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pn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328" r:id="rId2"/>
    <p:sldId id="263" r:id="rId3"/>
    <p:sldId id="316" r:id="rId4"/>
    <p:sldId id="329" r:id="rId5"/>
    <p:sldId id="273" r:id="rId6"/>
    <p:sldId id="288" r:id="rId7"/>
    <p:sldId id="321" r:id="rId8"/>
    <p:sldId id="275" r:id="rId9"/>
    <p:sldId id="330" r:id="rId10"/>
    <p:sldId id="274" r:id="rId11"/>
    <p:sldId id="278" r:id="rId12"/>
    <p:sldId id="276" r:id="rId13"/>
    <p:sldId id="317" r:id="rId14"/>
    <p:sldId id="333" r:id="rId15"/>
    <p:sldId id="334" r:id="rId16"/>
    <p:sldId id="335" r:id="rId17"/>
    <p:sldId id="336" r:id="rId18"/>
    <p:sldId id="337" r:id="rId19"/>
    <p:sldId id="338" r:id="rId20"/>
    <p:sldId id="339" r:id="rId21"/>
    <p:sldId id="340" r:id="rId22"/>
    <p:sldId id="342" r:id="rId23"/>
    <p:sldId id="341" r:id="rId24"/>
    <p:sldId id="343" r:id="rId25"/>
    <p:sldId id="320" r:id="rId26"/>
    <p:sldId id="311" r:id="rId27"/>
    <p:sldId id="32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B4D0"/>
    <a:srgbClr val="FFFFFF"/>
    <a:srgbClr val="E5E5E5"/>
    <a:srgbClr val="1A1D1A"/>
    <a:srgbClr val="FBFBFB"/>
    <a:srgbClr val="767676"/>
    <a:srgbClr val="87878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9" autoAdjust="0"/>
    <p:restoredTop sz="93684" autoAdjust="0"/>
  </p:normalViewPr>
  <p:slideViewPr>
    <p:cSldViewPr snapToGrid="0">
      <p:cViewPr varScale="1">
        <p:scale>
          <a:sx n="88" d="100"/>
          <a:sy n="88"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260447282539"/>
          <c:y val="8.2450146363531707E-2"/>
          <c:w val="0.86877307232317302"/>
          <c:h val="0.90453140947380495"/>
        </c:manualLayout>
      </c:layout>
      <c:barChart>
        <c:barDir val="bar"/>
        <c:grouping val="clustered"/>
        <c:varyColors val="0"/>
        <c:dLbls>
          <c:showLegendKey val="0"/>
          <c:showVal val="0"/>
          <c:showCatName val="0"/>
          <c:showSerName val="0"/>
          <c:showPercent val="0"/>
          <c:showBubbleSize val="0"/>
        </c:dLbls>
        <c:gapWidth val="182"/>
        <c:axId val="188607488"/>
        <c:axId val="188609280"/>
      </c:barChart>
      <c:catAx>
        <c:axId val="188607488"/>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zh-CN" sz="1800" b="0" i="0" u="none" strike="noStrike" kern="1200" baseline="0">
                <a:solidFill>
                  <a:schemeClr val="tx1"/>
                </a:solidFill>
                <a:latin typeface="+mn-ea"/>
                <a:ea typeface="+mn-ea"/>
                <a:cs typeface="Aharoni" panose="02010803020104030203" pitchFamily="2" charset="-79"/>
              </a:defRPr>
            </a:pPr>
            <a:endParaRPr lang="en-US"/>
          </a:p>
        </c:txPr>
        <c:crossAx val="188609280"/>
        <c:crosses val="autoZero"/>
        <c:auto val="1"/>
        <c:lblAlgn val="ctr"/>
        <c:lblOffset val="100"/>
        <c:noMultiLvlLbl val="0"/>
      </c:catAx>
      <c:valAx>
        <c:axId val="188609280"/>
        <c:scaling>
          <c:orientation val="minMax"/>
        </c:scaling>
        <c:delete val="1"/>
        <c:axPos val="b"/>
        <c:numFmt formatCode="General" sourceLinked="1"/>
        <c:majorTickMark val="none"/>
        <c:minorTickMark val="none"/>
        <c:tickLblPos val="nextTo"/>
        <c:crossAx val="18860748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0.06598</cdr:x>
      <cdr:y>0.05769</cdr:y>
    </cdr:from>
    <cdr:to>
      <cdr:x>0.97498</cdr:x>
      <cdr:y>0.99308</cdr:y>
    </cdr:to>
    <cdr:sp macro="" textlink="">
      <cdr:nvSpPr>
        <cdr:cNvPr id="2" name="文本框 1">
          <a:extLst xmlns:a="http://schemas.openxmlformats.org/drawingml/2006/main">
            <a:ext uri="{FF2B5EF4-FFF2-40B4-BE49-F238E27FC236}">
              <a16:creationId xmlns:a16="http://schemas.microsoft.com/office/drawing/2014/main" id="{BFF8F7E5-ACE4-461C-8A1D-A5FEE9EC1B79}"/>
            </a:ext>
          </a:extLst>
        </cdr:cNvPr>
        <cdr:cNvSpPr txBox="1"/>
      </cdr:nvSpPr>
      <cdr:spPr>
        <a:xfrm xmlns:a="http://schemas.openxmlformats.org/drawingml/2006/main">
          <a:off x="637280" y="220600"/>
          <a:ext cx="8779707" cy="357654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400" dirty="0"/>
            <a:t>1</a:t>
          </a:r>
          <a:r>
            <a:rPr lang="zh-CN" altLang="en-US" sz="1400" dirty="0"/>
            <a:t>）当一个板块摆放后，该板块与多少小方块进行接触。</a:t>
          </a:r>
          <a:endParaRPr lang="en-US" altLang="zh-CN" sz="1400" dirty="0"/>
        </a:p>
        <a:p xmlns:a="http://schemas.openxmlformats.org/drawingml/2006/main">
          <a:r>
            <a:rPr lang="en-US" altLang="zh-CN" sz="1400" dirty="0"/>
            <a:t>      </a:t>
          </a:r>
          <a:r>
            <a:rPr lang="zh-CN" altLang="en-US" sz="1400" dirty="0"/>
            <a:t>与该板块接触的小方块越多，则代表之后产生的“空洞”会越少， 也就是说这样的摆放可以看做是有利的；</a:t>
          </a:r>
          <a:endParaRPr lang="en-US" altLang="zh-CN" sz="1400" dirty="0"/>
        </a:p>
        <a:p xmlns:a="http://schemas.openxmlformats.org/drawingml/2006/main">
          <a:pPr marL="228600" indent="-228600">
            <a:buAutoNum type="arabicParenR"/>
          </a:pPr>
          <a:endParaRPr lang="en-US" altLang="zh-CN" sz="1400" dirty="0"/>
        </a:p>
        <a:p xmlns:a="http://schemas.openxmlformats.org/drawingml/2006/main">
          <a:r>
            <a:rPr lang="en-US" altLang="zh-CN" sz="1400" dirty="0"/>
            <a:t>2</a:t>
          </a:r>
          <a:r>
            <a:rPr lang="zh-CN" altLang="en-US" sz="1400" dirty="0"/>
            <a:t>）当一个板块摆放后，最终整体的高度会有怎样的变化。</a:t>
          </a:r>
          <a:endParaRPr lang="en-US" altLang="zh-CN" sz="1400" dirty="0"/>
        </a:p>
        <a:p xmlns:a="http://schemas.openxmlformats.org/drawingml/2006/main">
          <a:r>
            <a:rPr lang="en-US" altLang="zh-CN" sz="1400" dirty="0"/>
            <a:t>    </a:t>
          </a:r>
          <a:r>
            <a:rPr lang="zh-CN" altLang="en-US" sz="1400" dirty="0"/>
            <a:t>  显然高度越低，最终的效果越好； </a:t>
          </a:r>
          <a:endParaRPr lang="en-US" altLang="zh-CN" sz="1400" dirty="0"/>
        </a:p>
        <a:p xmlns:a="http://schemas.openxmlformats.org/drawingml/2006/main">
          <a:pPr marL="228600" indent="-228600">
            <a:buAutoNum type="arabicParenR"/>
          </a:pPr>
          <a:endParaRPr lang="en-US" altLang="zh-CN" sz="1400" dirty="0"/>
        </a:p>
        <a:p xmlns:a="http://schemas.openxmlformats.org/drawingml/2006/main">
          <a:r>
            <a:rPr lang="en-US" altLang="zh-CN" sz="1400" dirty="0"/>
            <a:t>3</a:t>
          </a:r>
          <a:r>
            <a:rPr lang="zh-CN" altLang="en-US" sz="1400" dirty="0"/>
            <a:t>）当一个板块摆放后，能消除的行数是多少。</a:t>
          </a:r>
          <a:endParaRPr lang="en-US" altLang="zh-CN" sz="1400" dirty="0"/>
        </a:p>
        <a:p xmlns:a="http://schemas.openxmlformats.org/drawingml/2006/main">
          <a:r>
            <a:rPr lang="en-US" altLang="zh-CN" sz="1400" dirty="0"/>
            <a:t>      </a:t>
          </a:r>
          <a:r>
            <a:rPr lang="zh-CN" altLang="en-US" sz="1400" dirty="0"/>
            <a:t>该参数非常重要，能消除的行数越多，证明摆放的位置更加合理；</a:t>
          </a:r>
          <a:endParaRPr lang="en-US" altLang="zh-CN" sz="1400" dirty="0"/>
        </a:p>
        <a:p xmlns:a="http://schemas.openxmlformats.org/drawingml/2006/main">
          <a:pPr marL="228600" indent="-228600">
            <a:buAutoNum type="arabicParenR"/>
          </a:pPr>
          <a:endParaRPr lang="en-US" altLang="zh-CN" sz="1400" dirty="0"/>
        </a:p>
        <a:p xmlns:a="http://schemas.openxmlformats.org/drawingml/2006/main">
          <a:r>
            <a:rPr lang="en-US" altLang="zh-CN" sz="1400" dirty="0"/>
            <a:t>4</a:t>
          </a:r>
          <a:r>
            <a:rPr lang="zh-CN" altLang="en-US" sz="1400" dirty="0"/>
            <a:t>）当一个板块摆放后，每一行的空的小方格数的多少。</a:t>
          </a:r>
          <a:endParaRPr lang="en-US" altLang="zh-CN" sz="1400" dirty="0"/>
        </a:p>
        <a:p xmlns:a="http://schemas.openxmlformats.org/drawingml/2006/main">
          <a:r>
            <a:rPr lang="en-US" altLang="zh-CN" sz="1400" dirty="0"/>
            <a:t>      </a:t>
          </a:r>
          <a:r>
            <a:rPr lang="zh-CN" altLang="en-US" sz="1400" dirty="0"/>
            <a:t>显然空的数量越多，对整个局面更不利</a:t>
          </a:r>
          <a:r>
            <a:rPr lang="en-US" altLang="zh-CN" sz="1400" dirty="0"/>
            <a:t>;</a:t>
          </a:r>
        </a:p>
        <a:p xmlns:a="http://schemas.openxmlformats.org/drawingml/2006/main">
          <a:endParaRPr lang="en-US" altLang="zh-CN" sz="1400" dirty="0"/>
        </a:p>
        <a:p xmlns:a="http://schemas.openxmlformats.org/drawingml/2006/main">
          <a:r>
            <a:rPr lang="en-US" altLang="zh-CN" sz="1400" dirty="0"/>
            <a:t>5</a:t>
          </a:r>
          <a:r>
            <a:rPr lang="zh-CN" altLang="en-US" sz="1400" dirty="0"/>
            <a:t>）当一个板块摆放后，“空洞”的数量是多少。</a:t>
          </a:r>
          <a:endParaRPr lang="en-US" altLang="zh-CN" sz="1400" dirty="0"/>
        </a:p>
        <a:p xmlns:a="http://schemas.openxmlformats.org/drawingml/2006/main">
          <a:r>
            <a:rPr lang="en-US" altLang="zh-CN" sz="1400" dirty="0"/>
            <a:t>      </a:t>
          </a:r>
          <a:r>
            <a:rPr lang="zh-CN" altLang="en-US" sz="1400" dirty="0"/>
            <a:t>显然“空洞”的数量越多，则效果越差。（如果一个空的小方格上方被其他板块的小方格挡住，则这个小方格就形成了“空洞”）</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30214-BCF4-40B1-AC81-91D8086898FF}" type="datetimeFigureOut">
              <a:rPr lang="zh-CN" altLang="en-US" smtClean="0"/>
              <a:t>2020/12/20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5D738-6DBF-4EC5-9648-44AB2277303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大侠素材铺  淘宝店：</a:t>
            </a:r>
            <a:r>
              <a:rPr lang="en-US" altLang="zh-CN" dirty="0"/>
              <a:t>https://dxpu.taobao.com/</a:t>
            </a:r>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14</a:t>
            </a:fld>
            <a:endParaRPr lang="zh-CN" altLang="en-US"/>
          </a:p>
        </p:txBody>
      </p:sp>
    </p:spTree>
    <p:extLst>
      <p:ext uri="{BB962C8B-B14F-4D97-AF65-F5344CB8AC3E}">
        <p14:creationId xmlns:p14="http://schemas.microsoft.com/office/powerpoint/2010/main" val="592617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15</a:t>
            </a:fld>
            <a:endParaRPr lang="zh-CN" altLang="en-US"/>
          </a:p>
        </p:txBody>
      </p:sp>
    </p:spTree>
    <p:extLst>
      <p:ext uri="{BB962C8B-B14F-4D97-AF65-F5344CB8AC3E}">
        <p14:creationId xmlns:p14="http://schemas.microsoft.com/office/powerpoint/2010/main" val="3148217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16</a:t>
            </a:fld>
            <a:endParaRPr lang="zh-CN" altLang="en-US"/>
          </a:p>
        </p:txBody>
      </p:sp>
    </p:spTree>
    <p:extLst>
      <p:ext uri="{BB962C8B-B14F-4D97-AF65-F5344CB8AC3E}">
        <p14:creationId xmlns:p14="http://schemas.microsoft.com/office/powerpoint/2010/main" val="2284650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17</a:t>
            </a:fld>
            <a:endParaRPr lang="zh-CN" altLang="en-US"/>
          </a:p>
        </p:txBody>
      </p:sp>
    </p:spTree>
    <p:extLst>
      <p:ext uri="{BB962C8B-B14F-4D97-AF65-F5344CB8AC3E}">
        <p14:creationId xmlns:p14="http://schemas.microsoft.com/office/powerpoint/2010/main" val="3201506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18</a:t>
            </a:fld>
            <a:endParaRPr lang="zh-CN" altLang="en-US"/>
          </a:p>
        </p:txBody>
      </p:sp>
    </p:spTree>
    <p:extLst>
      <p:ext uri="{BB962C8B-B14F-4D97-AF65-F5344CB8AC3E}">
        <p14:creationId xmlns:p14="http://schemas.microsoft.com/office/powerpoint/2010/main" val="3961963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19</a:t>
            </a:fld>
            <a:endParaRPr lang="zh-CN" altLang="en-US"/>
          </a:p>
        </p:txBody>
      </p:sp>
    </p:spTree>
    <p:extLst>
      <p:ext uri="{BB962C8B-B14F-4D97-AF65-F5344CB8AC3E}">
        <p14:creationId xmlns:p14="http://schemas.microsoft.com/office/powerpoint/2010/main" val="1447138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20</a:t>
            </a:fld>
            <a:endParaRPr lang="zh-CN" altLang="en-US"/>
          </a:p>
        </p:txBody>
      </p:sp>
    </p:spTree>
    <p:extLst>
      <p:ext uri="{BB962C8B-B14F-4D97-AF65-F5344CB8AC3E}">
        <p14:creationId xmlns:p14="http://schemas.microsoft.com/office/powerpoint/2010/main" val="3184247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21</a:t>
            </a:fld>
            <a:endParaRPr lang="zh-CN" altLang="en-US"/>
          </a:p>
        </p:txBody>
      </p:sp>
    </p:spTree>
    <p:extLst>
      <p:ext uri="{BB962C8B-B14F-4D97-AF65-F5344CB8AC3E}">
        <p14:creationId xmlns:p14="http://schemas.microsoft.com/office/powerpoint/2010/main" val="2521093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22</a:t>
            </a:fld>
            <a:endParaRPr lang="zh-CN" altLang="en-US"/>
          </a:p>
        </p:txBody>
      </p:sp>
    </p:spTree>
    <p:extLst>
      <p:ext uri="{BB962C8B-B14F-4D97-AF65-F5344CB8AC3E}">
        <p14:creationId xmlns:p14="http://schemas.microsoft.com/office/powerpoint/2010/main" val="1064106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23</a:t>
            </a:fld>
            <a:endParaRPr lang="zh-CN" altLang="en-US"/>
          </a:p>
        </p:txBody>
      </p:sp>
    </p:spTree>
    <p:extLst>
      <p:ext uri="{BB962C8B-B14F-4D97-AF65-F5344CB8AC3E}">
        <p14:creationId xmlns:p14="http://schemas.microsoft.com/office/powerpoint/2010/main" val="3105878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24</a:t>
            </a:fld>
            <a:endParaRPr lang="zh-CN" altLang="en-US"/>
          </a:p>
        </p:txBody>
      </p:sp>
    </p:spTree>
    <p:extLst>
      <p:ext uri="{BB962C8B-B14F-4D97-AF65-F5344CB8AC3E}">
        <p14:creationId xmlns:p14="http://schemas.microsoft.com/office/powerpoint/2010/main" val="1968623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大侠素材铺  淘宝店：</a:t>
            </a:r>
            <a:r>
              <a:rPr lang="en-US" altLang="zh-CN" dirty="0"/>
              <a:t>https://dxpu.taobao.com/</a:t>
            </a:r>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4</a:t>
            </a:fld>
            <a:endParaRPr lang="zh-CN" altLang="en-US"/>
          </a:p>
        </p:txBody>
      </p:sp>
    </p:spTree>
    <p:extLst>
      <p:ext uri="{BB962C8B-B14F-4D97-AF65-F5344CB8AC3E}">
        <p14:creationId xmlns:p14="http://schemas.microsoft.com/office/powerpoint/2010/main" val="40274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9</a:t>
            </a:fld>
            <a:endParaRPr lang="zh-CN" altLang="en-US"/>
          </a:p>
        </p:txBody>
      </p:sp>
    </p:spTree>
    <p:extLst>
      <p:ext uri="{BB962C8B-B14F-4D97-AF65-F5344CB8AC3E}">
        <p14:creationId xmlns:p14="http://schemas.microsoft.com/office/powerpoint/2010/main" val="122599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8F946A7-8F8C-4CD6-B7C8-B85B2F262809}" type="datetimeFigureOut">
              <a:rPr lang="zh-CN" altLang="en-US" smtClean="0"/>
              <a:t>2020/12/20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F946A7-8F8C-4CD6-B7C8-B85B2F262809}" type="datetimeFigureOut">
              <a:rPr lang="zh-CN" altLang="en-US" smtClean="0"/>
              <a:t>2020/12/20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F946A7-8F8C-4CD6-B7C8-B85B2F262809}" type="datetimeFigureOut">
              <a:rPr lang="zh-CN" altLang="en-US" smtClean="0"/>
              <a:t>2020/12/20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F946A7-8F8C-4CD6-B7C8-B85B2F262809}" type="datetimeFigureOut">
              <a:rPr lang="zh-CN" altLang="en-US" smtClean="0"/>
              <a:t>2020/12/20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8F946A7-8F8C-4CD6-B7C8-B85B2F262809}" type="datetimeFigureOut">
              <a:rPr lang="zh-CN" altLang="en-US" smtClean="0"/>
              <a:t>2020/12/20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8F946A7-8F8C-4CD6-B7C8-B85B2F262809}" type="datetimeFigureOut">
              <a:rPr lang="zh-CN" altLang="en-US" smtClean="0"/>
              <a:t>2020/12/20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8F946A7-8F8C-4CD6-B7C8-B85B2F262809}" type="datetimeFigureOut">
              <a:rPr lang="zh-CN" altLang="en-US" smtClean="0"/>
              <a:t>2020/12/20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A5E2C5-596F-4533-9916-C86FEF8EE38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F946A7-8F8C-4CD6-B7C8-B85B2F262809}" type="datetimeFigureOut">
              <a:rPr lang="zh-CN" altLang="en-US" smtClean="0"/>
              <a:t>2020/12/20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A5E2C5-596F-4533-9916-C86FEF8EE38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8F946A7-8F8C-4CD6-B7C8-B85B2F262809}" type="datetimeFigureOut">
              <a:rPr lang="zh-CN" altLang="en-US" smtClean="0"/>
              <a:t>2020/12/20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8F946A7-8F8C-4CD6-B7C8-B85B2F262809}" type="datetimeFigureOut">
              <a:rPr lang="zh-CN" altLang="en-US" smtClean="0"/>
              <a:t>2020/12/20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946A7-8F8C-4CD6-B7C8-B85B2F262809}" type="datetimeFigureOut">
              <a:rPr lang="zh-CN" altLang="en-US" smtClean="0"/>
              <a:t>2020/12/20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5E2C5-596F-4533-9916-C86FEF8EE38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1019" y="0"/>
            <a:ext cx="7820116" cy="6858000"/>
          </a:xfrm>
          <a:prstGeom prst="rect">
            <a:avLst/>
          </a:prstGeom>
        </p:spPr>
      </p:pic>
      <p:cxnSp>
        <p:nvCxnSpPr>
          <p:cNvPr id="4" name="直接连接符 3"/>
          <p:cNvCxnSpPr/>
          <p:nvPr/>
        </p:nvCxnSpPr>
        <p:spPr>
          <a:xfrm rot="11174285" flipH="1">
            <a:off x="7836" y="3442314"/>
            <a:ext cx="107568" cy="360143"/>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1413" y="3675838"/>
            <a:ext cx="486556" cy="1193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158093" y="3403086"/>
            <a:ext cx="317051" cy="272467"/>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11174285">
            <a:off x="126119" y="3395284"/>
            <a:ext cx="50405" cy="5040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rot="7715704" flipH="1">
            <a:off x="427643" y="2943623"/>
            <a:ext cx="46728" cy="156449"/>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97576" y="2891515"/>
            <a:ext cx="60177" cy="197392"/>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392962" y="2891514"/>
            <a:ext cx="164791" cy="439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7715704">
            <a:off x="386825" y="2931043"/>
            <a:ext cx="21897" cy="2189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8000000">
            <a:off x="4253484" y="5086478"/>
            <a:ext cx="138271" cy="495101"/>
          </a:xfrm>
          <a:prstGeom prst="triangle">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2463990" y="759758"/>
            <a:ext cx="285664" cy="253535"/>
          </a:xfrm>
          <a:prstGeom prst="triangle">
            <a:avLst>
              <a:gd name="adj" fmla="val 0"/>
            </a:avLst>
          </a:pr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023409" y="4309363"/>
            <a:ext cx="5157610" cy="0"/>
          </a:xfrm>
          <a:prstGeom prst="line">
            <a:avLst/>
          </a:prstGeom>
          <a:ln w="12700">
            <a:solidFill>
              <a:schemeClr val="tx1"/>
            </a:solidFill>
          </a:ln>
          <a:effectLst>
            <a:outerShdw blurRad="88900" dist="63500" dir="5400000" algn="t" rotWithShape="0">
              <a:schemeClr val="tx1">
                <a:lumMod val="90000"/>
                <a:lumOff val="10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26909" y="4537691"/>
            <a:ext cx="74376" cy="198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0" name="文本框 29"/>
          <p:cNvSpPr txBox="1"/>
          <p:nvPr/>
        </p:nvSpPr>
        <p:spPr>
          <a:xfrm>
            <a:off x="856649" y="2557081"/>
            <a:ext cx="5591776" cy="1446550"/>
          </a:xfrm>
          <a:prstGeom prst="rect">
            <a:avLst/>
          </a:prstGeom>
          <a:noFill/>
        </p:spPr>
        <p:txBody>
          <a:bodyPr wrap="square" rtlCol="0">
            <a:spAutoFit/>
          </a:bodyPr>
          <a:lstStyle/>
          <a:p>
            <a:r>
              <a:rPr lang="zh-CN" altLang="en-US" sz="44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俄罗斯方块小游戏的自动实现</a:t>
            </a:r>
          </a:p>
        </p:txBody>
      </p:sp>
      <p:sp>
        <p:nvSpPr>
          <p:cNvPr id="31" name="文本框 30"/>
          <p:cNvSpPr txBox="1"/>
          <p:nvPr/>
        </p:nvSpPr>
        <p:spPr>
          <a:xfrm>
            <a:off x="1195814" y="4471368"/>
            <a:ext cx="4815168" cy="338554"/>
          </a:xfrm>
          <a:prstGeom prst="rect">
            <a:avLst/>
          </a:prstGeom>
          <a:noFill/>
        </p:spPr>
        <p:txBody>
          <a:bodyPr wrap="square" rtlCol="0">
            <a:spAutoFit/>
          </a:bodyPr>
          <a:lstStyle/>
          <a:p>
            <a:r>
              <a:rPr lang="en-US" altLang="zh-CN"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Reporter </a:t>
            </a:r>
            <a:r>
              <a:rPr lang="zh-CN" altLang="en-US"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：刘雨濠、李玉奇、张美涵、李宗显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5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63" presetClass="path" presetSubtype="0" decel="50000" fill="hold" grpId="1" nodeType="withEffect">
                                  <p:stCondLst>
                                    <p:cond delay="450"/>
                                  </p:stCondLst>
                                  <p:childTnLst>
                                    <p:animMotion origin="layout" path="M -4.16667E-7 -7.40741E-7 L 0.20547 -7.40741E-7 " pathEditMode="relative" rAng="0" ptsTypes="AA">
                                      <p:cBhvr>
                                        <p:cTn id="9" dur="1000" spd="-100000" fill="hold"/>
                                        <p:tgtEl>
                                          <p:spTgt spid="30"/>
                                        </p:tgtEl>
                                        <p:attrNameLst>
                                          <p:attrName>ppt_x</p:attrName>
                                          <p:attrName>ppt_y</p:attrName>
                                        </p:attrNameLst>
                                      </p:cBhvr>
                                      <p:rCtr x="10273" y="0"/>
                                    </p:animMotion>
                                  </p:childTnLst>
                                </p:cTn>
                              </p:par>
                              <p:par>
                                <p:cTn id="10" presetID="22" presetClass="entr" presetSubtype="8" fill="hold" nodeType="withEffect">
                                  <p:stCondLst>
                                    <p:cond delay="45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1250"/>
                                        <p:tgtEl>
                                          <p:spTgt spid="22"/>
                                        </p:tgtEl>
                                      </p:cBhvr>
                                    </p:animEffect>
                                  </p:childTnLst>
                                </p:cTn>
                              </p:par>
                              <p:par>
                                <p:cTn id="13" presetID="17" presetClass="entr" presetSubtype="1" fill="hold" grpId="0" nodeType="withEffect">
                                  <p:stCondLst>
                                    <p:cond delay="450"/>
                                  </p:stCondLst>
                                  <p:childTnLst>
                                    <p:set>
                                      <p:cBhvr>
                                        <p:cTn id="14" dur="1" fill="hold">
                                          <p:stCondLst>
                                            <p:cond delay="0"/>
                                          </p:stCondLst>
                                        </p:cTn>
                                        <p:tgtEl>
                                          <p:spTgt spid="23"/>
                                        </p:tgtEl>
                                        <p:attrNameLst>
                                          <p:attrName>style.visibility</p:attrName>
                                        </p:attrNameLst>
                                      </p:cBhvr>
                                      <p:to>
                                        <p:strVal val="visible"/>
                                      </p:to>
                                    </p:set>
                                    <p:anim calcmode="lin" valueType="num">
                                      <p:cBhvr>
                                        <p:cTn id="15" dur="750" fill="hold"/>
                                        <p:tgtEl>
                                          <p:spTgt spid="23"/>
                                        </p:tgtEl>
                                        <p:attrNameLst>
                                          <p:attrName>ppt_x</p:attrName>
                                        </p:attrNameLst>
                                      </p:cBhvr>
                                      <p:tavLst>
                                        <p:tav tm="0">
                                          <p:val>
                                            <p:strVal val="#ppt_x"/>
                                          </p:val>
                                        </p:tav>
                                        <p:tav tm="100000">
                                          <p:val>
                                            <p:strVal val="#ppt_x"/>
                                          </p:val>
                                        </p:tav>
                                      </p:tavLst>
                                    </p:anim>
                                    <p:anim calcmode="lin" valueType="num">
                                      <p:cBhvr>
                                        <p:cTn id="16" dur="750" fill="hold"/>
                                        <p:tgtEl>
                                          <p:spTgt spid="23"/>
                                        </p:tgtEl>
                                        <p:attrNameLst>
                                          <p:attrName>ppt_y</p:attrName>
                                        </p:attrNameLst>
                                      </p:cBhvr>
                                      <p:tavLst>
                                        <p:tav tm="0">
                                          <p:val>
                                            <p:strVal val="#ppt_y-#ppt_h/2"/>
                                          </p:val>
                                        </p:tav>
                                        <p:tav tm="100000">
                                          <p:val>
                                            <p:strVal val="#ppt_y"/>
                                          </p:val>
                                        </p:tav>
                                      </p:tavLst>
                                    </p:anim>
                                    <p:anim calcmode="lin" valueType="num">
                                      <p:cBhvr>
                                        <p:cTn id="17" dur="750" fill="hold"/>
                                        <p:tgtEl>
                                          <p:spTgt spid="23"/>
                                        </p:tgtEl>
                                        <p:attrNameLst>
                                          <p:attrName>ppt_w</p:attrName>
                                        </p:attrNameLst>
                                      </p:cBhvr>
                                      <p:tavLst>
                                        <p:tav tm="0">
                                          <p:val>
                                            <p:strVal val="#ppt_w"/>
                                          </p:val>
                                        </p:tav>
                                        <p:tav tm="100000">
                                          <p:val>
                                            <p:strVal val="#ppt_w"/>
                                          </p:val>
                                        </p:tav>
                                      </p:tavLst>
                                    </p:anim>
                                    <p:anim calcmode="lin" valueType="num">
                                      <p:cBhvr>
                                        <p:cTn id="18" dur="750" fill="hold"/>
                                        <p:tgtEl>
                                          <p:spTgt spid="23"/>
                                        </p:tgtEl>
                                        <p:attrNameLst>
                                          <p:attrName>ppt_h</p:attrName>
                                        </p:attrNameLst>
                                      </p:cBhvr>
                                      <p:tavLst>
                                        <p:tav tm="0">
                                          <p:val>
                                            <p:fltVal val="0"/>
                                          </p:val>
                                        </p:tav>
                                        <p:tav tm="100000">
                                          <p:val>
                                            <p:strVal val="#ppt_h"/>
                                          </p:val>
                                        </p:tav>
                                      </p:tavLst>
                                    </p:anim>
                                  </p:childTnLst>
                                </p:cTn>
                              </p:par>
                              <p:par>
                                <p:cTn id="19" presetID="22" presetClass="entr" presetSubtype="8" fill="hold" grpId="0" nodeType="withEffect">
                                  <p:stCondLst>
                                    <p:cond delay="100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750"/>
                                        <p:tgtEl>
                                          <p:spTgt spid="31"/>
                                        </p:tgtEl>
                                      </p:cBhvr>
                                    </p:animEffect>
                                  </p:childTnLst>
                                </p:cTn>
                              </p:par>
                              <p:par>
                                <p:cTn id="22" presetID="10" presetClass="entr" presetSubtype="0" fill="hold" grpId="0" nodeType="withEffect">
                                  <p:stCondLst>
                                    <p:cond delay="4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35" presetClass="path" presetSubtype="0" decel="40000" fill="hold" grpId="1" nodeType="withEffect">
                                  <p:stCondLst>
                                    <p:cond delay="450"/>
                                  </p:stCondLst>
                                  <p:childTnLst>
                                    <p:animMotion origin="layout" path="M 0.03073 2.22222E-6 L -0.15925 2.22222E-6 " pathEditMode="relative" rAng="0" ptsTypes="AA">
                                      <p:cBhvr>
                                        <p:cTn id="26" dur="1000" spd="-100000" fill="hold"/>
                                        <p:tgtEl>
                                          <p:spTgt spid="20"/>
                                        </p:tgtEl>
                                        <p:attrNameLst>
                                          <p:attrName>ppt_x</p:attrName>
                                          <p:attrName>ppt_y</p:attrName>
                                        </p:attrNameLst>
                                      </p:cBhvr>
                                      <p:rCtr x="-9505" y="0"/>
                                    </p:animMotion>
                                  </p:childTnLst>
                                </p:cTn>
                              </p:par>
                              <p:par>
                                <p:cTn id="27" presetID="35" presetClass="path" presetSubtype="0" accel="40000" decel="40000" fill="hold" grpId="2" nodeType="withEffect">
                                  <p:stCondLst>
                                    <p:cond delay="1450"/>
                                  </p:stCondLst>
                                  <p:childTnLst>
                                    <p:animMotion origin="layout" path="M 0.03073 2.22222E-6 L 2.91667E-6 2.22222E-6 " pathEditMode="relative" rAng="0" ptsTypes="AA">
                                      <p:cBhvr>
                                        <p:cTn id="28" dur="750" fill="hold"/>
                                        <p:tgtEl>
                                          <p:spTgt spid="20"/>
                                        </p:tgtEl>
                                        <p:attrNameLst>
                                          <p:attrName>ppt_x</p:attrName>
                                          <p:attrName>ppt_y</p:attrName>
                                        </p:attrNameLst>
                                      </p:cBhvr>
                                      <p:rCtr x="-1536" y="0"/>
                                    </p:animMotion>
                                  </p:childTnLst>
                                </p:cTn>
                              </p:par>
                              <p:par>
                                <p:cTn id="29" presetID="10" presetClass="entr" presetSubtype="0" fill="hold" grpId="0" nodeType="withEffect">
                                  <p:stCondLst>
                                    <p:cond delay="4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35" presetClass="path" presetSubtype="0" decel="40000" fill="hold" grpId="1" nodeType="withEffect">
                                  <p:stCondLst>
                                    <p:cond delay="450"/>
                                  </p:stCondLst>
                                  <p:childTnLst>
                                    <p:animMotion origin="layout" path="M -0.0388 -0.02686 L 0.14193 0.06828 " pathEditMode="relative" rAng="0" ptsTypes="AA">
                                      <p:cBhvr>
                                        <p:cTn id="33" dur="750" spd="-100000" fill="hold"/>
                                        <p:tgtEl>
                                          <p:spTgt spid="21"/>
                                        </p:tgtEl>
                                        <p:attrNameLst>
                                          <p:attrName>ppt_x</p:attrName>
                                          <p:attrName>ppt_y</p:attrName>
                                        </p:attrNameLst>
                                      </p:cBhvr>
                                      <p:rCtr x="9036" y="4745"/>
                                    </p:animMotion>
                                  </p:childTnLst>
                                </p:cTn>
                              </p:par>
                              <p:par>
                                <p:cTn id="34" presetID="35" presetClass="path" presetSubtype="0" accel="40000" decel="40000" fill="hold" grpId="2" nodeType="withEffect">
                                  <p:stCondLst>
                                    <p:cond delay="1250"/>
                                  </p:stCondLst>
                                  <p:childTnLst>
                                    <p:animMotion origin="layout" path="M -0.0345 -0.02547 L 0.0043 -0.00278 " pathEditMode="relative" rAng="0" ptsTypes="AA">
                                      <p:cBhvr>
                                        <p:cTn id="35" dur="750" fill="hold"/>
                                        <p:tgtEl>
                                          <p:spTgt spid="21"/>
                                        </p:tgtEl>
                                        <p:attrNameLst>
                                          <p:attrName>ppt_x</p:attrName>
                                          <p:attrName>ppt_y</p:attrName>
                                        </p:attrNameLst>
                                      </p:cBhvr>
                                      <p:rCtr x="1940" y="1134"/>
                                    </p:animMotion>
                                  </p:childTnLst>
                                </p:cTn>
                              </p:par>
                              <p:par>
                                <p:cTn id="36" presetID="10" presetClass="entr" presetSubtype="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childTnLst>
                                </p:cTn>
                              </p:par>
                              <p:par>
                                <p:cTn id="39" presetID="63" presetClass="path" presetSubtype="0" decel="30000" fill="hold" nodeType="withEffect">
                                  <p:stCondLst>
                                    <p:cond delay="0"/>
                                  </p:stCondLst>
                                  <p:childTnLst>
                                    <p:animMotion origin="layout" path="M -0.124349 -0.124074 L 0 0 E" pathEditMode="relative" ptsTypes="">
                                      <p:cBhvr>
                                        <p:cTn id="40" dur="1000" fill="hold"/>
                                        <p:tgtEl>
                                          <p:spTgt spid="2"/>
                                        </p:tgtEl>
                                        <p:attrNameLst>
                                          <p:attrName>ppt_x</p:attrName>
                                          <p:attrName>ppt_y</p:attrName>
                                        </p:attrNameLst>
                                      </p:cBhvr>
                                    </p:animMotion>
                                  </p:childTnLst>
                                </p:cTn>
                              </p:par>
                              <p:par>
                                <p:cTn id="41" presetID="6" presetClass="emph" presetSubtype="0" decel="30000" fill="hold" nodeType="withEffect">
                                  <p:stCondLst>
                                    <p:cond delay="0"/>
                                  </p:stCondLst>
                                  <p:childTnLst>
                                    <p:animScale>
                                      <p:cBhvr>
                                        <p:cTn id="42" dur="1000" fill="hold"/>
                                        <p:tgtEl>
                                          <p:spTgt spid="2"/>
                                        </p:tgtEl>
                                      </p:cBhvr>
                                      <p:by x="150000" y="150000"/>
                                      <p:from x="146726" y="119179"/>
                                      <p:to x="100000" y="100000"/>
                                    </p:animScale>
                                  </p:childTnLst>
                                </p:cTn>
                              </p:par>
                              <p:par>
                                <p:cTn id="43" presetID="31" presetClass="entr" presetSubtype="0" fill="hold" nodeType="withEffect">
                                  <p:stCondLst>
                                    <p:cond delay="250"/>
                                  </p:stCondLst>
                                  <p:childTnLst>
                                    <p:set>
                                      <p:cBhvr>
                                        <p:cTn id="44" dur="1" fill="hold">
                                          <p:stCondLst>
                                            <p:cond delay="0"/>
                                          </p:stCondLst>
                                        </p:cTn>
                                        <p:tgtEl>
                                          <p:spTgt spid="4"/>
                                        </p:tgtEl>
                                        <p:attrNameLst>
                                          <p:attrName>style.visibility</p:attrName>
                                        </p:attrNameLst>
                                      </p:cBhvr>
                                      <p:to>
                                        <p:strVal val="visible"/>
                                      </p:to>
                                    </p:set>
                                    <p:anim calcmode="lin" valueType="num">
                                      <p:cBhvr>
                                        <p:cTn id="45" dur="1000" fill="hold"/>
                                        <p:tgtEl>
                                          <p:spTgt spid="4"/>
                                        </p:tgtEl>
                                        <p:attrNameLst>
                                          <p:attrName>ppt_w</p:attrName>
                                        </p:attrNameLst>
                                      </p:cBhvr>
                                      <p:tavLst>
                                        <p:tav tm="0">
                                          <p:val>
                                            <p:fltVal val="0"/>
                                          </p:val>
                                        </p:tav>
                                        <p:tav tm="100000">
                                          <p:val>
                                            <p:strVal val="#ppt_w"/>
                                          </p:val>
                                        </p:tav>
                                      </p:tavLst>
                                    </p:anim>
                                    <p:anim calcmode="lin" valueType="num">
                                      <p:cBhvr>
                                        <p:cTn id="46" dur="1000" fill="hold"/>
                                        <p:tgtEl>
                                          <p:spTgt spid="4"/>
                                        </p:tgtEl>
                                        <p:attrNameLst>
                                          <p:attrName>ppt_h</p:attrName>
                                        </p:attrNameLst>
                                      </p:cBhvr>
                                      <p:tavLst>
                                        <p:tav tm="0">
                                          <p:val>
                                            <p:fltVal val="0"/>
                                          </p:val>
                                        </p:tav>
                                        <p:tav tm="100000">
                                          <p:val>
                                            <p:strVal val="#ppt_h"/>
                                          </p:val>
                                        </p:tav>
                                      </p:tavLst>
                                    </p:anim>
                                    <p:anim calcmode="lin" valueType="num">
                                      <p:cBhvr>
                                        <p:cTn id="47" dur="1000" fill="hold"/>
                                        <p:tgtEl>
                                          <p:spTgt spid="4"/>
                                        </p:tgtEl>
                                        <p:attrNameLst>
                                          <p:attrName>style.rotation</p:attrName>
                                        </p:attrNameLst>
                                      </p:cBhvr>
                                      <p:tavLst>
                                        <p:tav tm="0">
                                          <p:val>
                                            <p:fltVal val="90"/>
                                          </p:val>
                                        </p:tav>
                                        <p:tav tm="100000">
                                          <p:val>
                                            <p:fltVal val="0"/>
                                          </p:val>
                                        </p:tav>
                                      </p:tavLst>
                                    </p:anim>
                                    <p:animEffect transition="in" filter="fade">
                                      <p:cBhvr>
                                        <p:cTn id="48" dur="1000"/>
                                        <p:tgtEl>
                                          <p:spTgt spid="4"/>
                                        </p:tgtEl>
                                      </p:cBhvr>
                                    </p:animEffect>
                                  </p:childTnLst>
                                </p:cTn>
                              </p:par>
                              <p:par>
                                <p:cTn id="49" presetID="31" presetClass="entr" presetSubtype="0" fill="hold" nodeType="withEffect">
                                  <p:stCondLst>
                                    <p:cond delay="25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ppt_w</p:attrName>
                                        </p:attrNameLst>
                                      </p:cBhvr>
                                      <p:tavLst>
                                        <p:tav tm="0">
                                          <p:val>
                                            <p:fltVal val="0"/>
                                          </p:val>
                                        </p:tav>
                                        <p:tav tm="100000">
                                          <p:val>
                                            <p:strVal val="#ppt_w"/>
                                          </p:val>
                                        </p:tav>
                                      </p:tavLst>
                                    </p:anim>
                                    <p:anim calcmode="lin" valueType="num">
                                      <p:cBhvr>
                                        <p:cTn id="52" dur="1000" fill="hold"/>
                                        <p:tgtEl>
                                          <p:spTgt spid="5"/>
                                        </p:tgtEl>
                                        <p:attrNameLst>
                                          <p:attrName>ppt_h</p:attrName>
                                        </p:attrNameLst>
                                      </p:cBhvr>
                                      <p:tavLst>
                                        <p:tav tm="0">
                                          <p:val>
                                            <p:fltVal val="0"/>
                                          </p:val>
                                        </p:tav>
                                        <p:tav tm="100000">
                                          <p:val>
                                            <p:strVal val="#ppt_h"/>
                                          </p:val>
                                        </p:tav>
                                      </p:tavLst>
                                    </p:anim>
                                    <p:anim calcmode="lin" valueType="num">
                                      <p:cBhvr>
                                        <p:cTn id="53" dur="1000" fill="hold"/>
                                        <p:tgtEl>
                                          <p:spTgt spid="5"/>
                                        </p:tgtEl>
                                        <p:attrNameLst>
                                          <p:attrName>style.rotation</p:attrName>
                                        </p:attrNameLst>
                                      </p:cBhvr>
                                      <p:tavLst>
                                        <p:tav tm="0">
                                          <p:val>
                                            <p:fltVal val="90"/>
                                          </p:val>
                                        </p:tav>
                                        <p:tav tm="100000">
                                          <p:val>
                                            <p:fltVal val="0"/>
                                          </p:val>
                                        </p:tav>
                                      </p:tavLst>
                                    </p:anim>
                                    <p:animEffect transition="in" filter="fade">
                                      <p:cBhvr>
                                        <p:cTn id="54" dur="1000"/>
                                        <p:tgtEl>
                                          <p:spTgt spid="5"/>
                                        </p:tgtEl>
                                      </p:cBhvr>
                                    </p:animEffect>
                                  </p:childTnLst>
                                </p:cTn>
                              </p:par>
                              <p:par>
                                <p:cTn id="55" presetID="31" presetClass="entr" presetSubtype="0" fill="hold" nodeType="withEffect">
                                  <p:stCondLst>
                                    <p:cond delay="250"/>
                                  </p:stCondLst>
                                  <p:childTnLst>
                                    <p:set>
                                      <p:cBhvr>
                                        <p:cTn id="56" dur="1" fill="hold">
                                          <p:stCondLst>
                                            <p:cond delay="0"/>
                                          </p:stCondLst>
                                        </p:cTn>
                                        <p:tgtEl>
                                          <p:spTgt spid="6"/>
                                        </p:tgtEl>
                                        <p:attrNameLst>
                                          <p:attrName>style.visibility</p:attrName>
                                        </p:attrNameLst>
                                      </p:cBhvr>
                                      <p:to>
                                        <p:strVal val="visible"/>
                                      </p:to>
                                    </p:set>
                                    <p:anim calcmode="lin" valueType="num">
                                      <p:cBhvr>
                                        <p:cTn id="57" dur="1000" fill="hold"/>
                                        <p:tgtEl>
                                          <p:spTgt spid="6"/>
                                        </p:tgtEl>
                                        <p:attrNameLst>
                                          <p:attrName>ppt_w</p:attrName>
                                        </p:attrNameLst>
                                      </p:cBhvr>
                                      <p:tavLst>
                                        <p:tav tm="0">
                                          <p:val>
                                            <p:fltVal val="0"/>
                                          </p:val>
                                        </p:tav>
                                        <p:tav tm="100000">
                                          <p:val>
                                            <p:strVal val="#ppt_w"/>
                                          </p:val>
                                        </p:tav>
                                      </p:tavLst>
                                    </p:anim>
                                    <p:anim calcmode="lin" valueType="num">
                                      <p:cBhvr>
                                        <p:cTn id="58" dur="1000" fill="hold"/>
                                        <p:tgtEl>
                                          <p:spTgt spid="6"/>
                                        </p:tgtEl>
                                        <p:attrNameLst>
                                          <p:attrName>ppt_h</p:attrName>
                                        </p:attrNameLst>
                                      </p:cBhvr>
                                      <p:tavLst>
                                        <p:tav tm="0">
                                          <p:val>
                                            <p:fltVal val="0"/>
                                          </p:val>
                                        </p:tav>
                                        <p:tav tm="100000">
                                          <p:val>
                                            <p:strVal val="#ppt_h"/>
                                          </p:val>
                                        </p:tav>
                                      </p:tavLst>
                                    </p:anim>
                                    <p:anim calcmode="lin" valueType="num">
                                      <p:cBhvr>
                                        <p:cTn id="59" dur="1000" fill="hold"/>
                                        <p:tgtEl>
                                          <p:spTgt spid="6"/>
                                        </p:tgtEl>
                                        <p:attrNameLst>
                                          <p:attrName>style.rotation</p:attrName>
                                        </p:attrNameLst>
                                      </p:cBhvr>
                                      <p:tavLst>
                                        <p:tav tm="0">
                                          <p:val>
                                            <p:fltVal val="90"/>
                                          </p:val>
                                        </p:tav>
                                        <p:tav tm="100000">
                                          <p:val>
                                            <p:fltVal val="0"/>
                                          </p:val>
                                        </p:tav>
                                      </p:tavLst>
                                    </p:anim>
                                    <p:animEffect transition="in" filter="fade">
                                      <p:cBhvr>
                                        <p:cTn id="60" dur="1000"/>
                                        <p:tgtEl>
                                          <p:spTgt spid="6"/>
                                        </p:tgtEl>
                                      </p:cBhvr>
                                    </p:animEffect>
                                  </p:childTnLst>
                                </p:cTn>
                              </p:par>
                              <p:par>
                                <p:cTn id="61" presetID="31" presetClass="entr" presetSubtype="0" fill="hold" grpId="0" nodeType="withEffect">
                                  <p:stCondLst>
                                    <p:cond delay="250"/>
                                  </p:stCondLst>
                                  <p:childTnLst>
                                    <p:set>
                                      <p:cBhvr>
                                        <p:cTn id="62" dur="1" fill="hold">
                                          <p:stCondLst>
                                            <p:cond delay="0"/>
                                          </p:stCondLst>
                                        </p:cTn>
                                        <p:tgtEl>
                                          <p:spTgt spid="7"/>
                                        </p:tgtEl>
                                        <p:attrNameLst>
                                          <p:attrName>style.visibility</p:attrName>
                                        </p:attrNameLst>
                                      </p:cBhvr>
                                      <p:to>
                                        <p:strVal val="visible"/>
                                      </p:to>
                                    </p:set>
                                    <p:anim calcmode="lin" valueType="num">
                                      <p:cBhvr>
                                        <p:cTn id="63" dur="1000" fill="hold"/>
                                        <p:tgtEl>
                                          <p:spTgt spid="7"/>
                                        </p:tgtEl>
                                        <p:attrNameLst>
                                          <p:attrName>ppt_w</p:attrName>
                                        </p:attrNameLst>
                                      </p:cBhvr>
                                      <p:tavLst>
                                        <p:tav tm="0">
                                          <p:val>
                                            <p:fltVal val="0"/>
                                          </p:val>
                                        </p:tav>
                                        <p:tav tm="100000">
                                          <p:val>
                                            <p:strVal val="#ppt_w"/>
                                          </p:val>
                                        </p:tav>
                                      </p:tavLst>
                                    </p:anim>
                                    <p:anim calcmode="lin" valueType="num">
                                      <p:cBhvr>
                                        <p:cTn id="64" dur="1000" fill="hold"/>
                                        <p:tgtEl>
                                          <p:spTgt spid="7"/>
                                        </p:tgtEl>
                                        <p:attrNameLst>
                                          <p:attrName>ppt_h</p:attrName>
                                        </p:attrNameLst>
                                      </p:cBhvr>
                                      <p:tavLst>
                                        <p:tav tm="0">
                                          <p:val>
                                            <p:fltVal val="0"/>
                                          </p:val>
                                        </p:tav>
                                        <p:tav tm="100000">
                                          <p:val>
                                            <p:strVal val="#ppt_h"/>
                                          </p:val>
                                        </p:tav>
                                      </p:tavLst>
                                    </p:anim>
                                    <p:anim calcmode="lin" valueType="num">
                                      <p:cBhvr>
                                        <p:cTn id="65" dur="1000" fill="hold"/>
                                        <p:tgtEl>
                                          <p:spTgt spid="7"/>
                                        </p:tgtEl>
                                        <p:attrNameLst>
                                          <p:attrName>style.rotation</p:attrName>
                                        </p:attrNameLst>
                                      </p:cBhvr>
                                      <p:tavLst>
                                        <p:tav tm="0">
                                          <p:val>
                                            <p:fltVal val="90"/>
                                          </p:val>
                                        </p:tav>
                                        <p:tav tm="100000">
                                          <p:val>
                                            <p:fltVal val="0"/>
                                          </p:val>
                                        </p:tav>
                                      </p:tavLst>
                                    </p:anim>
                                    <p:animEffect transition="in" filter="fade">
                                      <p:cBhvr>
                                        <p:cTn id="66" dur="1000"/>
                                        <p:tgtEl>
                                          <p:spTgt spid="7"/>
                                        </p:tgtEl>
                                      </p:cBhvr>
                                    </p:animEffect>
                                  </p:childTnLst>
                                </p:cTn>
                              </p:par>
                              <p:par>
                                <p:cTn id="67" presetID="31" presetClass="entr" presetSubtype="0" fill="hold" nodeType="withEffect">
                                  <p:stCondLst>
                                    <p:cond delay="250"/>
                                  </p:stCondLst>
                                  <p:childTnLst>
                                    <p:set>
                                      <p:cBhvr>
                                        <p:cTn id="68" dur="1" fill="hold">
                                          <p:stCondLst>
                                            <p:cond delay="0"/>
                                          </p:stCondLst>
                                        </p:cTn>
                                        <p:tgtEl>
                                          <p:spTgt spid="8"/>
                                        </p:tgtEl>
                                        <p:attrNameLst>
                                          <p:attrName>style.visibility</p:attrName>
                                        </p:attrNameLst>
                                      </p:cBhvr>
                                      <p:to>
                                        <p:strVal val="visible"/>
                                      </p:to>
                                    </p:set>
                                    <p:anim calcmode="lin" valueType="num">
                                      <p:cBhvr>
                                        <p:cTn id="69" dur="1000" fill="hold"/>
                                        <p:tgtEl>
                                          <p:spTgt spid="8"/>
                                        </p:tgtEl>
                                        <p:attrNameLst>
                                          <p:attrName>ppt_w</p:attrName>
                                        </p:attrNameLst>
                                      </p:cBhvr>
                                      <p:tavLst>
                                        <p:tav tm="0">
                                          <p:val>
                                            <p:fltVal val="0"/>
                                          </p:val>
                                        </p:tav>
                                        <p:tav tm="100000">
                                          <p:val>
                                            <p:strVal val="#ppt_w"/>
                                          </p:val>
                                        </p:tav>
                                      </p:tavLst>
                                    </p:anim>
                                    <p:anim calcmode="lin" valueType="num">
                                      <p:cBhvr>
                                        <p:cTn id="70" dur="1000" fill="hold"/>
                                        <p:tgtEl>
                                          <p:spTgt spid="8"/>
                                        </p:tgtEl>
                                        <p:attrNameLst>
                                          <p:attrName>ppt_h</p:attrName>
                                        </p:attrNameLst>
                                      </p:cBhvr>
                                      <p:tavLst>
                                        <p:tav tm="0">
                                          <p:val>
                                            <p:fltVal val="0"/>
                                          </p:val>
                                        </p:tav>
                                        <p:tav tm="100000">
                                          <p:val>
                                            <p:strVal val="#ppt_h"/>
                                          </p:val>
                                        </p:tav>
                                      </p:tavLst>
                                    </p:anim>
                                    <p:anim calcmode="lin" valueType="num">
                                      <p:cBhvr>
                                        <p:cTn id="71" dur="1000" fill="hold"/>
                                        <p:tgtEl>
                                          <p:spTgt spid="8"/>
                                        </p:tgtEl>
                                        <p:attrNameLst>
                                          <p:attrName>style.rotation</p:attrName>
                                        </p:attrNameLst>
                                      </p:cBhvr>
                                      <p:tavLst>
                                        <p:tav tm="0">
                                          <p:val>
                                            <p:fltVal val="90"/>
                                          </p:val>
                                        </p:tav>
                                        <p:tav tm="100000">
                                          <p:val>
                                            <p:fltVal val="0"/>
                                          </p:val>
                                        </p:tav>
                                      </p:tavLst>
                                    </p:anim>
                                    <p:animEffect transition="in" filter="fade">
                                      <p:cBhvr>
                                        <p:cTn id="72" dur="1000"/>
                                        <p:tgtEl>
                                          <p:spTgt spid="8"/>
                                        </p:tgtEl>
                                      </p:cBhvr>
                                    </p:animEffect>
                                  </p:childTnLst>
                                </p:cTn>
                              </p:par>
                              <p:par>
                                <p:cTn id="73" presetID="31" presetClass="entr" presetSubtype="0" fill="hold" nodeType="withEffect">
                                  <p:stCondLst>
                                    <p:cond delay="250"/>
                                  </p:stCondLst>
                                  <p:childTnLst>
                                    <p:set>
                                      <p:cBhvr>
                                        <p:cTn id="74" dur="1" fill="hold">
                                          <p:stCondLst>
                                            <p:cond delay="0"/>
                                          </p:stCondLst>
                                        </p:cTn>
                                        <p:tgtEl>
                                          <p:spTgt spid="9"/>
                                        </p:tgtEl>
                                        <p:attrNameLst>
                                          <p:attrName>style.visibility</p:attrName>
                                        </p:attrNameLst>
                                      </p:cBhvr>
                                      <p:to>
                                        <p:strVal val="visible"/>
                                      </p:to>
                                    </p:set>
                                    <p:anim calcmode="lin" valueType="num">
                                      <p:cBhvr>
                                        <p:cTn id="75" dur="1000" fill="hold"/>
                                        <p:tgtEl>
                                          <p:spTgt spid="9"/>
                                        </p:tgtEl>
                                        <p:attrNameLst>
                                          <p:attrName>ppt_w</p:attrName>
                                        </p:attrNameLst>
                                      </p:cBhvr>
                                      <p:tavLst>
                                        <p:tav tm="0">
                                          <p:val>
                                            <p:fltVal val="0"/>
                                          </p:val>
                                        </p:tav>
                                        <p:tav tm="100000">
                                          <p:val>
                                            <p:strVal val="#ppt_w"/>
                                          </p:val>
                                        </p:tav>
                                      </p:tavLst>
                                    </p:anim>
                                    <p:anim calcmode="lin" valueType="num">
                                      <p:cBhvr>
                                        <p:cTn id="76" dur="1000" fill="hold"/>
                                        <p:tgtEl>
                                          <p:spTgt spid="9"/>
                                        </p:tgtEl>
                                        <p:attrNameLst>
                                          <p:attrName>ppt_h</p:attrName>
                                        </p:attrNameLst>
                                      </p:cBhvr>
                                      <p:tavLst>
                                        <p:tav tm="0">
                                          <p:val>
                                            <p:fltVal val="0"/>
                                          </p:val>
                                        </p:tav>
                                        <p:tav tm="100000">
                                          <p:val>
                                            <p:strVal val="#ppt_h"/>
                                          </p:val>
                                        </p:tav>
                                      </p:tavLst>
                                    </p:anim>
                                    <p:anim calcmode="lin" valueType="num">
                                      <p:cBhvr>
                                        <p:cTn id="77" dur="1000" fill="hold"/>
                                        <p:tgtEl>
                                          <p:spTgt spid="9"/>
                                        </p:tgtEl>
                                        <p:attrNameLst>
                                          <p:attrName>style.rotation</p:attrName>
                                        </p:attrNameLst>
                                      </p:cBhvr>
                                      <p:tavLst>
                                        <p:tav tm="0">
                                          <p:val>
                                            <p:fltVal val="90"/>
                                          </p:val>
                                        </p:tav>
                                        <p:tav tm="100000">
                                          <p:val>
                                            <p:fltVal val="0"/>
                                          </p:val>
                                        </p:tav>
                                      </p:tavLst>
                                    </p:anim>
                                    <p:animEffect transition="in" filter="fade">
                                      <p:cBhvr>
                                        <p:cTn id="78" dur="1000"/>
                                        <p:tgtEl>
                                          <p:spTgt spid="9"/>
                                        </p:tgtEl>
                                      </p:cBhvr>
                                    </p:animEffect>
                                  </p:childTnLst>
                                </p:cTn>
                              </p:par>
                              <p:par>
                                <p:cTn id="79" presetID="31" presetClass="entr" presetSubtype="0" fill="hold" nodeType="withEffect">
                                  <p:stCondLst>
                                    <p:cond delay="250"/>
                                  </p:stCondLst>
                                  <p:childTnLst>
                                    <p:set>
                                      <p:cBhvr>
                                        <p:cTn id="80" dur="1" fill="hold">
                                          <p:stCondLst>
                                            <p:cond delay="0"/>
                                          </p:stCondLst>
                                        </p:cTn>
                                        <p:tgtEl>
                                          <p:spTgt spid="10"/>
                                        </p:tgtEl>
                                        <p:attrNameLst>
                                          <p:attrName>style.visibility</p:attrName>
                                        </p:attrNameLst>
                                      </p:cBhvr>
                                      <p:to>
                                        <p:strVal val="visible"/>
                                      </p:to>
                                    </p:set>
                                    <p:anim calcmode="lin" valueType="num">
                                      <p:cBhvr>
                                        <p:cTn id="81" dur="1000" fill="hold"/>
                                        <p:tgtEl>
                                          <p:spTgt spid="10"/>
                                        </p:tgtEl>
                                        <p:attrNameLst>
                                          <p:attrName>ppt_w</p:attrName>
                                        </p:attrNameLst>
                                      </p:cBhvr>
                                      <p:tavLst>
                                        <p:tav tm="0">
                                          <p:val>
                                            <p:fltVal val="0"/>
                                          </p:val>
                                        </p:tav>
                                        <p:tav tm="100000">
                                          <p:val>
                                            <p:strVal val="#ppt_w"/>
                                          </p:val>
                                        </p:tav>
                                      </p:tavLst>
                                    </p:anim>
                                    <p:anim calcmode="lin" valueType="num">
                                      <p:cBhvr>
                                        <p:cTn id="82" dur="1000" fill="hold"/>
                                        <p:tgtEl>
                                          <p:spTgt spid="10"/>
                                        </p:tgtEl>
                                        <p:attrNameLst>
                                          <p:attrName>ppt_h</p:attrName>
                                        </p:attrNameLst>
                                      </p:cBhvr>
                                      <p:tavLst>
                                        <p:tav tm="0">
                                          <p:val>
                                            <p:fltVal val="0"/>
                                          </p:val>
                                        </p:tav>
                                        <p:tav tm="100000">
                                          <p:val>
                                            <p:strVal val="#ppt_h"/>
                                          </p:val>
                                        </p:tav>
                                      </p:tavLst>
                                    </p:anim>
                                    <p:anim calcmode="lin" valueType="num">
                                      <p:cBhvr>
                                        <p:cTn id="83" dur="1000" fill="hold"/>
                                        <p:tgtEl>
                                          <p:spTgt spid="10"/>
                                        </p:tgtEl>
                                        <p:attrNameLst>
                                          <p:attrName>style.rotation</p:attrName>
                                        </p:attrNameLst>
                                      </p:cBhvr>
                                      <p:tavLst>
                                        <p:tav tm="0">
                                          <p:val>
                                            <p:fltVal val="90"/>
                                          </p:val>
                                        </p:tav>
                                        <p:tav tm="100000">
                                          <p:val>
                                            <p:fltVal val="0"/>
                                          </p:val>
                                        </p:tav>
                                      </p:tavLst>
                                    </p:anim>
                                    <p:animEffect transition="in" filter="fade">
                                      <p:cBhvr>
                                        <p:cTn id="84" dur="1000"/>
                                        <p:tgtEl>
                                          <p:spTgt spid="10"/>
                                        </p:tgtEl>
                                      </p:cBhvr>
                                    </p:animEffect>
                                  </p:childTnLst>
                                </p:cTn>
                              </p:par>
                              <p:par>
                                <p:cTn id="85" presetID="31" presetClass="entr" presetSubtype="0" fill="hold" grpId="0" nodeType="withEffect">
                                  <p:stCondLst>
                                    <p:cond delay="250"/>
                                  </p:stCondLst>
                                  <p:childTnLst>
                                    <p:set>
                                      <p:cBhvr>
                                        <p:cTn id="86" dur="1" fill="hold">
                                          <p:stCondLst>
                                            <p:cond delay="0"/>
                                          </p:stCondLst>
                                        </p:cTn>
                                        <p:tgtEl>
                                          <p:spTgt spid="11"/>
                                        </p:tgtEl>
                                        <p:attrNameLst>
                                          <p:attrName>style.visibility</p:attrName>
                                        </p:attrNameLst>
                                      </p:cBhvr>
                                      <p:to>
                                        <p:strVal val="visible"/>
                                      </p:to>
                                    </p:set>
                                    <p:anim calcmode="lin" valueType="num">
                                      <p:cBhvr>
                                        <p:cTn id="87" dur="1000" fill="hold"/>
                                        <p:tgtEl>
                                          <p:spTgt spid="11"/>
                                        </p:tgtEl>
                                        <p:attrNameLst>
                                          <p:attrName>ppt_w</p:attrName>
                                        </p:attrNameLst>
                                      </p:cBhvr>
                                      <p:tavLst>
                                        <p:tav tm="0">
                                          <p:val>
                                            <p:fltVal val="0"/>
                                          </p:val>
                                        </p:tav>
                                        <p:tav tm="100000">
                                          <p:val>
                                            <p:strVal val="#ppt_w"/>
                                          </p:val>
                                        </p:tav>
                                      </p:tavLst>
                                    </p:anim>
                                    <p:anim calcmode="lin" valueType="num">
                                      <p:cBhvr>
                                        <p:cTn id="88" dur="1000" fill="hold"/>
                                        <p:tgtEl>
                                          <p:spTgt spid="11"/>
                                        </p:tgtEl>
                                        <p:attrNameLst>
                                          <p:attrName>ppt_h</p:attrName>
                                        </p:attrNameLst>
                                      </p:cBhvr>
                                      <p:tavLst>
                                        <p:tav tm="0">
                                          <p:val>
                                            <p:fltVal val="0"/>
                                          </p:val>
                                        </p:tav>
                                        <p:tav tm="100000">
                                          <p:val>
                                            <p:strVal val="#ppt_h"/>
                                          </p:val>
                                        </p:tav>
                                      </p:tavLst>
                                    </p:anim>
                                    <p:anim calcmode="lin" valueType="num">
                                      <p:cBhvr>
                                        <p:cTn id="89" dur="1000" fill="hold"/>
                                        <p:tgtEl>
                                          <p:spTgt spid="11"/>
                                        </p:tgtEl>
                                        <p:attrNameLst>
                                          <p:attrName>style.rotation</p:attrName>
                                        </p:attrNameLst>
                                      </p:cBhvr>
                                      <p:tavLst>
                                        <p:tav tm="0">
                                          <p:val>
                                            <p:fltVal val="90"/>
                                          </p:val>
                                        </p:tav>
                                        <p:tav tm="100000">
                                          <p:val>
                                            <p:fltVal val="0"/>
                                          </p:val>
                                        </p:tav>
                                      </p:tavLst>
                                    </p:anim>
                                    <p:animEffect transition="in" filter="fade">
                                      <p:cBhvr>
                                        <p:cTn id="9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20" grpId="0" animBg="1"/>
      <p:bldP spid="20" grpId="1" animBg="1"/>
      <p:bldP spid="20" grpId="2" animBg="1"/>
      <p:bldP spid="21" grpId="0" animBg="1"/>
      <p:bldP spid="21" grpId="1" animBg="1"/>
      <p:bldP spid="21" grpId="2" animBg="1"/>
      <p:bldP spid="23" grpId="0" animBg="1"/>
      <p:bldP spid="30" grpId="0"/>
      <p:bldP spid="30" grpId="1"/>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p>
        </p:txBody>
      </p:sp>
      <p:grpSp>
        <p:nvGrpSpPr>
          <p:cNvPr id="4" name="组合 3">
            <a:extLst>
              <a:ext uri="{FF2B5EF4-FFF2-40B4-BE49-F238E27FC236}">
                <a16:creationId xmlns:a16="http://schemas.microsoft.com/office/drawing/2014/main" id="{9DA76FEC-7DAE-419D-8FF1-3C2E6E8F1438}"/>
              </a:ext>
            </a:extLst>
          </p:cNvPr>
          <p:cNvGrpSpPr/>
          <p:nvPr/>
        </p:nvGrpSpPr>
        <p:grpSpPr>
          <a:xfrm>
            <a:off x="919518" y="2155203"/>
            <a:ext cx="5110081" cy="660424"/>
            <a:chOff x="919518" y="2155203"/>
            <a:chExt cx="5110081" cy="660424"/>
          </a:xfrm>
        </p:grpSpPr>
        <p:sp>
          <p:nvSpPr>
            <p:cNvPr id="10" name="矩形 9"/>
            <p:cNvSpPr/>
            <p:nvPr/>
          </p:nvSpPr>
          <p:spPr>
            <a:xfrm>
              <a:off x="973488" y="2155203"/>
              <a:ext cx="1431802" cy="369332"/>
            </a:xfrm>
            <a:prstGeom prst="rect">
              <a:avLst/>
            </a:prstGeom>
          </p:spPr>
          <p:txBody>
            <a:bodyPr wrap="none">
              <a:spAutoFit/>
            </a:bodyPr>
            <a:lstStyle/>
            <a:p>
              <a:pPr algn="ctr"/>
              <a:r>
                <a:rPr lang="en-US" altLang="zh-CN" dirty="0" err="1">
                  <a:solidFill>
                    <a:srgbClr val="252525"/>
                  </a:solidFill>
                  <a:latin typeface="+mn-ea"/>
                  <a:cs typeface="Aharoni" panose="02010803020104030203" pitchFamily="2" charset="-79"/>
                </a:rPr>
                <a:t>boardWells</a:t>
              </a:r>
              <a:endParaRPr lang="zh-CN" altLang="en-US" dirty="0">
                <a:solidFill>
                  <a:srgbClr val="252525"/>
                </a:solidFill>
                <a:effectLst/>
                <a:latin typeface="+mn-ea"/>
                <a:cs typeface="Aharoni" panose="02010803020104030203" pitchFamily="2" charset="-79"/>
              </a:endParaRPr>
            </a:p>
          </p:txBody>
        </p:sp>
        <p:sp>
          <p:nvSpPr>
            <p:cNvPr id="11" name="文本框 10"/>
            <p:cNvSpPr txBox="1"/>
            <p:nvPr/>
          </p:nvSpPr>
          <p:spPr>
            <a:xfrm>
              <a:off x="919518" y="2495744"/>
              <a:ext cx="5110081" cy="319883"/>
            </a:xfrm>
            <a:prstGeom prst="roundRect">
              <a:avLst>
                <a:gd name="adj" fmla="val 6852"/>
              </a:avLst>
            </a:prstGeom>
            <a:noFill/>
            <a:ln>
              <a:noFill/>
            </a:ln>
          </p:spPr>
          <p:txBody>
            <a:bodyPr wrap="square" rtlCol="0">
              <a:spAutoFit/>
            </a:bodyPr>
            <a:lstStyle/>
            <a:p>
              <a:pPr algn="ctr">
                <a:lnSpc>
                  <a:spcPct val="130000"/>
                </a:lnSpc>
              </a:pPr>
              <a:r>
                <a:rPr lang="zh-CN" altLang="en-US" sz="1200" dirty="0">
                  <a:solidFill>
                    <a:schemeClr val="tx2"/>
                  </a:solidFill>
                  <a:latin typeface="+mn-ea"/>
                  <a:cs typeface="Leelawadee UI Semilight" panose="020B0402040204020203" pitchFamily="34" charset="-34"/>
                </a:rPr>
                <a:t>指每列中“井”深度之和。“井”指两边都由方块填充的空列 </a:t>
              </a:r>
              <a:r>
                <a:rPr lang="en-US" altLang="zh-CN" sz="1200" dirty="0">
                  <a:solidFill>
                    <a:schemeClr val="tx2"/>
                  </a:solidFill>
                  <a:latin typeface="+mn-ea"/>
                  <a:cs typeface="Leelawadee UI Semilight" panose="020B0402040204020203" pitchFamily="34" charset="-34"/>
                </a:rPr>
                <a:t>Fig.3</a:t>
              </a:r>
              <a:r>
                <a:rPr lang="zh-CN" altLang="en-US" sz="1200" dirty="0">
                  <a:solidFill>
                    <a:schemeClr val="tx2"/>
                  </a:solidFill>
                  <a:latin typeface="+mn-ea"/>
                  <a:cs typeface="Leelawadee UI Semilight" panose="020B0402040204020203" pitchFamily="34" charset="-34"/>
                </a:rPr>
                <a:t>。</a:t>
              </a:r>
            </a:p>
          </p:txBody>
        </p:sp>
      </p:gr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57E0B0B6-2FD9-4A90-ACD6-C721BA5ED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845" y="3867389"/>
            <a:ext cx="4694057" cy="1989753"/>
          </a:xfrm>
          <a:prstGeom prst="rect">
            <a:avLst/>
          </a:prstGeom>
        </p:spPr>
      </p:pic>
      <p:pic>
        <p:nvPicPr>
          <p:cNvPr id="40" name="图片 39">
            <a:extLst>
              <a:ext uri="{FF2B5EF4-FFF2-40B4-BE49-F238E27FC236}">
                <a16:creationId xmlns:a16="http://schemas.microsoft.com/office/drawing/2014/main" id="{A8A5E6AD-3CE2-445E-962A-E0CFAE9857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798" y="2850781"/>
            <a:ext cx="3638186" cy="1618827"/>
          </a:xfrm>
          <a:prstGeom prst="rect">
            <a:avLst/>
          </a:prstGeom>
        </p:spPr>
      </p:pic>
      <p:sp>
        <p:nvSpPr>
          <p:cNvPr id="68" name="文本框 67">
            <a:extLst>
              <a:ext uri="{FF2B5EF4-FFF2-40B4-BE49-F238E27FC236}">
                <a16:creationId xmlns:a16="http://schemas.microsoft.com/office/drawing/2014/main" id="{DF9534C0-F384-40CA-B82F-CADD995642D2}"/>
              </a:ext>
            </a:extLst>
          </p:cNvPr>
          <p:cNvSpPr txBox="1"/>
          <p:nvPr/>
        </p:nvSpPr>
        <p:spPr>
          <a:xfrm>
            <a:off x="1124329" y="4461510"/>
            <a:ext cx="3492722" cy="600164"/>
          </a:xfrm>
          <a:prstGeom prst="rect">
            <a:avLst/>
          </a:prstGeom>
          <a:noFill/>
        </p:spPr>
        <p:txBody>
          <a:bodyPr wrap="square" rtlCol="0">
            <a:spAutoFit/>
          </a:bodyPr>
          <a:lstStyle/>
          <a:p>
            <a:r>
              <a:rPr lang="en-US" altLang="zh-CN" sz="1100" dirty="0">
                <a:solidFill>
                  <a:schemeClr val="bg1">
                    <a:lumMod val="50000"/>
                  </a:schemeClr>
                </a:solidFill>
                <a:latin typeface="+mn-ea"/>
                <a:cs typeface="Leelawadee UI Semilight" panose="020B0402040204020203" pitchFamily="34" charset="-34"/>
              </a:rPr>
              <a:t>Fig.3 </a:t>
            </a:r>
            <a:r>
              <a:rPr lang="zh-CN" altLang="en-US" sz="1100" dirty="0">
                <a:solidFill>
                  <a:schemeClr val="bg1">
                    <a:lumMod val="50000"/>
                  </a:schemeClr>
                </a:solidFill>
                <a:latin typeface="+mn-ea"/>
                <a:cs typeface="Leelawadee UI Semilight" panose="020B0402040204020203" pitchFamily="34" charset="-34"/>
              </a:rPr>
              <a:t>如图所示，黑线所标即为两个“井”，对于此图，</a:t>
            </a:r>
            <a:r>
              <a:rPr lang="en-US" altLang="zh-CN" sz="1100" dirty="0" err="1">
                <a:solidFill>
                  <a:schemeClr val="bg1">
                    <a:lumMod val="50000"/>
                  </a:schemeClr>
                </a:solidFill>
                <a:latin typeface="+mn-ea"/>
                <a:cs typeface="Leelawadee UI Semilight" panose="020B0402040204020203" pitchFamily="34" charset="-34"/>
              </a:rPr>
              <a:t>boardWells</a:t>
            </a:r>
            <a:r>
              <a:rPr lang="zh-CN" altLang="en-US" sz="1100" dirty="0">
                <a:solidFill>
                  <a:schemeClr val="bg1">
                    <a:lumMod val="50000"/>
                  </a:schemeClr>
                </a:solidFill>
                <a:latin typeface="+mn-ea"/>
                <a:cs typeface="Leelawadee UI Semilight" panose="020B0402040204020203" pitchFamily="34" charset="-34"/>
              </a:rPr>
              <a:t>参数为</a:t>
            </a:r>
          </a:p>
          <a:p>
            <a:r>
              <a:rPr lang="en-US" altLang="zh-CN" sz="1100" dirty="0">
                <a:solidFill>
                  <a:schemeClr val="bg1">
                    <a:lumMod val="50000"/>
                  </a:schemeClr>
                </a:solidFill>
                <a:latin typeface="+mn-ea"/>
                <a:cs typeface="Leelawadee UI Semilight" panose="020B0402040204020203" pitchFamily="34" charset="-34"/>
              </a:rPr>
              <a:t>(1 + 2) + (1 + 2 + 3) = 9</a:t>
            </a:r>
            <a:r>
              <a:rPr lang="zh-CN" altLang="en-US" sz="1100" dirty="0">
                <a:solidFill>
                  <a:schemeClr val="bg1">
                    <a:lumMod val="50000"/>
                  </a:schemeClr>
                </a:solidFill>
                <a:latin typeface="+mn-ea"/>
                <a:cs typeface="Leelawadee UI Semilight" panose="020B0402040204020203" pitchFamily="34" charset="-34"/>
              </a:rPr>
              <a:t>。</a:t>
            </a:r>
          </a:p>
        </p:txBody>
      </p:sp>
      <p:sp>
        <p:nvSpPr>
          <p:cNvPr id="69" name="文本框 68">
            <a:extLst>
              <a:ext uri="{FF2B5EF4-FFF2-40B4-BE49-F238E27FC236}">
                <a16:creationId xmlns:a16="http://schemas.microsoft.com/office/drawing/2014/main" id="{41D45C12-672A-4E89-B30C-9A9FAF12AE9B}"/>
              </a:ext>
            </a:extLst>
          </p:cNvPr>
          <p:cNvSpPr txBox="1"/>
          <p:nvPr/>
        </p:nvSpPr>
        <p:spPr>
          <a:xfrm>
            <a:off x="5012116" y="5857142"/>
            <a:ext cx="3492722" cy="261610"/>
          </a:xfrm>
          <a:prstGeom prst="rect">
            <a:avLst/>
          </a:prstGeom>
          <a:noFill/>
        </p:spPr>
        <p:txBody>
          <a:bodyPr wrap="square" rtlCol="0">
            <a:spAutoFit/>
          </a:bodyPr>
          <a:lstStyle/>
          <a:p>
            <a:r>
              <a:rPr lang="en-US" altLang="zh-CN" sz="1100" dirty="0">
                <a:solidFill>
                  <a:schemeClr val="bg1">
                    <a:lumMod val="50000"/>
                  </a:schemeClr>
                </a:solidFill>
                <a:latin typeface="+mn-ea"/>
                <a:cs typeface="Leelawadee UI Semilight" panose="020B0402040204020203" pitchFamily="34" charset="-34"/>
              </a:rPr>
              <a:t>Fig.4 “</a:t>
            </a:r>
            <a:r>
              <a:rPr lang="zh-CN" altLang="en-US" sz="1100" dirty="0">
                <a:solidFill>
                  <a:schemeClr val="bg1">
                    <a:lumMod val="50000"/>
                  </a:schemeClr>
                </a:solidFill>
                <a:latin typeface="+mn-ea"/>
                <a:cs typeface="Leelawadee UI Semilight" panose="020B0402040204020203" pitchFamily="34" charset="-34"/>
              </a:rPr>
              <a:t>空洞”和“井”的区别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73" grpId="2"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3" grpId="0" animBg="1"/>
      <p:bldP spid="65" grpId="0"/>
      <p:bldP spid="6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Freeform 1058"/>
          <p:cNvSpPr/>
          <p:nvPr/>
        </p:nvSpPr>
        <p:spPr bwMode="auto">
          <a:xfrm>
            <a:off x="921815" y="4931622"/>
            <a:ext cx="1443192" cy="2105653"/>
          </a:xfrm>
          <a:custGeom>
            <a:avLst/>
            <a:gdLst>
              <a:gd name="T0" fmla="*/ 1928 w 1928"/>
              <a:gd name="T1" fmla="*/ 0 h 2813"/>
              <a:gd name="T2" fmla="*/ 0 w 1928"/>
              <a:gd name="T3" fmla="*/ 2813 h 2813"/>
              <a:gd name="T4" fmla="*/ 1928 w 1928"/>
              <a:gd name="T5" fmla="*/ 0 h 2813"/>
            </a:gdLst>
            <a:ahLst/>
            <a:cxnLst>
              <a:cxn ang="0">
                <a:pos x="T0" y="T1"/>
              </a:cxn>
              <a:cxn ang="0">
                <a:pos x="T2" y="T3"/>
              </a:cxn>
              <a:cxn ang="0">
                <a:pos x="T4" y="T5"/>
              </a:cxn>
            </a:cxnLst>
            <a:rect l="0" t="0" r="r" b="b"/>
            <a:pathLst>
              <a:path w="1928" h="2813">
                <a:moveTo>
                  <a:pt x="1928" y="0"/>
                </a:moveTo>
                <a:lnTo>
                  <a:pt x="0" y="2813"/>
                </a:lnTo>
                <a:lnTo>
                  <a:pt x="1928"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5" name="Line 1059"/>
          <p:cNvSpPr>
            <a:spLocks noChangeShapeType="1"/>
          </p:cNvSpPr>
          <p:nvPr/>
        </p:nvSpPr>
        <p:spPr bwMode="auto">
          <a:xfrm flipH="1">
            <a:off x="921815" y="4931622"/>
            <a:ext cx="1443192" cy="210565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76" name="Freeform 1060"/>
          <p:cNvSpPr/>
          <p:nvPr/>
        </p:nvSpPr>
        <p:spPr bwMode="auto">
          <a:xfrm>
            <a:off x="921815" y="6723635"/>
            <a:ext cx="1737370" cy="313640"/>
          </a:xfrm>
          <a:custGeom>
            <a:avLst/>
            <a:gdLst>
              <a:gd name="T0" fmla="*/ 2321 w 2321"/>
              <a:gd name="T1" fmla="*/ 0 h 419"/>
              <a:gd name="T2" fmla="*/ 0 w 2321"/>
              <a:gd name="T3" fmla="*/ 419 h 419"/>
              <a:gd name="T4" fmla="*/ 2321 w 2321"/>
              <a:gd name="T5" fmla="*/ 0 h 419"/>
            </a:gdLst>
            <a:ahLst/>
            <a:cxnLst>
              <a:cxn ang="0">
                <a:pos x="T0" y="T1"/>
              </a:cxn>
              <a:cxn ang="0">
                <a:pos x="T2" y="T3"/>
              </a:cxn>
              <a:cxn ang="0">
                <a:pos x="T4" y="T5"/>
              </a:cxn>
            </a:cxnLst>
            <a:rect l="0" t="0" r="r" b="b"/>
            <a:pathLst>
              <a:path w="2321" h="419">
                <a:moveTo>
                  <a:pt x="2321" y="0"/>
                </a:moveTo>
                <a:lnTo>
                  <a:pt x="0" y="419"/>
                </a:lnTo>
                <a:lnTo>
                  <a:pt x="232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7" name="Line 1061"/>
          <p:cNvSpPr>
            <a:spLocks noChangeShapeType="1"/>
          </p:cNvSpPr>
          <p:nvPr/>
        </p:nvSpPr>
        <p:spPr bwMode="auto">
          <a:xfrm flipH="1">
            <a:off x="921815" y="6723635"/>
            <a:ext cx="1737370" cy="3136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78" name="Freeform 1062"/>
          <p:cNvSpPr/>
          <p:nvPr/>
        </p:nvSpPr>
        <p:spPr bwMode="auto">
          <a:xfrm>
            <a:off x="963734" y="6710910"/>
            <a:ext cx="600332" cy="315137"/>
          </a:xfrm>
          <a:custGeom>
            <a:avLst/>
            <a:gdLst>
              <a:gd name="T0" fmla="*/ 802 w 802"/>
              <a:gd name="T1" fmla="*/ 0 h 421"/>
              <a:gd name="T2" fmla="*/ 0 w 802"/>
              <a:gd name="T3" fmla="*/ 421 h 421"/>
              <a:gd name="T4" fmla="*/ 802 w 802"/>
              <a:gd name="T5" fmla="*/ 0 h 421"/>
            </a:gdLst>
            <a:ahLst/>
            <a:cxnLst>
              <a:cxn ang="0">
                <a:pos x="T0" y="T1"/>
              </a:cxn>
              <a:cxn ang="0">
                <a:pos x="T2" y="T3"/>
              </a:cxn>
              <a:cxn ang="0">
                <a:pos x="T4" y="T5"/>
              </a:cxn>
            </a:cxnLst>
            <a:rect l="0" t="0" r="r" b="b"/>
            <a:pathLst>
              <a:path w="802" h="421">
                <a:moveTo>
                  <a:pt x="802" y="0"/>
                </a:moveTo>
                <a:lnTo>
                  <a:pt x="0" y="421"/>
                </a:lnTo>
                <a:lnTo>
                  <a:pt x="802"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9" name="Line 1063"/>
          <p:cNvSpPr>
            <a:spLocks noChangeShapeType="1"/>
          </p:cNvSpPr>
          <p:nvPr/>
        </p:nvSpPr>
        <p:spPr bwMode="auto">
          <a:xfrm flipH="1">
            <a:off x="963734" y="6710910"/>
            <a:ext cx="600332" cy="31513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0" name="Freeform 1064"/>
          <p:cNvSpPr/>
          <p:nvPr/>
        </p:nvSpPr>
        <p:spPr bwMode="auto">
          <a:xfrm>
            <a:off x="2659185" y="6201152"/>
            <a:ext cx="728333" cy="522483"/>
          </a:xfrm>
          <a:custGeom>
            <a:avLst/>
            <a:gdLst>
              <a:gd name="T0" fmla="*/ 0 w 973"/>
              <a:gd name="T1" fmla="*/ 698 h 698"/>
              <a:gd name="T2" fmla="*/ 973 w 973"/>
              <a:gd name="T3" fmla="*/ 0 h 698"/>
              <a:gd name="T4" fmla="*/ 0 w 973"/>
              <a:gd name="T5" fmla="*/ 698 h 698"/>
            </a:gdLst>
            <a:ahLst/>
            <a:cxnLst>
              <a:cxn ang="0">
                <a:pos x="T0" y="T1"/>
              </a:cxn>
              <a:cxn ang="0">
                <a:pos x="T2" y="T3"/>
              </a:cxn>
              <a:cxn ang="0">
                <a:pos x="T4" y="T5"/>
              </a:cxn>
            </a:cxnLst>
            <a:rect l="0" t="0" r="r" b="b"/>
            <a:pathLst>
              <a:path w="973" h="698">
                <a:moveTo>
                  <a:pt x="0" y="698"/>
                </a:moveTo>
                <a:lnTo>
                  <a:pt x="973" y="0"/>
                </a:lnTo>
                <a:lnTo>
                  <a:pt x="0" y="69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1" name="Line 1065"/>
          <p:cNvSpPr>
            <a:spLocks noChangeShapeType="1"/>
          </p:cNvSpPr>
          <p:nvPr/>
        </p:nvSpPr>
        <p:spPr bwMode="auto">
          <a:xfrm flipV="1">
            <a:off x="2659185" y="6201152"/>
            <a:ext cx="728333" cy="5224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2" name="Freeform 1066"/>
          <p:cNvSpPr/>
          <p:nvPr/>
        </p:nvSpPr>
        <p:spPr bwMode="auto">
          <a:xfrm>
            <a:off x="3387518" y="6201152"/>
            <a:ext cx="90574" cy="1285249"/>
          </a:xfrm>
          <a:custGeom>
            <a:avLst/>
            <a:gdLst>
              <a:gd name="T0" fmla="*/ 0 w 121"/>
              <a:gd name="T1" fmla="*/ 0 h 1717"/>
              <a:gd name="T2" fmla="*/ 121 w 121"/>
              <a:gd name="T3" fmla="*/ 1717 h 1717"/>
              <a:gd name="T4" fmla="*/ 0 w 121"/>
              <a:gd name="T5" fmla="*/ 0 h 1717"/>
            </a:gdLst>
            <a:ahLst/>
            <a:cxnLst>
              <a:cxn ang="0">
                <a:pos x="T0" y="T1"/>
              </a:cxn>
              <a:cxn ang="0">
                <a:pos x="T2" y="T3"/>
              </a:cxn>
              <a:cxn ang="0">
                <a:pos x="T4" y="T5"/>
              </a:cxn>
            </a:cxnLst>
            <a:rect l="0" t="0" r="r" b="b"/>
            <a:pathLst>
              <a:path w="121" h="1717">
                <a:moveTo>
                  <a:pt x="0" y="0"/>
                </a:moveTo>
                <a:lnTo>
                  <a:pt x="121" y="1717"/>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3" name="Line 1067"/>
          <p:cNvSpPr>
            <a:spLocks noChangeShapeType="1"/>
          </p:cNvSpPr>
          <p:nvPr/>
        </p:nvSpPr>
        <p:spPr bwMode="auto">
          <a:xfrm>
            <a:off x="3387518" y="6201152"/>
            <a:ext cx="90574" cy="128524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4" name="Freeform 1068"/>
          <p:cNvSpPr/>
          <p:nvPr/>
        </p:nvSpPr>
        <p:spPr bwMode="auto">
          <a:xfrm>
            <a:off x="1710780" y="6723635"/>
            <a:ext cx="948405" cy="761269"/>
          </a:xfrm>
          <a:custGeom>
            <a:avLst/>
            <a:gdLst>
              <a:gd name="T0" fmla="*/ 1267 w 1267"/>
              <a:gd name="T1" fmla="*/ 0 h 1017"/>
              <a:gd name="T2" fmla="*/ 0 w 1267"/>
              <a:gd name="T3" fmla="*/ 1017 h 1017"/>
              <a:gd name="T4" fmla="*/ 1267 w 1267"/>
              <a:gd name="T5" fmla="*/ 0 h 1017"/>
            </a:gdLst>
            <a:ahLst/>
            <a:cxnLst>
              <a:cxn ang="0">
                <a:pos x="T0" y="T1"/>
              </a:cxn>
              <a:cxn ang="0">
                <a:pos x="T2" y="T3"/>
              </a:cxn>
              <a:cxn ang="0">
                <a:pos x="T4" y="T5"/>
              </a:cxn>
            </a:cxnLst>
            <a:rect l="0" t="0" r="r" b="b"/>
            <a:pathLst>
              <a:path w="1267" h="1017">
                <a:moveTo>
                  <a:pt x="1267" y="0"/>
                </a:moveTo>
                <a:lnTo>
                  <a:pt x="0" y="1017"/>
                </a:lnTo>
                <a:lnTo>
                  <a:pt x="126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5" name="Line 1069"/>
          <p:cNvSpPr>
            <a:spLocks noChangeShapeType="1"/>
          </p:cNvSpPr>
          <p:nvPr/>
        </p:nvSpPr>
        <p:spPr bwMode="auto">
          <a:xfrm flipH="1">
            <a:off x="1710780" y="6723635"/>
            <a:ext cx="948405" cy="76126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6" name="Freeform 1070"/>
          <p:cNvSpPr/>
          <p:nvPr/>
        </p:nvSpPr>
        <p:spPr bwMode="auto">
          <a:xfrm>
            <a:off x="2365008" y="4931622"/>
            <a:ext cx="294178" cy="1792013"/>
          </a:xfrm>
          <a:custGeom>
            <a:avLst/>
            <a:gdLst>
              <a:gd name="T0" fmla="*/ 0 w 393"/>
              <a:gd name="T1" fmla="*/ 0 h 2394"/>
              <a:gd name="T2" fmla="*/ 393 w 393"/>
              <a:gd name="T3" fmla="*/ 2394 h 2394"/>
              <a:gd name="T4" fmla="*/ 0 w 393"/>
              <a:gd name="T5" fmla="*/ 0 h 2394"/>
            </a:gdLst>
            <a:ahLst/>
            <a:cxnLst>
              <a:cxn ang="0">
                <a:pos x="T0" y="T1"/>
              </a:cxn>
              <a:cxn ang="0">
                <a:pos x="T2" y="T3"/>
              </a:cxn>
              <a:cxn ang="0">
                <a:pos x="T4" y="T5"/>
              </a:cxn>
            </a:cxnLst>
            <a:rect l="0" t="0" r="r" b="b"/>
            <a:pathLst>
              <a:path w="393" h="2394">
                <a:moveTo>
                  <a:pt x="0" y="0"/>
                </a:moveTo>
                <a:lnTo>
                  <a:pt x="393" y="239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7" name="Line 1071"/>
          <p:cNvSpPr>
            <a:spLocks noChangeShapeType="1"/>
          </p:cNvSpPr>
          <p:nvPr/>
        </p:nvSpPr>
        <p:spPr bwMode="auto">
          <a:xfrm>
            <a:off x="2365008" y="4931622"/>
            <a:ext cx="294178" cy="179201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8" name="Freeform 1072"/>
          <p:cNvSpPr/>
          <p:nvPr/>
        </p:nvSpPr>
        <p:spPr bwMode="auto">
          <a:xfrm>
            <a:off x="2659185" y="4813352"/>
            <a:ext cx="1163986" cy="1910283"/>
          </a:xfrm>
          <a:custGeom>
            <a:avLst/>
            <a:gdLst>
              <a:gd name="T0" fmla="*/ 1555 w 1555"/>
              <a:gd name="T1" fmla="*/ 0 h 2552"/>
              <a:gd name="T2" fmla="*/ 0 w 1555"/>
              <a:gd name="T3" fmla="*/ 2552 h 2552"/>
              <a:gd name="T4" fmla="*/ 1555 w 1555"/>
              <a:gd name="T5" fmla="*/ 0 h 2552"/>
            </a:gdLst>
            <a:ahLst/>
            <a:cxnLst>
              <a:cxn ang="0">
                <a:pos x="T0" y="T1"/>
              </a:cxn>
              <a:cxn ang="0">
                <a:pos x="T2" y="T3"/>
              </a:cxn>
              <a:cxn ang="0">
                <a:pos x="T4" y="T5"/>
              </a:cxn>
            </a:cxnLst>
            <a:rect l="0" t="0" r="r" b="b"/>
            <a:pathLst>
              <a:path w="1555" h="2552">
                <a:moveTo>
                  <a:pt x="1555" y="0"/>
                </a:moveTo>
                <a:lnTo>
                  <a:pt x="0" y="2552"/>
                </a:lnTo>
                <a:lnTo>
                  <a:pt x="155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9" name="Line 1073"/>
          <p:cNvSpPr>
            <a:spLocks noChangeShapeType="1"/>
          </p:cNvSpPr>
          <p:nvPr/>
        </p:nvSpPr>
        <p:spPr bwMode="auto">
          <a:xfrm flipH="1">
            <a:off x="2659185" y="4813352"/>
            <a:ext cx="1163986" cy="19102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0" name="Freeform 1074"/>
          <p:cNvSpPr/>
          <p:nvPr/>
        </p:nvSpPr>
        <p:spPr bwMode="auto">
          <a:xfrm>
            <a:off x="3387518" y="5611300"/>
            <a:ext cx="1681229" cy="589852"/>
          </a:xfrm>
          <a:custGeom>
            <a:avLst/>
            <a:gdLst>
              <a:gd name="T0" fmla="*/ 0 w 2246"/>
              <a:gd name="T1" fmla="*/ 788 h 788"/>
              <a:gd name="T2" fmla="*/ 2246 w 2246"/>
              <a:gd name="T3" fmla="*/ 0 h 788"/>
              <a:gd name="T4" fmla="*/ 0 w 2246"/>
              <a:gd name="T5" fmla="*/ 788 h 788"/>
            </a:gdLst>
            <a:ahLst/>
            <a:cxnLst>
              <a:cxn ang="0">
                <a:pos x="T0" y="T1"/>
              </a:cxn>
              <a:cxn ang="0">
                <a:pos x="T2" y="T3"/>
              </a:cxn>
              <a:cxn ang="0">
                <a:pos x="T4" y="T5"/>
              </a:cxn>
            </a:cxnLst>
            <a:rect l="0" t="0" r="r" b="b"/>
            <a:pathLst>
              <a:path w="2246" h="788">
                <a:moveTo>
                  <a:pt x="0" y="788"/>
                </a:moveTo>
                <a:lnTo>
                  <a:pt x="2246" y="0"/>
                </a:lnTo>
                <a:lnTo>
                  <a:pt x="0" y="78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1" name="Line 1075"/>
          <p:cNvSpPr>
            <a:spLocks noChangeShapeType="1"/>
          </p:cNvSpPr>
          <p:nvPr/>
        </p:nvSpPr>
        <p:spPr bwMode="auto">
          <a:xfrm flipV="1">
            <a:off x="3387518" y="5611300"/>
            <a:ext cx="1681229" cy="58985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2" name="Freeform 1076"/>
          <p:cNvSpPr/>
          <p:nvPr/>
        </p:nvSpPr>
        <p:spPr bwMode="auto">
          <a:xfrm>
            <a:off x="4850921" y="5639744"/>
            <a:ext cx="184142" cy="830883"/>
          </a:xfrm>
          <a:custGeom>
            <a:avLst/>
            <a:gdLst>
              <a:gd name="T0" fmla="*/ 246 w 246"/>
              <a:gd name="T1" fmla="*/ 0 h 1110"/>
              <a:gd name="T2" fmla="*/ 0 w 246"/>
              <a:gd name="T3" fmla="*/ 1110 h 1110"/>
              <a:gd name="T4" fmla="*/ 246 w 246"/>
              <a:gd name="T5" fmla="*/ 0 h 1110"/>
            </a:gdLst>
            <a:ahLst/>
            <a:cxnLst>
              <a:cxn ang="0">
                <a:pos x="T0" y="T1"/>
              </a:cxn>
              <a:cxn ang="0">
                <a:pos x="T2" y="T3"/>
              </a:cxn>
              <a:cxn ang="0">
                <a:pos x="T4" y="T5"/>
              </a:cxn>
            </a:cxnLst>
            <a:rect l="0" t="0" r="r" b="b"/>
            <a:pathLst>
              <a:path w="246" h="1110">
                <a:moveTo>
                  <a:pt x="246" y="0"/>
                </a:moveTo>
                <a:lnTo>
                  <a:pt x="0" y="1110"/>
                </a:lnTo>
                <a:lnTo>
                  <a:pt x="24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3" name="Line 1077"/>
          <p:cNvSpPr>
            <a:spLocks noChangeShapeType="1"/>
          </p:cNvSpPr>
          <p:nvPr/>
        </p:nvSpPr>
        <p:spPr bwMode="auto">
          <a:xfrm flipH="1">
            <a:off x="4850921" y="5639744"/>
            <a:ext cx="184142" cy="8308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4" name="Freeform 1078"/>
          <p:cNvSpPr/>
          <p:nvPr/>
        </p:nvSpPr>
        <p:spPr bwMode="auto">
          <a:xfrm>
            <a:off x="4709446" y="6470628"/>
            <a:ext cx="141475" cy="853340"/>
          </a:xfrm>
          <a:custGeom>
            <a:avLst/>
            <a:gdLst>
              <a:gd name="T0" fmla="*/ 189 w 189"/>
              <a:gd name="T1" fmla="*/ 0 h 1140"/>
              <a:gd name="T2" fmla="*/ 0 w 189"/>
              <a:gd name="T3" fmla="*/ 1140 h 1140"/>
              <a:gd name="T4" fmla="*/ 189 w 189"/>
              <a:gd name="T5" fmla="*/ 0 h 1140"/>
            </a:gdLst>
            <a:ahLst/>
            <a:cxnLst>
              <a:cxn ang="0">
                <a:pos x="T0" y="T1"/>
              </a:cxn>
              <a:cxn ang="0">
                <a:pos x="T2" y="T3"/>
              </a:cxn>
              <a:cxn ang="0">
                <a:pos x="T4" y="T5"/>
              </a:cxn>
            </a:cxnLst>
            <a:rect l="0" t="0" r="r" b="b"/>
            <a:pathLst>
              <a:path w="189" h="1140">
                <a:moveTo>
                  <a:pt x="189" y="0"/>
                </a:moveTo>
                <a:lnTo>
                  <a:pt x="0" y="1140"/>
                </a:lnTo>
                <a:lnTo>
                  <a:pt x="189"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5" name="Line 1079"/>
          <p:cNvSpPr>
            <a:spLocks noChangeShapeType="1"/>
          </p:cNvSpPr>
          <p:nvPr/>
        </p:nvSpPr>
        <p:spPr bwMode="auto">
          <a:xfrm flipH="1">
            <a:off x="4709446" y="6470628"/>
            <a:ext cx="141475" cy="8533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6" name="Freeform 1080"/>
          <p:cNvSpPr/>
          <p:nvPr/>
        </p:nvSpPr>
        <p:spPr bwMode="auto">
          <a:xfrm>
            <a:off x="3478092" y="7323967"/>
            <a:ext cx="1231355" cy="162434"/>
          </a:xfrm>
          <a:custGeom>
            <a:avLst/>
            <a:gdLst>
              <a:gd name="T0" fmla="*/ 1645 w 1645"/>
              <a:gd name="T1" fmla="*/ 0 h 217"/>
              <a:gd name="T2" fmla="*/ 0 w 1645"/>
              <a:gd name="T3" fmla="*/ 217 h 217"/>
              <a:gd name="T4" fmla="*/ 1645 w 1645"/>
              <a:gd name="T5" fmla="*/ 0 h 217"/>
            </a:gdLst>
            <a:ahLst/>
            <a:cxnLst>
              <a:cxn ang="0">
                <a:pos x="T0" y="T1"/>
              </a:cxn>
              <a:cxn ang="0">
                <a:pos x="T2" y="T3"/>
              </a:cxn>
              <a:cxn ang="0">
                <a:pos x="T4" y="T5"/>
              </a:cxn>
            </a:cxnLst>
            <a:rect l="0" t="0" r="r" b="b"/>
            <a:pathLst>
              <a:path w="1645" h="217">
                <a:moveTo>
                  <a:pt x="1645" y="0"/>
                </a:moveTo>
                <a:lnTo>
                  <a:pt x="0" y="217"/>
                </a:lnTo>
                <a:lnTo>
                  <a:pt x="164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7" name="Line 1081"/>
          <p:cNvSpPr>
            <a:spLocks noChangeShapeType="1"/>
          </p:cNvSpPr>
          <p:nvPr/>
        </p:nvSpPr>
        <p:spPr bwMode="auto">
          <a:xfrm flipH="1">
            <a:off x="3478092" y="7323967"/>
            <a:ext cx="1231355" cy="16243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8" name="Freeform 1082"/>
          <p:cNvSpPr/>
          <p:nvPr/>
        </p:nvSpPr>
        <p:spPr bwMode="auto">
          <a:xfrm>
            <a:off x="3387518" y="6201152"/>
            <a:ext cx="1321928" cy="1122815"/>
          </a:xfrm>
          <a:custGeom>
            <a:avLst/>
            <a:gdLst>
              <a:gd name="T0" fmla="*/ 1766 w 1766"/>
              <a:gd name="T1" fmla="*/ 1500 h 1500"/>
              <a:gd name="T2" fmla="*/ 0 w 1766"/>
              <a:gd name="T3" fmla="*/ 0 h 1500"/>
              <a:gd name="T4" fmla="*/ 1766 w 1766"/>
              <a:gd name="T5" fmla="*/ 1500 h 1500"/>
            </a:gdLst>
            <a:ahLst/>
            <a:cxnLst>
              <a:cxn ang="0">
                <a:pos x="T0" y="T1"/>
              </a:cxn>
              <a:cxn ang="0">
                <a:pos x="T2" y="T3"/>
              </a:cxn>
              <a:cxn ang="0">
                <a:pos x="T4" y="T5"/>
              </a:cxn>
            </a:cxnLst>
            <a:rect l="0" t="0" r="r" b="b"/>
            <a:pathLst>
              <a:path w="1766" h="1500">
                <a:moveTo>
                  <a:pt x="1766" y="1500"/>
                </a:moveTo>
                <a:lnTo>
                  <a:pt x="0" y="0"/>
                </a:lnTo>
                <a:lnTo>
                  <a:pt x="1766" y="150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9" name="Line 1083"/>
          <p:cNvSpPr>
            <a:spLocks noChangeShapeType="1"/>
          </p:cNvSpPr>
          <p:nvPr/>
        </p:nvSpPr>
        <p:spPr bwMode="auto">
          <a:xfrm flipH="1" flipV="1">
            <a:off x="3387518" y="6201152"/>
            <a:ext cx="1321928" cy="11228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0" name="Freeform 1084"/>
          <p:cNvSpPr/>
          <p:nvPr/>
        </p:nvSpPr>
        <p:spPr bwMode="auto">
          <a:xfrm>
            <a:off x="3478092" y="6470628"/>
            <a:ext cx="1372829" cy="1015774"/>
          </a:xfrm>
          <a:custGeom>
            <a:avLst/>
            <a:gdLst>
              <a:gd name="T0" fmla="*/ 1834 w 1834"/>
              <a:gd name="T1" fmla="*/ 0 h 1357"/>
              <a:gd name="T2" fmla="*/ 0 w 1834"/>
              <a:gd name="T3" fmla="*/ 1357 h 1357"/>
              <a:gd name="T4" fmla="*/ 1834 w 1834"/>
              <a:gd name="T5" fmla="*/ 0 h 1357"/>
            </a:gdLst>
            <a:ahLst/>
            <a:cxnLst>
              <a:cxn ang="0">
                <a:pos x="T0" y="T1"/>
              </a:cxn>
              <a:cxn ang="0">
                <a:pos x="T2" y="T3"/>
              </a:cxn>
              <a:cxn ang="0">
                <a:pos x="T4" y="T5"/>
              </a:cxn>
            </a:cxnLst>
            <a:rect l="0" t="0" r="r" b="b"/>
            <a:pathLst>
              <a:path w="1834" h="1357">
                <a:moveTo>
                  <a:pt x="1834" y="0"/>
                </a:moveTo>
                <a:lnTo>
                  <a:pt x="0" y="1357"/>
                </a:lnTo>
                <a:lnTo>
                  <a:pt x="1834"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1" name="Line 1085"/>
          <p:cNvSpPr>
            <a:spLocks noChangeShapeType="1"/>
          </p:cNvSpPr>
          <p:nvPr/>
        </p:nvSpPr>
        <p:spPr bwMode="auto">
          <a:xfrm flipH="1">
            <a:off x="3478092" y="6470628"/>
            <a:ext cx="1372829" cy="101577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2" name="Freeform 1086"/>
          <p:cNvSpPr/>
          <p:nvPr/>
        </p:nvSpPr>
        <p:spPr bwMode="auto">
          <a:xfrm>
            <a:off x="3478092" y="7486401"/>
            <a:ext cx="979844" cy="483559"/>
          </a:xfrm>
          <a:custGeom>
            <a:avLst/>
            <a:gdLst>
              <a:gd name="T0" fmla="*/ 0 w 1309"/>
              <a:gd name="T1" fmla="*/ 0 h 646"/>
              <a:gd name="T2" fmla="*/ 1309 w 1309"/>
              <a:gd name="T3" fmla="*/ 646 h 646"/>
              <a:gd name="T4" fmla="*/ 0 w 1309"/>
              <a:gd name="T5" fmla="*/ 0 h 646"/>
            </a:gdLst>
            <a:ahLst/>
            <a:cxnLst>
              <a:cxn ang="0">
                <a:pos x="T0" y="T1"/>
              </a:cxn>
              <a:cxn ang="0">
                <a:pos x="T2" y="T3"/>
              </a:cxn>
              <a:cxn ang="0">
                <a:pos x="T4" y="T5"/>
              </a:cxn>
            </a:cxnLst>
            <a:rect l="0" t="0" r="r" b="b"/>
            <a:pathLst>
              <a:path w="1309" h="646">
                <a:moveTo>
                  <a:pt x="0" y="0"/>
                </a:moveTo>
                <a:lnTo>
                  <a:pt x="1309" y="646"/>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3" name="Line 1087"/>
          <p:cNvSpPr>
            <a:spLocks noChangeShapeType="1"/>
          </p:cNvSpPr>
          <p:nvPr/>
        </p:nvSpPr>
        <p:spPr bwMode="auto">
          <a:xfrm>
            <a:off x="3478092" y="7486401"/>
            <a:ext cx="979844" cy="48355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4" name="Freeform 1088"/>
          <p:cNvSpPr/>
          <p:nvPr/>
        </p:nvSpPr>
        <p:spPr bwMode="auto">
          <a:xfrm>
            <a:off x="4457936" y="7308248"/>
            <a:ext cx="1109342" cy="661712"/>
          </a:xfrm>
          <a:custGeom>
            <a:avLst/>
            <a:gdLst>
              <a:gd name="T0" fmla="*/ 0 w 1482"/>
              <a:gd name="T1" fmla="*/ 884 h 884"/>
              <a:gd name="T2" fmla="*/ 1482 w 1482"/>
              <a:gd name="T3" fmla="*/ 0 h 884"/>
              <a:gd name="T4" fmla="*/ 0 w 1482"/>
              <a:gd name="T5" fmla="*/ 884 h 884"/>
            </a:gdLst>
            <a:ahLst/>
            <a:cxnLst>
              <a:cxn ang="0">
                <a:pos x="T0" y="T1"/>
              </a:cxn>
              <a:cxn ang="0">
                <a:pos x="T2" y="T3"/>
              </a:cxn>
              <a:cxn ang="0">
                <a:pos x="T4" y="T5"/>
              </a:cxn>
            </a:cxnLst>
            <a:rect l="0" t="0" r="r" b="b"/>
            <a:pathLst>
              <a:path w="1482" h="884">
                <a:moveTo>
                  <a:pt x="0" y="884"/>
                </a:moveTo>
                <a:lnTo>
                  <a:pt x="1482" y="0"/>
                </a:lnTo>
                <a:lnTo>
                  <a:pt x="0" y="88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5" name="Line 1089"/>
          <p:cNvSpPr>
            <a:spLocks noChangeShapeType="1"/>
          </p:cNvSpPr>
          <p:nvPr/>
        </p:nvSpPr>
        <p:spPr bwMode="auto">
          <a:xfrm flipV="1">
            <a:off x="4457936" y="7308248"/>
            <a:ext cx="1109342" cy="66171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6" name="Freeform 1090"/>
          <p:cNvSpPr/>
          <p:nvPr/>
        </p:nvSpPr>
        <p:spPr bwMode="auto">
          <a:xfrm>
            <a:off x="4831459" y="5639744"/>
            <a:ext cx="1586913" cy="802439"/>
          </a:xfrm>
          <a:custGeom>
            <a:avLst/>
            <a:gdLst>
              <a:gd name="T0" fmla="*/ 2120 w 2120"/>
              <a:gd name="T1" fmla="*/ 0 h 1072"/>
              <a:gd name="T2" fmla="*/ 0 w 2120"/>
              <a:gd name="T3" fmla="*/ 1072 h 1072"/>
              <a:gd name="T4" fmla="*/ 2120 w 2120"/>
              <a:gd name="T5" fmla="*/ 0 h 1072"/>
            </a:gdLst>
            <a:ahLst/>
            <a:cxnLst>
              <a:cxn ang="0">
                <a:pos x="T0" y="T1"/>
              </a:cxn>
              <a:cxn ang="0">
                <a:pos x="T2" y="T3"/>
              </a:cxn>
              <a:cxn ang="0">
                <a:pos x="T4" y="T5"/>
              </a:cxn>
            </a:cxnLst>
            <a:rect l="0" t="0" r="r" b="b"/>
            <a:pathLst>
              <a:path w="2120" h="1072">
                <a:moveTo>
                  <a:pt x="2120" y="0"/>
                </a:moveTo>
                <a:lnTo>
                  <a:pt x="0" y="1072"/>
                </a:lnTo>
                <a:lnTo>
                  <a:pt x="212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7" name="Line 1091"/>
          <p:cNvSpPr>
            <a:spLocks noChangeShapeType="1"/>
          </p:cNvSpPr>
          <p:nvPr/>
        </p:nvSpPr>
        <p:spPr bwMode="auto">
          <a:xfrm flipH="1">
            <a:off x="4831459" y="5639744"/>
            <a:ext cx="1586913" cy="80243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8" name="Freeform 1092"/>
          <p:cNvSpPr/>
          <p:nvPr/>
        </p:nvSpPr>
        <p:spPr bwMode="auto">
          <a:xfrm>
            <a:off x="3823171" y="4813352"/>
            <a:ext cx="886276" cy="2510615"/>
          </a:xfrm>
          <a:custGeom>
            <a:avLst/>
            <a:gdLst>
              <a:gd name="T0" fmla="*/ 0 w 1184"/>
              <a:gd name="T1" fmla="*/ 0 h 3354"/>
              <a:gd name="T2" fmla="*/ 1184 w 1184"/>
              <a:gd name="T3" fmla="*/ 3354 h 3354"/>
              <a:gd name="T4" fmla="*/ 0 w 1184"/>
              <a:gd name="T5" fmla="*/ 0 h 3354"/>
            </a:gdLst>
            <a:ahLst/>
            <a:cxnLst>
              <a:cxn ang="0">
                <a:pos x="T0" y="T1"/>
              </a:cxn>
              <a:cxn ang="0">
                <a:pos x="T2" y="T3"/>
              </a:cxn>
              <a:cxn ang="0">
                <a:pos x="T4" y="T5"/>
              </a:cxn>
            </a:cxnLst>
            <a:rect l="0" t="0" r="r" b="b"/>
            <a:pathLst>
              <a:path w="1184" h="3354">
                <a:moveTo>
                  <a:pt x="0" y="0"/>
                </a:moveTo>
                <a:lnTo>
                  <a:pt x="1184" y="335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9" name="Line 1093"/>
          <p:cNvSpPr>
            <a:spLocks noChangeShapeType="1"/>
          </p:cNvSpPr>
          <p:nvPr/>
        </p:nvSpPr>
        <p:spPr bwMode="auto">
          <a:xfrm>
            <a:off x="3823171" y="4813352"/>
            <a:ext cx="886276" cy="25106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0" name="Freeform 1094"/>
          <p:cNvSpPr/>
          <p:nvPr/>
        </p:nvSpPr>
        <p:spPr bwMode="auto">
          <a:xfrm>
            <a:off x="4850921" y="6470628"/>
            <a:ext cx="716357" cy="837620"/>
          </a:xfrm>
          <a:custGeom>
            <a:avLst/>
            <a:gdLst>
              <a:gd name="T0" fmla="*/ 0 w 957"/>
              <a:gd name="T1" fmla="*/ 0 h 1119"/>
              <a:gd name="T2" fmla="*/ 957 w 957"/>
              <a:gd name="T3" fmla="*/ 1119 h 1119"/>
              <a:gd name="T4" fmla="*/ 0 w 957"/>
              <a:gd name="T5" fmla="*/ 0 h 1119"/>
            </a:gdLst>
            <a:ahLst/>
            <a:cxnLst>
              <a:cxn ang="0">
                <a:pos x="T0" y="T1"/>
              </a:cxn>
              <a:cxn ang="0">
                <a:pos x="T2" y="T3"/>
              </a:cxn>
              <a:cxn ang="0">
                <a:pos x="T4" y="T5"/>
              </a:cxn>
            </a:cxnLst>
            <a:rect l="0" t="0" r="r" b="b"/>
            <a:pathLst>
              <a:path w="957" h="1119">
                <a:moveTo>
                  <a:pt x="0" y="0"/>
                </a:moveTo>
                <a:lnTo>
                  <a:pt x="957" y="1119"/>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1" name="Line 1095"/>
          <p:cNvSpPr>
            <a:spLocks noChangeShapeType="1"/>
          </p:cNvSpPr>
          <p:nvPr/>
        </p:nvSpPr>
        <p:spPr bwMode="auto">
          <a:xfrm>
            <a:off x="4850921" y="6470628"/>
            <a:ext cx="716357" cy="8376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2" name="Freeform 1096"/>
          <p:cNvSpPr/>
          <p:nvPr/>
        </p:nvSpPr>
        <p:spPr bwMode="auto">
          <a:xfrm>
            <a:off x="1424088" y="5186876"/>
            <a:ext cx="1358607" cy="291932"/>
          </a:xfrm>
          <a:custGeom>
            <a:avLst/>
            <a:gdLst>
              <a:gd name="T0" fmla="*/ 0 w 1815"/>
              <a:gd name="T1" fmla="*/ 0 h 390"/>
              <a:gd name="T2" fmla="*/ 1815 w 1815"/>
              <a:gd name="T3" fmla="*/ 390 h 390"/>
              <a:gd name="T4" fmla="*/ 0 w 1815"/>
              <a:gd name="T5" fmla="*/ 0 h 390"/>
            </a:gdLst>
            <a:ahLst/>
            <a:cxnLst>
              <a:cxn ang="0">
                <a:pos x="T0" y="T1"/>
              </a:cxn>
              <a:cxn ang="0">
                <a:pos x="T2" y="T3"/>
              </a:cxn>
              <a:cxn ang="0">
                <a:pos x="T4" y="T5"/>
              </a:cxn>
            </a:cxnLst>
            <a:rect l="0" t="0" r="r" b="b"/>
            <a:pathLst>
              <a:path w="1815" h="390">
                <a:moveTo>
                  <a:pt x="0" y="0"/>
                </a:moveTo>
                <a:lnTo>
                  <a:pt x="1815" y="390"/>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3" name="Line 1097"/>
          <p:cNvSpPr>
            <a:spLocks noChangeShapeType="1"/>
          </p:cNvSpPr>
          <p:nvPr/>
        </p:nvSpPr>
        <p:spPr bwMode="auto">
          <a:xfrm>
            <a:off x="1424088" y="5186876"/>
            <a:ext cx="1358607" cy="2919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4" name="Freeform 1098"/>
          <p:cNvSpPr/>
          <p:nvPr/>
        </p:nvSpPr>
        <p:spPr bwMode="auto">
          <a:xfrm>
            <a:off x="3387518" y="5987068"/>
            <a:ext cx="50153" cy="214083"/>
          </a:xfrm>
          <a:custGeom>
            <a:avLst/>
            <a:gdLst>
              <a:gd name="T0" fmla="*/ 67 w 67"/>
              <a:gd name="T1" fmla="*/ 0 h 286"/>
              <a:gd name="T2" fmla="*/ 0 w 67"/>
              <a:gd name="T3" fmla="*/ 286 h 286"/>
              <a:gd name="T4" fmla="*/ 67 w 67"/>
              <a:gd name="T5" fmla="*/ 0 h 286"/>
            </a:gdLst>
            <a:ahLst/>
            <a:cxnLst>
              <a:cxn ang="0">
                <a:pos x="T0" y="T1"/>
              </a:cxn>
              <a:cxn ang="0">
                <a:pos x="T2" y="T3"/>
              </a:cxn>
              <a:cxn ang="0">
                <a:pos x="T4" y="T5"/>
              </a:cxn>
            </a:cxnLst>
            <a:rect l="0" t="0" r="r" b="b"/>
            <a:pathLst>
              <a:path w="67" h="286">
                <a:moveTo>
                  <a:pt x="67" y="0"/>
                </a:moveTo>
                <a:lnTo>
                  <a:pt x="0" y="286"/>
                </a:lnTo>
                <a:lnTo>
                  <a:pt x="6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5" name="Line 1099"/>
          <p:cNvSpPr>
            <a:spLocks noChangeShapeType="1"/>
          </p:cNvSpPr>
          <p:nvPr/>
        </p:nvSpPr>
        <p:spPr bwMode="auto">
          <a:xfrm flipH="1">
            <a:off x="3387518" y="5987068"/>
            <a:ext cx="50153" cy="2140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6" name="Freeform 1100"/>
          <p:cNvSpPr/>
          <p:nvPr/>
        </p:nvSpPr>
        <p:spPr bwMode="auto">
          <a:xfrm>
            <a:off x="2938392" y="6201152"/>
            <a:ext cx="449126" cy="1025505"/>
          </a:xfrm>
          <a:custGeom>
            <a:avLst/>
            <a:gdLst>
              <a:gd name="T0" fmla="*/ 600 w 600"/>
              <a:gd name="T1" fmla="*/ 0 h 1370"/>
              <a:gd name="T2" fmla="*/ 0 w 600"/>
              <a:gd name="T3" fmla="*/ 1370 h 1370"/>
              <a:gd name="T4" fmla="*/ 600 w 600"/>
              <a:gd name="T5" fmla="*/ 0 h 1370"/>
            </a:gdLst>
            <a:ahLst/>
            <a:cxnLst>
              <a:cxn ang="0">
                <a:pos x="T0" y="T1"/>
              </a:cxn>
              <a:cxn ang="0">
                <a:pos x="T2" y="T3"/>
              </a:cxn>
              <a:cxn ang="0">
                <a:pos x="T4" y="T5"/>
              </a:cxn>
            </a:cxnLst>
            <a:rect l="0" t="0" r="r" b="b"/>
            <a:pathLst>
              <a:path w="600" h="1370">
                <a:moveTo>
                  <a:pt x="600" y="0"/>
                </a:moveTo>
                <a:lnTo>
                  <a:pt x="0" y="1370"/>
                </a:lnTo>
                <a:lnTo>
                  <a:pt x="60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7" name="Line 1101"/>
          <p:cNvSpPr>
            <a:spLocks noChangeShapeType="1"/>
          </p:cNvSpPr>
          <p:nvPr/>
        </p:nvSpPr>
        <p:spPr bwMode="auto">
          <a:xfrm flipH="1">
            <a:off x="2938392" y="6201152"/>
            <a:ext cx="449126" cy="102550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8" name="Freeform 1102"/>
          <p:cNvSpPr/>
          <p:nvPr/>
        </p:nvSpPr>
        <p:spPr bwMode="auto">
          <a:xfrm>
            <a:off x="4233373" y="6473622"/>
            <a:ext cx="569642" cy="1604877"/>
          </a:xfrm>
          <a:custGeom>
            <a:avLst/>
            <a:gdLst>
              <a:gd name="T0" fmla="*/ 0 w 761"/>
              <a:gd name="T1" fmla="*/ 2144 h 2144"/>
              <a:gd name="T2" fmla="*/ 761 w 761"/>
              <a:gd name="T3" fmla="*/ 0 h 2144"/>
              <a:gd name="T4" fmla="*/ 0 w 761"/>
              <a:gd name="T5" fmla="*/ 2144 h 2144"/>
            </a:gdLst>
            <a:ahLst/>
            <a:cxnLst>
              <a:cxn ang="0">
                <a:pos x="T0" y="T1"/>
              </a:cxn>
              <a:cxn ang="0">
                <a:pos x="T2" y="T3"/>
              </a:cxn>
              <a:cxn ang="0">
                <a:pos x="T4" y="T5"/>
              </a:cxn>
            </a:cxnLst>
            <a:rect l="0" t="0" r="r" b="b"/>
            <a:pathLst>
              <a:path w="761" h="2144">
                <a:moveTo>
                  <a:pt x="0" y="2144"/>
                </a:moveTo>
                <a:lnTo>
                  <a:pt x="761" y="0"/>
                </a:lnTo>
                <a:lnTo>
                  <a:pt x="0" y="214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9" name="Line 1103"/>
          <p:cNvSpPr>
            <a:spLocks noChangeShapeType="1"/>
          </p:cNvSpPr>
          <p:nvPr/>
        </p:nvSpPr>
        <p:spPr bwMode="auto">
          <a:xfrm flipV="1">
            <a:off x="4233373" y="6473622"/>
            <a:ext cx="569642" cy="160487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0" name="Freeform 1104"/>
          <p:cNvSpPr/>
          <p:nvPr/>
        </p:nvSpPr>
        <p:spPr bwMode="auto">
          <a:xfrm>
            <a:off x="4228133" y="7969960"/>
            <a:ext cx="229803" cy="71112"/>
          </a:xfrm>
          <a:custGeom>
            <a:avLst/>
            <a:gdLst>
              <a:gd name="T0" fmla="*/ 307 w 307"/>
              <a:gd name="T1" fmla="*/ 0 h 95"/>
              <a:gd name="T2" fmla="*/ 0 w 307"/>
              <a:gd name="T3" fmla="*/ 95 h 95"/>
              <a:gd name="T4" fmla="*/ 307 w 307"/>
              <a:gd name="T5" fmla="*/ 0 h 95"/>
            </a:gdLst>
            <a:ahLst/>
            <a:cxnLst>
              <a:cxn ang="0">
                <a:pos x="T0" y="T1"/>
              </a:cxn>
              <a:cxn ang="0">
                <a:pos x="T2" y="T3"/>
              </a:cxn>
              <a:cxn ang="0">
                <a:pos x="T4" y="T5"/>
              </a:cxn>
            </a:cxnLst>
            <a:rect l="0" t="0" r="r" b="b"/>
            <a:pathLst>
              <a:path w="307" h="95">
                <a:moveTo>
                  <a:pt x="307" y="0"/>
                </a:moveTo>
                <a:lnTo>
                  <a:pt x="0" y="95"/>
                </a:lnTo>
                <a:lnTo>
                  <a:pt x="30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1" name="Line 1105"/>
          <p:cNvSpPr>
            <a:spLocks noChangeShapeType="1"/>
          </p:cNvSpPr>
          <p:nvPr/>
        </p:nvSpPr>
        <p:spPr bwMode="auto">
          <a:xfrm flipH="1">
            <a:off x="4228133" y="7969960"/>
            <a:ext cx="229803" cy="7111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2" name="Freeform 1106"/>
          <p:cNvSpPr/>
          <p:nvPr/>
        </p:nvSpPr>
        <p:spPr bwMode="auto">
          <a:xfrm>
            <a:off x="5567277" y="7308248"/>
            <a:ext cx="246271" cy="587607"/>
          </a:xfrm>
          <a:custGeom>
            <a:avLst/>
            <a:gdLst>
              <a:gd name="T0" fmla="*/ 0 w 329"/>
              <a:gd name="T1" fmla="*/ 0 h 785"/>
              <a:gd name="T2" fmla="*/ 329 w 329"/>
              <a:gd name="T3" fmla="*/ 785 h 785"/>
              <a:gd name="T4" fmla="*/ 0 w 329"/>
              <a:gd name="T5" fmla="*/ 0 h 785"/>
            </a:gdLst>
            <a:ahLst/>
            <a:cxnLst>
              <a:cxn ang="0">
                <a:pos x="T0" y="T1"/>
              </a:cxn>
              <a:cxn ang="0">
                <a:pos x="T2" y="T3"/>
              </a:cxn>
              <a:cxn ang="0">
                <a:pos x="T4" y="T5"/>
              </a:cxn>
            </a:cxnLst>
            <a:rect l="0" t="0" r="r" b="b"/>
            <a:pathLst>
              <a:path w="329" h="785">
                <a:moveTo>
                  <a:pt x="0" y="0"/>
                </a:moveTo>
                <a:lnTo>
                  <a:pt x="329" y="785"/>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3" name="Line 1107"/>
          <p:cNvSpPr>
            <a:spLocks noChangeShapeType="1"/>
          </p:cNvSpPr>
          <p:nvPr/>
        </p:nvSpPr>
        <p:spPr bwMode="auto">
          <a:xfrm>
            <a:off x="5567277" y="7308248"/>
            <a:ext cx="246271" cy="58760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4" name="Freeform 1108"/>
          <p:cNvSpPr/>
          <p:nvPr/>
        </p:nvSpPr>
        <p:spPr bwMode="auto">
          <a:xfrm>
            <a:off x="5567277" y="6695191"/>
            <a:ext cx="738064" cy="613057"/>
          </a:xfrm>
          <a:custGeom>
            <a:avLst/>
            <a:gdLst>
              <a:gd name="T0" fmla="*/ 986 w 986"/>
              <a:gd name="T1" fmla="*/ 0 h 819"/>
              <a:gd name="T2" fmla="*/ 0 w 986"/>
              <a:gd name="T3" fmla="*/ 819 h 819"/>
              <a:gd name="T4" fmla="*/ 986 w 986"/>
              <a:gd name="T5" fmla="*/ 0 h 819"/>
            </a:gdLst>
            <a:ahLst/>
            <a:cxnLst>
              <a:cxn ang="0">
                <a:pos x="T0" y="T1"/>
              </a:cxn>
              <a:cxn ang="0">
                <a:pos x="T2" y="T3"/>
              </a:cxn>
              <a:cxn ang="0">
                <a:pos x="T4" y="T5"/>
              </a:cxn>
            </a:cxnLst>
            <a:rect l="0" t="0" r="r" b="b"/>
            <a:pathLst>
              <a:path w="986" h="819">
                <a:moveTo>
                  <a:pt x="986" y="0"/>
                </a:moveTo>
                <a:lnTo>
                  <a:pt x="0" y="819"/>
                </a:lnTo>
                <a:lnTo>
                  <a:pt x="98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5" name="Line 1109"/>
          <p:cNvSpPr>
            <a:spLocks noChangeShapeType="1"/>
          </p:cNvSpPr>
          <p:nvPr/>
        </p:nvSpPr>
        <p:spPr bwMode="auto">
          <a:xfrm flipH="1">
            <a:off x="5567277" y="6695191"/>
            <a:ext cx="738064" cy="61305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6" name="Freeform 1110"/>
          <p:cNvSpPr/>
          <p:nvPr/>
        </p:nvSpPr>
        <p:spPr bwMode="auto">
          <a:xfrm>
            <a:off x="4913050" y="6722138"/>
            <a:ext cx="1411753" cy="15720"/>
          </a:xfrm>
          <a:custGeom>
            <a:avLst/>
            <a:gdLst>
              <a:gd name="T0" fmla="*/ 1886 w 1886"/>
              <a:gd name="T1" fmla="*/ 0 h 21"/>
              <a:gd name="T2" fmla="*/ 0 w 1886"/>
              <a:gd name="T3" fmla="*/ 21 h 21"/>
              <a:gd name="T4" fmla="*/ 1886 w 1886"/>
              <a:gd name="T5" fmla="*/ 0 h 21"/>
            </a:gdLst>
            <a:ahLst/>
            <a:cxnLst>
              <a:cxn ang="0">
                <a:pos x="T0" y="T1"/>
              </a:cxn>
              <a:cxn ang="0">
                <a:pos x="T2" y="T3"/>
              </a:cxn>
              <a:cxn ang="0">
                <a:pos x="T4" y="T5"/>
              </a:cxn>
            </a:cxnLst>
            <a:rect l="0" t="0" r="r" b="b"/>
            <a:pathLst>
              <a:path w="1886" h="21">
                <a:moveTo>
                  <a:pt x="1886" y="0"/>
                </a:moveTo>
                <a:lnTo>
                  <a:pt x="0" y="21"/>
                </a:lnTo>
                <a:lnTo>
                  <a:pt x="188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7" name="Line 1111"/>
          <p:cNvSpPr>
            <a:spLocks noChangeShapeType="1"/>
          </p:cNvSpPr>
          <p:nvPr/>
        </p:nvSpPr>
        <p:spPr bwMode="auto">
          <a:xfrm flipH="1">
            <a:off x="4913050" y="6722138"/>
            <a:ext cx="1411753" cy="157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8" name="Freeform 1112"/>
          <p:cNvSpPr/>
          <p:nvPr/>
        </p:nvSpPr>
        <p:spPr bwMode="auto">
          <a:xfrm>
            <a:off x="4988653" y="5367274"/>
            <a:ext cx="46410" cy="272470"/>
          </a:xfrm>
          <a:custGeom>
            <a:avLst/>
            <a:gdLst>
              <a:gd name="T0" fmla="*/ 0 w 62"/>
              <a:gd name="T1" fmla="*/ 0 h 364"/>
              <a:gd name="T2" fmla="*/ 62 w 62"/>
              <a:gd name="T3" fmla="*/ 364 h 364"/>
              <a:gd name="T4" fmla="*/ 0 w 62"/>
              <a:gd name="T5" fmla="*/ 0 h 364"/>
            </a:gdLst>
            <a:ahLst/>
            <a:cxnLst>
              <a:cxn ang="0">
                <a:pos x="T0" y="T1"/>
              </a:cxn>
              <a:cxn ang="0">
                <a:pos x="T2" y="T3"/>
              </a:cxn>
              <a:cxn ang="0">
                <a:pos x="T4" y="T5"/>
              </a:cxn>
            </a:cxnLst>
            <a:rect l="0" t="0" r="r" b="b"/>
            <a:pathLst>
              <a:path w="62" h="364">
                <a:moveTo>
                  <a:pt x="0" y="0"/>
                </a:moveTo>
                <a:lnTo>
                  <a:pt x="62" y="36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9" name="Line 1113"/>
          <p:cNvSpPr>
            <a:spLocks noChangeShapeType="1"/>
          </p:cNvSpPr>
          <p:nvPr/>
        </p:nvSpPr>
        <p:spPr bwMode="auto">
          <a:xfrm>
            <a:off x="4988653" y="5367274"/>
            <a:ext cx="46410" cy="27247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30" name="Freeform 1114"/>
          <p:cNvSpPr/>
          <p:nvPr/>
        </p:nvSpPr>
        <p:spPr bwMode="auto">
          <a:xfrm>
            <a:off x="3823171" y="4590286"/>
            <a:ext cx="277710" cy="223066"/>
          </a:xfrm>
          <a:custGeom>
            <a:avLst/>
            <a:gdLst>
              <a:gd name="T0" fmla="*/ 371 w 371"/>
              <a:gd name="T1" fmla="*/ 0 h 298"/>
              <a:gd name="T2" fmla="*/ 0 w 371"/>
              <a:gd name="T3" fmla="*/ 298 h 298"/>
              <a:gd name="T4" fmla="*/ 371 w 371"/>
              <a:gd name="T5" fmla="*/ 0 h 298"/>
            </a:gdLst>
            <a:ahLst/>
            <a:cxnLst>
              <a:cxn ang="0">
                <a:pos x="T0" y="T1"/>
              </a:cxn>
              <a:cxn ang="0">
                <a:pos x="T2" y="T3"/>
              </a:cxn>
              <a:cxn ang="0">
                <a:pos x="T4" y="T5"/>
              </a:cxn>
            </a:cxnLst>
            <a:rect l="0" t="0" r="r" b="b"/>
            <a:pathLst>
              <a:path w="371" h="298">
                <a:moveTo>
                  <a:pt x="371" y="0"/>
                </a:moveTo>
                <a:lnTo>
                  <a:pt x="0" y="298"/>
                </a:lnTo>
                <a:lnTo>
                  <a:pt x="37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1" name="Line 1115"/>
          <p:cNvSpPr>
            <a:spLocks noChangeShapeType="1"/>
          </p:cNvSpPr>
          <p:nvPr/>
        </p:nvSpPr>
        <p:spPr bwMode="auto">
          <a:xfrm flipH="1">
            <a:off x="3823171" y="4590286"/>
            <a:ext cx="277710" cy="22306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32" name="Oval 1116"/>
          <p:cNvSpPr>
            <a:spLocks noChangeArrowheads="1"/>
          </p:cNvSpPr>
          <p:nvPr/>
        </p:nvSpPr>
        <p:spPr bwMode="auto">
          <a:xfrm>
            <a:off x="2323089" y="4888955"/>
            <a:ext cx="83089" cy="8533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3" name="Oval 1117"/>
          <p:cNvSpPr>
            <a:spLocks noChangeArrowheads="1"/>
          </p:cNvSpPr>
          <p:nvPr/>
        </p:nvSpPr>
        <p:spPr bwMode="auto">
          <a:xfrm>
            <a:off x="1526639" y="6671986"/>
            <a:ext cx="76351"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4" name="Oval 1118"/>
          <p:cNvSpPr>
            <a:spLocks noChangeArrowheads="1"/>
          </p:cNvSpPr>
          <p:nvPr/>
        </p:nvSpPr>
        <p:spPr bwMode="auto">
          <a:xfrm>
            <a:off x="2745268" y="5441380"/>
            <a:ext cx="74854"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5" name="Oval 1119"/>
          <p:cNvSpPr>
            <a:spLocks noChangeArrowheads="1"/>
          </p:cNvSpPr>
          <p:nvPr/>
        </p:nvSpPr>
        <p:spPr bwMode="auto">
          <a:xfrm>
            <a:off x="1386661" y="5149448"/>
            <a:ext cx="74854"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6" name="Oval 1120"/>
          <p:cNvSpPr>
            <a:spLocks noChangeArrowheads="1"/>
          </p:cNvSpPr>
          <p:nvPr/>
        </p:nvSpPr>
        <p:spPr bwMode="auto">
          <a:xfrm>
            <a:off x="6267914" y="6657763"/>
            <a:ext cx="76351"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7" name="Oval 1121"/>
          <p:cNvSpPr>
            <a:spLocks noChangeArrowheads="1"/>
          </p:cNvSpPr>
          <p:nvPr/>
        </p:nvSpPr>
        <p:spPr bwMode="auto">
          <a:xfrm>
            <a:off x="5795583" y="7890615"/>
            <a:ext cx="76351"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8" name="Oval 1122"/>
          <p:cNvSpPr>
            <a:spLocks noChangeArrowheads="1"/>
          </p:cNvSpPr>
          <p:nvPr/>
        </p:nvSpPr>
        <p:spPr bwMode="auto">
          <a:xfrm>
            <a:off x="2900965" y="7189229"/>
            <a:ext cx="74854"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9" name="Oval 1123"/>
          <p:cNvSpPr>
            <a:spLocks noChangeArrowheads="1"/>
          </p:cNvSpPr>
          <p:nvPr/>
        </p:nvSpPr>
        <p:spPr bwMode="auto">
          <a:xfrm>
            <a:off x="3400243" y="5949641"/>
            <a:ext cx="76351"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0" name="Oval 1124"/>
          <p:cNvSpPr>
            <a:spLocks noChangeArrowheads="1"/>
          </p:cNvSpPr>
          <p:nvPr/>
        </p:nvSpPr>
        <p:spPr bwMode="auto">
          <a:xfrm>
            <a:off x="4928770" y="5342573"/>
            <a:ext cx="76351"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1" name="Oval 1125"/>
          <p:cNvSpPr>
            <a:spLocks noChangeArrowheads="1"/>
          </p:cNvSpPr>
          <p:nvPr/>
        </p:nvSpPr>
        <p:spPr bwMode="auto">
          <a:xfrm>
            <a:off x="4875623" y="6700431"/>
            <a:ext cx="74106"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2" name="Oval 1126"/>
          <p:cNvSpPr>
            <a:spLocks noChangeArrowheads="1"/>
          </p:cNvSpPr>
          <p:nvPr/>
        </p:nvSpPr>
        <p:spPr bwMode="auto">
          <a:xfrm>
            <a:off x="4195945" y="8003645"/>
            <a:ext cx="74854"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3" name="Oval 1127"/>
          <p:cNvSpPr>
            <a:spLocks noChangeArrowheads="1"/>
          </p:cNvSpPr>
          <p:nvPr/>
        </p:nvSpPr>
        <p:spPr bwMode="auto">
          <a:xfrm>
            <a:off x="4063453" y="4552859"/>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4" name="Oval 1128"/>
          <p:cNvSpPr>
            <a:spLocks noChangeArrowheads="1"/>
          </p:cNvSpPr>
          <p:nvPr/>
        </p:nvSpPr>
        <p:spPr bwMode="auto">
          <a:xfrm>
            <a:off x="1677096" y="7453465"/>
            <a:ext cx="65124" cy="63626"/>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5" name="Oval 1129"/>
          <p:cNvSpPr>
            <a:spLocks noChangeArrowheads="1"/>
          </p:cNvSpPr>
          <p:nvPr/>
        </p:nvSpPr>
        <p:spPr bwMode="auto">
          <a:xfrm>
            <a:off x="2602296" y="6666746"/>
            <a:ext cx="115276" cy="115276"/>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6" name="Oval 1130"/>
          <p:cNvSpPr>
            <a:spLocks noChangeArrowheads="1"/>
          </p:cNvSpPr>
          <p:nvPr/>
        </p:nvSpPr>
        <p:spPr bwMode="auto">
          <a:xfrm>
            <a:off x="4960209" y="5547674"/>
            <a:ext cx="172165" cy="16992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847" name="Oval 1131"/>
          <p:cNvSpPr>
            <a:spLocks noChangeArrowheads="1"/>
          </p:cNvSpPr>
          <p:nvPr/>
        </p:nvSpPr>
        <p:spPr bwMode="auto">
          <a:xfrm>
            <a:off x="4657797" y="7263335"/>
            <a:ext cx="77849" cy="80094"/>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8" name="Oval 1132"/>
          <p:cNvSpPr>
            <a:spLocks noChangeArrowheads="1"/>
          </p:cNvSpPr>
          <p:nvPr/>
        </p:nvSpPr>
        <p:spPr bwMode="auto">
          <a:xfrm>
            <a:off x="3785743" y="4775925"/>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9" name="Oval 1133"/>
          <p:cNvSpPr>
            <a:spLocks noChangeArrowheads="1"/>
          </p:cNvSpPr>
          <p:nvPr/>
        </p:nvSpPr>
        <p:spPr bwMode="auto">
          <a:xfrm>
            <a:off x="3445905" y="7454962"/>
            <a:ext cx="65872" cy="6512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0" name="Oval 1134"/>
          <p:cNvSpPr>
            <a:spLocks noChangeArrowheads="1"/>
          </p:cNvSpPr>
          <p:nvPr/>
        </p:nvSpPr>
        <p:spPr bwMode="auto">
          <a:xfrm>
            <a:off x="4387573" y="7899597"/>
            <a:ext cx="141475" cy="141475"/>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1" name="Oval 1135"/>
          <p:cNvSpPr>
            <a:spLocks noChangeArrowheads="1"/>
          </p:cNvSpPr>
          <p:nvPr/>
        </p:nvSpPr>
        <p:spPr bwMode="auto">
          <a:xfrm>
            <a:off x="5541079" y="7281300"/>
            <a:ext cx="50901" cy="51650"/>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2" name="Oval 1136"/>
          <p:cNvSpPr>
            <a:spLocks noChangeArrowheads="1"/>
          </p:cNvSpPr>
          <p:nvPr/>
        </p:nvSpPr>
        <p:spPr bwMode="auto">
          <a:xfrm>
            <a:off x="4803014" y="6420475"/>
            <a:ext cx="110036" cy="108539"/>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3" name="Oval 1137"/>
          <p:cNvSpPr>
            <a:spLocks noChangeArrowheads="1"/>
          </p:cNvSpPr>
          <p:nvPr/>
        </p:nvSpPr>
        <p:spPr bwMode="auto">
          <a:xfrm>
            <a:off x="3329132" y="6141268"/>
            <a:ext cx="119019" cy="12051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4" name="Oval 1138"/>
          <p:cNvSpPr>
            <a:spLocks noChangeArrowheads="1"/>
          </p:cNvSpPr>
          <p:nvPr/>
        </p:nvSpPr>
        <p:spPr bwMode="auto">
          <a:xfrm>
            <a:off x="6361482" y="5583604"/>
            <a:ext cx="111533" cy="11153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855" name="Oval 1139"/>
          <p:cNvSpPr>
            <a:spLocks noChangeArrowheads="1"/>
          </p:cNvSpPr>
          <p:nvPr/>
        </p:nvSpPr>
        <p:spPr bwMode="auto">
          <a:xfrm>
            <a:off x="845464" y="6960924"/>
            <a:ext cx="151955" cy="154200"/>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6" name="Freeform 1140"/>
          <p:cNvSpPr/>
          <p:nvPr/>
        </p:nvSpPr>
        <p:spPr bwMode="auto">
          <a:xfrm>
            <a:off x="10416343" y="5594083"/>
            <a:ext cx="1442444" cy="2104904"/>
          </a:xfrm>
          <a:custGeom>
            <a:avLst/>
            <a:gdLst>
              <a:gd name="T0" fmla="*/ 0 w 1927"/>
              <a:gd name="T1" fmla="*/ 2812 h 2812"/>
              <a:gd name="T2" fmla="*/ 1927 w 1927"/>
              <a:gd name="T3" fmla="*/ 0 h 2812"/>
              <a:gd name="T4" fmla="*/ 0 w 1927"/>
              <a:gd name="T5" fmla="*/ 2812 h 2812"/>
            </a:gdLst>
            <a:ahLst/>
            <a:cxnLst>
              <a:cxn ang="0">
                <a:pos x="T0" y="T1"/>
              </a:cxn>
              <a:cxn ang="0">
                <a:pos x="T2" y="T3"/>
              </a:cxn>
              <a:cxn ang="0">
                <a:pos x="T4" y="T5"/>
              </a:cxn>
            </a:cxnLst>
            <a:rect l="0" t="0" r="r" b="b"/>
            <a:pathLst>
              <a:path w="1927" h="2812">
                <a:moveTo>
                  <a:pt x="0" y="2812"/>
                </a:moveTo>
                <a:lnTo>
                  <a:pt x="1927" y="0"/>
                </a:lnTo>
                <a:lnTo>
                  <a:pt x="0" y="2812"/>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7" name="Line 1141"/>
          <p:cNvSpPr>
            <a:spLocks noChangeShapeType="1"/>
          </p:cNvSpPr>
          <p:nvPr/>
        </p:nvSpPr>
        <p:spPr bwMode="auto">
          <a:xfrm flipV="1">
            <a:off x="10416343" y="5594083"/>
            <a:ext cx="1442444" cy="210490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58" name="Freeform 1142"/>
          <p:cNvSpPr/>
          <p:nvPr/>
        </p:nvSpPr>
        <p:spPr bwMode="auto">
          <a:xfrm>
            <a:off x="10121417" y="5594083"/>
            <a:ext cx="1737370" cy="312891"/>
          </a:xfrm>
          <a:custGeom>
            <a:avLst/>
            <a:gdLst>
              <a:gd name="T0" fmla="*/ 0 w 2321"/>
              <a:gd name="T1" fmla="*/ 418 h 418"/>
              <a:gd name="T2" fmla="*/ 2321 w 2321"/>
              <a:gd name="T3" fmla="*/ 0 h 418"/>
              <a:gd name="T4" fmla="*/ 0 w 2321"/>
              <a:gd name="T5" fmla="*/ 418 h 418"/>
            </a:gdLst>
            <a:ahLst/>
            <a:cxnLst>
              <a:cxn ang="0">
                <a:pos x="T0" y="T1"/>
              </a:cxn>
              <a:cxn ang="0">
                <a:pos x="T2" y="T3"/>
              </a:cxn>
              <a:cxn ang="0">
                <a:pos x="T4" y="T5"/>
              </a:cxn>
            </a:cxnLst>
            <a:rect l="0" t="0" r="r" b="b"/>
            <a:pathLst>
              <a:path w="2321" h="418">
                <a:moveTo>
                  <a:pt x="0" y="418"/>
                </a:moveTo>
                <a:lnTo>
                  <a:pt x="2321" y="0"/>
                </a:lnTo>
                <a:lnTo>
                  <a:pt x="0" y="4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9" name="Line 1143"/>
          <p:cNvSpPr>
            <a:spLocks noChangeShapeType="1"/>
          </p:cNvSpPr>
          <p:nvPr/>
        </p:nvSpPr>
        <p:spPr bwMode="auto">
          <a:xfrm flipV="1">
            <a:off x="10121417" y="5594083"/>
            <a:ext cx="1737370" cy="31289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0" name="Freeform 1144"/>
          <p:cNvSpPr/>
          <p:nvPr/>
        </p:nvSpPr>
        <p:spPr bwMode="auto">
          <a:xfrm>
            <a:off x="11216536" y="5604563"/>
            <a:ext cx="599584" cy="316634"/>
          </a:xfrm>
          <a:custGeom>
            <a:avLst/>
            <a:gdLst>
              <a:gd name="T0" fmla="*/ 0 w 801"/>
              <a:gd name="T1" fmla="*/ 423 h 423"/>
              <a:gd name="T2" fmla="*/ 801 w 801"/>
              <a:gd name="T3" fmla="*/ 0 h 423"/>
              <a:gd name="T4" fmla="*/ 0 w 801"/>
              <a:gd name="T5" fmla="*/ 423 h 423"/>
            </a:gdLst>
            <a:ahLst/>
            <a:cxnLst>
              <a:cxn ang="0">
                <a:pos x="T0" y="T1"/>
              </a:cxn>
              <a:cxn ang="0">
                <a:pos x="T2" y="T3"/>
              </a:cxn>
              <a:cxn ang="0">
                <a:pos x="T4" y="T5"/>
              </a:cxn>
            </a:cxnLst>
            <a:rect l="0" t="0" r="r" b="b"/>
            <a:pathLst>
              <a:path w="801" h="423">
                <a:moveTo>
                  <a:pt x="0" y="423"/>
                </a:moveTo>
                <a:lnTo>
                  <a:pt x="801" y="0"/>
                </a:lnTo>
                <a:lnTo>
                  <a:pt x="0" y="423"/>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1" name="Line 1145"/>
          <p:cNvSpPr>
            <a:spLocks noChangeShapeType="1"/>
          </p:cNvSpPr>
          <p:nvPr/>
        </p:nvSpPr>
        <p:spPr bwMode="auto">
          <a:xfrm flipV="1">
            <a:off x="11216536" y="5604563"/>
            <a:ext cx="599584" cy="31663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2" name="Freeform 1146"/>
          <p:cNvSpPr/>
          <p:nvPr/>
        </p:nvSpPr>
        <p:spPr bwMode="auto">
          <a:xfrm>
            <a:off x="9392335" y="5906974"/>
            <a:ext cx="729082" cy="522483"/>
          </a:xfrm>
          <a:custGeom>
            <a:avLst/>
            <a:gdLst>
              <a:gd name="T0" fmla="*/ 974 w 974"/>
              <a:gd name="T1" fmla="*/ 0 h 698"/>
              <a:gd name="T2" fmla="*/ 0 w 974"/>
              <a:gd name="T3" fmla="*/ 698 h 698"/>
              <a:gd name="T4" fmla="*/ 974 w 974"/>
              <a:gd name="T5" fmla="*/ 0 h 698"/>
            </a:gdLst>
            <a:ahLst/>
            <a:cxnLst>
              <a:cxn ang="0">
                <a:pos x="T0" y="T1"/>
              </a:cxn>
              <a:cxn ang="0">
                <a:pos x="T2" y="T3"/>
              </a:cxn>
              <a:cxn ang="0">
                <a:pos x="T4" y="T5"/>
              </a:cxn>
            </a:cxnLst>
            <a:rect l="0" t="0" r="r" b="b"/>
            <a:pathLst>
              <a:path w="974" h="698">
                <a:moveTo>
                  <a:pt x="974" y="0"/>
                </a:moveTo>
                <a:lnTo>
                  <a:pt x="0" y="698"/>
                </a:lnTo>
                <a:lnTo>
                  <a:pt x="974"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3" name="Line 1147"/>
          <p:cNvSpPr>
            <a:spLocks noChangeShapeType="1"/>
          </p:cNvSpPr>
          <p:nvPr/>
        </p:nvSpPr>
        <p:spPr bwMode="auto">
          <a:xfrm flipH="1">
            <a:off x="9392335" y="5906974"/>
            <a:ext cx="729082" cy="5224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4" name="Freeform 1148"/>
          <p:cNvSpPr/>
          <p:nvPr/>
        </p:nvSpPr>
        <p:spPr bwMode="auto">
          <a:xfrm>
            <a:off x="9301762" y="5144208"/>
            <a:ext cx="90574" cy="1285249"/>
          </a:xfrm>
          <a:custGeom>
            <a:avLst/>
            <a:gdLst>
              <a:gd name="T0" fmla="*/ 121 w 121"/>
              <a:gd name="T1" fmla="*/ 1717 h 1717"/>
              <a:gd name="T2" fmla="*/ 0 w 121"/>
              <a:gd name="T3" fmla="*/ 0 h 1717"/>
              <a:gd name="T4" fmla="*/ 121 w 121"/>
              <a:gd name="T5" fmla="*/ 1717 h 1717"/>
            </a:gdLst>
            <a:ahLst/>
            <a:cxnLst>
              <a:cxn ang="0">
                <a:pos x="T0" y="T1"/>
              </a:cxn>
              <a:cxn ang="0">
                <a:pos x="T2" y="T3"/>
              </a:cxn>
              <a:cxn ang="0">
                <a:pos x="T4" y="T5"/>
              </a:cxn>
            </a:cxnLst>
            <a:rect l="0" t="0" r="r" b="b"/>
            <a:pathLst>
              <a:path w="121" h="1717">
                <a:moveTo>
                  <a:pt x="121" y="1717"/>
                </a:moveTo>
                <a:lnTo>
                  <a:pt x="0" y="0"/>
                </a:lnTo>
                <a:lnTo>
                  <a:pt x="121" y="171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5" name="Line 1149"/>
          <p:cNvSpPr>
            <a:spLocks noChangeShapeType="1"/>
          </p:cNvSpPr>
          <p:nvPr/>
        </p:nvSpPr>
        <p:spPr bwMode="auto">
          <a:xfrm flipH="1" flipV="1">
            <a:off x="9301762" y="5144208"/>
            <a:ext cx="90574" cy="128524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6" name="Freeform 1150"/>
          <p:cNvSpPr/>
          <p:nvPr/>
        </p:nvSpPr>
        <p:spPr bwMode="auto">
          <a:xfrm>
            <a:off x="10121417" y="5145705"/>
            <a:ext cx="947656" cy="761269"/>
          </a:xfrm>
          <a:custGeom>
            <a:avLst/>
            <a:gdLst>
              <a:gd name="T0" fmla="*/ 0 w 1266"/>
              <a:gd name="T1" fmla="*/ 1017 h 1017"/>
              <a:gd name="T2" fmla="*/ 1266 w 1266"/>
              <a:gd name="T3" fmla="*/ 0 h 1017"/>
              <a:gd name="T4" fmla="*/ 0 w 1266"/>
              <a:gd name="T5" fmla="*/ 1017 h 1017"/>
            </a:gdLst>
            <a:ahLst/>
            <a:cxnLst>
              <a:cxn ang="0">
                <a:pos x="T0" y="T1"/>
              </a:cxn>
              <a:cxn ang="0">
                <a:pos x="T2" y="T3"/>
              </a:cxn>
              <a:cxn ang="0">
                <a:pos x="T4" y="T5"/>
              </a:cxn>
            </a:cxnLst>
            <a:rect l="0" t="0" r="r" b="b"/>
            <a:pathLst>
              <a:path w="1266" h="1017">
                <a:moveTo>
                  <a:pt x="0" y="1017"/>
                </a:moveTo>
                <a:lnTo>
                  <a:pt x="1266" y="0"/>
                </a:lnTo>
                <a:lnTo>
                  <a:pt x="0" y="101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7" name="Line 1151"/>
          <p:cNvSpPr>
            <a:spLocks noChangeShapeType="1"/>
          </p:cNvSpPr>
          <p:nvPr/>
        </p:nvSpPr>
        <p:spPr bwMode="auto">
          <a:xfrm flipV="1">
            <a:off x="10121417" y="5145705"/>
            <a:ext cx="947656" cy="76126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8" name="Freeform 1152"/>
          <p:cNvSpPr/>
          <p:nvPr/>
        </p:nvSpPr>
        <p:spPr bwMode="auto">
          <a:xfrm>
            <a:off x="10121417" y="5906974"/>
            <a:ext cx="294926" cy="1792013"/>
          </a:xfrm>
          <a:custGeom>
            <a:avLst/>
            <a:gdLst>
              <a:gd name="T0" fmla="*/ 394 w 394"/>
              <a:gd name="T1" fmla="*/ 2394 h 2394"/>
              <a:gd name="T2" fmla="*/ 0 w 394"/>
              <a:gd name="T3" fmla="*/ 0 h 2394"/>
              <a:gd name="T4" fmla="*/ 394 w 394"/>
              <a:gd name="T5" fmla="*/ 2394 h 2394"/>
            </a:gdLst>
            <a:ahLst/>
            <a:cxnLst>
              <a:cxn ang="0">
                <a:pos x="T0" y="T1"/>
              </a:cxn>
              <a:cxn ang="0">
                <a:pos x="T2" y="T3"/>
              </a:cxn>
              <a:cxn ang="0">
                <a:pos x="T4" y="T5"/>
              </a:cxn>
            </a:cxnLst>
            <a:rect l="0" t="0" r="r" b="b"/>
            <a:pathLst>
              <a:path w="394" h="2394">
                <a:moveTo>
                  <a:pt x="394" y="2394"/>
                </a:moveTo>
                <a:lnTo>
                  <a:pt x="0" y="0"/>
                </a:lnTo>
                <a:lnTo>
                  <a:pt x="394" y="239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9" name="Line 1153"/>
          <p:cNvSpPr>
            <a:spLocks noChangeShapeType="1"/>
          </p:cNvSpPr>
          <p:nvPr/>
        </p:nvSpPr>
        <p:spPr bwMode="auto">
          <a:xfrm flipH="1" flipV="1">
            <a:off x="10121417" y="5906974"/>
            <a:ext cx="294926" cy="179201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0" name="Freeform 1154"/>
          <p:cNvSpPr/>
          <p:nvPr/>
        </p:nvSpPr>
        <p:spPr bwMode="auto">
          <a:xfrm>
            <a:off x="8957432" y="5906974"/>
            <a:ext cx="1163986" cy="1911032"/>
          </a:xfrm>
          <a:custGeom>
            <a:avLst/>
            <a:gdLst>
              <a:gd name="T0" fmla="*/ 0 w 1555"/>
              <a:gd name="T1" fmla="*/ 2553 h 2553"/>
              <a:gd name="T2" fmla="*/ 1555 w 1555"/>
              <a:gd name="T3" fmla="*/ 0 h 2553"/>
              <a:gd name="T4" fmla="*/ 0 w 1555"/>
              <a:gd name="T5" fmla="*/ 2553 h 2553"/>
            </a:gdLst>
            <a:ahLst/>
            <a:cxnLst>
              <a:cxn ang="0">
                <a:pos x="T0" y="T1"/>
              </a:cxn>
              <a:cxn ang="0">
                <a:pos x="T2" y="T3"/>
              </a:cxn>
              <a:cxn ang="0">
                <a:pos x="T4" y="T5"/>
              </a:cxn>
            </a:cxnLst>
            <a:rect l="0" t="0" r="r" b="b"/>
            <a:pathLst>
              <a:path w="1555" h="2553">
                <a:moveTo>
                  <a:pt x="0" y="2553"/>
                </a:moveTo>
                <a:lnTo>
                  <a:pt x="1555" y="0"/>
                </a:lnTo>
                <a:lnTo>
                  <a:pt x="0" y="2553"/>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1" name="Line 1155"/>
          <p:cNvSpPr>
            <a:spLocks noChangeShapeType="1"/>
          </p:cNvSpPr>
          <p:nvPr/>
        </p:nvSpPr>
        <p:spPr bwMode="auto">
          <a:xfrm flipV="1">
            <a:off x="8957432" y="5906974"/>
            <a:ext cx="1163986" cy="19110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2" name="Freeform 1156"/>
          <p:cNvSpPr/>
          <p:nvPr/>
        </p:nvSpPr>
        <p:spPr bwMode="auto">
          <a:xfrm>
            <a:off x="7711855" y="6429458"/>
            <a:ext cx="1680481" cy="589852"/>
          </a:xfrm>
          <a:custGeom>
            <a:avLst/>
            <a:gdLst>
              <a:gd name="T0" fmla="*/ 2245 w 2245"/>
              <a:gd name="T1" fmla="*/ 0 h 788"/>
              <a:gd name="T2" fmla="*/ 0 w 2245"/>
              <a:gd name="T3" fmla="*/ 788 h 788"/>
              <a:gd name="T4" fmla="*/ 2245 w 2245"/>
              <a:gd name="T5" fmla="*/ 0 h 788"/>
            </a:gdLst>
            <a:ahLst/>
            <a:cxnLst>
              <a:cxn ang="0">
                <a:pos x="T0" y="T1"/>
              </a:cxn>
              <a:cxn ang="0">
                <a:pos x="T2" y="T3"/>
              </a:cxn>
              <a:cxn ang="0">
                <a:pos x="T4" y="T5"/>
              </a:cxn>
            </a:cxnLst>
            <a:rect l="0" t="0" r="r" b="b"/>
            <a:pathLst>
              <a:path w="2245" h="788">
                <a:moveTo>
                  <a:pt x="2245" y="0"/>
                </a:moveTo>
                <a:lnTo>
                  <a:pt x="0" y="788"/>
                </a:lnTo>
                <a:lnTo>
                  <a:pt x="224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3" name="Line 1157"/>
          <p:cNvSpPr>
            <a:spLocks noChangeShapeType="1"/>
          </p:cNvSpPr>
          <p:nvPr/>
        </p:nvSpPr>
        <p:spPr bwMode="auto">
          <a:xfrm flipH="1">
            <a:off x="7711855" y="6429458"/>
            <a:ext cx="1680481" cy="58985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4" name="Freeform 1158"/>
          <p:cNvSpPr/>
          <p:nvPr/>
        </p:nvSpPr>
        <p:spPr bwMode="auto">
          <a:xfrm>
            <a:off x="7745539" y="6160730"/>
            <a:ext cx="183393" cy="832380"/>
          </a:xfrm>
          <a:custGeom>
            <a:avLst/>
            <a:gdLst>
              <a:gd name="T0" fmla="*/ 0 w 245"/>
              <a:gd name="T1" fmla="*/ 1112 h 1112"/>
              <a:gd name="T2" fmla="*/ 245 w 245"/>
              <a:gd name="T3" fmla="*/ 0 h 1112"/>
              <a:gd name="T4" fmla="*/ 0 w 245"/>
              <a:gd name="T5" fmla="*/ 1112 h 1112"/>
            </a:gdLst>
            <a:ahLst/>
            <a:cxnLst>
              <a:cxn ang="0">
                <a:pos x="T0" y="T1"/>
              </a:cxn>
              <a:cxn ang="0">
                <a:pos x="T2" y="T3"/>
              </a:cxn>
              <a:cxn ang="0">
                <a:pos x="T4" y="T5"/>
              </a:cxn>
            </a:cxnLst>
            <a:rect l="0" t="0" r="r" b="b"/>
            <a:pathLst>
              <a:path w="245" h="1112">
                <a:moveTo>
                  <a:pt x="0" y="1112"/>
                </a:moveTo>
                <a:lnTo>
                  <a:pt x="245" y="0"/>
                </a:lnTo>
                <a:lnTo>
                  <a:pt x="0" y="1112"/>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5" name="Line 1159"/>
          <p:cNvSpPr>
            <a:spLocks noChangeShapeType="1"/>
          </p:cNvSpPr>
          <p:nvPr/>
        </p:nvSpPr>
        <p:spPr bwMode="auto">
          <a:xfrm flipV="1">
            <a:off x="7745539" y="6160730"/>
            <a:ext cx="183393" cy="83238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6" name="Freeform 1160"/>
          <p:cNvSpPr/>
          <p:nvPr/>
        </p:nvSpPr>
        <p:spPr bwMode="auto">
          <a:xfrm>
            <a:off x="7928933" y="5307391"/>
            <a:ext cx="141475" cy="853340"/>
          </a:xfrm>
          <a:custGeom>
            <a:avLst/>
            <a:gdLst>
              <a:gd name="T0" fmla="*/ 0 w 189"/>
              <a:gd name="T1" fmla="*/ 1140 h 1140"/>
              <a:gd name="T2" fmla="*/ 189 w 189"/>
              <a:gd name="T3" fmla="*/ 0 h 1140"/>
              <a:gd name="T4" fmla="*/ 0 w 189"/>
              <a:gd name="T5" fmla="*/ 1140 h 1140"/>
            </a:gdLst>
            <a:ahLst/>
            <a:cxnLst>
              <a:cxn ang="0">
                <a:pos x="T0" y="T1"/>
              </a:cxn>
              <a:cxn ang="0">
                <a:pos x="T2" y="T3"/>
              </a:cxn>
              <a:cxn ang="0">
                <a:pos x="T4" y="T5"/>
              </a:cxn>
            </a:cxnLst>
            <a:rect l="0" t="0" r="r" b="b"/>
            <a:pathLst>
              <a:path w="189" h="1140">
                <a:moveTo>
                  <a:pt x="0" y="1140"/>
                </a:moveTo>
                <a:lnTo>
                  <a:pt x="189" y="0"/>
                </a:lnTo>
                <a:lnTo>
                  <a:pt x="0" y="114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7" name="Line 1161"/>
          <p:cNvSpPr>
            <a:spLocks noChangeShapeType="1"/>
          </p:cNvSpPr>
          <p:nvPr/>
        </p:nvSpPr>
        <p:spPr bwMode="auto">
          <a:xfrm flipV="1">
            <a:off x="7928933" y="5307391"/>
            <a:ext cx="141475" cy="8533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8" name="Freeform 1162"/>
          <p:cNvSpPr/>
          <p:nvPr/>
        </p:nvSpPr>
        <p:spPr bwMode="auto">
          <a:xfrm>
            <a:off x="8070407" y="5144208"/>
            <a:ext cx="1231355" cy="163182"/>
          </a:xfrm>
          <a:custGeom>
            <a:avLst/>
            <a:gdLst>
              <a:gd name="T0" fmla="*/ 0 w 1645"/>
              <a:gd name="T1" fmla="*/ 218 h 218"/>
              <a:gd name="T2" fmla="*/ 1645 w 1645"/>
              <a:gd name="T3" fmla="*/ 0 h 218"/>
              <a:gd name="T4" fmla="*/ 0 w 1645"/>
              <a:gd name="T5" fmla="*/ 218 h 218"/>
            </a:gdLst>
            <a:ahLst/>
            <a:cxnLst>
              <a:cxn ang="0">
                <a:pos x="T0" y="T1"/>
              </a:cxn>
              <a:cxn ang="0">
                <a:pos x="T2" y="T3"/>
              </a:cxn>
              <a:cxn ang="0">
                <a:pos x="T4" y="T5"/>
              </a:cxn>
            </a:cxnLst>
            <a:rect l="0" t="0" r="r" b="b"/>
            <a:pathLst>
              <a:path w="1645" h="218">
                <a:moveTo>
                  <a:pt x="0" y="218"/>
                </a:moveTo>
                <a:lnTo>
                  <a:pt x="1645" y="0"/>
                </a:lnTo>
                <a:lnTo>
                  <a:pt x="0" y="2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9" name="Line 1163"/>
          <p:cNvSpPr>
            <a:spLocks noChangeShapeType="1"/>
          </p:cNvSpPr>
          <p:nvPr/>
        </p:nvSpPr>
        <p:spPr bwMode="auto">
          <a:xfrm flipV="1">
            <a:off x="8070407" y="5144208"/>
            <a:ext cx="1231355" cy="16318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0" name="Freeform 1164"/>
          <p:cNvSpPr/>
          <p:nvPr/>
        </p:nvSpPr>
        <p:spPr bwMode="auto">
          <a:xfrm>
            <a:off x="8070407" y="5307391"/>
            <a:ext cx="1321928" cy="1122067"/>
          </a:xfrm>
          <a:custGeom>
            <a:avLst/>
            <a:gdLst>
              <a:gd name="T0" fmla="*/ 0 w 1766"/>
              <a:gd name="T1" fmla="*/ 0 h 1499"/>
              <a:gd name="T2" fmla="*/ 1766 w 1766"/>
              <a:gd name="T3" fmla="*/ 1499 h 1499"/>
              <a:gd name="T4" fmla="*/ 0 w 1766"/>
              <a:gd name="T5" fmla="*/ 0 h 1499"/>
            </a:gdLst>
            <a:ahLst/>
            <a:cxnLst>
              <a:cxn ang="0">
                <a:pos x="T0" y="T1"/>
              </a:cxn>
              <a:cxn ang="0">
                <a:pos x="T2" y="T3"/>
              </a:cxn>
              <a:cxn ang="0">
                <a:pos x="T4" y="T5"/>
              </a:cxn>
            </a:cxnLst>
            <a:rect l="0" t="0" r="r" b="b"/>
            <a:pathLst>
              <a:path w="1766" h="1499">
                <a:moveTo>
                  <a:pt x="0" y="0"/>
                </a:moveTo>
                <a:lnTo>
                  <a:pt x="1766" y="1499"/>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1" name="Line 1165"/>
          <p:cNvSpPr>
            <a:spLocks noChangeShapeType="1"/>
          </p:cNvSpPr>
          <p:nvPr/>
        </p:nvSpPr>
        <p:spPr bwMode="auto">
          <a:xfrm>
            <a:off x="8070407" y="5307391"/>
            <a:ext cx="1321928" cy="112206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2" name="Freeform 1166"/>
          <p:cNvSpPr/>
          <p:nvPr/>
        </p:nvSpPr>
        <p:spPr bwMode="auto">
          <a:xfrm>
            <a:off x="7928933" y="5144208"/>
            <a:ext cx="1372829" cy="1016522"/>
          </a:xfrm>
          <a:custGeom>
            <a:avLst/>
            <a:gdLst>
              <a:gd name="T0" fmla="*/ 0 w 1834"/>
              <a:gd name="T1" fmla="*/ 1358 h 1358"/>
              <a:gd name="T2" fmla="*/ 1834 w 1834"/>
              <a:gd name="T3" fmla="*/ 0 h 1358"/>
              <a:gd name="T4" fmla="*/ 0 w 1834"/>
              <a:gd name="T5" fmla="*/ 1358 h 1358"/>
            </a:gdLst>
            <a:ahLst/>
            <a:cxnLst>
              <a:cxn ang="0">
                <a:pos x="T0" y="T1"/>
              </a:cxn>
              <a:cxn ang="0">
                <a:pos x="T2" y="T3"/>
              </a:cxn>
              <a:cxn ang="0">
                <a:pos x="T4" y="T5"/>
              </a:cxn>
            </a:cxnLst>
            <a:rect l="0" t="0" r="r" b="b"/>
            <a:pathLst>
              <a:path w="1834" h="1358">
                <a:moveTo>
                  <a:pt x="0" y="1358"/>
                </a:moveTo>
                <a:lnTo>
                  <a:pt x="1834" y="0"/>
                </a:lnTo>
                <a:lnTo>
                  <a:pt x="0" y="135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3" name="Line 1167"/>
          <p:cNvSpPr>
            <a:spLocks noChangeShapeType="1"/>
          </p:cNvSpPr>
          <p:nvPr/>
        </p:nvSpPr>
        <p:spPr bwMode="auto">
          <a:xfrm flipV="1">
            <a:off x="7928933" y="5144208"/>
            <a:ext cx="1372829" cy="101652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4" name="Freeform 1168"/>
          <p:cNvSpPr/>
          <p:nvPr/>
        </p:nvSpPr>
        <p:spPr bwMode="auto">
          <a:xfrm>
            <a:off x="8321918" y="4660649"/>
            <a:ext cx="979844" cy="483559"/>
          </a:xfrm>
          <a:custGeom>
            <a:avLst/>
            <a:gdLst>
              <a:gd name="T0" fmla="*/ 1309 w 1309"/>
              <a:gd name="T1" fmla="*/ 646 h 646"/>
              <a:gd name="T2" fmla="*/ 0 w 1309"/>
              <a:gd name="T3" fmla="*/ 0 h 646"/>
              <a:gd name="T4" fmla="*/ 1309 w 1309"/>
              <a:gd name="T5" fmla="*/ 646 h 646"/>
            </a:gdLst>
            <a:ahLst/>
            <a:cxnLst>
              <a:cxn ang="0">
                <a:pos x="T0" y="T1"/>
              </a:cxn>
              <a:cxn ang="0">
                <a:pos x="T2" y="T3"/>
              </a:cxn>
              <a:cxn ang="0">
                <a:pos x="T4" y="T5"/>
              </a:cxn>
            </a:cxnLst>
            <a:rect l="0" t="0" r="r" b="b"/>
            <a:pathLst>
              <a:path w="1309" h="646">
                <a:moveTo>
                  <a:pt x="1309" y="646"/>
                </a:moveTo>
                <a:lnTo>
                  <a:pt x="0" y="0"/>
                </a:lnTo>
                <a:lnTo>
                  <a:pt x="1309" y="646"/>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5" name="Line 1169"/>
          <p:cNvSpPr>
            <a:spLocks noChangeShapeType="1"/>
          </p:cNvSpPr>
          <p:nvPr/>
        </p:nvSpPr>
        <p:spPr bwMode="auto">
          <a:xfrm flipH="1" flipV="1">
            <a:off x="8321918" y="4660649"/>
            <a:ext cx="979844" cy="48355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6" name="Freeform 1170"/>
          <p:cNvSpPr/>
          <p:nvPr/>
        </p:nvSpPr>
        <p:spPr bwMode="auto">
          <a:xfrm>
            <a:off x="7212576" y="4660649"/>
            <a:ext cx="1109342" cy="662461"/>
          </a:xfrm>
          <a:custGeom>
            <a:avLst/>
            <a:gdLst>
              <a:gd name="T0" fmla="*/ 1482 w 1482"/>
              <a:gd name="T1" fmla="*/ 0 h 885"/>
              <a:gd name="T2" fmla="*/ 0 w 1482"/>
              <a:gd name="T3" fmla="*/ 885 h 885"/>
              <a:gd name="T4" fmla="*/ 1482 w 1482"/>
              <a:gd name="T5" fmla="*/ 0 h 885"/>
            </a:gdLst>
            <a:ahLst/>
            <a:cxnLst>
              <a:cxn ang="0">
                <a:pos x="T0" y="T1"/>
              </a:cxn>
              <a:cxn ang="0">
                <a:pos x="T2" y="T3"/>
              </a:cxn>
              <a:cxn ang="0">
                <a:pos x="T4" y="T5"/>
              </a:cxn>
            </a:cxnLst>
            <a:rect l="0" t="0" r="r" b="b"/>
            <a:pathLst>
              <a:path w="1482" h="885">
                <a:moveTo>
                  <a:pt x="1482" y="0"/>
                </a:moveTo>
                <a:lnTo>
                  <a:pt x="0" y="885"/>
                </a:lnTo>
                <a:lnTo>
                  <a:pt x="1482"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7" name="Line 1171"/>
          <p:cNvSpPr>
            <a:spLocks noChangeShapeType="1"/>
          </p:cNvSpPr>
          <p:nvPr/>
        </p:nvSpPr>
        <p:spPr bwMode="auto">
          <a:xfrm flipH="1">
            <a:off x="7212576" y="4660649"/>
            <a:ext cx="1109342" cy="66246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8" name="Freeform 1172"/>
          <p:cNvSpPr/>
          <p:nvPr/>
        </p:nvSpPr>
        <p:spPr bwMode="auto">
          <a:xfrm>
            <a:off x="6361482" y="6189175"/>
            <a:ext cx="1586913" cy="803936"/>
          </a:xfrm>
          <a:custGeom>
            <a:avLst/>
            <a:gdLst>
              <a:gd name="T0" fmla="*/ 0 w 2120"/>
              <a:gd name="T1" fmla="*/ 1074 h 1074"/>
              <a:gd name="T2" fmla="*/ 2120 w 2120"/>
              <a:gd name="T3" fmla="*/ 0 h 1074"/>
              <a:gd name="T4" fmla="*/ 0 w 2120"/>
              <a:gd name="T5" fmla="*/ 1074 h 1074"/>
            </a:gdLst>
            <a:ahLst/>
            <a:cxnLst>
              <a:cxn ang="0">
                <a:pos x="T0" y="T1"/>
              </a:cxn>
              <a:cxn ang="0">
                <a:pos x="T2" y="T3"/>
              </a:cxn>
              <a:cxn ang="0">
                <a:pos x="T4" y="T5"/>
              </a:cxn>
            </a:cxnLst>
            <a:rect l="0" t="0" r="r" b="b"/>
            <a:pathLst>
              <a:path w="2120" h="1074">
                <a:moveTo>
                  <a:pt x="0" y="1074"/>
                </a:moveTo>
                <a:lnTo>
                  <a:pt x="2120" y="0"/>
                </a:lnTo>
                <a:lnTo>
                  <a:pt x="0" y="107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9" name="Line 1173"/>
          <p:cNvSpPr>
            <a:spLocks noChangeShapeType="1"/>
          </p:cNvSpPr>
          <p:nvPr/>
        </p:nvSpPr>
        <p:spPr bwMode="auto">
          <a:xfrm flipV="1">
            <a:off x="6361482" y="6189175"/>
            <a:ext cx="1586913" cy="80393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0" name="Freeform 1174"/>
          <p:cNvSpPr/>
          <p:nvPr/>
        </p:nvSpPr>
        <p:spPr bwMode="auto">
          <a:xfrm>
            <a:off x="8070407" y="5307391"/>
            <a:ext cx="887024" cy="2510615"/>
          </a:xfrm>
          <a:custGeom>
            <a:avLst/>
            <a:gdLst>
              <a:gd name="T0" fmla="*/ 1185 w 1185"/>
              <a:gd name="T1" fmla="*/ 3354 h 3354"/>
              <a:gd name="T2" fmla="*/ 0 w 1185"/>
              <a:gd name="T3" fmla="*/ 0 h 3354"/>
              <a:gd name="T4" fmla="*/ 1185 w 1185"/>
              <a:gd name="T5" fmla="*/ 3354 h 3354"/>
            </a:gdLst>
            <a:ahLst/>
            <a:cxnLst>
              <a:cxn ang="0">
                <a:pos x="T0" y="T1"/>
              </a:cxn>
              <a:cxn ang="0">
                <a:pos x="T2" y="T3"/>
              </a:cxn>
              <a:cxn ang="0">
                <a:pos x="T4" y="T5"/>
              </a:cxn>
            </a:cxnLst>
            <a:rect l="0" t="0" r="r" b="b"/>
            <a:pathLst>
              <a:path w="1185" h="3354">
                <a:moveTo>
                  <a:pt x="1185" y="3354"/>
                </a:moveTo>
                <a:lnTo>
                  <a:pt x="0" y="0"/>
                </a:lnTo>
                <a:lnTo>
                  <a:pt x="1185" y="335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1" name="Line 1175"/>
          <p:cNvSpPr>
            <a:spLocks noChangeShapeType="1"/>
          </p:cNvSpPr>
          <p:nvPr/>
        </p:nvSpPr>
        <p:spPr bwMode="auto">
          <a:xfrm flipH="1" flipV="1">
            <a:off x="8070407" y="5454876"/>
            <a:ext cx="887024" cy="25106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2" name="Freeform 1176"/>
          <p:cNvSpPr/>
          <p:nvPr/>
        </p:nvSpPr>
        <p:spPr bwMode="auto">
          <a:xfrm>
            <a:off x="7212576" y="5323111"/>
            <a:ext cx="716357" cy="837620"/>
          </a:xfrm>
          <a:custGeom>
            <a:avLst/>
            <a:gdLst>
              <a:gd name="T0" fmla="*/ 957 w 957"/>
              <a:gd name="T1" fmla="*/ 1119 h 1119"/>
              <a:gd name="T2" fmla="*/ 0 w 957"/>
              <a:gd name="T3" fmla="*/ 0 h 1119"/>
              <a:gd name="T4" fmla="*/ 957 w 957"/>
              <a:gd name="T5" fmla="*/ 1119 h 1119"/>
            </a:gdLst>
            <a:ahLst/>
            <a:cxnLst>
              <a:cxn ang="0">
                <a:pos x="T0" y="T1"/>
              </a:cxn>
              <a:cxn ang="0">
                <a:pos x="T2" y="T3"/>
              </a:cxn>
              <a:cxn ang="0">
                <a:pos x="T4" y="T5"/>
              </a:cxn>
            </a:cxnLst>
            <a:rect l="0" t="0" r="r" b="b"/>
            <a:pathLst>
              <a:path w="957" h="1119">
                <a:moveTo>
                  <a:pt x="957" y="1119"/>
                </a:moveTo>
                <a:lnTo>
                  <a:pt x="0" y="0"/>
                </a:lnTo>
                <a:lnTo>
                  <a:pt x="957" y="1119"/>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3" name="Line 1177"/>
          <p:cNvSpPr>
            <a:spLocks noChangeShapeType="1"/>
          </p:cNvSpPr>
          <p:nvPr/>
        </p:nvSpPr>
        <p:spPr bwMode="auto">
          <a:xfrm flipH="1" flipV="1">
            <a:off x="7212576" y="5323111"/>
            <a:ext cx="716357" cy="8376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4" name="Freeform 1178"/>
          <p:cNvSpPr/>
          <p:nvPr/>
        </p:nvSpPr>
        <p:spPr bwMode="auto">
          <a:xfrm>
            <a:off x="9997159" y="7151802"/>
            <a:ext cx="1358607" cy="292681"/>
          </a:xfrm>
          <a:custGeom>
            <a:avLst/>
            <a:gdLst>
              <a:gd name="T0" fmla="*/ 1815 w 1815"/>
              <a:gd name="T1" fmla="*/ 391 h 391"/>
              <a:gd name="T2" fmla="*/ 0 w 1815"/>
              <a:gd name="T3" fmla="*/ 0 h 391"/>
              <a:gd name="T4" fmla="*/ 1815 w 1815"/>
              <a:gd name="T5" fmla="*/ 391 h 391"/>
            </a:gdLst>
            <a:ahLst/>
            <a:cxnLst>
              <a:cxn ang="0">
                <a:pos x="T0" y="T1"/>
              </a:cxn>
              <a:cxn ang="0">
                <a:pos x="T2" y="T3"/>
              </a:cxn>
              <a:cxn ang="0">
                <a:pos x="T4" y="T5"/>
              </a:cxn>
            </a:cxnLst>
            <a:rect l="0" t="0" r="r" b="b"/>
            <a:pathLst>
              <a:path w="1815" h="391">
                <a:moveTo>
                  <a:pt x="1815" y="391"/>
                </a:moveTo>
                <a:lnTo>
                  <a:pt x="0" y="0"/>
                </a:lnTo>
                <a:lnTo>
                  <a:pt x="1815" y="39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5" name="Line 1179"/>
          <p:cNvSpPr>
            <a:spLocks noChangeShapeType="1"/>
          </p:cNvSpPr>
          <p:nvPr/>
        </p:nvSpPr>
        <p:spPr bwMode="auto">
          <a:xfrm flipH="1" flipV="1">
            <a:off x="9997159" y="7151802"/>
            <a:ext cx="1358607" cy="29268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6" name="Freeform 1180"/>
          <p:cNvSpPr/>
          <p:nvPr/>
        </p:nvSpPr>
        <p:spPr bwMode="auto">
          <a:xfrm>
            <a:off x="9342931" y="6429458"/>
            <a:ext cx="49404" cy="214832"/>
          </a:xfrm>
          <a:custGeom>
            <a:avLst/>
            <a:gdLst>
              <a:gd name="T0" fmla="*/ 0 w 66"/>
              <a:gd name="T1" fmla="*/ 287 h 287"/>
              <a:gd name="T2" fmla="*/ 66 w 66"/>
              <a:gd name="T3" fmla="*/ 0 h 287"/>
              <a:gd name="T4" fmla="*/ 0 w 66"/>
              <a:gd name="T5" fmla="*/ 287 h 287"/>
            </a:gdLst>
            <a:ahLst/>
            <a:cxnLst>
              <a:cxn ang="0">
                <a:pos x="T0" y="T1"/>
              </a:cxn>
              <a:cxn ang="0">
                <a:pos x="T2" y="T3"/>
              </a:cxn>
              <a:cxn ang="0">
                <a:pos x="T4" y="T5"/>
              </a:cxn>
            </a:cxnLst>
            <a:rect l="0" t="0" r="r" b="b"/>
            <a:pathLst>
              <a:path w="66" h="287">
                <a:moveTo>
                  <a:pt x="0" y="287"/>
                </a:moveTo>
                <a:lnTo>
                  <a:pt x="66" y="0"/>
                </a:lnTo>
                <a:lnTo>
                  <a:pt x="0" y="28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7" name="Line 1181"/>
          <p:cNvSpPr>
            <a:spLocks noChangeShapeType="1"/>
          </p:cNvSpPr>
          <p:nvPr/>
        </p:nvSpPr>
        <p:spPr bwMode="auto">
          <a:xfrm flipV="1">
            <a:off x="9342931" y="6429458"/>
            <a:ext cx="49404" cy="2148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8" name="Freeform 1182"/>
          <p:cNvSpPr/>
          <p:nvPr/>
        </p:nvSpPr>
        <p:spPr bwMode="auto">
          <a:xfrm>
            <a:off x="9392335" y="5404702"/>
            <a:ext cx="449126" cy="1024756"/>
          </a:xfrm>
          <a:custGeom>
            <a:avLst/>
            <a:gdLst>
              <a:gd name="T0" fmla="*/ 0 w 600"/>
              <a:gd name="T1" fmla="*/ 1369 h 1369"/>
              <a:gd name="T2" fmla="*/ 600 w 600"/>
              <a:gd name="T3" fmla="*/ 0 h 1369"/>
              <a:gd name="T4" fmla="*/ 0 w 600"/>
              <a:gd name="T5" fmla="*/ 1369 h 1369"/>
            </a:gdLst>
            <a:ahLst/>
            <a:cxnLst>
              <a:cxn ang="0">
                <a:pos x="T0" y="T1"/>
              </a:cxn>
              <a:cxn ang="0">
                <a:pos x="T2" y="T3"/>
              </a:cxn>
              <a:cxn ang="0">
                <a:pos x="T4" y="T5"/>
              </a:cxn>
            </a:cxnLst>
            <a:rect l="0" t="0" r="r" b="b"/>
            <a:pathLst>
              <a:path w="600" h="1369">
                <a:moveTo>
                  <a:pt x="0" y="1369"/>
                </a:moveTo>
                <a:lnTo>
                  <a:pt x="600" y="0"/>
                </a:lnTo>
                <a:lnTo>
                  <a:pt x="0" y="1369"/>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9" name="Line 1183"/>
          <p:cNvSpPr>
            <a:spLocks noChangeShapeType="1"/>
          </p:cNvSpPr>
          <p:nvPr/>
        </p:nvSpPr>
        <p:spPr bwMode="auto">
          <a:xfrm flipV="1">
            <a:off x="9392335" y="5404702"/>
            <a:ext cx="449126" cy="102475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0" name="Freeform 1184"/>
          <p:cNvSpPr/>
          <p:nvPr/>
        </p:nvSpPr>
        <p:spPr bwMode="auto">
          <a:xfrm>
            <a:off x="7976840" y="4552859"/>
            <a:ext cx="569642" cy="1604129"/>
          </a:xfrm>
          <a:custGeom>
            <a:avLst/>
            <a:gdLst>
              <a:gd name="T0" fmla="*/ 761 w 761"/>
              <a:gd name="T1" fmla="*/ 0 h 2143"/>
              <a:gd name="T2" fmla="*/ 0 w 761"/>
              <a:gd name="T3" fmla="*/ 2143 h 2143"/>
              <a:gd name="T4" fmla="*/ 761 w 761"/>
              <a:gd name="T5" fmla="*/ 0 h 2143"/>
            </a:gdLst>
            <a:ahLst/>
            <a:cxnLst>
              <a:cxn ang="0">
                <a:pos x="T0" y="T1"/>
              </a:cxn>
              <a:cxn ang="0">
                <a:pos x="T2" y="T3"/>
              </a:cxn>
              <a:cxn ang="0">
                <a:pos x="T4" y="T5"/>
              </a:cxn>
            </a:cxnLst>
            <a:rect l="0" t="0" r="r" b="b"/>
            <a:pathLst>
              <a:path w="761" h="2143">
                <a:moveTo>
                  <a:pt x="761" y="0"/>
                </a:moveTo>
                <a:lnTo>
                  <a:pt x="0" y="2143"/>
                </a:lnTo>
                <a:lnTo>
                  <a:pt x="76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1" name="Line 1185"/>
          <p:cNvSpPr>
            <a:spLocks noChangeShapeType="1"/>
          </p:cNvSpPr>
          <p:nvPr/>
        </p:nvSpPr>
        <p:spPr bwMode="auto">
          <a:xfrm flipH="1">
            <a:off x="7976840" y="4552859"/>
            <a:ext cx="569642" cy="160412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2" name="Freeform 1186"/>
          <p:cNvSpPr/>
          <p:nvPr/>
        </p:nvSpPr>
        <p:spPr bwMode="auto">
          <a:xfrm>
            <a:off x="8321918" y="4590286"/>
            <a:ext cx="232049" cy="70363"/>
          </a:xfrm>
          <a:custGeom>
            <a:avLst/>
            <a:gdLst>
              <a:gd name="T0" fmla="*/ 0 w 310"/>
              <a:gd name="T1" fmla="*/ 94 h 94"/>
              <a:gd name="T2" fmla="*/ 310 w 310"/>
              <a:gd name="T3" fmla="*/ 0 h 94"/>
              <a:gd name="T4" fmla="*/ 0 w 310"/>
              <a:gd name="T5" fmla="*/ 94 h 94"/>
            </a:gdLst>
            <a:ahLst/>
            <a:cxnLst>
              <a:cxn ang="0">
                <a:pos x="T0" y="T1"/>
              </a:cxn>
              <a:cxn ang="0">
                <a:pos x="T2" y="T3"/>
              </a:cxn>
              <a:cxn ang="0">
                <a:pos x="T4" y="T5"/>
              </a:cxn>
            </a:cxnLst>
            <a:rect l="0" t="0" r="r" b="b"/>
            <a:pathLst>
              <a:path w="310" h="94">
                <a:moveTo>
                  <a:pt x="0" y="94"/>
                </a:moveTo>
                <a:lnTo>
                  <a:pt x="310" y="0"/>
                </a:lnTo>
                <a:lnTo>
                  <a:pt x="0" y="9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3" name="Line 1187"/>
          <p:cNvSpPr>
            <a:spLocks noChangeShapeType="1"/>
          </p:cNvSpPr>
          <p:nvPr/>
        </p:nvSpPr>
        <p:spPr bwMode="auto">
          <a:xfrm flipV="1">
            <a:off x="8321918" y="4590286"/>
            <a:ext cx="232049" cy="7036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4" name="Freeform 1188"/>
          <p:cNvSpPr/>
          <p:nvPr/>
        </p:nvSpPr>
        <p:spPr bwMode="auto">
          <a:xfrm>
            <a:off x="6967054" y="4735504"/>
            <a:ext cx="245522" cy="587607"/>
          </a:xfrm>
          <a:custGeom>
            <a:avLst/>
            <a:gdLst>
              <a:gd name="T0" fmla="*/ 328 w 328"/>
              <a:gd name="T1" fmla="*/ 785 h 785"/>
              <a:gd name="T2" fmla="*/ 0 w 328"/>
              <a:gd name="T3" fmla="*/ 0 h 785"/>
              <a:gd name="T4" fmla="*/ 328 w 328"/>
              <a:gd name="T5" fmla="*/ 785 h 785"/>
            </a:gdLst>
            <a:ahLst/>
            <a:cxnLst>
              <a:cxn ang="0">
                <a:pos x="T0" y="T1"/>
              </a:cxn>
              <a:cxn ang="0">
                <a:pos x="T2" y="T3"/>
              </a:cxn>
              <a:cxn ang="0">
                <a:pos x="T4" y="T5"/>
              </a:cxn>
            </a:cxnLst>
            <a:rect l="0" t="0" r="r" b="b"/>
            <a:pathLst>
              <a:path w="328" h="785">
                <a:moveTo>
                  <a:pt x="328" y="785"/>
                </a:moveTo>
                <a:lnTo>
                  <a:pt x="0" y="0"/>
                </a:lnTo>
                <a:lnTo>
                  <a:pt x="328" y="785"/>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5" name="Line 1189"/>
          <p:cNvSpPr>
            <a:spLocks noChangeShapeType="1"/>
          </p:cNvSpPr>
          <p:nvPr/>
        </p:nvSpPr>
        <p:spPr bwMode="auto">
          <a:xfrm flipH="1" flipV="1">
            <a:off x="6967054" y="4735504"/>
            <a:ext cx="245522" cy="58760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6" name="Freeform 1190"/>
          <p:cNvSpPr/>
          <p:nvPr/>
        </p:nvSpPr>
        <p:spPr bwMode="auto">
          <a:xfrm>
            <a:off x="6475261" y="5323111"/>
            <a:ext cx="737316" cy="612309"/>
          </a:xfrm>
          <a:custGeom>
            <a:avLst/>
            <a:gdLst>
              <a:gd name="T0" fmla="*/ 0 w 985"/>
              <a:gd name="T1" fmla="*/ 818 h 818"/>
              <a:gd name="T2" fmla="*/ 985 w 985"/>
              <a:gd name="T3" fmla="*/ 0 h 818"/>
              <a:gd name="T4" fmla="*/ 0 w 985"/>
              <a:gd name="T5" fmla="*/ 818 h 818"/>
            </a:gdLst>
            <a:ahLst/>
            <a:cxnLst>
              <a:cxn ang="0">
                <a:pos x="T0" y="T1"/>
              </a:cxn>
              <a:cxn ang="0">
                <a:pos x="T2" y="T3"/>
              </a:cxn>
              <a:cxn ang="0">
                <a:pos x="T4" y="T5"/>
              </a:cxn>
            </a:cxnLst>
            <a:rect l="0" t="0" r="r" b="b"/>
            <a:pathLst>
              <a:path w="985" h="818">
                <a:moveTo>
                  <a:pt x="0" y="818"/>
                </a:moveTo>
                <a:lnTo>
                  <a:pt x="985" y="0"/>
                </a:lnTo>
                <a:lnTo>
                  <a:pt x="0" y="8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7" name="Line 1191"/>
          <p:cNvSpPr>
            <a:spLocks noChangeShapeType="1"/>
          </p:cNvSpPr>
          <p:nvPr/>
        </p:nvSpPr>
        <p:spPr bwMode="auto">
          <a:xfrm flipV="1">
            <a:off x="6475261" y="5323111"/>
            <a:ext cx="737316" cy="61230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8" name="Freeform 1192"/>
          <p:cNvSpPr/>
          <p:nvPr/>
        </p:nvSpPr>
        <p:spPr bwMode="auto">
          <a:xfrm>
            <a:off x="6455799" y="5893501"/>
            <a:ext cx="1411753" cy="15720"/>
          </a:xfrm>
          <a:custGeom>
            <a:avLst/>
            <a:gdLst>
              <a:gd name="T0" fmla="*/ 0 w 1886"/>
              <a:gd name="T1" fmla="*/ 21 h 21"/>
              <a:gd name="T2" fmla="*/ 1886 w 1886"/>
              <a:gd name="T3" fmla="*/ 0 h 21"/>
              <a:gd name="T4" fmla="*/ 0 w 1886"/>
              <a:gd name="T5" fmla="*/ 21 h 21"/>
            </a:gdLst>
            <a:ahLst/>
            <a:cxnLst>
              <a:cxn ang="0">
                <a:pos x="T0" y="T1"/>
              </a:cxn>
              <a:cxn ang="0">
                <a:pos x="T2" y="T3"/>
              </a:cxn>
              <a:cxn ang="0">
                <a:pos x="T4" y="T5"/>
              </a:cxn>
            </a:cxnLst>
            <a:rect l="0" t="0" r="r" b="b"/>
            <a:pathLst>
              <a:path w="1886" h="21">
                <a:moveTo>
                  <a:pt x="0" y="21"/>
                </a:moveTo>
                <a:lnTo>
                  <a:pt x="1886" y="0"/>
                </a:lnTo>
                <a:lnTo>
                  <a:pt x="0" y="2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9" name="Line 1193"/>
          <p:cNvSpPr>
            <a:spLocks noChangeShapeType="1"/>
          </p:cNvSpPr>
          <p:nvPr/>
        </p:nvSpPr>
        <p:spPr bwMode="auto">
          <a:xfrm flipV="1">
            <a:off x="6455799" y="5893501"/>
            <a:ext cx="1411753" cy="157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0" name="Freeform 1194"/>
          <p:cNvSpPr/>
          <p:nvPr/>
        </p:nvSpPr>
        <p:spPr bwMode="auto">
          <a:xfrm>
            <a:off x="7745539" y="6993111"/>
            <a:ext cx="45661" cy="270224"/>
          </a:xfrm>
          <a:custGeom>
            <a:avLst/>
            <a:gdLst>
              <a:gd name="T0" fmla="*/ 61 w 61"/>
              <a:gd name="T1" fmla="*/ 361 h 361"/>
              <a:gd name="T2" fmla="*/ 0 w 61"/>
              <a:gd name="T3" fmla="*/ 0 h 361"/>
              <a:gd name="T4" fmla="*/ 61 w 61"/>
              <a:gd name="T5" fmla="*/ 361 h 361"/>
            </a:gdLst>
            <a:ahLst/>
            <a:cxnLst>
              <a:cxn ang="0">
                <a:pos x="T0" y="T1"/>
              </a:cxn>
              <a:cxn ang="0">
                <a:pos x="T2" y="T3"/>
              </a:cxn>
              <a:cxn ang="0">
                <a:pos x="T4" y="T5"/>
              </a:cxn>
            </a:cxnLst>
            <a:rect l="0" t="0" r="r" b="b"/>
            <a:pathLst>
              <a:path w="61" h="361">
                <a:moveTo>
                  <a:pt x="61" y="361"/>
                </a:moveTo>
                <a:lnTo>
                  <a:pt x="0" y="0"/>
                </a:lnTo>
                <a:lnTo>
                  <a:pt x="61" y="36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1" name="Line 1195"/>
          <p:cNvSpPr>
            <a:spLocks noChangeShapeType="1"/>
          </p:cNvSpPr>
          <p:nvPr/>
        </p:nvSpPr>
        <p:spPr bwMode="auto">
          <a:xfrm flipH="1" flipV="1">
            <a:off x="7745539" y="6993111"/>
            <a:ext cx="45661" cy="27022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2" name="Freeform 1196"/>
          <p:cNvSpPr/>
          <p:nvPr/>
        </p:nvSpPr>
        <p:spPr bwMode="auto">
          <a:xfrm>
            <a:off x="8681219" y="7818006"/>
            <a:ext cx="276213" cy="223066"/>
          </a:xfrm>
          <a:custGeom>
            <a:avLst/>
            <a:gdLst>
              <a:gd name="T0" fmla="*/ 0 w 369"/>
              <a:gd name="T1" fmla="*/ 298 h 298"/>
              <a:gd name="T2" fmla="*/ 369 w 369"/>
              <a:gd name="T3" fmla="*/ 0 h 298"/>
              <a:gd name="T4" fmla="*/ 0 w 369"/>
              <a:gd name="T5" fmla="*/ 298 h 298"/>
            </a:gdLst>
            <a:ahLst/>
            <a:cxnLst>
              <a:cxn ang="0">
                <a:pos x="T0" y="T1"/>
              </a:cxn>
              <a:cxn ang="0">
                <a:pos x="T2" y="T3"/>
              </a:cxn>
              <a:cxn ang="0">
                <a:pos x="T4" y="T5"/>
              </a:cxn>
            </a:cxnLst>
            <a:rect l="0" t="0" r="r" b="b"/>
            <a:pathLst>
              <a:path w="369" h="298">
                <a:moveTo>
                  <a:pt x="0" y="298"/>
                </a:moveTo>
                <a:lnTo>
                  <a:pt x="369" y="0"/>
                </a:lnTo>
                <a:lnTo>
                  <a:pt x="0" y="29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3" name="Line 1197"/>
          <p:cNvSpPr>
            <a:spLocks noChangeShapeType="1"/>
          </p:cNvSpPr>
          <p:nvPr/>
        </p:nvSpPr>
        <p:spPr bwMode="auto">
          <a:xfrm flipV="1">
            <a:off x="8681219" y="7818006"/>
            <a:ext cx="276213" cy="22306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4" name="Oval 1198"/>
          <p:cNvSpPr>
            <a:spLocks noChangeArrowheads="1"/>
          </p:cNvSpPr>
          <p:nvPr/>
        </p:nvSpPr>
        <p:spPr bwMode="auto">
          <a:xfrm>
            <a:off x="10374425" y="7658566"/>
            <a:ext cx="84586" cy="83089"/>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5" name="Oval 1199"/>
          <p:cNvSpPr>
            <a:spLocks noChangeArrowheads="1"/>
          </p:cNvSpPr>
          <p:nvPr/>
        </p:nvSpPr>
        <p:spPr bwMode="auto">
          <a:xfrm>
            <a:off x="11179109" y="5882272"/>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6" name="Oval 1200"/>
          <p:cNvSpPr>
            <a:spLocks noChangeArrowheads="1"/>
          </p:cNvSpPr>
          <p:nvPr/>
        </p:nvSpPr>
        <p:spPr bwMode="auto">
          <a:xfrm>
            <a:off x="9960480" y="7115124"/>
            <a:ext cx="75603"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7" name="Oval 1201"/>
          <p:cNvSpPr>
            <a:spLocks noChangeArrowheads="1"/>
          </p:cNvSpPr>
          <p:nvPr/>
        </p:nvSpPr>
        <p:spPr bwMode="auto">
          <a:xfrm>
            <a:off x="11319087" y="7407056"/>
            <a:ext cx="75603"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8" name="Oval 1202"/>
          <p:cNvSpPr>
            <a:spLocks noChangeArrowheads="1"/>
          </p:cNvSpPr>
          <p:nvPr/>
        </p:nvSpPr>
        <p:spPr bwMode="auto">
          <a:xfrm>
            <a:off x="6437834" y="5898740"/>
            <a:ext cx="74106"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19" name="Oval 1203"/>
          <p:cNvSpPr>
            <a:spLocks noChangeArrowheads="1"/>
          </p:cNvSpPr>
          <p:nvPr/>
        </p:nvSpPr>
        <p:spPr bwMode="auto">
          <a:xfrm>
            <a:off x="6910165" y="4665889"/>
            <a:ext cx="74106" cy="7485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0" name="Oval 1204"/>
          <p:cNvSpPr>
            <a:spLocks noChangeArrowheads="1"/>
          </p:cNvSpPr>
          <p:nvPr/>
        </p:nvSpPr>
        <p:spPr bwMode="auto">
          <a:xfrm>
            <a:off x="9804783" y="5367274"/>
            <a:ext cx="75603"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1" name="Oval 1205"/>
          <p:cNvSpPr>
            <a:spLocks noChangeArrowheads="1"/>
          </p:cNvSpPr>
          <p:nvPr/>
        </p:nvSpPr>
        <p:spPr bwMode="auto">
          <a:xfrm>
            <a:off x="9305504" y="6606862"/>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2" name="Oval 1206"/>
          <p:cNvSpPr>
            <a:spLocks noChangeArrowheads="1"/>
          </p:cNvSpPr>
          <p:nvPr/>
        </p:nvSpPr>
        <p:spPr bwMode="auto">
          <a:xfrm>
            <a:off x="7776978" y="7212434"/>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3" name="Oval 1207"/>
          <p:cNvSpPr>
            <a:spLocks noChangeArrowheads="1"/>
          </p:cNvSpPr>
          <p:nvPr/>
        </p:nvSpPr>
        <p:spPr bwMode="auto">
          <a:xfrm>
            <a:off x="7830125" y="5856074"/>
            <a:ext cx="74106"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4" name="Oval 1208"/>
          <p:cNvSpPr>
            <a:spLocks noChangeArrowheads="1"/>
          </p:cNvSpPr>
          <p:nvPr/>
        </p:nvSpPr>
        <p:spPr bwMode="auto">
          <a:xfrm>
            <a:off x="8509803" y="4552859"/>
            <a:ext cx="75603"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5" name="Oval 1209"/>
          <p:cNvSpPr>
            <a:spLocks noChangeArrowheads="1"/>
          </p:cNvSpPr>
          <p:nvPr/>
        </p:nvSpPr>
        <p:spPr bwMode="auto">
          <a:xfrm>
            <a:off x="8642295" y="8003645"/>
            <a:ext cx="75603"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6" name="Oval 1210"/>
          <p:cNvSpPr>
            <a:spLocks noChangeArrowheads="1"/>
          </p:cNvSpPr>
          <p:nvPr/>
        </p:nvSpPr>
        <p:spPr bwMode="auto">
          <a:xfrm>
            <a:off x="11037634" y="5114267"/>
            <a:ext cx="65124" cy="6362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7" name="Oval 1211"/>
          <p:cNvSpPr>
            <a:spLocks noChangeArrowheads="1"/>
          </p:cNvSpPr>
          <p:nvPr/>
        </p:nvSpPr>
        <p:spPr bwMode="auto">
          <a:xfrm>
            <a:off x="10063030" y="5848588"/>
            <a:ext cx="114527" cy="11527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8" name="Oval 1212"/>
          <p:cNvSpPr>
            <a:spLocks noChangeArrowheads="1"/>
          </p:cNvSpPr>
          <p:nvPr/>
        </p:nvSpPr>
        <p:spPr bwMode="auto">
          <a:xfrm>
            <a:off x="7649726" y="6913017"/>
            <a:ext cx="169920" cy="16992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9" name="Oval 1213"/>
          <p:cNvSpPr>
            <a:spLocks noChangeArrowheads="1"/>
          </p:cNvSpPr>
          <p:nvPr/>
        </p:nvSpPr>
        <p:spPr bwMode="auto">
          <a:xfrm>
            <a:off x="8044208" y="5287929"/>
            <a:ext cx="77849" cy="793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0" name="Oval 1214"/>
          <p:cNvSpPr>
            <a:spLocks noChangeArrowheads="1"/>
          </p:cNvSpPr>
          <p:nvPr/>
        </p:nvSpPr>
        <p:spPr bwMode="auto">
          <a:xfrm>
            <a:off x="8920005" y="7780579"/>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31" name="Oval 1215"/>
          <p:cNvSpPr>
            <a:spLocks noChangeArrowheads="1"/>
          </p:cNvSpPr>
          <p:nvPr/>
        </p:nvSpPr>
        <p:spPr bwMode="auto">
          <a:xfrm>
            <a:off x="9268077" y="5110524"/>
            <a:ext cx="65872" cy="658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2" name="Oval 1216"/>
          <p:cNvSpPr>
            <a:spLocks noChangeArrowheads="1"/>
          </p:cNvSpPr>
          <p:nvPr/>
        </p:nvSpPr>
        <p:spPr bwMode="auto">
          <a:xfrm>
            <a:off x="8250806" y="4590286"/>
            <a:ext cx="142223" cy="1414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3" name="Oval 1217"/>
          <p:cNvSpPr>
            <a:spLocks noChangeArrowheads="1"/>
          </p:cNvSpPr>
          <p:nvPr/>
        </p:nvSpPr>
        <p:spPr bwMode="auto">
          <a:xfrm>
            <a:off x="7187875" y="5298408"/>
            <a:ext cx="51650" cy="5090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4" name="Oval 1218"/>
          <p:cNvSpPr>
            <a:spLocks noChangeArrowheads="1"/>
          </p:cNvSpPr>
          <p:nvPr/>
        </p:nvSpPr>
        <p:spPr bwMode="auto">
          <a:xfrm>
            <a:off x="7867552" y="6102344"/>
            <a:ext cx="109287" cy="10928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5" name="Oval 1219"/>
          <p:cNvSpPr>
            <a:spLocks noChangeArrowheads="1"/>
          </p:cNvSpPr>
          <p:nvPr/>
        </p:nvSpPr>
        <p:spPr bwMode="auto">
          <a:xfrm>
            <a:off x="9332452" y="6369574"/>
            <a:ext cx="118270" cy="1205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6" name="Oval 1220"/>
          <p:cNvSpPr>
            <a:spLocks noChangeArrowheads="1"/>
          </p:cNvSpPr>
          <p:nvPr/>
        </p:nvSpPr>
        <p:spPr bwMode="auto">
          <a:xfrm>
            <a:off x="6306838" y="6936222"/>
            <a:ext cx="111533" cy="111533"/>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37" name="Oval 1221"/>
          <p:cNvSpPr>
            <a:spLocks noChangeArrowheads="1"/>
          </p:cNvSpPr>
          <p:nvPr/>
        </p:nvSpPr>
        <p:spPr bwMode="auto">
          <a:xfrm>
            <a:off x="11782435" y="5516235"/>
            <a:ext cx="151955" cy="1542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1409" name="组合 1408"/>
          <p:cNvGrpSpPr/>
          <p:nvPr/>
        </p:nvGrpSpPr>
        <p:grpSpPr>
          <a:xfrm>
            <a:off x="-15724841" y="-637958"/>
            <a:ext cx="15746187" cy="6827133"/>
            <a:chOff x="-4832379" y="-180733"/>
            <a:chExt cx="15746187" cy="6827133"/>
          </a:xfrm>
        </p:grpSpPr>
        <p:sp>
          <p:nvSpPr>
            <p:cNvPr id="418" name="Oval 5"/>
            <p:cNvSpPr>
              <a:spLocks noChangeArrowheads="1"/>
            </p:cNvSpPr>
            <p:nvPr/>
          </p:nvSpPr>
          <p:spPr bwMode="auto">
            <a:xfrm>
              <a:off x="4196877" y="2668858"/>
              <a:ext cx="36467"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19" name="Oval 6"/>
            <p:cNvSpPr>
              <a:spLocks noChangeArrowheads="1"/>
            </p:cNvSpPr>
            <p:nvPr/>
          </p:nvSpPr>
          <p:spPr bwMode="auto">
            <a:xfrm>
              <a:off x="6002877" y="2330233"/>
              <a:ext cx="34731"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0" name="Oval 7"/>
            <p:cNvSpPr>
              <a:spLocks noChangeArrowheads="1"/>
            </p:cNvSpPr>
            <p:nvPr/>
          </p:nvSpPr>
          <p:spPr bwMode="auto">
            <a:xfrm>
              <a:off x="7896572" y="2050651"/>
              <a:ext cx="37336" cy="35599"/>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1" name="Oval 8"/>
            <p:cNvSpPr>
              <a:spLocks noChangeArrowheads="1"/>
            </p:cNvSpPr>
            <p:nvPr/>
          </p:nvSpPr>
          <p:spPr bwMode="auto">
            <a:xfrm>
              <a:off x="7254053" y="4895101"/>
              <a:ext cx="37336"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2" name="Oval 9"/>
            <p:cNvSpPr>
              <a:spLocks noChangeArrowheads="1"/>
            </p:cNvSpPr>
            <p:nvPr/>
          </p:nvSpPr>
          <p:spPr bwMode="auto">
            <a:xfrm>
              <a:off x="10878209" y="3544074"/>
              <a:ext cx="35599"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3" name="Oval 10"/>
            <p:cNvSpPr>
              <a:spLocks noChangeArrowheads="1"/>
            </p:cNvSpPr>
            <p:nvPr/>
          </p:nvSpPr>
          <p:spPr bwMode="auto">
            <a:xfrm>
              <a:off x="6185214" y="3726410"/>
              <a:ext cx="37336"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4" name="Oval 11"/>
            <p:cNvSpPr>
              <a:spLocks noChangeArrowheads="1"/>
            </p:cNvSpPr>
            <p:nvPr/>
          </p:nvSpPr>
          <p:spPr bwMode="auto">
            <a:xfrm>
              <a:off x="4307147" y="3866201"/>
              <a:ext cx="82486" cy="81617"/>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5" name="Oval 12"/>
            <p:cNvSpPr>
              <a:spLocks noChangeArrowheads="1"/>
            </p:cNvSpPr>
            <p:nvPr/>
          </p:nvSpPr>
          <p:spPr bwMode="auto">
            <a:xfrm>
              <a:off x="4916672" y="3096047"/>
              <a:ext cx="148474"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6" name="Oval 13"/>
            <p:cNvSpPr>
              <a:spLocks noChangeArrowheads="1"/>
            </p:cNvSpPr>
            <p:nvPr/>
          </p:nvSpPr>
          <p:spPr bwMode="auto">
            <a:xfrm>
              <a:off x="5548772" y="3004010"/>
              <a:ext cx="67725" cy="65120"/>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7" name="Freeform 14"/>
            <p:cNvSpPr/>
            <p:nvPr/>
          </p:nvSpPr>
          <p:spPr bwMode="auto">
            <a:xfrm>
              <a:off x="6084494" y="1211034"/>
              <a:ext cx="105061" cy="105061"/>
            </a:xfrm>
            <a:custGeom>
              <a:avLst/>
              <a:gdLst>
                <a:gd name="T0" fmla="*/ 38 w 51"/>
                <a:gd name="T1" fmla="*/ 13 h 51"/>
                <a:gd name="T2" fmla="*/ 14 w 51"/>
                <a:gd name="T3" fmla="*/ 37 h 51"/>
                <a:gd name="T4" fmla="*/ 38 w 51"/>
                <a:gd name="T5" fmla="*/ 13 h 51"/>
              </a:gdLst>
              <a:ahLst/>
              <a:cxnLst>
                <a:cxn ang="0">
                  <a:pos x="T0" y="T1"/>
                </a:cxn>
                <a:cxn ang="0">
                  <a:pos x="T2" y="T3"/>
                </a:cxn>
                <a:cxn ang="0">
                  <a:pos x="T4" y="T5"/>
                </a:cxn>
              </a:cxnLst>
              <a:rect l="0" t="0" r="r" b="b"/>
              <a:pathLst>
                <a:path w="51" h="51">
                  <a:moveTo>
                    <a:pt x="38" y="13"/>
                  </a:moveTo>
                  <a:cubicBezTo>
                    <a:pt x="51" y="31"/>
                    <a:pt x="31" y="51"/>
                    <a:pt x="14" y="37"/>
                  </a:cubicBezTo>
                  <a:cubicBezTo>
                    <a:pt x="0" y="20"/>
                    <a:pt x="20" y="0"/>
                    <a:pt x="38" y="13"/>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8" name="Oval 15"/>
            <p:cNvSpPr>
              <a:spLocks noChangeArrowheads="1"/>
            </p:cNvSpPr>
            <p:nvPr/>
          </p:nvSpPr>
          <p:spPr bwMode="auto">
            <a:xfrm>
              <a:off x="3117618" y="4689321"/>
              <a:ext cx="65120"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9" name="Oval 16"/>
            <p:cNvSpPr>
              <a:spLocks noChangeArrowheads="1"/>
            </p:cNvSpPr>
            <p:nvPr/>
          </p:nvSpPr>
          <p:spPr bwMode="auto">
            <a:xfrm>
              <a:off x="6665366" y="4654590"/>
              <a:ext cx="65988"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0" name="Oval 17"/>
            <p:cNvSpPr>
              <a:spLocks noChangeArrowheads="1"/>
            </p:cNvSpPr>
            <p:nvPr/>
          </p:nvSpPr>
          <p:spPr bwMode="auto">
            <a:xfrm>
              <a:off x="8662386" y="2002028"/>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1" name="Oval 18"/>
            <p:cNvSpPr>
              <a:spLocks noChangeArrowheads="1"/>
            </p:cNvSpPr>
            <p:nvPr/>
          </p:nvSpPr>
          <p:spPr bwMode="auto">
            <a:xfrm>
              <a:off x="7847081" y="3020507"/>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2" name="Oval 19"/>
            <p:cNvSpPr>
              <a:spLocks noChangeArrowheads="1"/>
            </p:cNvSpPr>
            <p:nvPr/>
          </p:nvSpPr>
          <p:spPr bwMode="auto">
            <a:xfrm>
              <a:off x="7882680" y="3693416"/>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3" name="Oval 20"/>
            <p:cNvSpPr>
              <a:spLocks noChangeArrowheads="1"/>
            </p:cNvSpPr>
            <p:nvPr/>
          </p:nvSpPr>
          <p:spPr bwMode="auto">
            <a:xfrm>
              <a:off x="10125420" y="4654590"/>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4" name="Oval 21"/>
            <p:cNvSpPr>
              <a:spLocks noChangeArrowheads="1"/>
            </p:cNvSpPr>
            <p:nvPr/>
          </p:nvSpPr>
          <p:spPr bwMode="auto">
            <a:xfrm>
              <a:off x="6522102" y="2118376"/>
              <a:ext cx="147606" cy="150211"/>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5" name="Oval 22"/>
            <p:cNvSpPr>
              <a:spLocks noChangeArrowheads="1"/>
            </p:cNvSpPr>
            <p:nvPr/>
          </p:nvSpPr>
          <p:spPr bwMode="auto">
            <a:xfrm>
              <a:off x="9421253" y="3673446"/>
              <a:ext cx="150211"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6" name="Oval 23"/>
            <p:cNvSpPr>
              <a:spLocks noChangeArrowheads="1"/>
            </p:cNvSpPr>
            <p:nvPr/>
          </p:nvSpPr>
          <p:spPr bwMode="auto">
            <a:xfrm>
              <a:off x="7527558" y="4566027"/>
              <a:ext cx="147606" cy="148474"/>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7" name="Oval 24"/>
            <p:cNvSpPr>
              <a:spLocks noChangeArrowheads="1"/>
            </p:cNvSpPr>
            <p:nvPr/>
          </p:nvSpPr>
          <p:spPr bwMode="auto">
            <a:xfrm>
              <a:off x="4227266" y="3786321"/>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38" name="Oval 25"/>
            <p:cNvSpPr>
              <a:spLocks noChangeArrowheads="1"/>
            </p:cNvSpPr>
            <p:nvPr/>
          </p:nvSpPr>
          <p:spPr bwMode="auto">
            <a:xfrm>
              <a:off x="4990475" y="1695528"/>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9" name="Oval 26"/>
            <p:cNvSpPr>
              <a:spLocks noChangeArrowheads="1"/>
            </p:cNvSpPr>
            <p:nvPr/>
          </p:nvSpPr>
          <p:spPr bwMode="auto">
            <a:xfrm>
              <a:off x="4958349" y="1660797"/>
              <a:ext cx="242247" cy="243984"/>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0" name="Oval 27"/>
            <p:cNvSpPr>
              <a:spLocks noChangeArrowheads="1"/>
            </p:cNvSpPr>
            <p:nvPr/>
          </p:nvSpPr>
          <p:spPr bwMode="auto">
            <a:xfrm>
              <a:off x="6979680" y="3097783"/>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1" name="Oval 28"/>
            <p:cNvSpPr>
              <a:spLocks noChangeArrowheads="1"/>
            </p:cNvSpPr>
            <p:nvPr/>
          </p:nvSpPr>
          <p:spPr bwMode="auto">
            <a:xfrm>
              <a:off x="6946685" y="3063053"/>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2" name="Freeform 29"/>
            <p:cNvSpPr/>
            <p:nvPr/>
          </p:nvSpPr>
          <p:spPr bwMode="auto">
            <a:xfrm>
              <a:off x="4775144" y="5225043"/>
              <a:ext cx="192756" cy="193624"/>
            </a:xfrm>
            <a:custGeom>
              <a:avLst/>
              <a:gdLst>
                <a:gd name="T0" fmla="*/ 89 w 94"/>
                <a:gd name="T1" fmla="*/ 40 h 94"/>
                <a:gd name="T2" fmla="*/ 40 w 94"/>
                <a:gd name="T3" fmla="*/ 89 h 94"/>
                <a:gd name="T4" fmla="*/ 5 w 94"/>
                <a:gd name="T5" fmla="*/ 54 h 94"/>
                <a:gd name="T6" fmla="*/ 54 w 94"/>
                <a:gd name="T7" fmla="*/ 5 h 94"/>
                <a:gd name="T8" fmla="*/ 89 w 94"/>
                <a:gd name="T9" fmla="*/ 40 h 94"/>
              </a:gdLst>
              <a:ahLst/>
              <a:cxnLst>
                <a:cxn ang="0">
                  <a:pos x="T0" y="T1"/>
                </a:cxn>
                <a:cxn ang="0">
                  <a:pos x="T2" y="T3"/>
                </a:cxn>
                <a:cxn ang="0">
                  <a:pos x="T4" y="T5"/>
                </a:cxn>
                <a:cxn ang="0">
                  <a:pos x="T6" y="T7"/>
                </a:cxn>
                <a:cxn ang="0">
                  <a:pos x="T8" y="T9"/>
                </a:cxn>
              </a:cxnLst>
              <a:rect l="0" t="0" r="r" b="b"/>
              <a:pathLst>
                <a:path w="94" h="94">
                  <a:moveTo>
                    <a:pt x="89" y="40"/>
                  </a:moveTo>
                  <a:cubicBezTo>
                    <a:pt x="94" y="69"/>
                    <a:pt x="69" y="94"/>
                    <a:pt x="40" y="89"/>
                  </a:cubicBezTo>
                  <a:cubicBezTo>
                    <a:pt x="22" y="86"/>
                    <a:pt x="8" y="72"/>
                    <a:pt x="5" y="54"/>
                  </a:cubicBezTo>
                  <a:cubicBezTo>
                    <a:pt x="0" y="25"/>
                    <a:pt x="25" y="0"/>
                    <a:pt x="54" y="5"/>
                  </a:cubicBezTo>
                  <a:cubicBezTo>
                    <a:pt x="72" y="8"/>
                    <a:pt x="86" y="22"/>
                    <a:pt x="89" y="40"/>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3" name="Freeform 30"/>
            <p:cNvSpPr/>
            <p:nvPr/>
          </p:nvSpPr>
          <p:spPr bwMode="auto">
            <a:xfrm>
              <a:off x="4743018" y="5190312"/>
              <a:ext cx="260481" cy="261349"/>
            </a:xfrm>
            <a:custGeom>
              <a:avLst/>
              <a:gdLst>
                <a:gd name="T0" fmla="*/ 122 w 127"/>
                <a:gd name="T1" fmla="*/ 56 h 127"/>
                <a:gd name="T2" fmla="*/ 56 w 127"/>
                <a:gd name="T3" fmla="*/ 122 h 127"/>
                <a:gd name="T4" fmla="*/ 5 w 127"/>
                <a:gd name="T5" fmla="*/ 71 h 127"/>
                <a:gd name="T6" fmla="*/ 71 w 127"/>
                <a:gd name="T7" fmla="*/ 5 h 127"/>
                <a:gd name="T8" fmla="*/ 122 w 127"/>
                <a:gd name="T9" fmla="*/ 56 h 127"/>
              </a:gdLst>
              <a:ahLst/>
              <a:cxnLst>
                <a:cxn ang="0">
                  <a:pos x="T0" y="T1"/>
                </a:cxn>
                <a:cxn ang="0">
                  <a:pos x="T2" y="T3"/>
                </a:cxn>
                <a:cxn ang="0">
                  <a:pos x="T4" y="T5"/>
                </a:cxn>
                <a:cxn ang="0">
                  <a:pos x="T6" y="T7"/>
                </a:cxn>
                <a:cxn ang="0">
                  <a:pos x="T8" y="T9"/>
                </a:cxn>
              </a:cxnLst>
              <a:rect l="0" t="0" r="r" b="b"/>
              <a:pathLst>
                <a:path w="127" h="127">
                  <a:moveTo>
                    <a:pt x="122" y="56"/>
                  </a:moveTo>
                  <a:cubicBezTo>
                    <a:pt x="127" y="95"/>
                    <a:pt x="94" y="127"/>
                    <a:pt x="56" y="122"/>
                  </a:cubicBezTo>
                  <a:cubicBezTo>
                    <a:pt x="29" y="119"/>
                    <a:pt x="8" y="98"/>
                    <a:pt x="5" y="71"/>
                  </a:cubicBezTo>
                  <a:cubicBezTo>
                    <a:pt x="0" y="33"/>
                    <a:pt x="32" y="0"/>
                    <a:pt x="71" y="5"/>
                  </a:cubicBezTo>
                  <a:cubicBezTo>
                    <a:pt x="97" y="8"/>
                    <a:pt x="119" y="30"/>
                    <a:pt x="122" y="56"/>
                  </a:cubicBezTo>
                  <a:close/>
                </a:path>
              </a:pathLst>
            </a:cu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4" name="Oval 31"/>
            <p:cNvSpPr>
              <a:spLocks noChangeArrowheads="1"/>
            </p:cNvSpPr>
            <p:nvPr/>
          </p:nvSpPr>
          <p:spPr bwMode="auto">
            <a:xfrm>
              <a:off x="7336539" y="1560078"/>
              <a:ext cx="82486"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5" name="Oval 32"/>
            <p:cNvSpPr>
              <a:spLocks noChangeArrowheads="1"/>
            </p:cNvSpPr>
            <p:nvPr/>
          </p:nvSpPr>
          <p:spPr bwMode="auto">
            <a:xfrm>
              <a:off x="7256658" y="1480197"/>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6" name="Oval 33"/>
            <p:cNvSpPr>
              <a:spLocks noChangeArrowheads="1"/>
            </p:cNvSpPr>
            <p:nvPr/>
          </p:nvSpPr>
          <p:spPr bwMode="auto">
            <a:xfrm>
              <a:off x="8670200" y="4931568"/>
              <a:ext cx="82486"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7" name="Oval 34"/>
            <p:cNvSpPr>
              <a:spLocks noChangeArrowheads="1"/>
            </p:cNvSpPr>
            <p:nvPr/>
          </p:nvSpPr>
          <p:spPr bwMode="auto">
            <a:xfrm>
              <a:off x="8590319" y="4851687"/>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8" name="Oval 35"/>
            <p:cNvSpPr>
              <a:spLocks noChangeArrowheads="1"/>
            </p:cNvSpPr>
            <p:nvPr/>
          </p:nvSpPr>
          <p:spPr bwMode="auto">
            <a:xfrm>
              <a:off x="10078533" y="2551642"/>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9" name="Oval 36"/>
            <p:cNvSpPr>
              <a:spLocks noChangeArrowheads="1"/>
            </p:cNvSpPr>
            <p:nvPr/>
          </p:nvSpPr>
          <p:spPr bwMode="auto">
            <a:xfrm>
              <a:off x="9996047" y="2471761"/>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0" name="Oval 37"/>
            <p:cNvSpPr>
              <a:spLocks noChangeArrowheads="1"/>
            </p:cNvSpPr>
            <p:nvPr/>
          </p:nvSpPr>
          <p:spPr bwMode="auto">
            <a:xfrm>
              <a:off x="8689302" y="2681014"/>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1" name="Oval 38"/>
            <p:cNvSpPr>
              <a:spLocks noChangeArrowheads="1"/>
            </p:cNvSpPr>
            <p:nvPr/>
          </p:nvSpPr>
          <p:spPr bwMode="auto">
            <a:xfrm>
              <a:off x="8606816" y="2601133"/>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2" name="Freeform 39"/>
            <p:cNvSpPr/>
            <p:nvPr/>
          </p:nvSpPr>
          <p:spPr bwMode="auto">
            <a:xfrm>
              <a:off x="3149744" y="2706194"/>
              <a:ext cx="1065367" cy="2017858"/>
            </a:xfrm>
            <a:custGeom>
              <a:avLst/>
              <a:gdLst>
                <a:gd name="T0" fmla="*/ 1227 w 1227"/>
                <a:gd name="T1" fmla="*/ 0 h 2324"/>
                <a:gd name="T2" fmla="*/ 0 w 1227"/>
                <a:gd name="T3" fmla="*/ 2324 h 2324"/>
                <a:gd name="T4" fmla="*/ 1227 w 1227"/>
                <a:gd name="T5" fmla="*/ 0 h 2324"/>
              </a:gdLst>
              <a:ahLst/>
              <a:cxnLst>
                <a:cxn ang="0">
                  <a:pos x="T0" y="T1"/>
                </a:cxn>
                <a:cxn ang="0">
                  <a:pos x="T2" y="T3"/>
                </a:cxn>
                <a:cxn ang="0">
                  <a:pos x="T4" y="T5"/>
                </a:cxn>
              </a:cxnLst>
              <a:rect l="0" t="0" r="r" b="b"/>
              <a:pathLst>
                <a:path w="1227" h="2324">
                  <a:moveTo>
                    <a:pt x="1227" y="0"/>
                  </a:moveTo>
                  <a:lnTo>
                    <a:pt x="0" y="2324"/>
                  </a:lnTo>
                  <a:lnTo>
                    <a:pt x="122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3" name="Line 40"/>
            <p:cNvSpPr>
              <a:spLocks noChangeShapeType="1"/>
            </p:cNvSpPr>
            <p:nvPr/>
          </p:nvSpPr>
          <p:spPr bwMode="auto">
            <a:xfrm flipH="1">
              <a:off x="3149744" y="2706194"/>
              <a:ext cx="1065367" cy="20178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4" name="Freeform 41"/>
            <p:cNvSpPr/>
            <p:nvPr/>
          </p:nvSpPr>
          <p:spPr bwMode="auto">
            <a:xfrm>
              <a:off x="3149744" y="3907010"/>
              <a:ext cx="1199080" cy="817042"/>
            </a:xfrm>
            <a:custGeom>
              <a:avLst/>
              <a:gdLst>
                <a:gd name="T0" fmla="*/ 0 w 1381"/>
                <a:gd name="T1" fmla="*/ 941 h 941"/>
                <a:gd name="T2" fmla="*/ 1381 w 1381"/>
                <a:gd name="T3" fmla="*/ 0 h 941"/>
                <a:gd name="T4" fmla="*/ 0 w 1381"/>
                <a:gd name="T5" fmla="*/ 941 h 941"/>
              </a:gdLst>
              <a:ahLst/>
              <a:cxnLst>
                <a:cxn ang="0">
                  <a:pos x="T0" y="T1"/>
                </a:cxn>
                <a:cxn ang="0">
                  <a:pos x="T2" y="T3"/>
                </a:cxn>
                <a:cxn ang="0">
                  <a:pos x="T4" y="T5"/>
                </a:cxn>
              </a:cxnLst>
              <a:rect l="0" t="0" r="r" b="b"/>
              <a:pathLst>
                <a:path w="1381" h="941">
                  <a:moveTo>
                    <a:pt x="0" y="941"/>
                  </a:moveTo>
                  <a:lnTo>
                    <a:pt x="1381" y="0"/>
                  </a:lnTo>
                  <a:lnTo>
                    <a:pt x="0" y="9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5" name="Line 42"/>
            <p:cNvSpPr>
              <a:spLocks noChangeShapeType="1"/>
            </p:cNvSpPr>
            <p:nvPr/>
          </p:nvSpPr>
          <p:spPr bwMode="auto">
            <a:xfrm flipV="1">
              <a:off x="3149744" y="3907010"/>
              <a:ext cx="1199080" cy="81704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6" name="Freeform 43"/>
            <p:cNvSpPr/>
            <p:nvPr/>
          </p:nvSpPr>
          <p:spPr bwMode="auto">
            <a:xfrm>
              <a:off x="4340141" y="3923507"/>
              <a:ext cx="531381" cy="1415279"/>
            </a:xfrm>
            <a:custGeom>
              <a:avLst/>
              <a:gdLst>
                <a:gd name="T0" fmla="*/ 0 w 612"/>
                <a:gd name="T1" fmla="*/ 0 h 1630"/>
                <a:gd name="T2" fmla="*/ 612 w 612"/>
                <a:gd name="T3" fmla="*/ 1630 h 1630"/>
                <a:gd name="T4" fmla="*/ 0 w 612"/>
                <a:gd name="T5" fmla="*/ 0 h 1630"/>
              </a:gdLst>
              <a:ahLst/>
              <a:cxnLst>
                <a:cxn ang="0">
                  <a:pos x="T0" y="T1"/>
                </a:cxn>
                <a:cxn ang="0">
                  <a:pos x="T2" y="T3"/>
                </a:cxn>
                <a:cxn ang="0">
                  <a:pos x="T4" y="T5"/>
                </a:cxn>
              </a:cxnLst>
              <a:rect l="0" t="0" r="r" b="b"/>
              <a:pathLst>
                <a:path w="612" h="1630">
                  <a:moveTo>
                    <a:pt x="0" y="0"/>
                  </a:moveTo>
                  <a:lnTo>
                    <a:pt x="612" y="1630"/>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7" name="Line 44"/>
            <p:cNvSpPr>
              <a:spLocks noChangeShapeType="1"/>
            </p:cNvSpPr>
            <p:nvPr/>
          </p:nvSpPr>
          <p:spPr bwMode="auto">
            <a:xfrm>
              <a:off x="4340141" y="3923507"/>
              <a:ext cx="531381" cy="141527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8" name="Freeform 45"/>
            <p:cNvSpPr/>
            <p:nvPr/>
          </p:nvSpPr>
          <p:spPr bwMode="auto">
            <a:xfrm>
              <a:off x="4871522" y="1784092"/>
              <a:ext cx="207517" cy="3554695"/>
            </a:xfrm>
            <a:custGeom>
              <a:avLst/>
              <a:gdLst>
                <a:gd name="T0" fmla="*/ 0 w 239"/>
                <a:gd name="T1" fmla="*/ 4094 h 4094"/>
                <a:gd name="T2" fmla="*/ 239 w 239"/>
                <a:gd name="T3" fmla="*/ 0 h 4094"/>
                <a:gd name="T4" fmla="*/ 0 w 239"/>
                <a:gd name="T5" fmla="*/ 4094 h 4094"/>
              </a:gdLst>
              <a:ahLst/>
              <a:cxnLst>
                <a:cxn ang="0">
                  <a:pos x="T0" y="T1"/>
                </a:cxn>
                <a:cxn ang="0">
                  <a:pos x="T2" y="T3"/>
                </a:cxn>
                <a:cxn ang="0">
                  <a:pos x="T4" y="T5"/>
                </a:cxn>
              </a:cxnLst>
              <a:rect l="0" t="0" r="r" b="b"/>
              <a:pathLst>
                <a:path w="239" h="4094">
                  <a:moveTo>
                    <a:pt x="0" y="4094"/>
                  </a:moveTo>
                  <a:lnTo>
                    <a:pt x="239" y="0"/>
                  </a:lnTo>
                  <a:lnTo>
                    <a:pt x="0" y="409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9" name="Line 46"/>
            <p:cNvSpPr>
              <a:spLocks noChangeShapeType="1"/>
            </p:cNvSpPr>
            <p:nvPr/>
          </p:nvSpPr>
          <p:spPr bwMode="auto">
            <a:xfrm flipV="1">
              <a:off x="4871522" y="1784092"/>
              <a:ext cx="207517" cy="355469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0" name="Freeform 47"/>
            <p:cNvSpPr/>
            <p:nvPr/>
          </p:nvSpPr>
          <p:spPr bwMode="auto">
            <a:xfrm>
              <a:off x="4990475" y="1765858"/>
              <a:ext cx="88563" cy="1403992"/>
            </a:xfrm>
            <a:custGeom>
              <a:avLst/>
              <a:gdLst>
                <a:gd name="T0" fmla="*/ 102 w 102"/>
                <a:gd name="T1" fmla="*/ 0 h 1617"/>
                <a:gd name="T2" fmla="*/ 0 w 102"/>
                <a:gd name="T3" fmla="*/ 1617 h 1617"/>
                <a:gd name="T4" fmla="*/ 102 w 102"/>
                <a:gd name="T5" fmla="*/ 0 h 1617"/>
              </a:gdLst>
              <a:ahLst/>
              <a:cxnLst>
                <a:cxn ang="0">
                  <a:pos x="T0" y="T1"/>
                </a:cxn>
                <a:cxn ang="0">
                  <a:pos x="T2" y="T3"/>
                </a:cxn>
                <a:cxn ang="0">
                  <a:pos x="T4" y="T5"/>
                </a:cxn>
              </a:cxnLst>
              <a:rect l="0" t="0" r="r" b="b"/>
              <a:pathLst>
                <a:path w="102" h="1617">
                  <a:moveTo>
                    <a:pt x="102" y="0"/>
                  </a:moveTo>
                  <a:lnTo>
                    <a:pt x="0" y="1617"/>
                  </a:lnTo>
                  <a:lnTo>
                    <a:pt x="1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1" name="Line 48"/>
            <p:cNvSpPr>
              <a:spLocks noChangeShapeType="1"/>
            </p:cNvSpPr>
            <p:nvPr/>
          </p:nvSpPr>
          <p:spPr bwMode="auto">
            <a:xfrm flipH="1">
              <a:off x="4990475" y="1765858"/>
              <a:ext cx="88563" cy="140399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2" name="Freeform 49"/>
            <p:cNvSpPr/>
            <p:nvPr/>
          </p:nvSpPr>
          <p:spPr bwMode="auto">
            <a:xfrm>
              <a:off x="4990475" y="3036136"/>
              <a:ext cx="593896" cy="133713"/>
            </a:xfrm>
            <a:custGeom>
              <a:avLst/>
              <a:gdLst>
                <a:gd name="T0" fmla="*/ 0 w 684"/>
                <a:gd name="T1" fmla="*/ 154 h 154"/>
                <a:gd name="T2" fmla="*/ 684 w 684"/>
                <a:gd name="T3" fmla="*/ 0 h 154"/>
                <a:gd name="T4" fmla="*/ 0 w 684"/>
                <a:gd name="T5" fmla="*/ 154 h 154"/>
              </a:gdLst>
              <a:ahLst/>
              <a:cxnLst>
                <a:cxn ang="0">
                  <a:pos x="T0" y="T1"/>
                </a:cxn>
                <a:cxn ang="0">
                  <a:pos x="T2" y="T3"/>
                </a:cxn>
                <a:cxn ang="0">
                  <a:pos x="T4" y="T5"/>
                </a:cxn>
              </a:cxnLst>
              <a:rect l="0" t="0" r="r" b="b"/>
              <a:pathLst>
                <a:path w="684" h="154">
                  <a:moveTo>
                    <a:pt x="0" y="154"/>
                  </a:moveTo>
                  <a:lnTo>
                    <a:pt x="684" y="0"/>
                  </a:lnTo>
                  <a:lnTo>
                    <a:pt x="0" y="15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3" name="Line 50"/>
            <p:cNvSpPr>
              <a:spLocks noChangeShapeType="1"/>
            </p:cNvSpPr>
            <p:nvPr/>
          </p:nvSpPr>
          <p:spPr bwMode="auto">
            <a:xfrm flipV="1">
              <a:off x="4990475" y="3036136"/>
              <a:ext cx="593896"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4" name="Freeform 51"/>
            <p:cNvSpPr/>
            <p:nvPr/>
          </p:nvSpPr>
          <p:spPr bwMode="auto">
            <a:xfrm>
              <a:off x="4346219" y="3036136"/>
              <a:ext cx="1238152" cy="870874"/>
            </a:xfrm>
            <a:custGeom>
              <a:avLst/>
              <a:gdLst>
                <a:gd name="T0" fmla="*/ 1426 w 1426"/>
                <a:gd name="T1" fmla="*/ 0 h 1003"/>
                <a:gd name="T2" fmla="*/ 0 w 1426"/>
                <a:gd name="T3" fmla="*/ 1003 h 1003"/>
                <a:gd name="T4" fmla="*/ 1426 w 1426"/>
                <a:gd name="T5" fmla="*/ 0 h 1003"/>
              </a:gdLst>
              <a:ahLst/>
              <a:cxnLst>
                <a:cxn ang="0">
                  <a:pos x="T0" y="T1"/>
                </a:cxn>
                <a:cxn ang="0">
                  <a:pos x="T2" y="T3"/>
                </a:cxn>
                <a:cxn ang="0">
                  <a:pos x="T4" y="T5"/>
                </a:cxn>
              </a:cxnLst>
              <a:rect l="0" t="0" r="r" b="b"/>
              <a:pathLst>
                <a:path w="1426" h="1003">
                  <a:moveTo>
                    <a:pt x="1426" y="0"/>
                  </a:moveTo>
                  <a:lnTo>
                    <a:pt x="0" y="1003"/>
                  </a:lnTo>
                  <a:lnTo>
                    <a:pt x="142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5" name="Line 52"/>
            <p:cNvSpPr>
              <a:spLocks noChangeShapeType="1"/>
            </p:cNvSpPr>
            <p:nvPr/>
          </p:nvSpPr>
          <p:spPr bwMode="auto">
            <a:xfrm flipH="1">
              <a:off x="4346219" y="3036136"/>
              <a:ext cx="1238152" cy="87087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6" name="Freeform 53"/>
            <p:cNvSpPr/>
            <p:nvPr/>
          </p:nvSpPr>
          <p:spPr bwMode="auto">
            <a:xfrm>
              <a:off x="4215110" y="2706194"/>
              <a:ext cx="131109" cy="1200817"/>
            </a:xfrm>
            <a:custGeom>
              <a:avLst/>
              <a:gdLst>
                <a:gd name="T0" fmla="*/ 151 w 151"/>
                <a:gd name="T1" fmla="*/ 1383 h 1383"/>
                <a:gd name="T2" fmla="*/ 0 w 151"/>
                <a:gd name="T3" fmla="*/ 0 h 1383"/>
                <a:gd name="T4" fmla="*/ 151 w 151"/>
                <a:gd name="T5" fmla="*/ 1383 h 1383"/>
              </a:gdLst>
              <a:ahLst/>
              <a:cxnLst>
                <a:cxn ang="0">
                  <a:pos x="T0" y="T1"/>
                </a:cxn>
                <a:cxn ang="0">
                  <a:pos x="T2" y="T3"/>
                </a:cxn>
                <a:cxn ang="0">
                  <a:pos x="T4" y="T5"/>
                </a:cxn>
              </a:cxnLst>
              <a:rect l="0" t="0" r="r" b="b"/>
              <a:pathLst>
                <a:path w="151" h="1383">
                  <a:moveTo>
                    <a:pt x="151" y="1383"/>
                  </a:moveTo>
                  <a:lnTo>
                    <a:pt x="0" y="0"/>
                  </a:lnTo>
                  <a:lnTo>
                    <a:pt x="151" y="138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7" name="Line 54"/>
            <p:cNvSpPr>
              <a:spLocks noChangeShapeType="1"/>
            </p:cNvSpPr>
            <p:nvPr/>
          </p:nvSpPr>
          <p:spPr bwMode="auto">
            <a:xfrm flipH="1" flipV="1">
              <a:off x="4215110" y="2706194"/>
              <a:ext cx="131109" cy="120081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8" name="Freeform 55"/>
            <p:cNvSpPr/>
            <p:nvPr/>
          </p:nvSpPr>
          <p:spPr bwMode="auto">
            <a:xfrm>
              <a:off x="4346219" y="1778014"/>
              <a:ext cx="693747" cy="2128996"/>
            </a:xfrm>
            <a:custGeom>
              <a:avLst/>
              <a:gdLst>
                <a:gd name="T0" fmla="*/ 0 w 799"/>
                <a:gd name="T1" fmla="*/ 2452 h 2452"/>
                <a:gd name="T2" fmla="*/ 799 w 799"/>
                <a:gd name="T3" fmla="*/ 0 h 2452"/>
                <a:gd name="T4" fmla="*/ 0 w 799"/>
                <a:gd name="T5" fmla="*/ 2452 h 2452"/>
              </a:gdLst>
              <a:ahLst/>
              <a:cxnLst>
                <a:cxn ang="0">
                  <a:pos x="T0" y="T1"/>
                </a:cxn>
                <a:cxn ang="0">
                  <a:pos x="T2" y="T3"/>
                </a:cxn>
                <a:cxn ang="0">
                  <a:pos x="T4" y="T5"/>
                </a:cxn>
              </a:cxnLst>
              <a:rect l="0" t="0" r="r" b="b"/>
              <a:pathLst>
                <a:path w="799" h="2452">
                  <a:moveTo>
                    <a:pt x="0" y="2452"/>
                  </a:moveTo>
                  <a:lnTo>
                    <a:pt x="799" y="0"/>
                  </a:lnTo>
                  <a:lnTo>
                    <a:pt x="0" y="245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9" name="Line 56"/>
            <p:cNvSpPr>
              <a:spLocks noChangeShapeType="1"/>
            </p:cNvSpPr>
            <p:nvPr/>
          </p:nvSpPr>
          <p:spPr bwMode="auto">
            <a:xfrm flipV="1">
              <a:off x="4346219" y="1778014"/>
              <a:ext cx="693747" cy="21289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0" name="Freeform 57"/>
            <p:cNvSpPr/>
            <p:nvPr/>
          </p:nvSpPr>
          <p:spPr bwMode="auto">
            <a:xfrm>
              <a:off x="4231608" y="1778014"/>
              <a:ext cx="808359" cy="905605"/>
            </a:xfrm>
            <a:custGeom>
              <a:avLst/>
              <a:gdLst>
                <a:gd name="T0" fmla="*/ 931 w 931"/>
                <a:gd name="T1" fmla="*/ 0 h 1043"/>
                <a:gd name="T2" fmla="*/ 0 w 931"/>
                <a:gd name="T3" fmla="*/ 1043 h 1043"/>
                <a:gd name="T4" fmla="*/ 931 w 931"/>
                <a:gd name="T5" fmla="*/ 0 h 1043"/>
              </a:gdLst>
              <a:ahLst/>
              <a:cxnLst>
                <a:cxn ang="0">
                  <a:pos x="T0" y="T1"/>
                </a:cxn>
                <a:cxn ang="0">
                  <a:pos x="T2" y="T3"/>
                </a:cxn>
                <a:cxn ang="0">
                  <a:pos x="T4" y="T5"/>
                </a:cxn>
              </a:cxnLst>
              <a:rect l="0" t="0" r="r" b="b"/>
              <a:pathLst>
                <a:path w="931" h="1043">
                  <a:moveTo>
                    <a:pt x="931" y="0"/>
                  </a:moveTo>
                  <a:lnTo>
                    <a:pt x="0" y="1043"/>
                  </a:lnTo>
                  <a:lnTo>
                    <a:pt x="93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1" name="Line 58"/>
            <p:cNvSpPr>
              <a:spLocks noChangeShapeType="1"/>
            </p:cNvSpPr>
            <p:nvPr/>
          </p:nvSpPr>
          <p:spPr bwMode="auto">
            <a:xfrm flipH="1">
              <a:off x="4231608" y="1778014"/>
              <a:ext cx="808359" cy="9056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2" name="Freeform 59"/>
            <p:cNvSpPr/>
            <p:nvPr/>
          </p:nvSpPr>
          <p:spPr bwMode="auto">
            <a:xfrm>
              <a:off x="5118110" y="1765858"/>
              <a:ext cx="466261" cy="1270278"/>
            </a:xfrm>
            <a:custGeom>
              <a:avLst/>
              <a:gdLst>
                <a:gd name="T0" fmla="*/ 0 w 537"/>
                <a:gd name="T1" fmla="*/ 0 h 1463"/>
                <a:gd name="T2" fmla="*/ 537 w 537"/>
                <a:gd name="T3" fmla="*/ 1463 h 1463"/>
                <a:gd name="T4" fmla="*/ 0 w 537"/>
                <a:gd name="T5" fmla="*/ 0 h 1463"/>
              </a:gdLst>
              <a:ahLst/>
              <a:cxnLst>
                <a:cxn ang="0">
                  <a:pos x="T0" y="T1"/>
                </a:cxn>
                <a:cxn ang="0">
                  <a:pos x="T2" y="T3"/>
                </a:cxn>
                <a:cxn ang="0">
                  <a:pos x="T4" y="T5"/>
                </a:cxn>
              </a:cxnLst>
              <a:rect l="0" t="0" r="r" b="b"/>
              <a:pathLst>
                <a:path w="537" h="1463">
                  <a:moveTo>
                    <a:pt x="0" y="0"/>
                  </a:moveTo>
                  <a:lnTo>
                    <a:pt x="537" y="146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3" name="Line 60"/>
            <p:cNvSpPr>
              <a:spLocks noChangeShapeType="1"/>
            </p:cNvSpPr>
            <p:nvPr/>
          </p:nvSpPr>
          <p:spPr bwMode="auto">
            <a:xfrm>
              <a:off x="5118110" y="1765858"/>
              <a:ext cx="466261" cy="127027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4" name="Freeform 61"/>
            <p:cNvSpPr/>
            <p:nvPr/>
          </p:nvSpPr>
          <p:spPr bwMode="auto">
            <a:xfrm>
              <a:off x="4869785" y="3744644"/>
              <a:ext cx="1315428" cy="1577645"/>
            </a:xfrm>
            <a:custGeom>
              <a:avLst/>
              <a:gdLst>
                <a:gd name="T0" fmla="*/ 0 w 1515"/>
                <a:gd name="T1" fmla="*/ 1817 h 1817"/>
                <a:gd name="T2" fmla="*/ 1515 w 1515"/>
                <a:gd name="T3" fmla="*/ 0 h 1817"/>
                <a:gd name="T4" fmla="*/ 0 w 1515"/>
                <a:gd name="T5" fmla="*/ 1817 h 1817"/>
              </a:gdLst>
              <a:ahLst/>
              <a:cxnLst>
                <a:cxn ang="0">
                  <a:pos x="T0" y="T1"/>
                </a:cxn>
                <a:cxn ang="0">
                  <a:pos x="T2" y="T3"/>
                </a:cxn>
                <a:cxn ang="0">
                  <a:pos x="T4" y="T5"/>
                </a:cxn>
              </a:cxnLst>
              <a:rect l="0" t="0" r="r" b="b"/>
              <a:pathLst>
                <a:path w="1515" h="1817">
                  <a:moveTo>
                    <a:pt x="0" y="1817"/>
                  </a:moveTo>
                  <a:lnTo>
                    <a:pt x="1515" y="0"/>
                  </a:lnTo>
                  <a:lnTo>
                    <a:pt x="0" y="181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5" name="Line 62"/>
            <p:cNvSpPr>
              <a:spLocks noChangeShapeType="1"/>
            </p:cNvSpPr>
            <p:nvPr/>
          </p:nvSpPr>
          <p:spPr bwMode="auto">
            <a:xfrm flipV="1">
              <a:off x="4869785" y="3744644"/>
              <a:ext cx="1315428" cy="157764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6" name="Freeform 63"/>
            <p:cNvSpPr/>
            <p:nvPr/>
          </p:nvSpPr>
          <p:spPr bwMode="auto">
            <a:xfrm>
              <a:off x="6203447" y="3763746"/>
              <a:ext cx="494913" cy="923838"/>
            </a:xfrm>
            <a:custGeom>
              <a:avLst/>
              <a:gdLst>
                <a:gd name="T0" fmla="*/ 0 w 570"/>
                <a:gd name="T1" fmla="*/ 0 h 1064"/>
                <a:gd name="T2" fmla="*/ 570 w 570"/>
                <a:gd name="T3" fmla="*/ 1064 h 1064"/>
                <a:gd name="T4" fmla="*/ 0 w 570"/>
                <a:gd name="T5" fmla="*/ 0 h 1064"/>
              </a:gdLst>
              <a:ahLst/>
              <a:cxnLst>
                <a:cxn ang="0">
                  <a:pos x="T0" y="T1"/>
                </a:cxn>
                <a:cxn ang="0">
                  <a:pos x="T2" y="T3"/>
                </a:cxn>
                <a:cxn ang="0">
                  <a:pos x="T4" y="T5"/>
                </a:cxn>
              </a:cxnLst>
              <a:rect l="0" t="0" r="r" b="b"/>
              <a:pathLst>
                <a:path w="570" h="1064">
                  <a:moveTo>
                    <a:pt x="0" y="0"/>
                  </a:moveTo>
                  <a:lnTo>
                    <a:pt x="570" y="106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7" name="Line 64"/>
            <p:cNvSpPr>
              <a:spLocks noChangeShapeType="1"/>
            </p:cNvSpPr>
            <p:nvPr/>
          </p:nvSpPr>
          <p:spPr bwMode="auto">
            <a:xfrm>
              <a:off x="6203447" y="3763746"/>
              <a:ext cx="49491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8" name="Freeform 65"/>
            <p:cNvSpPr/>
            <p:nvPr/>
          </p:nvSpPr>
          <p:spPr bwMode="auto">
            <a:xfrm>
              <a:off x="4869785" y="4687585"/>
              <a:ext cx="1828575" cy="634705"/>
            </a:xfrm>
            <a:custGeom>
              <a:avLst/>
              <a:gdLst>
                <a:gd name="T0" fmla="*/ 2106 w 2106"/>
                <a:gd name="T1" fmla="*/ 0 h 731"/>
                <a:gd name="T2" fmla="*/ 0 w 2106"/>
                <a:gd name="T3" fmla="*/ 731 h 731"/>
                <a:gd name="T4" fmla="*/ 2106 w 2106"/>
                <a:gd name="T5" fmla="*/ 0 h 731"/>
              </a:gdLst>
              <a:ahLst/>
              <a:cxnLst>
                <a:cxn ang="0">
                  <a:pos x="T0" y="T1"/>
                </a:cxn>
                <a:cxn ang="0">
                  <a:pos x="T2" y="T3"/>
                </a:cxn>
                <a:cxn ang="0">
                  <a:pos x="T4" y="T5"/>
                </a:cxn>
              </a:cxnLst>
              <a:rect l="0" t="0" r="r" b="b"/>
              <a:pathLst>
                <a:path w="2106" h="731">
                  <a:moveTo>
                    <a:pt x="2106" y="0"/>
                  </a:moveTo>
                  <a:lnTo>
                    <a:pt x="0" y="731"/>
                  </a:lnTo>
                  <a:lnTo>
                    <a:pt x="210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9" name="Line 66"/>
            <p:cNvSpPr>
              <a:spLocks noChangeShapeType="1"/>
            </p:cNvSpPr>
            <p:nvPr/>
          </p:nvSpPr>
          <p:spPr bwMode="auto">
            <a:xfrm flipH="1">
              <a:off x="4869785" y="4687585"/>
              <a:ext cx="1828575" cy="6347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0" name="Freeform 67"/>
            <p:cNvSpPr/>
            <p:nvPr/>
          </p:nvSpPr>
          <p:spPr bwMode="auto">
            <a:xfrm>
              <a:off x="4871522" y="3036136"/>
              <a:ext cx="712849" cy="2250554"/>
            </a:xfrm>
            <a:custGeom>
              <a:avLst/>
              <a:gdLst>
                <a:gd name="T0" fmla="*/ 821 w 821"/>
                <a:gd name="T1" fmla="*/ 0 h 2592"/>
                <a:gd name="T2" fmla="*/ 0 w 821"/>
                <a:gd name="T3" fmla="*/ 2592 h 2592"/>
                <a:gd name="T4" fmla="*/ 821 w 821"/>
                <a:gd name="T5" fmla="*/ 0 h 2592"/>
              </a:gdLst>
              <a:ahLst/>
              <a:cxnLst>
                <a:cxn ang="0">
                  <a:pos x="T0" y="T1"/>
                </a:cxn>
                <a:cxn ang="0">
                  <a:pos x="T2" y="T3"/>
                </a:cxn>
                <a:cxn ang="0">
                  <a:pos x="T4" y="T5"/>
                </a:cxn>
              </a:cxnLst>
              <a:rect l="0" t="0" r="r" b="b"/>
              <a:pathLst>
                <a:path w="821" h="2592">
                  <a:moveTo>
                    <a:pt x="821" y="0"/>
                  </a:moveTo>
                  <a:lnTo>
                    <a:pt x="0" y="2592"/>
                  </a:lnTo>
                  <a:lnTo>
                    <a:pt x="82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1" name="Line 68"/>
            <p:cNvSpPr>
              <a:spLocks noChangeShapeType="1"/>
            </p:cNvSpPr>
            <p:nvPr/>
          </p:nvSpPr>
          <p:spPr bwMode="auto">
            <a:xfrm flipH="1">
              <a:off x="-4832379" y="-180733"/>
              <a:ext cx="712849" cy="225055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2" name="Freeform 69"/>
            <p:cNvSpPr/>
            <p:nvPr/>
          </p:nvSpPr>
          <p:spPr bwMode="auto">
            <a:xfrm>
              <a:off x="5584371" y="2206939"/>
              <a:ext cx="995037" cy="829197"/>
            </a:xfrm>
            <a:custGeom>
              <a:avLst/>
              <a:gdLst>
                <a:gd name="T0" fmla="*/ 0 w 1146"/>
                <a:gd name="T1" fmla="*/ 955 h 955"/>
                <a:gd name="T2" fmla="*/ 1146 w 1146"/>
                <a:gd name="T3" fmla="*/ 0 h 955"/>
                <a:gd name="T4" fmla="*/ 0 w 1146"/>
                <a:gd name="T5" fmla="*/ 955 h 955"/>
              </a:gdLst>
              <a:ahLst/>
              <a:cxnLst>
                <a:cxn ang="0">
                  <a:pos x="T0" y="T1"/>
                </a:cxn>
                <a:cxn ang="0">
                  <a:pos x="T2" y="T3"/>
                </a:cxn>
                <a:cxn ang="0">
                  <a:pos x="T4" y="T5"/>
                </a:cxn>
              </a:cxnLst>
              <a:rect l="0" t="0" r="r" b="b"/>
              <a:pathLst>
                <a:path w="1146" h="955">
                  <a:moveTo>
                    <a:pt x="0" y="955"/>
                  </a:moveTo>
                  <a:lnTo>
                    <a:pt x="1146" y="0"/>
                  </a:lnTo>
                  <a:lnTo>
                    <a:pt x="0" y="95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3" name="Line 70"/>
            <p:cNvSpPr>
              <a:spLocks noChangeShapeType="1"/>
            </p:cNvSpPr>
            <p:nvPr/>
          </p:nvSpPr>
          <p:spPr bwMode="auto">
            <a:xfrm flipV="1">
              <a:off x="5584371" y="2206939"/>
              <a:ext cx="995037" cy="8291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4" name="Freeform 71"/>
            <p:cNvSpPr/>
            <p:nvPr/>
          </p:nvSpPr>
          <p:spPr bwMode="auto">
            <a:xfrm>
              <a:off x="5584371" y="2367569"/>
              <a:ext cx="435003" cy="668567"/>
            </a:xfrm>
            <a:custGeom>
              <a:avLst/>
              <a:gdLst>
                <a:gd name="T0" fmla="*/ 501 w 501"/>
                <a:gd name="T1" fmla="*/ 0 h 770"/>
                <a:gd name="T2" fmla="*/ 0 w 501"/>
                <a:gd name="T3" fmla="*/ 770 h 770"/>
                <a:gd name="T4" fmla="*/ 501 w 501"/>
                <a:gd name="T5" fmla="*/ 0 h 770"/>
              </a:gdLst>
              <a:ahLst/>
              <a:cxnLst>
                <a:cxn ang="0">
                  <a:pos x="T0" y="T1"/>
                </a:cxn>
                <a:cxn ang="0">
                  <a:pos x="T2" y="T3"/>
                </a:cxn>
                <a:cxn ang="0">
                  <a:pos x="T4" y="T5"/>
                </a:cxn>
              </a:cxnLst>
              <a:rect l="0" t="0" r="r" b="b"/>
              <a:pathLst>
                <a:path w="501" h="770">
                  <a:moveTo>
                    <a:pt x="501" y="0"/>
                  </a:moveTo>
                  <a:lnTo>
                    <a:pt x="0" y="770"/>
                  </a:lnTo>
                  <a:lnTo>
                    <a:pt x="50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5" name="Line 72"/>
            <p:cNvSpPr>
              <a:spLocks noChangeShapeType="1"/>
            </p:cNvSpPr>
            <p:nvPr/>
          </p:nvSpPr>
          <p:spPr bwMode="auto">
            <a:xfrm flipH="1">
              <a:off x="5584371" y="2367569"/>
              <a:ext cx="435003" cy="668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6" name="Freeform 73"/>
            <p:cNvSpPr/>
            <p:nvPr/>
          </p:nvSpPr>
          <p:spPr bwMode="auto">
            <a:xfrm>
              <a:off x="5079039" y="1778014"/>
              <a:ext cx="923838" cy="570453"/>
            </a:xfrm>
            <a:custGeom>
              <a:avLst/>
              <a:gdLst>
                <a:gd name="T0" fmla="*/ 1064 w 1064"/>
                <a:gd name="T1" fmla="*/ 657 h 657"/>
                <a:gd name="T2" fmla="*/ 0 w 1064"/>
                <a:gd name="T3" fmla="*/ 0 h 657"/>
                <a:gd name="T4" fmla="*/ 1064 w 1064"/>
                <a:gd name="T5" fmla="*/ 657 h 657"/>
              </a:gdLst>
              <a:ahLst/>
              <a:cxnLst>
                <a:cxn ang="0">
                  <a:pos x="T0" y="T1"/>
                </a:cxn>
                <a:cxn ang="0">
                  <a:pos x="T2" y="T3"/>
                </a:cxn>
                <a:cxn ang="0">
                  <a:pos x="T4" y="T5"/>
                </a:cxn>
              </a:cxnLst>
              <a:rect l="0" t="0" r="r" b="b"/>
              <a:pathLst>
                <a:path w="1064" h="657">
                  <a:moveTo>
                    <a:pt x="1064" y="657"/>
                  </a:moveTo>
                  <a:lnTo>
                    <a:pt x="0" y="0"/>
                  </a:lnTo>
                  <a:lnTo>
                    <a:pt x="1064" y="65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7" name="Line 74"/>
            <p:cNvSpPr>
              <a:spLocks noChangeShapeType="1"/>
            </p:cNvSpPr>
            <p:nvPr/>
          </p:nvSpPr>
          <p:spPr bwMode="auto">
            <a:xfrm flipH="1" flipV="1">
              <a:off x="5079039" y="1778014"/>
              <a:ext cx="923838" cy="5704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8" name="Freeform 75"/>
            <p:cNvSpPr/>
            <p:nvPr/>
          </p:nvSpPr>
          <p:spPr bwMode="auto">
            <a:xfrm>
              <a:off x="5103350" y="1262262"/>
              <a:ext cx="1034977" cy="523567"/>
            </a:xfrm>
            <a:custGeom>
              <a:avLst/>
              <a:gdLst>
                <a:gd name="T0" fmla="*/ 1192 w 1192"/>
                <a:gd name="T1" fmla="*/ 0 h 603"/>
                <a:gd name="T2" fmla="*/ 0 w 1192"/>
                <a:gd name="T3" fmla="*/ 603 h 603"/>
                <a:gd name="T4" fmla="*/ 1192 w 1192"/>
                <a:gd name="T5" fmla="*/ 0 h 603"/>
              </a:gdLst>
              <a:ahLst/>
              <a:cxnLst>
                <a:cxn ang="0">
                  <a:pos x="T0" y="T1"/>
                </a:cxn>
                <a:cxn ang="0">
                  <a:pos x="T2" y="T3"/>
                </a:cxn>
                <a:cxn ang="0">
                  <a:pos x="T4" y="T5"/>
                </a:cxn>
              </a:cxnLst>
              <a:rect l="0" t="0" r="r" b="b"/>
              <a:pathLst>
                <a:path w="1192" h="603">
                  <a:moveTo>
                    <a:pt x="1192" y="0"/>
                  </a:moveTo>
                  <a:lnTo>
                    <a:pt x="0" y="603"/>
                  </a:lnTo>
                  <a:lnTo>
                    <a:pt x="119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9" name="Line 76"/>
            <p:cNvSpPr>
              <a:spLocks noChangeShapeType="1"/>
            </p:cNvSpPr>
            <p:nvPr/>
          </p:nvSpPr>
          <p:spPr bwMode="auto">
            <a:xfrm flipH="1">
              <a:off x="5103350" y="1262262"/>
              <a:ext cx="1034977" cy="523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0" name="Freeform 77"/>
            <p:cNvSpPr/>
            <p:nvPr/>
          </p:nvSpPr>
          <p:spPr bwMode="auto">
            <a:xfrm>
              <a:off x="6698360" y="3141197"/>
              <a:ext cx="379434" cy="1546388"/>
            </a:xfrm>
            <a:custGeom>
              <a:avLst/>
              <a:gdLst>
                <a:gd name="T0" fmla="*/ 0 w 437"/>
                <a:gd name="T1" fmla="*/ 1781 h 1781"/>
                <a:gd name="T2" fmla="*/ 437 w 437"/>
                <a:gd name="T3" fmla="*/ 0 h 1781"/>
                <a:gd name="T4" fmla="*/ 0 w 437"/>
                <a:gd name="T5" fmla="*/ 1781 h 1781"/>
              </a:gdLst>
              <a:ahLst/>
              <a:cxnLst>
                <a:cxn ang="0">
                  <a:pos x="T0" y="T1"/>
                </a:cxn>
                <a:cxn ang="0">
                  <a:pos x="T2" y="T3"/>
                </a:cxn>
                <a:cxn ang="0">
                  <a:pos x="T4" y="T5"/>
                </a:cxn>
              </a:cxnLst>
              <a:rect l="0" t="0" r="r" b="b"/>
              <a:pathLst>
                <a:path w="437" h="1781">
                  <a:moveTo>
                    <a:pt x="0" y="1781"/>
                  </a:moveTo>
                  <a:lnTo>
                    <a:pt x="437" y="0"/>
                  </a:lnTo>
                  <a:lnTo>
                    <a:pt x="0" y="178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1" name="Line 78"/>
            <p:cNvSpPr>
              <a:spLocks noChangeShapeType="1"/>
            </p:cNvSpPr>
            <p:nvPr/>
          </p:nvSpPr>
          <p:spPr bwMode="auto">
            <a:xfrm flipV="1">
              <a:off x="6698360" y="3141197"/>
              <a:ext cx="379434" cy="15463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2" name="Freeform 79"/>
            <p:cNvSpPr/>
            <p:nvPr/>
          </p:nvSpPr>
          <p:spPr bwMode="auto">
            <a:xfrm>
              <a:off x="6203447" y="2211280"/>
              <a:ext cx="375961" cy="1515130"/>
            </a:xfrm>
            <a:custGeom>
              <a:avLst/>
              <a:gdLst>
                <a:gd name="T0" fmla="*/ 0 w 433"/>
                <a:gd name="T1" fmla="*/ 1745 h 1745"/>
                <a:gd name="T2" fmla="*/ 433 w 433"/>
                <a:gd name="T3" fmla="*/ 0 h 1745"/>
                <a:gd name="T4" fmla="*/ 0 w 433"/>
                <a:gd name="T5" fmla="*/ 1745 h 1745"/>
              </a:gdLst>
              <a:ahLst/>
              <a:cxnLst>
                <a:cxn ang="0">
                  <a:pos x="T0" y="T1"/>
                </a:cxn>
                <a:cxn ang="0">
                  <a:pos x="T2" y="T3"/>
                </a:cxn>
                <a:cxn ang="0">
                  <a:pos x="T4" y="T5"/>
                </a:cxn>
              </a:cxnLst>
              <a:rect l="0" t="0" r="r" b="b"/>
              <a:pathLst>
                <a:path w="433" h="1745">
                  <a:moveTo>
                    <a:pt x="0" y="1745"/>
                  </a:moveTo>
                  <a:lnTo>
                    <a:pt x="433" y="0"/>
                  </a:lnTo>
                  <a:lnTo>
                    <a:pt x="0" y="174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3" name="Line 80"/>
            <p:cNvSpPr>
              <a:spLocks noChangeShapeType="1"/>
            </p:cNvSpPr>
            <p:nvPr/>
          </p:nvSpPr>
          <p:spPr bwMode="auto">
            <a:xfrm flipV="1">
              <a:off x="6203447" y="2211280"/>
              <a:ext cx="375961" cy="15151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4" name="Freeform 81"/>
            <p:cNvSpPr/>
            <p:nvPr/>
          </p:nvSpPr>
          <p:spPr bwMode="auto">
            <a:xfrm>
              <a:off x="4871522" y="2206939"/>
              <a:ext cx="1707886" cy="3079751"/>
            </a:xfrm>
            <a:custGeom>
              <a:avLst/>
              <a:gdLst>
                <a:gd name="T0" fmla="*/ 1967 w 1967"/>
                <a:gd name="T1" fmla="*/ 0 h 3547"/>
                <a:gd name="T2" fmla="*/ 0 w 1967"/>
                <a:gd name="T3" fmla="*/ 3547 h 3547"/>
                <a:gd name="T4" fmla="*/ 1967 w 1967"/>
                <a:gd name="T5" fmla="*/ 0 h 3547"/>
              </a:gdLst>
              <a:ahLst/>
              <a:cxnLst>
                <a:cxn ang="0">
                  <a:pos x="T0" y="T1"/>
                </a:cxn>
                <a:cxn ang="0">
                  <a:pos x="T2" y="T3"/>
                </a:cxn>
                <a:cxn ang="0">
                  <a:pos x="T4" y="T5"/>
                </a:cxn>
              </a:cxnLst>
              <a:rect l="0" t="0" r="r" b="b"/>
              <a:pathLst>
                <a:path w="1967" h="3547">
                  <a:moveTo>
                    <a:pt x="1967" y="0"/>
                  </a:moveTo>
                  <a:lnTo>
                    <a:pt x="0" y="3547"/>
                  </a:lnTo>
                  <a:lnTo>
                    <a:pt x="196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5" name="Line 82"/>
            <p:cNvSpPr>
              <a:spLocks noChangeShapeType="1"/>
            </p:cNvSpPr>
            <p:nvPr/>
          </p:nvSpPr>
          <p:spPr bwMode="auto">
            <a:xfrm flipH="1">
              <a:off x="4871522" y="2206939"/>
              <a:ext cx="1707886" cy="307975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6" name="Freeform 83"/>
            <p:cNvSpPr/>
            <p:nvPr/>
          </p:nvSpPr>
          <p:spPr bwMode="auto">
            <a:xfrm>
              <a:off x="6579408" y="2206939"/>
              <a:ext cx="486231" cy="909946"/>
            </a:xfrm>
            <a:custGeom>
              <a:avLst/>
              <a:gdLst>
                <a:gd name="T0" fmla="*/ 0 w 560"/>
                <a:gd name="T1" fmla="*/ 0 h 1048"/>
                <a:gd name="T2" fmla="*/ 560 w 560"/>
                <a:gd name="T3" fmla="*/ 1048 h 1048"/>
                <a:gd name="T4" fmla="*/ 0 w 560"/>
                <a:gd name="T5" fmla="*/ 0 h 1048"/>
              </a:gdLst>
              <a:ahLst/>
              <a:cxnLst>
                <a:cxn ang="0">
                  <a:pos x="T0" y="T1"/>
                </a:cxn>
                <a:cxn ang="0">
                  <a:pos x="T2" y="T3"/>
                </a:cxn>
                <a:cxn ang="0">
                  <a:pos x="T4" y="T5"/>
                </a:cxn>
              </a:cxnLst>
              <a:rect l="0" t="0" r="r" b="b"/>
              <a:pathLst>
                <a:path w="560" h="1048">
                  <a:moveTo>
                    <a:pt x="0" y="0"/>
                  </a:moveTo>
                  <a:lnTo>
                    <a:pt x="560" y="104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7" name="Line 84"/>
            <p:cNvSpPr>
              <a:spLocks noChangeShapeType="1"/>
            </p:cNvSpPr>
            <p:nvPr/>
          </p:nvSpPr>
          <p:spPr bwMode="auto">
            <a:xfrm>
              <a:off x="6579408" y="2206939"/>
              <a:ext cx="486231" cy="9099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8" name="Freeform 85"/>
            <p:cNvSpPr/>
            <p:nvPr/>
          </p:nvSpPr>
          <p:spPr bwMode="auto">
            <a:xfrm>
              <a:off x="6579408" y="1600887"/>
              <a:ext cx="797940" cy="606052"/>
            </a:xfrm>
            <a:custGeom>
              <a:avLst/>
              <a:gdLst>
                <a:gd name="T0" fmla="*/ 0 w 919"/>
                <a:gd name="T1" fmla="*/ 698 h 698"/>
                <a:gd name="T2" fmla="*/ 919 w 919"/>
                <a:gd name="T3" fmla="*/ 0 h 698"/>
                <a:gd name="T4" fmla="*/ 0 w 919"/>
                <a:gd name="T5" fmla="*/ 698 h 698"/>
              </a:gdLst>
              <a:ahLst/>
              <a:cxnLst>
                <a:cxn ang="0">
                  <a:pos x="T0" y="T1"/>
                </a:cxn>
                <a:cxn ang="0">
                  <a:pos x="T2" y="T3"/>
                </a:cxn>
                <a:cxn ang="0">
                  <a:pos x="T4" y="T5"/>
                </a:cxn>
              </a:cxnLst>
              <a:rect l="0" t="0" r="r" b="b"/>
              <a:pathLst>
                <a:path w="919" h="698">
                  <a:moveTo>
                    <a:pt x="0" y="698"/>
                  </a:moveTo>
                  <a:lnTo>
                    <a:pt x="919" y="0"/>
                  </a:lnTo>
                  <a:lnTo>
                    <a:pt x="0" y="69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9" name="Line 86"/>
            <p:cNvSpPr>
              <a:spLocks noChangeShapeType="1"/>
            </p:cNvSpPr>
            <p:nvPr/>
          </p:nvSpPr>
          <p:spPr bwMode="auto">
            <a:xfrm flipV="1">
              <a:off x="6579408" y="1600887"/>
              <a:ext cx="797940" cy="6060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0" name="Freeform 87"/>
            <p:cNvSpPr/>
            <p:nvPr/>
          </p:nvSpPr>
          <p:spPr bwMode="auto">
            <a:xfrm>
              <a:off x="7036985" y="1600887"/>
              <a:ext cx="340362" cy="1540310"/>
            </a:xfrm>
            <a:custGeom>
              <a:avLst/>
              <a:gdLst>
                <a:gd name="T0" fmla="*/ 392 w 392"/>
                <a:gd name="T1" fmla="*/ 0 h 1774"/>
                <a:gd name="T2" fmla="*/ 0 w 392"/>
                <a:gd name="T3" fmla="*/ 1774 h 1774"/>
                <a:gd name="T4" fmla="*/ 392 w 392"/>
                <a:gd name="T5" fmla="*/ 0 h 1774"/>
              </a:gdLst>
              <a:ahLst/>
              <a:cxnLst>
                <a:cxn ang="0">
                  <a:pos x="T0" y="T1"/>
                </a:cxn>
                <a:cxn ang="0">
                  <a:pos x="T2" y="T3"/>
                </a:cxn>
                <a:cxn ang="0">
                  <a:pos x="T4" y="T5"/>
                </a:cxn>
              </a:cxnLst>
              <a:rect l="0" t="0" r="r" b="b"/>
              <a:pathLst>
                <a:path w="392" h="1774">
                  <a:moveTo>
                    <a:pt x="392" y="0"/>
                  </a:moveTo>
                  <a:lnTo>
                    <a:pt x="0" y="1774"/>
                  </a:lnTo>
                  <a:lnTo>
                    <a:pt x="39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1" name="Line 88"/>
            <p:cNvSpPr>
              <a:spLocks noChangeShapeType="1"/>
            </p:cNvSpPr>
            <p:nvPr/>
          </p:nvSpPr>
          <p:spPr bwMode="auto">
            <a:xfrm flipH="1">
              <a:off x="7036985" y="1600887"/>
              <a:ext cx="340362" cy="15403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2" name="Freeform 89"/>
            <p:cNvSpPr/>
            <p:nvPr/>
          </p:nvSpPr>
          <p:spPr bwMode="auto">
            <a:xfrm>
              <a:off x="6019374" y="2367569"/>
              <a:ext cx="1017612" cy="773628"/>
            </a:xfrm>
            <a:custGeom>
              <a:avLst/>
              <a:gdLst>
                <a:gd name="T0" fmla="*/ 1172 w 1172"/>
                <a:gd name="T1" fmla="*/ 891 h 891"/>
                <a:gd name="T2" fmla="*/ 0 w 1172"/>
                <a:gd name="T3" fmla="*/ 0 h 891"/>
                <a:gd name="T4" fmla="*/ 1172 w 1172"/>
                <a:gd name="T5" fmla="*/ 891 h 891"/>
              </a:gdLst>
              <a:ahLst/>
              <a:cxnLst>
                <a:cxn ang="0">
                  <a:pos x="T0" y="T1"/>
                </a:cxn>
                <a:cxn ang="0">
                  <a:pos x="T2" y="T3"/>
                </a:cxn>
                <a:cxn ang="0">
                  <a:pos x="T4" y="T5"/>
                </a:cxn>
              </a:cxnLst>
              <a:rect l="0" t="0" r="r" b="b"/>
              <a:pathLst>
                <a:path w="1172" h="891">
                  <a:moveTo>
                    <a:pt x="1172" y="891"/>
                  </a:moveTo>
                  <a:lnTo>
                    <a:pt x="0" y="0"/>
                  </a:lnTo>
                  <a:lnTo>
                    <a:pt x="1172" y="89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3" name="Line 90"/>
            <p:cNvSpPr>
              <a:spLocks noChangeShapeType="1"/>
            </p:cNvSpPr>
            <p:nvPr/>
          </p:nvSpPr>
          <p:spPr bwMode="auto">
            <a:xfrm flipH="1" flipV="1">
              <a:off x="6019374" y="2367569"/>
              <a:ext cx="1017612" cy="77362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4" name="Freeform 91"/>
            <p:cNvSpPr/>
            <p:nvPr/>
          </p:nvSpPr>
          <p:spPr bwMode="auto">
            <a:xfrm>
              <a:off x="6019374" y="1266603"/>
              <a:ext cx="118953" cy="1063630"/>
            </a:xfrm>
            <a:custGeom>
              <a:avLst/>
              <a:gdLst>
                <a:gd name="T0" fmla="*/ 137 w 137"/>
                <a:gd name="T1" fmla="*/ 0 h 1225"/>
                <a:gd name="T2" fmla="*/ 0 w 137"/>
                <a:gd name="T3" fmla="*/ 1225 h 1225"/>
                <a:gd name="T4" fmla="*/ 137 w 137"/>
                <a:gd name="T5" fmla="*/ 0 h 1225"/>
              </a:gdLst>
              <a:ahLst/>
              <a:cxnLst>
                <a:cxn ang="0">
                  <a:pos x="T0" y="T1"/>
                </a:cxn>
                <a:cxn ang="0">
                  <a:pos x="T2" y="T3"/>
                </a:cxn>
                <a:cxn ang="0">
                  <a:pos x="T4" y="T5"/>
                </a:cxn>
              </a:cxnLst>
              <a:rect l="0" t="0" r="r" b="b"/>
              <a:pathLst>
                <a:path w="137" h="1225">
                  <a:moveTo>
                    <a:pt x="137" y="0"/>
                  </a:moveTo>
                  <a:lnTo>
                    <a:pt x="0" y="1225"/>
                  </a:lnTo>
                  <a:lnTo>
                    <a:pt x="13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5" name="Line 92"/>
            <p:cNvSpPr>
              <a:spLocks noChangeShapeType="1"/>
            </p:cNvSpPr>
            <p:nvPr/>
          </p:nvSpPr>
          <p:spPr bwMode="auto">
            <a:xfrm flipH="1">
              <a:off x="6019374" y="1266603"/>
              <a:ext cx="118953" cy="10636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6" name="Freeform 93"/>
            <p:cNvSpPr/>
            <p:nvPr/>
          </p:nvSpPr>
          <p:spPr bwMode="auto">
            <a:xfrm>
              <a:off x="6037608" y="2182628"/>
              <a:ext cx="558297" cy="165840"/>
            </a:xfrm>
            <a:custGeom>
              <a:avLst/>
              <a:gdLst>
                <a:gd name="T0" fmla="*/ 0 w 643"/>
                <a:gd name="T1" fmla="*/ 191 h 191"/>
                <a:gd name="T2" fmla="*/ 643 w 643"/>
                <a:gd name="T3" fmla="*/ 0 h 191"/>
                <a:gd name="T4" fmla="*/ 0 w 643"/>
                <a:gd name="T5" fmla="*/ 191 h 191"/>
              </a:gdLst>
              <a:ahLst/>
              <a:cxnLst>
                <a:cxn ang="0">
                  <a:pos x="T0" y="T1"/>
                </a:cxn>
                <a:cxn ang="0">
                  <a:pos x="T2" y="T3"/>
                </a:cxn>
                <a:cxn ang="0">
                  <a:pos x="T4" y="T5"/>
                </a:cxn>
              </a:cxnLst>
              <a:rect l="0" t="0" r="r" b="b"/>
              <a:pathLst>
                <a:path w="643" h="191">
                  <a:moveTo>
                    <a:pt x="0" y="191"/>
                  </a:moveTo>
                  <a:lnTo>
                    <a:pt x="643" y="0"/>
                  </a:lnTo>
                  <a:lnTo>
                    <a:pt x="0" y="19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7" name="Line 94"/>
            <p:cNvSpPr>
              <a:spLocks noChangeShapeType="1"/>
            </p:cNvSpPr>
            <p:nvPr/>
          </p:nvSpPr>
          <p:spPr bwMode="auto">
            <a:xfrm flipV="1">
              <a:off x="6037608" y="2182628"/>
              <a:ext cx="558297" cy="16584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8" name="Freeform 95"/>
            <p:cNvSpPr/>
            <p:nvPr/>
          </p:nvSpPr>
          <p:spPr bwMode="auto">
            <a:xfrm>
              <a:off x="6138327" y="1266603"/>
              <a:ext cx="457578" cy="916024"/>
            </a:xfrm>
            <a:custGeom>
              <a:avLst/>
              <a:gdLst>
                <a:gd name="T0" fmla="*/ 527 w 527"/>
                <a:gd name="T1" fmla="*/ 1055 h 1055"/>
                <a:gd name="T2" fmla="*/ 0 w 527"/>
                <a:gd name="T3" fmla="*/ 0 h 1055"/>
                <a:gd name="T4" fmla="*/ 527 w 527"/>
                <a:gd name="T5" fmla="*/ 1055 h 1055"/>
              </a:gdLst>
              <a:ahLst/>
              <a:cxnLst>
                <a:cxn ang="0">
                  <a:pos x="T0" y="T1"/>
                </a:cxn>
                <a:cxn ang="0">
                  <a:pos x="T2" y="T3"/>
                </a:cxn>
                <a:cxn ang="0">
                  <a:pos x="T4" y="T5"/>
                </a:cxn>
              </a:cxnLst>
              <a:rect l="0" t="0" r="r" b="b"/>
              <a:pathLst>
                <a:path w="527" h="1055">
                  <a:moveTo>
                    <a:pt x="527" y="1055"/>
                  </a:moveTo>
                  <a:lnTo>
                    <a:pt x="0" y="0"/>
                  </a:lnTo>
                  <a:lnTo>
                    <a:pt x="527" y="105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9" name="Line 96"/>
            <p:cNvSpPr>
              <a:spLocks noChangeShapeType="1"/>
            </p:cNvSpPr>
            <p:nvPr/>
          </p:nvSpPr>
          <p:spPr bwMode="auto">
            <a:xfrm flipH="1" flipV="1">
              <a:off x="6138327" y="1266603"/>
              <a:ext cx="457578" cy="91602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0" name="Freeform 97"/>
            <p:cNvSpPr/>
            <p:nvPr/>
          </p:nvSpPr>
          <p:spPr bwMode="auto">
            <a:xfrm>
              <a:off x="4346219" y="1262262"/>
              <a:ext cx="1792108" cy="2644748"/>
            </a:xfrm>
            <a:custGeom>
              <a:avLst/>
              <a:gdLst>
                <a:gd name="T0" fmla="*/ 2064 w 2064"/>
                <a:gd name="T1" fmla="*/ 0 h 3046"/>
                <a:gd name="T2" fmla="*/ 0 w 2064"/>
                <a:gd name="T3" fmla="*/ 3046 h 3046"/>
                <a:gd name="T4" fmla="*/ 2064 w 2064"/>
                <a:gd name="T5" fmla="*/ 0 h 3046"/>
              </a:gdLst>
              <a:ahLst/>
              <a:cxnLst>
                <a:cxn ang="0">
                  <a:pos x="T0" y="T1"/>
                </a:cxn>
                <a:cxn ang="0">
                  <a:pos x="T2" y="T3"/>
                </a:cxn>
                <a:cxn ang="0">
                  <a:pos x="T4" y="T5"/>
                </a:cxn>
              </a:cxnLst>
              <a:rect l="0" t="0" r="r" b="b"/>
              <a:pathLst>
                <a:path w="2064" h="3046">
                  <a:moveTo>
                    <a:pt x="2064" y="0"/>
                  </a:moveTo>
                  <a:lnTo>
                    <a:pt x="0" y="3046"/>
                  </a:lnTo>
                  <a:lnTo>
                    <a:pt x="2064"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1" name="Line 98"/>
            <p:cNvSpPr>
              <a:spLocks noChangeShapeType="1"/>
            </p:cNvSpPr>
            <p:nvPr/>
          </p:nvSpPr>
          <p:spPr bwMode="auto">
            <a:xfrm flipH="1">
              <a:off x="4346219" y="1262262"/>
              <a:ext cx="1792108" cy="264474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2" name="Freeform 99"/>
            <p:cNvSpPr/>
            <p:nvPr/>
          </p:nvSpPr>
          <p:spPr bwMode="auto">
            <a:xfrm>
              <a:off x="4990475" y="3169849"/>
              <a:ext cx="1707886" cy="1517735"/>
            </a:xfrm>
            <a:custGeom>
              <a:avLst/>
              <a:gdLst>
                <a:gd name="T0" fmla="*/ 0 w 1967"/>
                <a:gd name="T1" fmla="*/ 0 h 1748"/>
                <a:gd name="T2" fmla="*/ 1967 w 1967"/>
                <a:gd name="T3" fmla="*/ 1748 h 1748"/>
                <a:gd name="T4" fmla="*/ 0 w 1967"/>
                <a:gd name="T5" fmla="*/ 0 h 1748"/>
              </a:gdLst>
              <a:ahLst/>
              <a:cxnLst>
                <a:cxn ang="0">
                  <a:pos x="T0" y="T1"/>
                </a:cxn>
                <a:cxn ang="0">
                  <a:pos x="T2" y="T3"/>
                </a:cxn>
                <a:cxn ang="0">
                  <a:pos x="T4" y="T5"/>
                </a:cxn>
              </a:cxnLst>
              <a:rect l="0" t="0" r="r" b="b"/>
              <a:pathLst>
                <a:path w="1967" h="1748">
                  <a:moveTo>
                    <a:pt x="0" y="0"/>
                  </a:moveTo>
                  <a:lnTo>
                    <a:pt x="1967" y="174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3" name="Line 100"/>
            <p:cNvSpPr>
              <a:spLocks noChangeShapeType="1"/>
            </p:cNvSpPr>
            <p:nvPr/>
          </p:nvSpPr>
          <p:spPr bwMode="auto">
            <a:xfrm>
              <a:off x="4990475" y="3169849"/>
              <a:ext cx="1707886" cy="15177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4" name="Freeform 101"/>
            <p:cNvSpPr/>
            <p:nvPr/>
          </p:nvSpPr>
          <p:spPr bwMode="auto">
            <a:xfrm>
              <a:off x="5584371" y="3036136"/>
              <a:ext cx="1464771" cy="133713"/>
            </a:xfrm>
            <a:custGeom>
              <a:avLst/>
              <a:gdLst>
                <a:gd name="T0" fmla="*/ 0 w 1687"/>
                <a:gd name="T1" fmla="*/ 0 h 154"/>
                <a:gd name="T2" fmla="*/ 1687 w 1687"/>
                <a:gd name="T3" fmla="*/ 154 h 154"/>
                <a:gd name="T4" fmla="*/ 0 w 1687"/>
                <a:gd name="T5" fmla="*/ 0 h 154"/>
              </a:gdLst>
              <a:ahLst/>
              <a:cxnLst>
                <a:cxn ang="0">
                  <a:pos x="T0" y="T1"/>
                </a:cxn>
                <a:cxn ang="0">
                  <a:pos x="T2" y="T3"/>
                </a:cxn>
                <a:cxn ang="0">
                  <a:pos x="T4" y="T5"/>
                </a:cxn>
              </a:cxnLst>
              <a:rect l="0" t="0" r="r" b="b"/>
              <a:pathLst>
                <a:path w="1687" h="154">
                  <a:moveTo>
                    <a:pt x="0" y="0"/>
                  </a:moveTo>
                  <a:lnTo>
                    <a:pt x="1687" y="15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5" name="Line 102"/>
            <p:cNvSpPr>
              <a:spLocks noChangeShapeType="1"/>
            </p:cNvSpPr>
            <p:nvPr/>
          </p:nvSpPr>
          <p:spPr bwMode="auto">
            <a:xfrm>
              <a:off x="5584371" y="3036136"/>
              <a:ext cx="1464771"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6" name="Freeform 103"/>
            <p:cNvSpPr/>
            <p:nvPr/>
          </p:nvSpPr>
          <p:spPr bwMode="auto">
            <a:xfrm>
              <a:off x="3149744" y="3169849"/>
              <a:ext cx="1840731" cy="1554202"/>
            </a:xfrm>
            <a:custGeom>
              <a:avLst/>
              <a:gdLst>
                <a:gd name="T0" fmla="*/ 2120 w 2120"/>
                <a:gd name="T1" fmla="*/ 0 h 1790"/>
                <a:gd name="T2" fmla="*/ 0 w 2120"/>
                <a:gd name="T3" fmla="*/ 1790 h 1790"/>
                <a:gd name="T4" fmla="*/ 2120 w 2120"/>
                <a:gd name="T5" fmla="*/ 0 h 1790"/>
              </a:gdLst>
              <a:ahLst/>
              <a:cxnLst>
                <a:cxn ang="0">
                  <a:pos x="T0" y="T1"/>
                </a:cxn>
                <a:cxn ang="0">
                  <a:pos x="T2" y="T3"/>
                </a:cxn>
                <a:cxn ang="0">
                  <a:pos x="T4" y="T5"/>
                </a:cxn>
              </a:cxnLst>
              <a:rect l="0" t="0" r="r" b="b"/>
              <a:pathLst>
                <a:path w="2120" h="1790">
                  <a:moveTo>
                    <a:pt x="2120" y="0"/>
                  </a:moveTo>
                  <a:lnTo>
                    <a:pt x="0" y="1790"/>
                  </a:lnTo>
                  <a:lnTo>
                    <a:pt x="212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7" name="Line 104"/>
            <p:cNvSpPr>
              <a:spLocks noChangeShapeType="1"/>
            </p:cNvSpPr>
            <p:nvPr/>
          </p:nvSpPr>
          <p:spPr bwMode="auto">
            <a:xfrm flipH="1">
              <a:off x="3149744" y="3169849"/>
              <a:ext cx="1840731" cy="155420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8" name="Freeform 105"/>
            <p:cNvSpPr/>
            <p:nvPr/>
          </p:nvSpPr>
          <p:spPr bwMode="auto">
            <a:xfrm>
              <a:off x="6698360" y="4613781"/>
              <a:ext cx="903000" cy="79881"/>
            </a:xfrm>
            <a:custGeom>
              <a:avLst/>
              <a:gdLst>
                <a:gd name="T0" fmla="*/ 0 w 1040"/>
                <a:gd name="T1" fmla="*/ 92 h 92"/>
                <a:gd name="T2" fmla="*/ 1040 w 1040"/>
                <a:gd name="T3" fmla="*/ 0 h 92"/>
                <a:gd name="T4" fmla="*/ 0 w 1040"/>
                <a:gd name="T5" fmla="*/ 92 h 92"/>
              </a:gdLst>
              <a:ahLst/>
              <a:cxnLst>
                <a:cxn ang="0">
                  <a:pos x="T0" y="T1"/>
                </a:cxn>
                <a:cxn ang="0">
                  <a:pos x="T2" y="T3"/>
                </a:cxn>
                <a:cxn ang="0">
                  <a:pos x="T4" y="T5"/>
                </a:cxn>
              </a:cxnLst>
              <a:rect l="0" t="0" r="r" b="b"/>
              <a:pathLst>
                <a:path w="1040" h="92">
                  <a:moveTo>
                    <a:pt x="0" y="92"/>
                  </a:moveTo>
                  <a:lnTo>
                    <a:pt x="1040" y="0"/>
                  </a:lnTo>
                  <a:lnTo>
                    <a:pt x="0" y="9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9" name="Line 106"/>
            <p:cNvSpPr>
              <a:spLocks noChangeShapeType="1"/>
            </p:cNvSpPr>
            <p:nvPr/>
          </p:nvSpPr>
          <p:spPr bwMode="auto">
            <a:xfrm flipV="1">
              <a:off x="6698360" y="4613781"/>
              <a:ext cx="903000" cy="7988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0" name="Freeform 107"/>
            <p:cNvSpPr/>
            <p:nvPr/>
          </p:nvSpPr>
          <p:spPr bwMode="auto">
            <a:xfrm>
              <a:off x="7601361" y="4639830"/>
              <a:ext cx="1101834" cy="335152"/>
            </a:xfrm>
            <a:custGeom>
              <a:avLst/>
              <a:gdLst>
                <a:gd name="T0" fmla="*/ 0 w 1269"/>
                <a:gd name="T1" fmla="*/ 0 h 386"/>
                <a:gd name="T2" fmla="*/ 1269 w 1269"/>
                <a:gd name="T3" fmla="*/ 386 h 386"/>
                <a:gd name="T4" fmla="*/ 0 w 1269"/>
                <a:gd name="T5" fmla="*/ 0 h 386"/>
              </a:gdLst>
              <a:ahLst/>
              <a:cxnLst>
                <a:cxn ang="0">
                  <a:pos x="T0" y="T1"/>
                </a:cxn>
                <a:cxn ang="0">
                  <a:pos x="T2" y="T3"/>
                </a:cxn>
                <a:cxn ang="0">
                  <a:pos x="T4" y="T5"/>
                </a:cxn>
              </a:cxnLst>
              <a:rect l="0" t="0" r="r" b="b"/>
              <a:pathLst>
                <a:path w="1269" h="386">
                  <a:moveTo>
                    <a:pt x="0" y="0"/>
                  </a:moveTo>
                  <a:lnTo>
                    <a:pt x="1269" y="38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1" name="Line 108"/>
            <p:cNvSpPr>
              <a:spLocks noChangeShapeType="1"/>
            </p:cNvSpPr>
            <p:nvPr/>
          </p:nvSpPr>
          <p:spPr bwMode="auto">
            <a:xfrm>
              <a:off x="7601361" y="4639830"/>
              <a:ext cx="1101834" cy="3351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2" name="Freeform 109"/>
            <p:cNvSpPr/>
            <p:nvPr/>
          </p:nvSpPr>
          <p:spPr bwMode="auto">
            <a:xfrm>
              <a:off x="7291389" y="4913335"/>
              <a:ext cx="1411806" cy="61647"/>
            </a:xfrm>
            <a:custGeom>
              <a:avLst/>
              <a:gdLst>
                <a:gd name="T0" fmla="*/ 1626 w 1626"/>
                <a:gd name="T1" fmla="*/ 71 h 71"/>
                <a:gd name="T2" fmla="*/ 0 w 1626"/>
                <a:gd name="T3" fmla="*/ 0 h 71"/>
                <a:gd name="T4" fmla="*/ 1626 w 1626"/>
                <a:gd name="T5" fmla="*/ 71 h 71"/>
              </a:gdLst>
              <a:ahLst/>
              <a:cxnLst>
                <a:cxn ang="0">
                  <a:pos x="T0" y="T1"/>
                </a:cxn>
                <a:cxn ang="0">
                  <a:pos x="T2" y="T3"/>
                </a:cxn>
                <a:cxn ang="0">
                  <a:pos x="T4" y="T5"/>
                </a:cxn>
              </a:cxnLst>
              <a:rect l="0" t="0" r="r" b="b"/>
              <a:pathLst>
                <a:path w="1626" h="71">
                  <a:moveTo>
                    <a:pt x="1626" y="71"/>
                  </a:moveTo>
                  <a:lnTo>
                    <a:pt x="0" y="0"/>
                  </a:lnTo>
                  <a:lnTo>
                    <a:pt x="1626" y="7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3" name="Line 110"/>
            <p:cNvSpPr>
              <a:spLocks noChangeShapeType="1"/>
            </p:cNvSpPr>
            <p:nvPr/>
          </p:nvSpPr>
          <p:spPr bwMode="auto">
            <a:xfrm flipH="1" flipV="1">
              <a:off x="7291389" y="4913335"/>
              <a:ext cx="1411806" cy="6164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4" name="Freeform 111"/>
            <p:cNvSpPr/>
            <p:nvPr/>
          </p:nvSpPr>
          <p:spPr bwMode="auto">
            <a:xfrm>
              <a:off x="7273155" y="3052633"/>
              <a:ext cx="609525" cy="1842467"/>
            </a:xfrm>
            <a:custGeom>
              <a:avLst/>
              <a:gdLst>
                <a:gd name="T0" fmla="*/ 0 w 702"/>
                <a:gd name="T1" fmla="*/ 2122 h 2122"/>
                <a:gd name="T2" fmla="*/ 702 w 702"/>
                <a:gd name="T3" fmla="*/ 0 h 2122"/>
                <a:gd name="T4" fmla="*/ 0 w 702"/>
                <a:gd name="T5" fmla="*/ 2122 h 2122"/>
              </a:gdLst>
              <a:ahLst/>
              <a:cxnLst>
                <a:cxn ang="0">
                  <a:pos x="T0" y="T1"/>
                </a:cxn>
                <a:cxn ang="0">
                  <a:pos x="T2" y="T3"/>
                </a:cxn>
                <a:cxn ang="0">
                  <a:pos x="T4" y="T5"/>
                </a:cxn>
              </a:cxnLst>
              <a:rect l="0" t="0" r="r" b="b"/>
              <a:pathLst>
                <a:path w="702" h="2122">
                  <a:moveTo>
                    <a:pt x="0" y="2122"/>
                  </a:moveTo>
                  <a:lnTo>
                    <a:pt x="702" y="0"/>
                  </a:lnTo>
                  <a:lnTo>
                    <a:pt x="0" y="212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5" name="Line 112"/>
            <p:cNvSpPr>
              <a:spLocks noChangeShapeType="1"/>
            </p:cNvSpPr>
            <p:nvPr/>
          </p:nvSpPr>
          <p:spPr bwMode="auto">
            <a:xfrm flipV="1">
              <a:off x="7273155" y="3052633"/>
              <a:ext cx="609525" cy="18424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6" name="Freeform 113"/>
            <p:cNvSpPr/>
            <p:nvPr/>
          </p:nvSpPr>
          <p:spPr bwMode="auto">
            <a:xfrm>
              <a:off x="7077794" y="3052633"/>
              <a:ext cx="804886" cy="88563"/>
            </a:xfrm>
            <a:custGeom>
              <a:avLst/>
              <a:gdLst>
                <a:gd name="T0" fmla="*/ 927 w 927"/>
                <a:gd name="T1" fmla="*/ 0 h 102"/>
                <a:gd name="T2" fmla="*/ 0 w 927"/>
                <a:gd name="T3" fmla="*/ 102 h 102"/>
                <a:gd name="T4" fmla="*/ 927 w 927"/>
                <a:gd name="T5" fmla="*/ 0 h 102"/>
              </a:gdLst>
              <a:ahLst/>
              <a:cxnLst>
                <a:cxn ang="0">
                  <a:pos x="T0" y="T1"/>
                </a:cxn>
                <a:cxn ang="0">
                  <a:pos x="T2" y="T3"/>
                </a:cxn>
                <a:cxn ang="0">
                  <a:pos x="T4" y="T5"/>
                </a:cxn>
              </a:cxnLst>
              <a:rect l="0" t="0" r="r" b="b"/>
              <a:pathLst>
                <a:path w="927" h="102">
                  <a:moveTo>
                    <a:pt x="927" y="0"/>
                  </a:moveTo>
                  <a:lnTo>
                    <a:pt x="0" y="102"/>
                  </a:lnTo>
                  <a:lnTo>
                    <a:pt x="92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7" name="Line 114"/>
            <p:cNvSpPr>
              <a:spLocks noChangeShapeType="1"/>
            </p:cNvSpPr>
            <p:nvPr/>
          </p:nvSpPr>
          <p:spPr bwMode="auto">
            <a:xfrm flipH="1">
              <a:off x="7077794" y="3052633"/>
              <a:ext cx="804886" cy="885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8" name="Freeform 115"/>
            <p:cNvSpPr/>
            <p:nvPr/>
          </p:nvSpPr>
          <p:spPr bwMode="auto">
            <a:xfrm>
              <a:off x="7049141" y="2081908"/>
              <a:ext cx="853509" cy="1106175"/>
            </a:xfrm>
            <a:custGeom>
              <a:avLst/>
              <a:gdLst>
                <a:gd name="T0" fmla="*/ 0 w 983"/>
                <a:gd name="T1" fmla="*/ 1274 h 1274"/>
                <a:gd name="T2" fmla="*/ 983 w 983"/>
                <a:gd name="T3" fmla="*/ 0 h 1274"/>
                <a:gd name="T4" fmla="*/ 0 w 983"/>
                <a:gd name="T5" fmla="*/ 1274 h 1274"/>
              </a:gdLst>
              <a:ahLst/>
              <a:cxnLst>
                <a:cxn ang="0">
                  <a:pos x="T0" y="T1"/>
                </a:cxn>
                <a:cxn ang="0">
                  <a:pos x="T2" y="T3"/>
                </a:cxn>
                <a:cxn ang="0">
                  <a:pos x="T4" y="T5"/>
                </a:cxn>
              </a:cxnLst>
              <a:rect l="0" t="0" r="r" b="b"/>
              <a:pathLst>
                <a:path w="983" h="1274">
                  <a:moveTo>
                    <a:pt x="0" y="1274"/>
                  </a:moveTo>
                  <a:lnTo>
                    <a:pt x="983" y="0"/>
                  </a:lnTo>
                  <a:lnTo>
                    <a:pt x="0" y="127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9" name="Line 116"/>
            <p:cNvSpPr>
              <a:spLocks noChangeShapeType="1"/>
            </p:cNvSpPr>
            <p:nvPr/>
          </p:nvSpPr>
          <p:spPr bwMode="auto">
            <a:xfrm flipV="1">
              <a:off x="7049141" y="2081908"/>
              <a:ext cx="853509" cy="110617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0" name="Freeform 117"/>
            <p:cNvSpPr/>
            <p:nvPr/>
          </p:nvSpPr>
          <p:spPr bwMode="auto">
            <a:xfrm>
              <a:off x="7896572" y="2069753"/>
              <a:ext cx="833538" cy="652938"/>
            </a:xfrm>
            <a:custGeom>
              <a:avLst/>
              <a:gdLst>
                <a:gd name="T0" fmla="*/ 0 w 960"/>
                <a:gd name="T1" fmla="*/ 0 h 752"/>
                <a:gd name="T2" fmla="*/ 960 w 960"/>
                <a:gd name="T3" fmla="*/ 752 h 752"/>
                <a:gd name="T4" fmla="*/ 0 w 960"/>
                <a:gd name="T5" fmla="*/ 0 h 752"/>
              </a:gdLst>
              <a:ahLst/>
              <a:cxnLst>
                <a:cxn ang="0">
                  <a:pos x="T0" y="T1"/>
                </a:cxn>
                <a:cxn ang="0">
                  <a:pos x="T2" y="T3"/>
                </a:cxn>
                <a:cxn ang="0">
                  <a:pos x="T4" y="T5"/>
                </a:cxn>
              </a:cxnLst>
              <a:rect l="0" t="0" r="r" b="b"/>
              <a:pathLst>
                <a:path w="960" h="752">
                  <a:moveTo>
                    <a:pt x="0" y="0"/>
                  </a:moveTo>
                  <a:lnTo>
                    <a:pt x="960" y="75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1" name="Line 118"/>
            <p:cNvSpPr>
              <a:spLocks noChangeShapeType="1"/>
            </p:cNvSpPr>
            <p:nvPr/>
          </p:nvSpPr>
          <p:spPr bwMode="auto">
            <a:xfrm>
              <a:off x="7896572" y="2069753"/>
              <a:ext cx="833538" cy="6529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2" name="Freeform 119"/>
            <p:cNvSpPr/>
            <p:nvPr/>
          </p:nvSpPr>
          <p:spPr bwMode="auto">
            <a:xfrm>
              <a:off x="8695380" y="2034153"/>
              <a:ext cx="34731" cy="688538"/>
            </a:xfrm>
            <a:custGeom>
              <a:avLst/>
              <a:gdLst>
                <a:gd name="T0" fmla="*/ 40 w 40"/>
                <a:gd name="T1" fmla="*/ 793 h 793"/>
                <a:gd name="T2" fmla="*/ 0 w 40"/>
                <a:gd name="T3" fmla="*/ 0 h 793"/>
                <a:gd name="T4" fmla="*/ 40 w 40"/>
                <a:gd name="T5" fmla="*/ 793 h 793"/>
              </a:gdLst>
              <a:ahLst/>
              <a:cxnLst>
                <a:cxn ang="0">
                  <a:pos x="T0" y="T1"/>
                </a:cxn>
                <a:cxn ang="0">
                  <a:pos x="T2" y="T3"/>
                </a:cxn>
                <a:cxn ang="0">
                  <a:pos x="T4" y="T5"/>
                </a:cxn>
              </a:cxnLst>
              <a:rect l="0" t="0" r="r" b="b"/>
              <a:pathLst>
                <a:path w="40" h="793">
                  <a:moveTo>
                    <a:pt x="40" y="793"/>
                  </a:moveTo>
                  <a:lnTo>
                    <a:pt x="0" y="0"/>
                  </a:lnTo>
                  <a:lnTo>
                    <a:pt x="40" y="79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3" name="Line 120"/>
            <p:cNvSpPr>
              <a:spLocks noChangeShapeType="1"/>
            </p:cNvSpPr>
            <p:nvPr/>
          </p:nvSpPr>
          <p:spPr bwMode="auto">
            <a:xfrm flipH="1" flipV="1">
              <a:off x="8695380" y="2034153"/>
              <a:ext cx="34731" cy="6885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4" name="Freeform 121"/>
            <p:cNvSpPr/>
            <p:nvPr/>
          </p:nvSpPr>
          <p:spPr bwMode="auto">
            <a:xfrm>
              <a:off x="7366928" y="1603492"/>
              <a:ext cx="1328452" cy="430662"/>
            </a:xfrm>
            <a:custGeom>
              <a:avLst/>
              <a:gdLst>
                <a:gd name="T0" fmla="*/ 1530 w 1530"/>
                <a:gd name="T1" fmla="*/ 496 h 496"/>
                <a:gd name="T2" fmla="*/ 0 w 1530"/>
                <a:gd name="T3" fmla="*/ 0 h 496"/>
                <a:gd name="T4" fmla="*/ 1530 w 1530"/>
                <a:gd name="T5" fmla="*/ 496 h 496"/>
              </a:gdLst>
              <a:ahLst/>
              <a:cxnLst>
                <a:cxn ang="0">
                  <a:pos x="T0" y="T1"/>
                </a:cxn>
                <a:cxn ang="0">
                  <a:pos x="T2" y="T3"/>
                </a:cxn>
                <a:cxn ang="0">
                  <a:pos x="T4" y="T5"/>
                </a:cxn>
              </a:cxnLst>
              <a:rect l="0" t="0" r="r" b="b"/>
              <a:pathLst>
                <a:path w="1530" h="496">
                  <a:moveTo>
                    <a:pt x="1530" y="496"/>
                  </a:moveTo>
                  <a:lnTo>
                    <a:pt x="0" y="0"/>
                  </a:lnTo>
                  <a:lnTo>
                    <a:pt x="1530" y="49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5" name="Line 122"/>
            <p:cNvSpPr>
              <a:spLocks noChangeShapeType="1"/>
            </p:cNvSpPr>
            <p:nvPr/>
          </p:nvSpPr>
          <p:spPr bwMode="auto">
            <a:xfrm flipH="1" flipV="1">
              <a:off x="7366928" y="1603492"/>
              <a:ext cx="1328452" cy="43066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6" name="Freeform 123"/>
            <p:cNvSpPr/>
            <p:nvPr/>
          </p:nvSpPr>
          <p:spPr bwMode="auto">
            <a:xfrm>
              <a:off x="7601361" y="3726410"/>
              <a:ext cx="299553" cy="923838"/>
            </a:xfrm>
            <a:custGeom>
              <a:avLst/>
              <a:gdLst>
                <a:gd name="T0" fmla="*/ 0 w 345"/>
                <a:gd name="T1" fmla="*/ 1064 h 1064"/>
                <a:gd name="T2" fmla="*/ 345 w 345"/>
                <a:gd name="T3" fmla="*/ 0 h 1064"/>
                <a:gd name="T4" fmla="*/ 0 w 345"/>
                <a:gd name="T5" fmla="*/ 1064 h 1064"/>
              </a:gdLst>
              <a:ahLst/>
              <a:cxnLst>
                <a:cxn ang="0">
                  <a:pos x="T0" y="T1"/>
                </a:cxn>
                <a:cxn ang="0">
                  <a:pos x="T2" y="T3"/>
                </a:cxn>
                <a:cxn ang="0">
                  <a:pos x="T4" y="T5"/>
                </a:cxn>
              </a:cxnLst>
              <a:rect l="0" t="0" r="r" b="b"/>
              <a:pathLst>
                <a:path w="345" h="1064">
                  <a:moveTo>
                    <a:pt x="0" y="1064"/>
                  </a:moveTo>
                  <a:lnTo>
                    <a:pt x="345" y="0"/>
                  </a:lnTo>
                  <a:lnTo>
                    <a:pt x="0" y="10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7" name="Line 124"/>
            <p:cNvSpPr>
              <a:spLocks noChangeShapeType="1"/>
            </p:cNvSpPr>
            <p:nvPr/>
          </p:nvSpPr>
          <p:spPr bwMode="auto">
            <a:xfrm flipV="1">
              <a:off x="7601361" y="3726410"/>
              <a:ext cx="29955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8" name="Freeform 125"/>
            <p:cNvSpPr/>
            <p:nvPr/>
          </p:nvSpPr>
          <p:spPr bwMode="auto">
            <a:xfrm>
              <a:off x="7882680" y="3061316"/>
              <a:ext cx="32126" cy="665094"/>
            </a:xfrm>
            <a:custGeom>
              <a:avLst/>
              <a:gdLst>
                <a:gd name="T0" fmla="*/ 37 w 37"/>
                <a:gd name="T1" fmla="*/ 766 h 766"/>
                <a:gd name="T2" fmla="*/ 0 w 37"/>
                <a:gd name="T3" fmla="*/ 0 h 766"/>
                <a:gd name="T4" fmla="*/ 37 w 37"/>
                <a:gd name="T5" fmla="*/ 766 h 766"/>
              </a:gdLst>
              <a:ahLst/>
              <a:cxnLst>
                <a:cxn ang="0">
                  <a:pos x="T0" y="T1"/>
                </a:cxn>
                <a:cxn ang="0">
                  <a:pos x="T2" y="T3"/>
                </a:cxn>
                <a:cxn ang="0">
                  <a:pos x="T4" y="T5"/>
                </a:cxn>
              </a:cxnLst>
              <a:rect l="0" t="0" r="r" b="b"/>
              <a:pathLst>
                <a:path w="37" h="766">
                  <a:moveTo>
                    <a:pt x="37" y="766"/>
                  </a:moveTo>
                  <a:lnTo>
                    <a:pt x="0" y="0"/>
                  </a:lnTo>
                  <a:lnTo>
                    <a:pt x="37" y="76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9" name="Line 126"/>
            <p:cNvSpPr>
              <a:spLocks noChangeShapeType="1"/>
            </p:cNvSpPr>
            <p:nvPr/>
          </p:nvSpPr>
          <p:spPr bwMode="auto">
            <a:xfrm flipH="1" flipV="1">
              <a:off x="7882680" y="3061316"/>
              <a:ext cx="32126" cy="66509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0" name="Freeform 127"/>
            <p:cNvSpPr/>
            <p:nvPr/>
          </p:nvSpPr>
          <p:spPr bwMode="auto">
            <a:xfrm>
              <a:off x="7882680" y="2722691"/>
              <a:ext cx="832670" cy="338625"/>
            </a:xfrm>
            <a:custGeom>
              <a:avLst/>
              <a:gdLst>
                <a:gd name="T0" fmla="*/ 0 w 959"/>
                <a:gd name="T1" fmla="*/ 390 h 390"/>
                <a:gd name="T2" fmla="*/ 959 w 959"/>
                <a:gd name="T3" fmla="*/ 0 h 390"/>
                <a:gd name="T4" fmla="*/ 0 w 959"/>
                <a:gd name="T5" fmla="*/ 390 h 390"/>
              </a:gdLst>
              <a:ahLst/>
              <a:cxnLst>
                <a:cxn ang="0">
                  <a:pos x="T0" y="T1"/>
                </a:cxn>
                <a:cxn ang="0">
                  <a:pos x="T2" y="T3"/>
                </a:cxn>
                <a:cxn ang="0">
                  <a:pos x="T4" y="T5"/>
                </a:cxn>
              </a:cxnLst>
              <a:rect l="0" t="0" r="r" b="b"/>
              <a:pathLst>
                <a:path w="959" h="390">
                  <a:moveTo>
                    <a:pt x="0" y="390"/>
                  </a:moveTo>
                  <a:lnTo>
                    <a:pt x="959" y="0"/>
                  </a:lnTo>
                  <a:lnTo>
                    <a:pt x="0" y="3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1" name="Line 128"/>
            <p:cNvSpPr>
              <a:spLocks noChangeShapeType="1"/>
            </p:cNvSpPr>
            <p:nvPr/>
          </p:nvSpPr>
          <p:spPr bwMode="auto">
            <a:xfrm flipV="1">
              <a:off x="7882680" y="2722691"/>
              <a:ext cx="832670" cy="33862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2" name="Freeform 129"/>
            <p:cNvSpPr/>
            <p:nvPr/>
          </p:nvSpPr>
          <p:spPr bwMode="auto">
            <a:xfrm>
              <a:off x="7900914" y="3726410"/>
              <a:ext cx="1596747" cy="8683"/>
            </a:xfrm>
            <a:custGeom>
              <a:avLst/>
              <a:gdLst>
                <a:gd name="T0" fmla="*/ 0 w 1839"/>
                <a:gd name="T1" fmla="*/ 0 h 10"/>
                <a:gd name="T2" fmla="*/ 1839 w 1839"/>
                <a:gd name="T3" fmla="*/ 10 h 10"/>
                <a:gd name="T4" fmla="*/ 0 w 1839"/>
                <a:gd name="T5" fmla="*/ 0 h 10"/>
              </a:gdLst>
              <a:ahLst/>
              <a:cxnLst>
                <a:cxn ang="0">
                  <a:pos x="T0" y="T1"/>
                </a:cxn>
                <a:cxn ang="0">
                  <a:pos x="T2" y="T3"/>
                </a:cxn>
                <a:cxn ang="0">
                  <a:pos x="T4" y="T5"/>
                </a:cxn>
              </a:cxnLst>
              <a:rect l="0" t="0" r="r" b="b"/>
              <a:pathLst>
                <a:path w="1839" h="10">
                  <a:moveTo>
                    <a:pt x="0" y="0"/>
                  </a:moveTo>
                  <a:lnTo>
                    <a:pt x="1839" y="10"/>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3" name="Line 130"/>
            <p:cNvSpPr>
              <a:spLocks noChangeShapeType="1"/>
            </p:cNvSpPr>
            <p:nvPr/>
          </p:nvSpPr>
          <p:spPr bwMode="auto">
            <a:xfrm>
              <a:off x="7900914" y="3726410"/>
              <a:ext cx="1596747" cy="86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4" name="Freeform 131"/>
            <p:cNvSpPr/>
            <p:nvPr/>
          </p:nvSpPr>
          <p:spPr bwMode="auto">
            <a:xfrm>
              <a:off x="9497661" y="3578804"/>
              <a:ext cx="1380548" cy="156288"/>
            </a:xfrm>
            <a:custGeom>
              <a:avLst/>
              <a:gdLst>
                <a:gd name="T0" fmla="*/ 0 w 1590"/>
                <a:gd name="T1" fmla="*/ 180 h 180"/>
                <a:gd name="T2" fmla="*/ 1590 w 1590"/>
                <a:gd name="T3" fmla="*/ 0 h 180"/>
                <a:gd name="T4" fmla="*/ 0 w 1590"/>
                <a:gd name="T5" fmla="*/ 180 h 180"/>
              </a:gdLst>
              <a:ahLst/>
              <a:cxnLst>
                <a:cxn ang="0">
                  <a:pos x="T0" y="T1"/>
                </a:cxn>
                <a:cxn ang="0">
                  <a:pos x="T2" y="T3"/>
                </a:cxn>
                <a:cxn ang="0">
                  <a:pos x="T4" y="T5"/>
                </a:cxn>
              </a:cxnLst>
              <a:rect l="0" t="0" r="r" b="b"/>
              <a:pathLst>
                <a:path w="1590" h="180">
                  <a:moveTo>
                    <a:pt x="0" y="180"/>
                  </a:moveTo>
                  <a:lnTo>
                    <a:pt x="1590" y="0"/>
                  </a:lnTo>
                  <a:lnTo>
                    <a:pt x="0" y="18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5" name="Line 132"/>
            <p:cNvSpPr>
              <a:spLocks noChangeShapeType="1"/>
            </p:cNvSpPr>
            <p:nvPr/>
          </p:nvSpPr>
          <p:spPr bwMode="auto">
            <a:xfrm flipV="1">
              <a:off x="9497661" y="3578804"/>
              <a:ext cx="1380548" cy="1562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6" name="Freeform 133"/>
            <p:cNvSpPr/>
            <p:nvPr/>
          </p:nvSpPr>
          <p:spPr bwMode="auto">
            <a:xfrm>
              <a:off x="9497661" y="3735093"/>
              <a:ext cx="660753" cy="940336"/>
            </a:xfrm>
            <a:custGeom>
              <a:avLst/>
              <a:gdLst>
                <a:gd name="T0" fmla="*/ 0 w 761"/>
                <a:gd name="T1" fmla="*/ 0 h 1083"/>
                <a:gd name="T2" fmla="*/ 761 w 761"/>
                <a:gd name="T3" fmla="*/ 1083 h 1083"/>
                <a:gd name="T4" fmla="*/ 0 w 761"/>
                <a:gd name="T5" fmla="*/ 0 h 1083"/>
              </a:gdLst>
              <a:ahLst/>
              <a:cxnLst>
                <a:cxn ang="0">
                  <a:pos x="T0" y="T1"/>
                </a:cxn>
                <a:cxn ang="0">
                  <a:pos x="T2" y="T3"/>
                </a:cxn>
                <a:cxn ang="0">
                  <a:pos x="T4" y="T5"/>
                </a:cxn>
              </a:cxnLst>
              <a:rect l="0" t="0" r="r" b="b"/>
              <a:pathLst>
                <a:path w="761" h="1083">
                  <a:moveTo>
                    <a:pt x="0" y="0"/>
                  </a:moveTo>
                  <a:lnTo>
                    <a:pt x="761" y="108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7" name="Line 134"/>
            <p:cNvSpPr>
              <a:spLocks noChangeShapeType="1"/>
            </p:cNvSpPr>
            <p:nvPr/>
          </p:nvSpPr>
          <p:spPr bwMode="auto">
            <a:xfrm>
              <a:off x="9497661" y="3735093"/>
              <a:ext cx="660753" cy="94033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8" name="Freeform 135"/>
            <p:cNvSpPr/>
            <p:nvPr/>
          </p:nvSpPr>
          <p:spPr bwMode="auto">
            <a:xfrm>
              <a:off x="7900914" y="2590714"/>
              <a:ext cx="2212350" cy="1135696"/>
            </a:xfrm>
            <a:custGeom>
              <a:avLst/>
              <a:gdLst>
                <a:gd name="T0" fmla="*/ 0 w 2548"/>
                <a:gd name="T1" fmla="*/ 1308 h 1308"/>
                <a:gd name="T2" fmla="*/ 2548 w 2548"/>
                <a:gd name="T3" fmla="*/ 0 h 1308"/>
                <a:gd name="T4" fmla="*/ 0 w 2548"/>
                <a:gd name="T5" fmla="*/ 1308 h 1308"/>
              </a:gdLst>
              <a:ahLst/>
              <a:cxnLst>
                <a:cxn ang="0">
                  <a:pos x="T0" y="T1"/>
                </a:cxn>
                <a:cxn ang="0">
                  <a:pos x="T2" y="T3"/>
                </a:cxn>
                <a:cxn ang="0">
                  <a:pos x="T4" y="T5"/>
                </a:cxn>
              </a:cxnLst>
              <a:rect l="0" t="0" r="r" b="b"/>
              <a:pathLst>
                <a:path w="2548" h="1308">
                  <a:moveTo>
                    <a:pt x="0" y="1308"/>
                  </a:moveTo>
                  <a:lnTo>
                    <a:pt x="2548" y="0"/>
                  </a:lnTo>
                  <a:lnTo>
                    <a:pt x="0" y="130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9" name="Line 136"/>
            <p:cNvSpPr>
              <a:spLocks noChangeShapeType="1"/>
            </p:cNvSpPr>
            <p:nvPr/>
          </p:nvSpPr>
          <p:spPr bwMode="auto">
            <a:xfrm flipV="1">
              <a:off x="7900914" y="2590714"/>
              <a:ext cx="2212350" cy="11356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0" name="Freeform 137"/>
            <p:cNvSpPr/>
            <p:nvPr/>
          </p:nvSpPr>
          <p:spPr bwMode="auto">
            <a:xfrm>
              <a:off x="10113264" y="2590714"/>
              <a:ext cx="781442" cy="953360"/>
            </a:xfrm>
            <a:custGeom>
              <a:avLst/>
              <a:gdLst>
                <a:gd name="T0" fmla="*/ 0 w 900"/>
                <a:gd name="T1" fmla="*/ 0 h 1098"/>
                <a:gd name="T2" fmla="*/ 900 w 900"/>
                <a:gd name="T3" fmla="*/ 1098 h 1098"/>
                <a:gd name="T4" fmla="*/ 0 w 900"/>
                <a:gd name="T5" fmla="*/ 0 h 1098"/>
              </a:gdLst>
              <a:ahLst/>
              <a:cxnLst>
                <a:cxn ang="0">
                  <a:pos x="T0" y="T1"/>
                </a:cxn>
                <a:cxn ang="0">
                  <a:pos x="T2" y="T3"/>
                </a:cxn>
                <a:cxn ang="0">
                  <a:pos x="T4" y="T5"/>
                </a:cxn>
              </a:cxnLst>
              <a:rect l="0" t="0" r="r" b="b"/>
              <a:pathLst>
                <a:path w="900" h="1098">
                  <a:moveTo>
                    <a:pt x="0" y="0"/>
                  </a:moveTo>
                  <a:lnTo>
                    <a:pt x="900" y="109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1" name="Line 138"/>
            <p:cNvSpPr>
              <a:spLocks noChangeShapeType="1"/>
            </p:cNvSpPr>
            <p:nvPr/>
          </p:nvSpPr>
          <p:spPr bwMode="auto">
            <a:xfrm>
              <a:off x="10113264" y="2590714"/>
              <a:ext cx="781442" cy="95336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2" name="Freeform 139"/>
            <p:cNvSpPr/>
            <p:nvPr/>
          </p:nvSpPr>
          <p:spPr bwMode="auto">
            <a:xfrm>
              <a:off x="8715350" y="2722691"/>
              <a:ext cx="2179356" cy="821383"/>
            </a:xfrm>
            <a:custGeom>
              <a:avLst/>
              <a:gdLst>
                <a:gd name="T0" fmla="*/ 2510 w 2510"/>
                <a:gd name="T1" fmla="*/ 946 h 946"/>
                <a:gd name="T2" fmla="*/ 0 w 2510"/>
                <a:gd name="T3" fmla="*/ 0 h 946"/>
                <a:gd name="T4" fmla="*/ 2510 w 2510"/>
                <a:gd name="T5" fmla="*/ 946 h 946"/>
              </a:gdLst>
              <a:ahLst/>
              <a:cxnLst>
                <a:cxn ang="0">
                  <a:pos x="T0" y="T1"/>
                </a:cxn>
                <a:cxn ang="0">
                  <a:pos x="T2" y="T3"/>
                </a:cxn>
                <a:cxn ang="0">
                  <a:pos x="T4" y="T5"/>
                </a:cxn>
              </a:cxnLst>
              <a:rect l="0" t="0" r="r" b="b"/>
              <a:pathLst>
                <a:path w="2510" h="946">
                  <a:moveTo>
                    <a:pt x="2510" y="946"/>
                  </a:moveTo>
                  <a:lnTo>
                    <a:pt x="0" y="0"/>
                  </a:lnTo>
                  <a:lnTo>
                    <a:pt x="2510" y="94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3" name="Line 140"/>
            <p:cNvSpPr>
              <a:spLocks noChangeShapeType="1"/>
            </p:cNvSpPr>
            <p:nvPr/>
          </p:nvSpPr>
          <p:spPr bwMode="auto">
            <a:xfrm flipH="1" flipV="1">
              <a:off x="8715350" y="2722691"/>
              <a:ext cx="2179356" cy="8213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4" name="Freeform 141"/>
            <p:cNvSpPr/>
            <p:nvPr/>
          </p:nvSpPr>
          <p:spPr bwMode="auto">
            <a:xfrm>
              <a:off x="7933908" y="2034153"/>
              <a:ext cx="761472" cy="35599"/>
            </a:xfrm>
            <a:custGeom>
              <a:avLst/>
              <a:gdLst>
                <a:gd name="T0" fmla="*/ 0 w 877"/>
                <a:gd name="T1" fmla="*/ 41 h 41"/>
                <a:gd name="T2" fmla="*/ 877 w 877"/>
                <a:gd name="T3" fmla="*/ 0 h 41"/>
                <a:gd name="T4" fmla="*/ 0 w 877"/>
                <a:gd name="T5" fmla="*/ 41 h 41"/>
              </a:gdLst>
              <a:ahLst/>
              <a:cxnLst>
                <a:cxn ang="0">
                  <a:pos x="T0" y="T1"/>
                </a:cxn>
                <a:cxn ang="0">
                  <a:pos x="T2" y="T3"/>
                </a:cxn>
                <a:cxn ang="0">
                  <a:pos x="T4" y="T5"/>
                </a:cxn>
              </a:cxnLst>
              <a:rect l="0" t="0" r="r" b="b"/>
              <a:pathLst>
                <a:path w="877" h="41">
                  <a:moveTo>
                    <a:pt x="0" y="41"/>
                  </a:moveTo>
                  <a:lnTo>
                    <a:pt x="877" y="0"/>
                  </a:lnTo>
                  <a:lnTo>
                    <a:pt x="0" y="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5" name="Line 142"/>
            <p:cNvSpPr>
              <a:spLocks noChangeShapeType="1"/>
            </p:cNvSpPr>
            <p:nvPr/>
          </p:nvSpPr>
          <p:spPr bwMode="auto">
            <a:xfrm flipV="1">
              <a:off x="7933908" y="2034153"/>
              <a:ext cx="761472" cy="3559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6" name="Freeform 143"/>
            <p:cNvSpPr/>
            <p:nvPr/>
          </p:nvSpPr>
          <p:spPr bwMode="auto">
            <a:xfrm>
              <a:off x="7601361" y="2593319"/>
              <a:ext cx="2517981" cy="2020463"/>
            </a:xfrm>
            <a:custGeom>
              <a:avLst/>
              <a:gdLst>
                <a:gd name="T0" fmla="*/ 2900 w 2900"/>
                <a:gd name="T1" fmla="*/ 0 h 2327"/>
                <a:gd name="T2" fmla="*/ 0 w 2900"/>
                <a:gd name="T3" fmla="*/ 2327 h 2327"/>
                <a:gd name="T4" fmla="*/ 2900 w 2900"/>
                <a:gd name="T5" fmla="*/ 0 h 2327"/>
              </a:gdLst>
              <a:ahLst/>
              <a:cxnLst>
                <a:cxn ang="0">
                  <a:pos x="T0" y="T1"/>
                </a:cxn>
                <a:cxn ang="0">
                  <a:pos x="T2" y="T3"/>
                </a:cxn>
                <a:cxn ang="0">
                  <a:pos x="T4" y="T5"/>
                </a:cxn>
              </a:cxnLst>
              <a:rect l="0" t="0" r="r" b="b"/>
              <a:pathLst>
                <a:path w="2900" h="2327">
                  <a:moveTo>
                    <a:pt x="2900" y="0"/>
                  </a:moveTo>
                  <a:lnTo>
                    <a:pt x="0" y="2327"/>
                  </a:lnTo>
                  <a:lnTo>
                    <a:pt x="290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7" name="Line 144"/>
            <p:cNvSpPr>
              <a:spLocks noChangeShapeType="1"/>
            </p:cNvSpPr>
            <p:nvPr/>
          </p:nvSpPr>
          <p:spPr bwMode="auto">
            <a:xfrm flipH="1">
              <a:off x="7601361" y="2593319"/>
              <a:ext cx="2517981" cy="20204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8" name="Freeform 145"/>
            <p:cNvSpPr/>
            <p:nvPr/>
          </p:nvSpPr>
          <p:spPr bwMode="auto">
            <a:xfrm>
              <a:off x="6698360" y="3052633"/>
              <a:ext cx="1148721" cy="1641029"/>
            </a:xfrm>
            <a:custGeom>
              <a:avLst/>
              <a:gdLst>
                <a:gd name="T0" fmla="*/ 1323 w 1323"/>
                <a:gd name="T1" fmla="*/ 0 h 1890"/>
                <a:gd name="T2" fmla="*/ 0 w 1323"/>
                <a:gd name="T3" fmla="*/ 1890 h 1890"/>
                <a:gd name="T4" fmla="*/ 1323 w 1323"/>
                <a:gd name="T5" fmla="*/ 0 h 1890"/>
              </a:gdLst>
              <a:ahLst/>
              <a:cxnLst>
                <a:cxn ang="0">
                  <a:pos x="T0" y="T1"/>
                </a:cxn>
                <a:cxn ang="0">
                  <a:pos x="T2" y="T3"/>
                </a:cxn>
                <a:cxn ang="0">
                  <a:pos x="T4" y="T5"/>
                </a:cxn>
              </a:cxnLst>
              <a:rect l="0" t="0" r="r" b="b"/>
              <a:pathLst>
                <a:path w="1323" h="1890">
                  <a:moveTo>
                    <a:pt x="1323" y="0"/>
                  </a:moveTo>
                  <a:lnTo>
                    <a:pt x="0" y="1890"/>
                  </a:lnTo>
                  <a:lnTo>
                    <a:pt x="132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9" name="Line 146"/>
            <p:cNvSpPr>
              <a:spLocks noChangeShapeType="1"/>
            </p:cNvSpPr>
            <p:nvPr/>
          </p:nvSpPr>
          <p:spPr bwMode="auto">
            <a:xfrm flipH="1">
              <a:off x="6698360" y="3052633"/>
              <a:ext cx="1148721" cy="164102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0" name="Freeform 147"/>
            <p:cNvSpPr/>
            <p:nvPr/>
          </p:nvSpPr>
          <p:spPr bwMode="auto">
            <a:xfrm>
              <a:off x="7601361" y="2712272"/>
              <a:ext cx="1130487" cy="1901510"/>
            </a:xfrm>
            <a:custGeom>
              <a:avLst/>
              <a:gdLst>
                <a:gd name="T0" fmla="*/ 1302 w 1302"/>
                <a:gd name="T1" fmla="*/ 0 h 2190"/>
                <a:gd name="T2" fmla="*/ 0 w 1302"/>
                <a:gd name="T3" fmla="*/ 2190 h 2190"/>
                <a:gd name="T4" fmla="*/ 1302 w 1302"/>
                <a:gd name="T5" fmla="*/ 0 h 2190"/>
              </a:gdLst>
              <a:ahLst/>
              <a:cxnLst>
                <a:cxn ang="0">
                  <a:pos x="T0" y="T1"/>
                </a:cxn>
                <a:cxn ang="0">
                  <a:pos x="T2" y="T3"/>
                </a:cxn>
                <a:cxn ang="0">
                  <a:pos x="T4" y="T5"/>
                </a:cxn>
              </a:cxnLst>
              <a:rect l="0" t="0" r="r" b="b"/>
              <a:pathLst>
                <a:path w="1302" h="2190">
                  <a:moveTo>
                    <a:pt x="1302" y="0"/>
                  </a:moveTo>
                  <a:lnTo>
                    <a:pt x="0" y="2190"/>
                  </a:lnTo>
                  <a:lnTo>
                    <a:pt x="13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1" name="Line 148"/>
            <p:cNvSpPr>
              <a:spLocks noChangeShapeType="1"/>
            </p:cNvSpPr>
            <p:nvPr/>
          </p:nvSpPr>
          <p:spPr bwMode="auto">
            <a:xfrm flipH="1">
              <a:off x="7601361" y="2712272"/>
              <a:ext cx="1130487" cy="19015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2" name="Freeform 149"/>
            <p:cNvSpPr/>
            <p:nvPr/>
          </p:nvSpPr>
          <p:spPr bwMode="auto">
            <a:xfrm>
              <a:off x="8731847" y="2590714"/>
              <a:ext cx="1381417" cy="121558"/>
            </a:xfrm>
            <a:custGeom>
              <a:avLst/>
              <a:gdLst>
                <a:gd name="T0" fmla="*/ 0 w 1591"/>
                <a:gd name="T1" fmla="*/ 140 h 140"/>
                <a:gd name="T2" fmla="*/ 1591 w 1591"/>
                <a:gd name="T3" fmla="*/ 0 h 140"/>
                <a:gd name="T4" fmla="*/ 0 w 1591"/>
                <a:gd name="T5" fmla="*/ 140 h 140"/>
              </a:gdLst>
              <a:ahLst/>
              <a:cxnLst>
                <a:cxn ang="0">
                  <a:pos x="T0" y="T1"/>
                </a:cxn>
                <a:cxn ang="0">
                  <a:pos x="T2" y="T3"/>
                </a:cxn>
                <a:cxn ang="0">
                  <a:pos x="T4" y="T5"/>
                </a:cxn>
              </a:cxnLst>
              <a:rect l="0" t="0" r="r" b="b"/>
              <a:pathLst>
                <a:path w="1591" h="140">
                  <a:moveTo>
                    <a:pt x="0" y="140"/>
                  </a:moveTo>
                  <a:lnTo>
                    <a:pt x="1591" y="0"/>
                  </a:lnTo>
                  <a:lnTo>
                    <a:pt x="0" y="14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3" name="Line 150"/>
            <p:cNvSpPr>
              <a:spLocks noChangeShapeType="1"/>
            </p:cNvSpPr>
            <p:nvPr/>
          </p:nvSpPr>
          <p:spPr bwMode="auto">
            <a:xfrm flipV="1">
              <a:off x="8731847" y="2590714"/>
              <a:ext cx="1381417" cy="1215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4" name="Freeform 151"/>
            <p:cNvSpPr/>
            <p:nvPr/>
          </p:nvSpPr>
          <p:spPr bwMode="auto">
            <a:xfrm>
              <a:off x="8731847" y="2712272"/>
              <a:ext cx="765813" cy="1022821"/>
            </a:xfrm>
            <a:custGeom>
              <a:avLst/>
              <a:gdLst>
                <a:gd name="T0" fmla="*/ 0 w 882"/>
                <a:gd name="T1" fmla="*/ 0 h 1178"/>
                <a:gd name="T2" fmla="*/ 882 w 882"/>
                <a:gd name="T3" fmla="*/ 1178 h 1178"/>
                <a:gd name="T4" fmla="*/ 0 w 882"/>
                <a:gd name="T5" fmla="*/ 0 h 1178"/>
              </a:gdLst>
              <a:ahLst/>
              <a:cxnLst>
                <a:cxn ang="0">
                  <a:pos x="T0" y="T1"/>
                </a:cxn>
                <a:cxn ang="0">
                  <a:pos x="T2" y="T3"/>
                </a:cxn>
                <a:cxn ang="0">
                  <a:pos x="T4" y="T5"/>
                </a:cxn>
              </a:cxnLst>
              <a:rect l="0" t="0" r="r" b="b"/>
              <a:pathLst>
                <a:path w="882" h="1178">
                  <a:moveTo>
                    <a:pt x="0" y="0"/>
                  </a:moveTo>
                  <a:lnTo>
                    <a:pt x="882" y="117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5" name="Line 152"/>
            <p:cNvSpPr>
              <a:spLocks noChangeShapeType="1"/>
            </p:cNvSpPr>
            <p:nvPr/>
          </p:nvSpPr>
          <p:spPr bwMode="auto">
            <a:xfrm>
              <a:off x="8731847" y="2712272"/>
              <a:ext cx="765813" cy="102282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6" name="Freeform 153"/>
            <p:cNvSpPr/>
            <p:nvPr/>
          </p:nvSpPr>
          <p:spPr bwMode="auto">
            <a:xfrm>
              <a:off x="10158414" y="3578804"/>
              <a:ext cx="736292" cy="1108780"/>
            </a:xfrm>
            <a:custGeom>
              <a:avLst/>
              <a:gdLst>
                <a:gd name="T0" fmla="*/ 848 w 848"/>
                <a:gd name="T1" fmla="*/ 0 h 1277"/>
                <a:gd name="T2" fmla="*/ 0 w 848"/>
                <a:gd name="T3" fmla="*/ 1277 h 1277"/>
                <a:gd name="T4" fmla="*/ 848 w 848"/>
                <a:gd name="T5" fmla="*/ 0 h 1277"/>
              </a:gdLst>
              <a:ahLst/>
              <a:cxnLst>
                <a:cxn ang="0">
                  <a:pos x="T0" y="T1"/>
                </a:cxn>
                <a:cxn ang="0">
                  <a:pos x="T2" y="T3"/>
                </a:cxn>
                <a:cxn ang="0">
                  <a:pos x="T4" y="T5"/>
                </a:cxn>
              </a:cxnLst>
              <a:rect l="0" t="0" r="r" b="b"/>
              <a:pathLst>
                <a:path w="848" h="1277">
                  <a:moveTo>
                    <a:pt x="848" y="0"/>
                  </a:moveTo>
                  <a:lnTo>
                    <a:pt x="0" y="1277"/>
                  </a:lnTo>
                  <a:lnTo>
                    <a:pt x="84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7" name="Line 154"/>
            <p:cNvSpPr>
              <a:spLocks noChangeShapeType="1"/>
            </p:cNvSpPr>
            <p:nvPr/>
          </p:nvSpPr>
          <p:spPr bwMode="auto">
            <a:xfrm flipH="1">
              <a:off x="10158414" y="3578804"/>
              <a:ext cx="736292" cy="110878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8" name="Freeform 155"/>
            <p:cNvSpPr/>
            <p:nvPr/>
          </p:nvSpPr>
          <p:spPr bwMode="auto">
            <a:xfrm>
              <a:off x="8703194" y="4687585"/>
              <a:ext cx="1455219" cy="287397"/>
            </a:xfrm>
            <a:custGeom>
              <a:avLst/>
              <a:gdLst>
                <a:gd name="T0" fmla="*/ 1676 w 1676"/>
                <a:gd name="T1" fmla="*/ 0 h 331"/>
                <a:gd name="T2" fmla="*/ 0 w 1676"/>
                <a:gd name="T3" fmla="*/ 331 h 331"/>
                <a:gd name="T4" fmla="*/ 1676 w 1676"/>
                <a:gd name="T5" fmla="*/ 0 h 331"/>
              </a:gdLst>
              <a:ahLst/>
              <a:cxnLst>
                <a:cxn ang="0">
                  <a:pos x="T0" y="T1"/>
                </a:cxn>
                <a:cxn ang="0">
                  <a:pos x="T2" y="T3"/>
                </a:cxn>
                <a:cxn ang="0">
                  <a:pos x="T4" y="T5"/>
                </a:cxn>
              </a:cxnLst>
              <a:rect l="0" t="0" r="r" b="b"/>
              <a:pathLst>
                <a:path w="1676" h="331">
                  <a:moveTo>
                    <a:pt x="1676" y="0"/>
                  </a:moveTo>
                  <a:lnTo>
                    <a:pt x="0" y="331"/>
                  </a:lnTo>
                  <a:lnTo>
                    <a:pt x="167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9" name="Line 156"/>
            <p:cNvSpPr>
              <a:spLocks noChangeShapeType="1"/>
            </p:cNvSpPr>
            <p:nvPr/>
          </p:nvSpPr>
          <p:spPr bwMode="auto">
            <a:xfrm flipH="1">
              <a:off x="8703194" y="4687585"/>
              <a:ext cx="1455219" cy="2873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0" name="Freeform 157"/>
            <p:cNvSpPr/>
            <p:nvPr/>
          </p:nvSpPr>
          <p:spPr bwMode="auto">
            <a:xfrm>
              <a:off x="8703194" y="2734847"/>
              <a:ext cx="28653" cy="2240135"/>
            </a:xfrm>
            <a:custGeom>
              <a:avLst/>
              <a:gdLst>
                <a:gd name="T0" fmla="*/ 33 w 33"/>
                <a:gd name="T1" fmla="*/ 0 h 2580"/>
                <a:gd name="T2" fmla="*/ 0 w 33"/>
                <a:gd name="T3" fmla="*/ 2580 h 2580"/>
                <a:gd name="T4" fmla="*/ 33 w 33"/>
                <a:gd name="T5" fmla="*/ 0 h 2580"/>
              </a:gdLst>
              <a:ahLst/>
              <a:cxnLst>
                <a:cxn ang="0">
                  <a:pos x="T0" y="T1"/>
                </a:cxn>
                <a:cxn ang="0">
                  <a:pos x="T2" y="T3"/>
                </a:cxn>
                <a:cxn ang="0">
                  <a:pos x="T4" y="T5"/>
                </a:cxn>
              </a:cxnLst>
              <a:rect l="0" t="0" r="r" b="b"/>
              <a:pathLst>
                <a:path w="33" h="2580">
                  <a:moveTo>
                    <a:pt x="33" y="0"/>
                  </a:moveTo>
                  <a:lnTo>
                    <a:pt x="0" y="2580"/>
                  </a:lnTo>
                  <a:lnTo>
                    <a:pt x="3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1" name="Line 158"/>
            <p:cNvSpPr>
              <a:spLocks noChangeShapeType="1"/>
            </p:cNvSpPr>
            <p:nvPr/>
          </p:nvSpPr>
          <p:spPr bwMode="auto">
            <a:xfrm flipH="1">
              <a:off x="8703194" y="2734847"/>
              <a:ext cx="28653" cy="22401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2" name="Freeform 159"/>
            <p:cNvSpPr/>
            <p:nvPr/>
          </p:nvSpPr>
          <p:spPr bwMode="auto">
            <a:xfrm>
              <a:off x="7049141" y="3188083"/>
              <a:ext cx="543537" cy="1451746"/>
            </a:xfrm>
            <a:custGeom>
              <a:avLst/>
              <a:gdLst>
                <a:gd name="T0" fmla="*/ 0 w 626"/>
                <a:gd name="T1" fmla="*/ 0 h 1672"/>
                <a:gd name="T2" fmla="*/ 626 w 626"/>
                <a:gd name="T3" fmla="*/ 1672 h 1672"/>
                <a:gd name="T4" fmla="*/ 0 w 626"/>
                <a:gd name="T5" fmla="*/ 0 h 1672"/>
              </a:gdLst>
              <a:ahLst/>
              <a:cxnLst>
                <a:cxn ang="0">
                  <a:pos x="T0" y="T1"/>
                </a:cxn>
                <a:cxn ang="0">
                  <a:pos x="T2" y="T3"/>
                </a:cxn>
                <a:cxn ang="0">
                  <a:pos x="T4" y="T5"/>
                </a:cxn>
              </a:cxnLst>
              <a:rect l="0" t="0" r="r" b="b"/>
              <a:pathLst>
                <a:path w="626" h="1672">
                  <a:moveTo>
                    <a:pt x="0" y="0"/>
                  </a:moveTo>
                  <a:lnTo>
                    <a:pt x="626" y="167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3" name="Line 160"/>
            <p:cNvSpPr>
              <a:spLocks noChangeShapeType="1"/>
            </p:cNvSpPr>
            <p:nvPr/>
          </p:nvSpPr>
          <p:spPr bwMode="auto">
            <a:xfrm>
              <a:off x="7049141" y="3188083"/>
              <a:ext cx="543537" cy="14517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4" name="Freeform 161"/>
            <p:cNvSpPr/>
            <p:nvPr/>
          </p:nvSpPr>
          <p:spPr bwMode="auto">
            <a:xfrm>
              <a:off x="7389503" y="1600887"/>
              <a:ext cx="494913" cy="1448273"/>
            </a:xfrm>
            <a:custGeom>
              <a:avLst/>
              <a:gdLst>
                <a:gd name="T0" fmla="*/ 0 w 570"/>
                <a:gd name="T1" fmla="*/ 0 h 1668"/>
                <a:gd name="T2" fmla="*/ 570 w 570"/>
                <a:gd name="T3" fmla="*/ 1668 h 1668"/>
                <a:gd name="T4" fmla="*/ 0 w 570"/>
                <a:gd name="T5" fmla="*/ 0 h 1668"/>
              </a:gdLst>
              <a:ahLst/>
              <a:cxnLst>
                <a:cxn ang="0">
                  <a:pos x="T0" y="T1"/>
                </a:cxn>
                <a:cxn ang="0">
                  <a:pos x="T2" y="T3"/>
                </a:cxn>
                <a:cxn ang="0">
                  <a:pos x="T4" y="T5"/>
                </a:cxn>
              </a:cxnLst>
              <a:rect l="0" t="0" r="r" b="b"/>
              <a:pathLst>
                <a:path w="570" h="1668">
                  <a:moveTo>
                    <a:pt x="0" y="0"/>
                  </a:moveTo>
                  <a:lnTo>
                    <a:pt x="570" y="166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5" name="Line 162"/>
            <p:cNvSpPr>
              <a:spLocks noChangeShapeType="1"/>
            </p:cNvSpPr>
            <p:nvPr/>
          </p:nvSpPr>
          <p:spPr bwMode="auto">
            <a:xfrm>
              <a:off x="7389503" y="1600887"/>
              <a:ext cx="494913" cy="144827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6" name="Freeform 163"/>
            <p:cNvSpPr/>
            <p:nvPr/>
          </p:nvSpPr>
          <p:spPr bwMode="auto">
            <a:xfrm>
              <a:off x="6595905" y="2182628"/>
              <a:ext cx="1286775" cy="878688"/>
            </a:xfrm>
            <a:custGeom>
              <a:avLst/>
              <a:gdLst>
                <a:gd name="T0" fmla="*/ 0 w 1482"/>
                <a:gd name="T1" fmla="*/ 0 h 1012"/>
                <a:gd name="T2" fmla="*/ 1482 w 1482"/>
                <a:gd name="T3" fmla="*/ 1012 h 1012"/>
                <a:gd name="T4" fmla="*/ 0 w 1482"/>
                <a:gd name="T5" fmla="*/ 0 h 1012"/>
              </a:gdLst>
              <a:ahLst/>
              <a:cxnLst>
                <a:cxn ang="0">
                  <a:pos x="T0" y="T1"/>
                </a:cxn>
                <a:cxn ang="0">
                  <a:pos x="T2" y="T3"/>
                </a:cxn>
                <a:cxn ang="0">
                  <a:pos x="T4" y="T5"/>
                </a:cxn>
              </a:cxnLst>
              <a:rect l="0" t="0" r="r" b="b"/>
              <a:pathLst>
                <a:path w="1482" h="1012">
                  <a:moveTo>
                    <a:pt x="0" y="0"/>
                  </a:moveTo>
                  <a:lnTo>
                    <a:pt x="1482" y="101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7" name="Line 164"/>
            <p:cNvSpPr>
              <a:spLocks noChangeShapeType="1"/>
            </p:cNvSpPr>
            <p:nvPr/>
          </p:nvSpPr>
          <p:spPr bwMode="auto">
            <a:xfrm>
              <a:off x="6595905" y="2182628"/>
              <a:ext cx="1286775" cy="8786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8" name="Freeform 165"/>
            <p:cNvSpPr/>
            <p:nvPr/>
          </p:nvSpPr>
          <p:spPr bwMode="auto">
            <a:xfrm>
              <a:off x="7882680" y="2034153"/>
              <a:ext cx="812700" cy="1027163"/>
            </a:xfrm>
            <a:custGeom>
              <a:avLst/>
              <a:gdLst>
                <a:gd name="T0" fmla="*/ 0 w 936"/>
                <a:gd name="T1" fmla="*/ 1183 h 1183"/>
                <a:gd name="T2" fmla="*/ 936 w 936"/>
                <a:gd name="T3" fmla="*/ 0 h 1183"/>
                <a:gd name="T4" fmla="*/ 0 w 936"/>
                <a:gd name="T5" fmla="*/ 1183 h 1183"/>
              </a:gdLst>
              <a:ahLst/>
              <a:cxnLst>
                <a:cxn ang="0">
                  <a:pos x="T0" y="T1"/>
                </a:cxn>
                <a:cxn ang="0">
                  <a:pos x="T2" y="T3"/>
                </a:cxn>
                <a:cxn ang="0">
                  <a:pos x="T4" y="T5"/>
                </a:cxn>
              </a:cxnLst>
              <a:rect l="0" t="0" r="r" b="b"/>
              <a:pathLst>
                <a:path w="936" h="1183">
                  <a:moveTo>
                    <a:pt x="0" y="1183"/>
                  </a:moveTo>
                  <a:lnTo>
                    <a:pt x="936" y="0"/>
                  </a:lnTo>
                  <a:lnTo>
                    <a:pt x="0" y="118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9" name="Line 166"/>
            <p:cNvSpPr>
              <a:spLocks noChangeShapeType="1"/>
            </p:cNvSpPr>
            <p:nvPr/>
          </p:nvSpPr>
          <p:spPr bwMode="auto">
            <a:xfrm flipV="1">
              <a:off x="7882680" y="2034153"/>
              <a:ext cx="812700" cy="10271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0" name="Freeform 167"/>
            <p:cNvSpPr/>
            <p:nvPr/>
          </p:nvSpPr>
          <p:spPr bwMode="auto">
            <a:xfrm>
              <a:off x="8703194" y="3755063"/>
              <a:ext cx="797940" cy="1219919"/>
            </a:xfrm>
            <a:custGeom>
              <a:avLst/>
              <a:gdLst>
                <a:gd name="T0" fmla="*/ 919 w 919"/>
                <a:gd name="T1" fmla="*/ 0 h 1405"/>
                <a:gd name="T2" fmla="*/ 0 w 919"/>
                <a:gd name="T3" fmla="*/ 1405 h 1405"/>
                <a:gd name="T4" fmla="*/ 919 w 919"/>
                <a:gd name="T5" fmla="*/ 0 h 1405"/>
              </a:gdLst>
              <a:ahLst/>
              <a:cxnLst>
                <a:cxn ang="0">
                  <a:pos x="T0" y="T1"/>
                </a:cxn>
                <a:cxn ang="0">
                  <a:pos x="T2" y="T3"/>
                </a:cxn>
                <a:cxn ang="0">
                  <a:pos x="T4" y="T5"/>
                </a:cxn>
              </a:cxnLst>
              <a:rect l="0" t="0" r="r" b="b"/>
              <a:pathLst>
                <a:path w="919" h="1405">
                  <a:moveTo>
                    <a:pt x="919" y="0"/>
                  </a:moveTo>
                  <a:lnTo>
                    <a:pt x="0" y="1405"/>
                  </a:lnTo>
                  <a:lnTo>
                    <a:pt x="919"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1" name="Line 168"/>
            <p:cNvSpPr>
              <a:spLocks noChangeShapeType="1"/>
            </p:cNvSpPr>
            <p:nvPr/>
          </p:nvSpPr>
          <p:spPr bwMode="auto">
            <a:xfrm flipH="1">
              <a:off x="8703194" y="3755063"/>
              <a:ext cx="797940" cy="121991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2" name="Freeform 169"/>
            <p:cNvSpPr/>
            <p:nvPr/>
          </p:nvSpPr>
          <p:spPr bwMode="auto">
            <a:xfrm>
              <a:off x="4346219" y="3184610"/>
              <a:ext cx="2719419" cy="722400"/>
            </a:xfrm>
            <a:custGeom>
              <a:avLst/>
              <a:gdLst>
                <a:gd name="T0" fmla="*/ 0 w 3132"/>
                <a:gd name="T1" fmla="*/ 832 h 832"/>
                <a:gd name="T2" fmla="*/ 3132 w 3132"/>
                <a:gd name="T3" fmla="*/ 0 h 832"/>
                <a:gd name="T4" fmla="*/ 0 w 3132"/>
                <a:gd name="T5" fmla="*/ 832 h 832"/>
              </a:gdLst>
              <a:ahLst/>
              <a:cxnLst>
                <a:cxn ang="0">
                  <a:pos x="T0" y="T1"/>
                </a:cxn>
                <a:cxn ang="0">
                  <a:pos x="T2" y="T3"/>
                </a:cxn>
                <a:cxn ang="0">
                  <a:pos x="T4" y="T5"/>
                </a:cxn>
              </a:cxnLst>
              <a:rect l="0" t="0" r="r" b="b"/>
              <a:pathLst>
                <a:path w="3132" h="832">
                  <a:moveTo>
                    <a:pt x="0" y="832"/>
                  </a:moveTo>
                  <a:lnTo>
                    <a:pt x="3132" y="0"/>
                  </a:lnTo>
                  <a:lnTo>
                    <a:pt x="0" y="83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3" name="Line 170"/>
            <p:cNvSpPr>
              <a:spLocks noChangeShapeType="1"/>
            </p:cNvSpPr>
            <p:nvPr/>
          </p:nvSpPr>
          <p:spPr bwMode="auto">
            <a:xfrm flipV="1">
              <a:off x="4346219" y="3184610"/>
              <a:ext cx="2719419" cy="7224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4" name="Freeform 171"/>
            <p:cNvSpPr/>
            <p:nvPr/>
          </p:nvSpPr>
          <p:spPr bwMode="auto">
            <a:xfrm>
              <a:off x="7065639" y="3184610"/>
              <a:ext cx="835275" cy="541800"/>
            </a:xfrm>
            <a:custGeom>
              <a:avLst/>
              <a:gdLst>
                <a:gd name="T0" fmla="*/ 0 w 962"/>
                <a:gd name="T1" fmla="*/ 0 h 624"/>
                <a:gd name="T2" fmla="*/ 962 w 962"/>
                <a:gd name="T3" fmla="*/ 624 h 624"/>
                <a:gd name="T4" fmla="*/ 0 w 962"/>
                <a:gd name="T5" fmla="*/ 0 h 624"/>
              </a:gdLst>
              <a:ahLst/>
              <a:cxnLst>
                <a:cxn ang="0">
                  <a:pos x="T0" y="T1"/>
                </a:cxn>
                <a:cxn ang="0">
                  <a:pos x="T2" y="T3"/>
                </a:cxn>
                <a:cxn ang="0">
                  <a:pos x="T4" y="T5"/>
                </a:cxn>
              </a:cxnLst>
              <a:rect l="0" t="0" r="r" b="b"/>
              <a:pathLst>
                <a:path w="962" h="624">
                  <a:moveTo>
                    <a:pt x="0" y="0"/>
                  </a:moveTo>
                  <a:lnTo>
                    <a:pt x="962" y="62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5" name="Line 172"/>
            <p:cNvSpPr>
              <a:spLocks noChangeShapeType="1"/>
            </p:cNvSpPr>
            <p:nvPr/>
          </p:nvSpPr>
          <p:spPr bwMode="auto">
            <a:xfrm>
              <a:off x="7065639" y="3184610"/>
              <a:ext cx="835275" cy="5418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6" name="Freeform 173"/>
            <p:cNvSpPr/>
            <p:nvPr/>
          </p:nvSpPr>
          <p:spPr bwMode="auto">
            <a:xfrm>
              <a:off x="7601361" y="3755063"/>
              <a:ext cx="1899773" cy="895186"/>
            </a:xfrm>
            <a:custGeom>
              <a:avLst/>
              <a:gdLst>
                <a:gd name="T0" fmla="*/ 2188 w 2188"/>
                <a:gd name="T1" fmla="*/ 0 h 1031"/>
                <a:gd name="T2" fmla="*/ 0 w 2188"/>
                <a:gd name="T3" fmla="*/ 1031 h 1031"/>
                <a:gd name="T4" fmla="*/ 2188 w 2188"/>
                <a:gd name="T5" fmla="*/ 0 h 1031"/>
              </a:gdLst>
              <a:ahLst/>
              <a:cxnLst>
                <a:cxn ang="0">
                  <a:pos x="T0" y="T1"/>
                </a:cxn>
                <a:cxn ang="0">
                  <a:pos x="T2" y="T3"/>
                </a:cxn>
                <a:cxn ang="0">
                  <a:pos x="T4" y="T5"/>
                </a:cxn>
              </a:cxnLst>
              <a:rect l="0" t="0" r="r" b="b"/>
              <a:pathLst>
                <a:path w="2188" h="1031">
                  <a:moveTo>
                    <a:pt x="2188" y="0"/>
                  </a:moveTo>
                  <a:lnTo>
                    <a:pt x="0" y="1031"/>
                  </a:lnTo>
                  <a:lnTo>
                    <a:pt x="218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7" name="Line 174"/>
            <p:cNvSpPr>
              <a:spLocks noChangeShapeType="1"/>
            </p:cNvSpPr>
            <p:nvPr/>
          </p:nvSpPr>
          <p:spPr bwMode="auto">
            <a:xfrm flipH="1">
              <a:off x="7601361" y="3755063"/>
              <a:ext cx="1899773" cy="89518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8" name="Freeform 175"/>
            <p:cNvSpPr/>
            <p:nvPr/>
          </p:nvSpPr>
          <p:spPr bwMode="auto">
            <a:xfrm>
              <a:off x="9501134" y="2590714"/>
              <a:ext cx="612130" cy="1164349"/>
            </a:xfrm>
            <a:custGeom>
              <a:avLst/>
              <a:gdLst>
                <a:gd name="T0" fmla="*/ 0 w 705"/>
                <a:gd name="T1" fmla="*/ 1341 h 1341"/>
                <a:gd name="T2" fmla="*/ 705 w 705"/>
                <a:gd name="T3" fmla="*/ 0 h 1341"/>
                <a:gd name="T4" fmla="*/ 0 w 705"/>
                <a:gd name="T5" fmla="*/ 1341 h 1341"/>
              </a:gdLst>
              <a:ahLst/>
              <a:cxnLst>
                <a:cxn ang="0">
                  <a:pos x="T0" y="T1"/>
                </a:cxn>
                <a:cxn ang="0">
                  <a:pos x="T2" y="T3"/>
                </a:cxn>
                <a:cxn ang="0">
                  <a:pos x="T4" y="T5"/>
                </a:cxn>
              </a:cxnLst>
              <a:rect l="0" t="0" r="r" b="b"/>
              <a:pathLst>
                <a:path w="705" h="1341">
                  <a:moveTo>
                    <a:pt x="0" y="1341"/>
                  </a:moveTo>
                  <a:lnTo>
                    <a:pt x="705" y="0"/>
                  </a:lnTo>
                  <a:lnTo>
                    <a:pt x="0" y="13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9" name="Line 176"/>
            <p:cNvSpPr>
              <a:spLocks noChangeShapeType="1"/>
            </p:cNvSpPr>
            <p:nvPr/>
          </p:nvSpPr>
          <p:spPr bwMode="auto">
            <a:xfrm flipV="1">
              <a:off x="9501134" y="2590714"/>
              <a:ext cx="612130" cy="116434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0" name="Freeform 177"/>
            <p:cNvSpPr/>
            <p:nvPr/>
          </p:nvSpPr>
          <p:spPr bwMode="auto">
            <a:xfrm>
              <a:off x="5584371" y="2034153"/>
              <a:ext cx="3111009" cy="1010665"/>
            </a:xfrm>
            <a:custGeom>
              <a:avLst/>
              <a:gdLst>
                <a:gd name="T0" fmla="*/ 0 w 3583"/>
                <a:gd name="T1" fmla="*/ 1164 h 1164"/>
                <a:gd name="T2" fmla="*/ 3583 w 3583"/>
                <a:gd name="T3" fmla="*/ 0 h 1164"/>
                <a:gd name="T4" fmla="*/ 0 w 3583"/>
                <a:gd name="T5" fmla="*/ 1164 h 1164"/>
              </a:gdLst>
              <a:ahLst/>
              <a:cxnLst>
                <a:cxn ang="0">
                  <a:pos x="T0" y="T1"/>
                </a:cxn>
                <a:cxn ang="0">
                  <a:pos x="T2" y="T3"/>
                </a:cxn>
                <a:cxn ang="0">
                  <a:pos x="T4" y="T5"/>
                </a:cxn>
              </a:cxnLst>
              <a:rect l="0" t="0" r="r" b="b"/>
              <a:pathLst>
                <a:path w="3583" h="1164">
                  <a:moveTo>
                    <a:pt x="0" y="1164"/>
                  </a:moveTo>
                  <a:lnTo>
                    <a:pt x="3583" y="0"/>
                  </a:lnTo>
                  <a:lnTo>
                    <a:pt x="0" y="11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91" name="Line 178"/>
            <p:cNvSpPr>
              <a:spLocks noChangeShapeType="1"/>
            </p:cNvSpPr>
            <p:nvPr/>
          </p:nvSpPr>
          <p:spPr bwMode="auto">
            <a:xfrm flipV="1">
              <a:off x="5584371" y="2034153"/>
              <a:ext cx="3111009" cy="1010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2" name="Freeform 179"/>
            <p:cNvSpPr/>
            <p:nvPr/>
          </p:nvSpPr>
          <p:spPr bwMode="auto">
            <a:xfrm>
              <a:off x="7882680" y="3061316"/>
              <a:ext cx="820515" cy="1913665"/>
            </a:xfrm>
            <a:custGeom>
              <a:avLst/>
              <a:gdLst>
                <a:gd name="T0" fmla="*/ 0 w 945"/>
                <a:gd name="T1" fmla="*/ 0 h 2204"/>
                <a:gd name="T2" fmla="*/ 945 w 945"/>
                <a:gd name="T3" fmla="*/ 2204 h 2204"/>
                <a:gd name="T4" fmla="*/ 0 w 945"/>
                <a:gd name="T5" fmla="*/ 0 h 2204"/>
              </a:gdLst>
              <a:ahLst/>
              <a:cxnLst>
                <a:cxn ang="0">
                  <a:pos x="T0" y="T1"/>
                </a:cxn>
                <a:cxn ang="0">
                  <a:pos x="T2" y="T3"/>
                </a:cxn>
                <a:cxn ang="0">
                  <a:pos x="T4" y="T5"/>
                </a:cxn>
              </a:cxnLst>
              <a:rect l="0" t="0" r="r" b="b"/>
              <a:pathLst>
                <a:path w="945" h="2204">
                  <a:moveTo>
                    <a:pt x="0" y="0"/>
                  </a:moveTo>
                  <a:lnTo>
                    <a:pt x="945" y="220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93" name="Line 180"/>
            <p:cNvSpPr>
              <a:spLocks noChangeShapeType="1"/>
            </p:cNvSpPr>
            <p:nvPr/>
          </p:nvSpPr>
          <p:spPr bwMode="auto">
            <a:xfrm>
              <a:off x="7882680" y="3061316"/>
              <a:ext cx="820515" cy="1913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4" name="Oval 181"/>
            <p:cNvSpPr>
              <a:spLocks noChangeArrowheads="1"/>
            </p:cNvSpPr>
            <p:nvPr/>
          </p:nvSpPr>
          <p:spPr bwMode="auto">
            <a:xfrm>
              <a:off x="7541450" y="5151240"/>
              <a:ext cx="35599"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5" name="Oval 182"/>
            <p:cNvSpPr>
              <a:spLocks noChangeArrowheads="1"/>
            </p:cNvSpPr>
            <p:nvPr/>
          </p:nvSpPr>
          <p:spPr bwMode="auto">
            <a:xfrm>
              <a:off x="5735450" y="5490733"/>
              <a:ext cx="37336" cy="3646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6" name="Oval 183"/>
            <p:cNvSpPr>
              <a:spLocks noChangeArrowheads="1"/>
            </p:cNvSpPr>
            <p:nvPr/>
          </p:nvSpPr>
          <p:spPr bwMode="auto">
            <a:xfrm>
              <a:off x="3840018" y="5772053"/>
              <a:ext cx="36467"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7" name="Oval 184"/>
            <p:cNvSpPr>
              <a:spLocks noChangeArrowheads="1"/>
            </p:cNvSpPr>
            <p:nvPr/>
          </p:nvSpPr>
          <p:spPr bwMode="auto">
            <a:xfrm>
              <a:off x="4484274" y="2927603"/>
              <a:ext cx="34731"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8" name="Oval 185"/>
            <p:cNvSpPr>
              <a:spLocks noChangeArrowheads="1"/>
            </p:cNvSpPr>
            <p:nvPr/>
          </p:nvSpPr>
          <p:spPr bwMode="auto">
            <a:xfrm>
              <a:off x="860118" y="4278630"/>
              <a:ext cx="36467"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9" name="Oval 186"/>
            <p:cNvSpPr>
              <a:spLocks noChangeArrowheads="1"/>
            </p:cNvSpPr>
            <p:nvPr/>
          </p:nvSpPr>
          <p:spPr bwMode="auto">
            <a:xfrm>
              <a:off x="5553114" y="4093688"/>
              <a:ext cx="34731"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00" name="Oval 187"/>
            <p:cNvSpPr>
              <a:spLocks noChangeArrowheads="1"/>
            </p:cNvSpPr>
            <p:nvPr/>
          </p:nvSpPr>
          <p:spPr bwMode="auto">
            <a:xfrm>
              <a:off x="7386030" y="3909615"/>
              <a:ext cx="79881" cy="81617"/>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1" name="Oval 188"/>
            <p:cNvSpPr>
              <a:spLocks noChangeArrowheads="1"/>
            </p:cNvSpPr>
            <p:nvPr/>
          </p:nvSpPr>
          <p:spPr bwMode="auto">
            <a:xfrm>
              <a:off x="6708780" y="4613781"/>
              <a:ext cx="149342"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2" name="Oval 189"/>
            <p:cNvSpPr>
              <a:spLocks noChangeArrowheads="1"/>
            </p:cNvSpPr>
            <p:nvPr/>
          </p:nvSpPr>
          <p:spPr bwMode="auto">
            <a:xfrm>
              <a:off x="6156560" y="4788304"/>
              <a:ext cx="67725" cy="65120"/>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3" name="Freeform 190"/>
            <p:cNvSpPr/>
            <p:nvPr/>
          </p:nvSpPr>
          <p:spPr bwMode="auto">
            <a:xfrm>
              <a:off x="5584371" y="6541339"/>
              <a:ext cx="104192" cy="105061"/>
            </a:xfrm>
            <a:custGeom>
              <a:avLst/>
              <a:gdLst>
                <a:gd name="T0" fmla="*/ 14 w 51"/>
                <a:gd name="T1" fmla="*/ 38 h 51"/>
                <a:gd name="T2" fmla="*/ 38 w 51"/>
                <a:gd name="T3" fmla="*/ 14 h 51"/>
                <a:gd name="T4" fmla="*/ 14 w 51"/>
                <a:gd name="T5" fmla="*/ 38 h 51"/>
              </a:gdLst>
              <a:ahLst/>
              <a:cxnLst>
                <a:cxn ang="0">
                  <a:pos x="T0" y="T1"/>
                </a:cxn>
                <a:cxn ang="0">
                  <a:pos x="T2" y="T3"/>
                </a:cxn>
                <a:cxn ang="0">
                  <a:pos x="T4" y="T5"/>
                </a:cxn>
              </a:cxnLst>
              <a:rect l="0" t="0" r="r" b="b"/>
              <a:pathLst>
                <a:path w="51" h="51">
                  <a:moveTo>
                    <a:pt x="14" y="38"/>
                  </a:moveTo>
                  <a:cubicBezTo>
                    <a:pt x="0" y="20"/>
                    <a:pt x="20" y="0"/>
                    <a:pt x="38" y="14"/>
                  </a:cubicBezTo>
                  <a:cubicBezTo>
                    <a:pt x="51" y="31"/>
                    <a:pt x="31" y="51"/>
                    <a:pt x="14" y="38"/>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4" name="Oval 191"/>
            <p:cNvSpPr>
              <a:spLocks noChangeArrowheads="1"/>
            </p:cNvSpPr>
            <p:nvPr/>
          </p:nvSpPr>
          <p:spPr bwMode="auto">
            <a:xfrm>
              <a:off x="8590319" y="3100388"/>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5" name="Oval 192"/>
            <p:cNvSpPr>
              <a:spLocks noChangeArrowheads="1"/>
            </p:cNvSpPr>
            <p:nvPr/>
          </p:nvSpPr>
          <p:spPr bwMode="auto">
            <a:xfrm>
              <a:off x="5042571" y="3135119"/>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6" name="Oval 193"/>
            <p:cNvSpPr>
              <a:spLocks noChangeArrowheads="1"/>
            </p:cNvSpPr>
            <p:nvPr/>
          </p:nvSpPr>
          <p:spPr bwMode="auto">
            <a:xfrm>
              <a:off x="3045552" y="5787681"/>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7" name="Oval 194"/>
            <p:cNvSpPr>
              <a:spLocks noChangeArrowheads="1"/>
            </p:cNvSpPr>
            <p:nvPr/>
          </p:nvSpPr>
          <p:spPr bwMode="auto">
            <a:xfrm>
              <a:off x="3858252" y="4769202"/>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8" name="Oval 195"/>
            <p:cNvSpPr>
              <a:spLocks noChangeArrowheads="1"/>
            </p:cNvSpPr>
            <p:nvPr/>
          </p:nvSpPr>
          <p:spPr bwMode="auto">
            <a:xfrm>
              <a:off x="3825258" y="4096293"/>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9" name="Oval 196"/>
            <p:cNvSpPr>
              <a:spLocks noChangeArrowheads="1"/>
            </p:cNvSpPr>
            <p:nvPr/>
          </p:nvSpPr>
          <p:spPr bwMode="auto">
            <a:xfrm>
              <a:off x="1582518" y="3135119"/>
              <a:ext cx="65120"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0" name="Oval 197"/>
            <p:cNvSpPr>
              <a:spLocks noChangeArrowheads="1"/>
            </p:cNvSpPr>
            <p:nvPr/>
          </p:nvSpPr>
          <p:spPr bwMode="auto">
            <a:xfrm>
              <a:off x="5103350" y="5588848"/>
              <a:ext cx="150211" cy="150211"/>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1" name="Oval 198"/>
            <p:cNvSpPr>
              <a:spLocks noChangeArrowheads="1"/>
            </p:cNvSpPr>
            <p:nvPr/>
          </p:nvSpPr>
          <p:spPr bwMode="auto">
            <a:xfrm>
              <a:off x="2204199" y="4036383"/>
              <a:ext cx="147606"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2" name="Oval 199"/>
            <p:cNvSpPr>
              <a:spLocks noChangeArrowheads="1"/>
            </p:cNvSpPr>
            <p:nvPr/>
          </p:nvSpPr>
          <p:spPr bwMode="auto">
            <a:xfrm>
              <a:off x="4097894" y="3142933"/>
              <a:ext cx="148474" cy="148474"/>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3" name="Oval 200"/>
            <p:cNvSpPr>
              <a:spLocks noChangeArrowheads="1"/>
            </p:cNvSpPr>
            <p:nvPr/>
          </p:nvSpPr>
          <p:spPr bwMode="auto">
            <a:xfrm>
              <a:off x="7303544" y="3828866"/>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4" name="Oval 201"/>
            <p:cNvSpPr>
              <a:spLocks noChangeArrowheads="1"/>
            </p:cNvSpPr>
            <p:nvPr/>
          </p:nvSpPr>
          <p:spPr bwMode="auto">
            <a:xfrm>
              <a:off x="6608060" y="5987383"/>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5" name="Oval 202"/>
            <p:cNvSpPr>
              <a:spLocks noChangeArrowheads="1"/>
            </p:cNvSpPr>
            <p:nvPr/>
          </p:nvSpPr>
          <p:spPr bwMode="auto">
            <a:xfrm>
              <a:off x="6575066" y="5952653"/>
              <a:ext cx="242247" cy="243984"/>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6" name="Oval 203"/>
            <p:cNvSpPr>
              <a:spLocks noChangeArrowheads="1"/>
            </p:cNvSpPr>
            <p:nvPr/>
          </p:nvSpPr>
          <p:spPr bwMode="auto">
            <a:xfrm>
              <a:off x="4619724" y="4585129"/>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7" name="Oval 204"/>
            <p:cNvSpPr>
              <a:spLocks noChangeArrowheads="1"/>
            </p:cNvSpPr>
            <p:nvPr/>
          </p:nvSpPr>
          <p:spPr bwMode="auto">
            <a:xfrm>
              <a:off x="4584993" y="4552135"/>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8" name="Freeform 206"/>
            <p:cNvSpPr/>
            <p:nvPr/>
          </p:nvSpPr>
          <p:spPr bwMode="auto">
            <a:xfrm>
              <a:off x="6805158" y="2438767"/>
              <a:ext cx="192756" cy="193624"/>
            </a:xfrm>
            <a:custGeom>
              <a:avLst/>
              <a:gdLst>
                <a:gd name="T0" fmla="*/ 5 w 94"/>
                <a:gd name="T1" fmla="*/ 54 h 94"/>
                <a:gd name="T2" fmla="*/ 54 w 94"/>
                <a:gd name="T3" fmla="*/ 5 h 94"/>
                <a:gd name="T4" fmla="*/ 89 w 94"/>
                <a:gd name="T5" fmla="*/ 40 h 94"/>
                <a:gd name="T6" fmla="*/ 40 w 94"/>
                <a:gd name="T7" fmla="*/ 89 h 94"/>
                <a:gd name="T8" fmla="*/ 5 w 94"/>
                <a:gd name="T9" fmla="*/ 54 h 94"/>
              </a:gdLst>
              <a:ahLst/>
              <a:cxnLst>
                <a:cxn ang="0">
                  <a:pos x="T0" y="T1"/>
                </a:cxn>
                <a:cxn ang="0">
                  <a:pos x="T2" y="T3"/>
                </a:cxn>
                <a:cxn ang="0">
                  <a:pos x="T4" y="T5"/>
                </a:cxn>
                <a:cxn ang="0">
                  <a:pos x="T6" y="T7"/>
                </a:cxn>
                <a:cxn ang="0">
                  <a:pos x="T8" y="T9"/>
                </a:cxn>
              </a:cxnLst>
              <a:rect l="0" t="0" r="r" b="b"/>
              <a:pathLst>
                <a:path w="94" h="94">
                  <a:moveTo>
                    <a:pt x="5" y="54"/>
                  </a:moveTo>
                  <a:cubicBezTo>
                    <a:pt x="0" y="25"/>
                    <a:pt x="25" y="0"/>
                    <a:pt x="54" y="5"/>
                  </a:cubicBezTo>
                  <a:cubicBezTo>
                    <a:pt x="72" y="8"/>
                    <a:pt x="86" y="22"/>
                    <a:pt x="89" y="40"/>
                  </a:cubicBezTo>
                  <a:cubicBezTo>
                    <a:pt x="94" y="69"/>
                    <a:pt x="69" y="94"/>
                    <a:pt x="40" y="89"/>
                  </a:cubicBezTo>
                  <a:cubicBezTo>
                    <a:pt x="22" y="86"/>
                    <a:pt x="8" y="72"/>
                    <a:pt x="5" y="54"/>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9" name="Freeform 207"/>
            <p:cNvSpPr/>
            <p:nvPr/>
          </p:nvSpPr>
          <p:spPr bwMode="auto">
            <a:xfrm>
              <a:off x="6772164" y="2405773"/>
              <a:ext cx="260481" cy="261349"/>
            </a:xfrm>
            <a:custGeom>
              <a:avLst/>
              <a:gdLst>
                <a:gd name="T0" fmla="*/ 4 w 127"/>
                <a:gd name="T1" fmla="*/ 71 h 127"/>
                <a:gd name="T2" fmla="*/ 71 w 127"/>
                <a:gd name="T3" fmla="*/ 5 h 127"/>
                <a:gd name="T4" fmla="*/ 122 w 127"/>
                <a:gd name="T5" fmla="*/ 56 h 127"/>
                <a:gd name="T6" fmla="*/ 55 w 127"/>
                <a:gd name="T7" fmla="*/ 122 h 127"/>
                <a:gd name="T8" fmla="*/ 4 w 127"/>
                <a:gd name="T9" fmla="*/ 71 h 127"/>
              </a:gdLst>
              <a:ahLst/>
              <a:cxnLst>
                <a:cxn ang="0">
                  <a:pos x="T0" y="T1"/>
                </a:cxn>
                <a:cxn ang="0">
                  <a:pos x="T2" y="T3"/>
                </a:cxn>
                <a:cxn ang="0">
                  <a:pos x="T4" y="T5"/>
                </a:cxn>
                <a:cxn ang="0">
                  <a:pos x="T6" y="T7"/>
                </a:cxn>
                <a:cxn ang="0">
                  <a:pos x="T8" y="T9"/>
                </a:cxn>
              </a:cxnLst>
              <a:rect l="0" t="0" r="r" b="b"/>
              <a:pathLst>
                <a:path w="127" h="127">
                  <a:moveTo>
                    <a:pt x="4" y="71"/>
                  </a:moveTo>
                  <a:cubicBezTo>
                    <a:pt x="0" y="32"/>
                    <a:pt x="32" y="0"/>
                    <a:pt x="71" y="5"/>
                  </a:cubicBezTo>
                  <a:cubicBezTo>
                    <a:pt x="97" y="8"/>
                    <a:pt x="119" y="29"/>
                    <a:pt x="122" y="56"/>
                  </a:cubicBezTo>
                  <a:cubicBezTo>
                    <a:pt x="127" y="94"/>
                    <a:pt x="94" y="127"/>
                    <a:pt x="55" y="122"/>
                  </a:cubicBezTo>
                  <a:cubicBezTo>
                    <a:pt x="29" y="119"/>
                    <a:pt x="8" y="97"/>
                    <a:pt x="4" y="71"/>
                  </a:cubicBezTo>
                  <a:close/>
                </a:path>
              </a:pathLst>
            </a:cu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0" name="Oval 208"/>
            <p:cNvSpPr>
              <a:spLocks noChangeArrowheads="1"/>
            </p:cNvSpPr>
            <p:nvPr/>
          </p:nvSpPr>
          <p:spPr bwMode="auto">
            <a:xfrm>
              <a:off x="4356638" y="6214870"/>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1" name="Oval 209"/>
            <p:cNvSpPr>
              <a:spLocks noChangeArrowheads="1"/>
            </p:cNvSpPr>
            <p:nvPr/>
          </p:nvSpPr>
          <p:spPr bwMode="auto">
            <a:xfrm>
              <a:off x="4275021" y="6134990"/>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2" name="Oval 210"/>
            <p:cNvSpPr>
              <a:spLocks noChangeArrowheads="1"/>
            </p:cNvSpPr>
            <p:nvPr/>
          </p:nvSpPr>
          <p:spPr bwMode="auto">
            <a:xfrm>
              <a:off x="3021240" y="2843381"/>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3" name="Oval 211"/>
            <p:cNvSpPr>
              <a:spLocks noChangeArrowheads="1"/>
            </p:cNvSpPr>
            <p:nvPr/>
          </p:nvSpPr>
          <p:spPr bwMode="auto">
            <a:xfrm>
              <a:off x="2940491" y="2763500"/>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4" name="Oval 212"/>
            <p:cNvSpPr>
              <a:spLocks noChangeArrowheads="1"/>
            </p:cNvSpPr>
            <p:nvPr/>
          </p:nvSpPr>
          <p:spPr bwMode="auto">
            <a:xfrm>
              <a:off x="1615512" y="5223307"/>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5" name="Oval 213"/>
            <p:cNvSpPr>
              <a:spLocks noChangeArrowheads="1"/>
            </p:cNvSpPr>
            <p:nvPr/>
          </p:nvSpPr>
          <p:spPr bwMode="auto">
            <a:xfrm>
              <a:off x="1534763" y="5143426"/>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6" name="Oval 214"/>
            <p:cNvSpPr>
              <a:spLocks noChangeArrowheads="1"/>
            </p:cNvSpPr>
            <p:nvPr/>
          </p:nvSpPr>
          <p:spPr bwMode="auto">
            <a:xfrm>
              <a:off x="3004743" y="5093935"/>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7" name="Oval 215"/>
            <p:cNvSpPr>
              <a:spLocks noChangeArrowheads="1"/>
            </p:cNvSpPr>
            <p:nvPr/>
          </p:nvSpPr>
          <p:spPr bwMode="auto">
            <a:xfrm>
              <a:off x="2923994" y="5014054"/>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8" name="Freeform 216"/>
            <p:cNvSpPr/>
            <p:nvPr/>
          </p:nvSpPr>
          <p:spPr bwMode="auto">
            <a:xfrm>
              <a:off x="7560552" y="3133383"/>
              <a:ext cx="1062762" cy="2017858"/>
            </a:xfrm>
            <a:custGeom>
              <a:avLst/>
              <a:gdLst>
                <a:gd name="T0" fmla="*/ 0 w 1224"/>
                <a:gd name="T1" fmla="*/ 2324 h 2324"/>
                <a:gd name="T2" fmla="*/ 1224 w 1224"/>
                <a:gd name="T3" fmla="*/ 0 h 2324"/>
                <a:gd name="T4" fmla="*/ 0 w 1224"/>
                <a:gd name="T5" fmla="*/ 2324 h 2324"/>
              </a:gdLst>
              <a:ahLst/>
              <a:cxnLst>
                <a:cxn ang="0">
                  <a:pos x="T0" y="T1"/>
                </a:cxn>
                <a:cxn ang="0">
                  <a:pos x="T2" y="T3"/>
                </a:cxn>
                <a:cxn ang="0">
                  <a:pos x="T4" y="T5"/>
                </a:cxn>
              </a:cxnLst>
              <a:rect l="0" t="0" r="r" b="b"/>
              <a:pathLst>
                <a:path w="1224" h="2324">
                  <a:moveTo>
                    <a:pt x="0" y="2324"/>
                  </a:moveTo>
                  <a:lnTo>
                    <a:pt x="1224" y="0"/>
                  </a:lnTo>
                  <a:lnTo>
                    <a:pt x="0" y="232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9" name="Line 217"/>
            <p:cNvSpPr>
              <a:spLocks noChangeShapeType="1"/>
            </p:cNvSpPr>
            <p:nvPr/>
          </p:nvSpPr>
          <p:spPr bwMode="auto">
            <a:xfrm flipV="1">
              <a:off x="7560552" y="3133383"/>
              <a:ext cx="1062762" cy="20178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0" name="Freeform 218"/>
            <p:cNvSpPr/>
            <p:nvPr/>
          </p:nvSpPr>
          <p:spPr bwMode="auto">
            <a:xfrm>
              <a:off x="7426839" y="3133383"/>
              <a:ext cx="1196475" cy="817042"/>
            </a:xfrm>
            <a:custGeom>
              <a:avLst/>
              <a:gdLst>
                <a:gd name="T0" fmla="*/ 1378 w 1378"/>
                <a:gd name="T1" fmla="*/ 0 h 941"/>
                <a:gd name="T2" fmla="*/ 0 w 1378"/>
                <a:gd name="T3" fmla="*/ 941 h 941"/>
                <a:gd name="T4" fmla="*/ 1378 w 1378"/>
                <a:gd name="T5" fmla="*/ 0 h 941"/>
              </a:gdLst>
              <a:ahLst/>
              <a:cxnLst>
                <a:cxn ang="0">
                  <a:pos x="T0" y="T1"/>
                </a:cxn>
                <a:cxn ang="0">
                  <a:pos x="T2" y="T3"/>
                </a:cxn>
                <a:cxn ang="0">
                  <a:pos x="T4" y="T5"/>
                </a:cxn>
              </a:cxnLst>
              <a:rect l="0" t="0" r="r" b="b"/>
              <a:pathLst>
                <a:path w="1378" h="941">
                  <a:moveTo>
                    <a:pt x="1378" y="0"/>
                  </a:moveTo>
                  <a:lnTo>
                    <a:pt x="0" y="941"/>
                  </a:lnTo>
                  <a:lnTo>
                    <a:pt x="137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1" name="Line 219"/>
            <p:cNvSpPr>
              <a:spLocks noChangeShapeType="1"/>
            </p:cNvSpPr>
            <p:nvPr/>
          </p:nvSpPr>
          <p:spPr bwMode="auto">
            <a:xfrm flipH="1">
              <a:off x="7426839" y="3133383"/>
              <a:ext cx="1196475" cy="81704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2" name="Freeform 220"/>
            <p:cNvSpPr/>
            <p:nvPr/>
          </p:nvSpPr>
          <p:spPr bwMode="auto">
            <a:xfrm>
              <a:off x="6901535" y="2519516"/>
              <a:ext cx="533117" cy="1414411"/>
            </a:xfrm>
            <a:custGeom>
              <a:avLst/>
              <a:gdLst>
                <a:gd name="T0" fmla="*/ 614 w 614"/>
                <a:gd name="T1" fmla="*/ 1629 h 1629"/>
                <a:gd name="T2" fmla="*/ 0 w 614"/>
                <a:gd name="T3" fmla="*/ 0 h 1629"/>
                <a:gd name="T4" fmla="*/ 614 w 614"/>
                <a:gd name="T5" fmla="*/ 1629 h 1629"/>
              </a:gdLst>
              <a:ahLst/>
              <a:cxnLst>
                <a:cxn ang="0">
                  <a:pos x="T0" y="T1"/>
                </a:cxn>
                <a:cxn ang="0">
                  <a:pos x="T2" y="T3"/>
                </a:cxn>
                <a:cxn ang="0">
                  <a:pos x="T4" y="T5"/>
                </a:cxn>
              </a:cxnLst>
              <a:rect l="0" t="0" r="r" b="b"/>
              <a:pathLst>
                <a:path w="614" h="1629">
                  <a:moveTo>
                    <a:pt x="614" y="1629"/>
                  </a:moveTo>
                  <a:lnTo>
                    <a:pt x="0" y="0"/>
                  </a:lnTo>
                  <a:lnTo>
                    <a:pt x="614" y="1629"/>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3" name="Line 221"/>
            <p:cNvSpPr>
              <a:spLocks noChangeShapeType="1"/>
            </p:cNvSpPr>
            <p:nvPr/>
          </p:nvSpPr>
          <p:spPr bwMode="auto">
            <a:xfrm flipH="1" flipV="1">
              <a:off x="6901535" y="2519516"/>
              <a:ext cx="533117" cy="141441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4" name="Freeform 222"/>
            <p:cNvSpPr/>
            <p:nvPr/>
          </p:nvSpPr>
          <p:spPr bwMode="auto">
            <a:xfrm>
              <a:off x="6696624" y="2519516"/>
              <a:ext cx="204912" cy="3553826"/>
            </a:xfrm>
            <a:custGeom>
              <a:avLst/>
              <a:gdLst>
                <a:gd name="T0" fmla="*/ 236 w 236"/>
                <a:gd name="T1" fmla="*/ 0 h 4093"/>
                <a:gd name="T2" fmla="*/ 0 w 236"/>
                <a:gd name="T3" fmla="*/ 4093 h 4093"/>
                <a:gd name="T4" fmla="*/ 236 w 236"/>
                <a:gd name="T5" fmla="*/ 0 h 4093"/>
              </a:gdLst>
              <a:ahLst/>
              <a:cxnLst>
                <a:cxn ang="0">
                  <a:pos x="T0" y="T1"/>
                </a:cxn>
                <a:cxn ang="0">
                  <a:pos x="T2" y="T3"/>
                </a:cxn>
                <a:cxn ang="0">
                  <a:pos x="T4" y="T5"/>
                </a:cxn>
              </a:cxnLst>
              <a:rect l="0" t="0" r="r" b="b"/>
              <a:pathLst>
                <a:path w="236" h="4093">
                  <a:moveTo>
                    <a:pt x="236" y="0"/>
                  </a:moveTo>
                  <a:lnTo>
                    <a:pt x="0" y="4093"/>
                  </a:lnTo>
                  <a:lnTo>
                    <a:pt x="23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5" name="Line 223"/>
            <p:cNvSpPr>
              <a:spLocks noChangeShapeType="1"/>
            </p:cNvSpPr>
            <p:nvPr/>
          </p:nvSpPr>
          <p:spPr bwMode="auto">
            <a:xfrm flipH="1">
              <a:off x="6696624" y="2519516"/>
              <a:ext cx="204912" cy="355382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6" name="Freeform 224"/>
            <p:cNvSpPr/>
            <p:nvPr/>
          </p:nvSpPr>
          <p:spPr bwMode="auto">
            <a:xfrm>
              <a:off x="6696624" y="4687585"/>
              <a:ext cx="85959" cy="1403992"/>
            </a:xfrm>
            <a:custGeom>
              <a:avLst/>
              <a:gdLst>
                <a:gd name="T0" fmla="*/ 0 w 99"/>
                <a:gd name="T1" fmla="*/ 1617 h 1617"/>
                <a:gd name="T2" fmla="*/ 99 w 99"/>
                <a:gd name="T3" fmla="*/ 0 h 1617"/>
                <a:gd name="T4" fmla="*/ 0 w 99"/>
                <a:gd name="T5" fmla="*/ 1617 h 1617"/>
              </a:gdLst>
              <a:ahLst/>
              <a:cxnLst>
                <a:cxn ang="0">
                  <a:pos x="T0" y="T1"/>
                </a:cxn>
                <a:cxn ang="0">
                  <a:pos x="T2" y="T3"/>
                </a:cxn>
                <a:cxn ang="0">
                  <a:pos x="T4" y="T5"/>
                </a:cxn>
              </a:cxnLst>
              <a:rect l="0" t="0" r="r" b="b"/>
              <a:pathLst>
                <a:path w="99" h="1617">
                  <a:moveTo>
                    <a:pt x="0" y="1617"/>
                  </a:moveTo>
                  <a:lnTo>
                    <a:pt x="99" y="0"/>
                  </a:lnTo>
                  <a:lnTo>
                    <a:pt x="0" y="161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7" name="Line 225"/>
            <p:cNvSpPr>
              <a:spLocks noChangeShapeType="1"/>
            </p:cNvSpPr>
            <p:nvPr/>
          </p:nvSpPr>
          <p:spPr bwMode="auto">
            <a:xfrm flipV="1">
              <a:off x="6696624" y="4687585"/>
              <a:ext cx="85959" cy="140399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8" name="Freeform 226"/>
            <p:cNvSpPr/>
            <p:nvPr/>
          </p:nvSpPr>
          <p:spPr bwMode="auto">
            <a:xfrm>
              <a:off x="6191291" y="4687585"/>
              <a:ext cx="591292" cy="133713"/>
            </a:xfrm>
            <a:custGeom>
              <a:avLst/>
              <a:gdLst>
                <a:gd name="T0" fmla="*/ 681 w 681"/>
                <a:gd name="T1" fmla="*/ 0 h 154"/>
                <a:gd name="T2" fmla="*/ 0 w 681"/>
                <a:gd name="T3" fmla="*/ 154 h 154"/>
                <a:gd name="T4" fmla="*/ 681 w 681"/>
                <a:gd name="T5" fmla="*/ 0 h 154"/>
              </a:gdLst>
              <a:ahLst/>
              <a:cxnLst>
                <a:cxn ang="0">
                  <a:pos x="T0" y="T1"/>
                </a:cxn>
                <a:cxn ang="0">
                  <a:pos x="T2" y="T3"/>
                </a:cxn>
                <a:cxn ang="0">
                  <a:pos x="T4" y="T5"/>
                </a:cxn>
              </a:cxnLst>
              <a:rect l="0" t="0" r="r" b="b"/>
              <a:pathLst>
                <a:path w="681" h="154">
                  <a:moveTo>
                    <a:pt x="681" y="0"/>
                  </a:moveTo>
                  <a:lnTo>
                    <a:pt x="0" y="154"/>
                  </a:lnTo>
                  <a:lnTo>
                    <a:pt x="68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9" name="Line 227"/>
            <p:cNvSpPr>
              <a:spLocks noChangeShapeType="1"/>
            </p:cNvSpPr>
            <p:nvPr/>
          </p:nvSpPr>
          <p:spPr bwMode="auto">
            <a:xfrm flipH="1">
              <a:off x="6191291" y="4687585"/>
              <a:ext cx="591292"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0" name="Freeform 228"/>
            <p:cNvSpPr/>
            <p:nvPr/>
          </p:nvSpPr>
          <p:spPr bwMode="auto">
            <a:xfrm>
              <a:off x="6191291" y="3950424"/>
              <a:ext cx="1235547" cy="870874"/>
            </a:xfrm>
            <a:custGeom>
              <a:avLst/>
              <a:gdLst>
                <a:gd name="T0" fmla="*/ 0 w 1423"/>
                <a:gd name="T1" fmla="*/ 1003 h 1003"/>
                <a:gd name="T2" fmla="*/ 1423 w 1423"/>
                <a:gd name="T3" fmla="*/ 0 h 1003"/>
                <a:gd name="T4" fmla="*/ 0 w 1423"/>
                <a:gd name="T5" fmla="*/ 1003 h 1003"/>
              </a:gdLst>
              <a:ahLst/>
              <a:cxnLst>
                <a:cxn ang="0">
                  <a:pos x="T0" y="T1"/>
                </a:cxn>
                <a:cxn ang="0">
                  <a:pos x="T2" y="T3"/>
                </a:cxn>
                <a:cxn ang="0">
                  <a:pos x="T4" y="T5"/>
                </a:cxn>
              </a:cxnLst>
              <a:rect l="0" t="0" r="r" b="b"/>
              <a:pathLst>
                <a:path w="1423" h="1003">
                  <a:moveTo>
                    <a:pt x="0" y="1003"/>
                  </a:moveTo>
                  <a:lnTo>
                    <a:pt x="1423" y="0"/>
                  </a:lnTo>
                  <a:lnTo>
                    <a:pt x="0" y="100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1" name="Line 229"/>
            <p:cNvSpPr>
              <a:spLocks noChangeShapeType="1"/>
            </p:cNvSpPr>
            <p:nvPr/>
          </p:nvSpPr>
          <p:spPr bwMode="auto">
            <a:xfrm flipV="1">
              <a:off x="6191291" y="3950424"/>
              <a:ext cx="1235547" cy="87087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2" name="Freeform 230"/>
            <p:cNvSpPr/>
            <p:nvPr/>
          </p:nvSpPr>
          <p:spPr bwMode="auto">
            <a:xfrm>
              <a:off x="7426839" y="3950424"/>
              <a:ext cx="133713" cy="1200817"/>
            </a:xfrm>
            <a:custGeom>
              <a:avLst/>
              <a:gdLst>
                <a:gd name="T0" fmla="*/ 0 w 154"/>
                <a:gd name="T1" fmla="*/ 0 h 1383"/>
                <a:gd name="T2" fmla="*/ 154 w 154"/>
                <a:gd name="T3" fmla="*/ 1383 h 1383"/>
                <a:gd name="T4" fmla="*/ 0 w 154"/>
                <a:gd name="T5" fmla="*/ 0 h 1383"/>
              </a:gdLst>
              <a:ahLst/>
              <a:cxnLst>
                <a:cxn ang="0">
                  <a:pos x="T0" y="T1"/>
                </a:cxn>
                <a:cxn ang="0">
                  <a:pos x="T2" y="T3"/>
                </a:cxn>
                <a:cxn ang="0">
                  <a:pos x="T4" y="T5"/>
                </a:cxn>
              </a:cxnLst>
              <a:rect l="0" t="0" r="r" b="b"/>
              <a:pathLst>
                <a:path w="154" h="1383">
                  <a:moveTo>
                    <a:pt x="0" y="0"/>
                  </a:moveTo>
                  <a:lnTo>
                    <a:pt x="154" y="138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3" name="Line 231"/>
            <p:cNvSpPr>
              <a:spLocks noChangeShapeType="1"/>
            </p:cNvSpPr>
            <p:nvPr/>
          </p:nvSpPr>
          <p:spPr bwMode="auto">
            <a:xfrm>
              <a:off x="7426839" y="3950424"/>
              <a:ext cx="133713" cy="120081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4" name="Freeform 232"/>
            <p:cNvSpPr/>
            <p:nvPr/>
          </p:nvSpPr>
          <p:spPr bwMode="auto">
            <a:xfrm>
              <a:off x="6734828" y="3950424"/>
              <a:ext cx="692011" cy="2128996"/>
            </a:xfrm>
            <a:custGeom>
              <a:avLst/>
              <a:gdLst>
                <a:gd name="T0" fmla="*/ 797 w 797"/>
                <a:gd name="T1" fmla="*/ 0 h 2452"/>
                <a:gd name="T2" fmla="*/ 0 w 797"/>
                <a:gd name="T3" fmla="*/ 2452 h 2452"/>
                <a:gd name="T4" fmla="*/ 797 w 797"/>
                <a:gd name="T5" fmla="*/ 0 h 2452"/>
              </a:gdLst>
              <a:ahLst/>
              <a:cxnLst>
                <a:cxn ang="0">
                  <a:pos x="T0" y="T1"/>
                </a:cxn>
                <a:cxn ang="0">
                  <a:pos x="T2" y="T3"/>
                </a:cxn>
                <a:cxn ang="0">
                  <a:pos x="T4" y="T5"/>
                </a:cxn>
              </a:cxnLst>
              <a:rect l="0" t="0" r="r" b="b"/>
              <a:pathLst>
                <a:path w="797" h="2452">
                  <a:moveTo>
                    <a:pt x="797" y="0"/>
                  </a:moveTo>
                  <a:lnTo>
                    <a:pt x="0" y="2452"/>
                  </a:lnTo>
                  <a:lnTo>
                    <a:pt x="79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5" name="Line 233"/>
            <p:cNvSpPr>
              <a:spLocks noChangeShapeType="1"/>
            </p:cNvSpPr>
            <p:nvPr/>
          </p:nvSpPr>
          <p:spPr bwMode="auto">
            <a:xfrm flipH="1">
              <a:off x="6734828" y="3950424"/>
              <a:ext cx="692011" cy="21289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6" name="Freeform 234"/>
            <p:cNvSpPr/>
            <p:nvPr/>
          </p:nvSpPr>
          <p:spPr bwMode="auto">
            <a:xfrm>
              <a:off x="6734828" y="5173815"/>
              <a:ext cx="806622" cy="905605"/>
            </a:xfrm>
            <a:custGeom>
              <a:avLst/>
              <a:gdLst>
                <a:gd name="T0" fmla="*/ 0 w 929"/>
                <a:gd name="T1" fmla="*/ 1043 h 1043"/>
                <a:gd name="T2" fmla="*/ 929 w 929"/>
                <a:gd name="T3" fmla="*/ 0 h 1043"/>
                <a:gd name="T4" fmla="*/ 0 w 929"/>
                <a:gd name="T5" fmla="*/ 1043 h 1043"/>
              </a:gdLst>
              <a:ahLst/>
              <a:cxnLst>
                <a:cxn ang="0">
                  <a:pos x="T0" y="T1"/>
                </a:cxn>
                <a:cxn ang="0">
                  <a:pos x="T2" y="T3"/>
                </a:cxn>
                <a:cxn ang="0">
                  <a:pos x="T4" y="T5"/>
                </a:cxn>
              </a:cxnLst>
              <a:rect l="0" t="0" r="r" b="b"/>
              <a:pathLst>
                <a:path w="929" h="1043">
                  <a:moveTo>
                    <a:pt x="0" y="1043"/>
                  </a:moveTo>
                  <a:lnTo>
                    <a:pt x="929" y="0"/>
                  </a:lnTo>
                  <a:lnTo>
                    <a:pt x="0" y="104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7" name="Line 235"/>
            <p:cNvSpPr>
              <a:spLocks noChangeShapeType="1"/>
            </p:cNvSpPr>
            <p:nvPr/>
          </p:nvSpPr>
          <p:spPr bwMode="auto">
            <a:xfrm flipV="1">
              <a:off x="6734828" y="5173815"/>
              <a:ext cx="806622" cy="9056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8" name="Freeform 236"/>
            <p:cNvSpPr/>
            <p:nvPr/>
          </p:nvSpPr>
          <p:spPr bwMode="auto">
            <a:xfrm>
              <a:off x="6191291" y="4821298"/>
              <a:ext cx="466261" cy="1270278"/>
            </a:xfrm>
            <a:custGeom>
              <a:avLst/>
              <a:gdLst>
                <a:gd name="T0" fmla="*/ 537 w 537"/>
                <a:gd name="T1" fmla="*/ 1463 h 1463"/>
                <a:gd name="T2" fmla="*/ 0 w 537"/>
                <a:gd name="T3" fmla="*/ 0 h 1463"/>
                <a:gd name="T4" fmla="*/ 537 w 537"/>
                <a:gd name="T5" fmla="*/ 1463 h 1463"/>
              </a:gdLst>
              <a:ahLst/>
              <a:cxnLst>
                <a:cxn ang="0">
                  <a:pos x="T0" y="T1"/>
                </a:cxn>
                <a:cxn ang="0">
                  <a:pos x="T2" y="T3"/>
                </a:cxn>
                <a:cxn ang="0">
                  <a:pos x="T4" y="T5"/>
                </a:cxn>
              </a:cxnLst>
              <a:rect l="0" t="0" r="r" b="b"/>
              <a:pathLst>
                <a:path w="537" h="1463">
                  <a:moveTo>
                    <a:pt x="537" y="1463"/>
                  </a:moveTo>
                  <a:lnTo>
                    <a:pt x="0" y="0"/>
                  </a:lnTo>
                  <a:lnTo>
                    <a:pt x="537" y="146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9" name="Line 237"/>
            <p:cNvSpPr>
              <a:spLocks noChangeShapeType="1"/>
            </p:cNvSpPr>
            <p:nvPr/>
          </p:nvSpPr>
          <p:spPr bwMode="auto">
            <a:xfrm flipH="1" flipV="1">
              <a:off x="6191291" y="4821298"/>
              <a:ext cx="466261" cy="127027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0" name="Freeform 238"/>
            <p:cNvSpPr/>
            <p:nvPr/>
          </p:nvSpPr>
          <p:spPr bwMode="auto">
            <a:xfrm>
              <a:off x="5587844" y="2535145"/>
              <a:ext cx="1315428" cy="1577645"/>
            </a:xfrm>
            <a:custGeom>
              <a:avLst/>
              <a:gdLst>
                <a:gd name="T0" fmla="*/ 1515 w 1515"/>
                <a:gd name="T1" fmla="*/ 0 h 1817"/>
                <a:gd name="T2" fmla="*/ 0 w 1515"/>
                <a:gd name="T3" fmla="*/ 1817 h 1817"/>
                <a:gd name="T4" fmla="*/ 1515 w 1515"/>
                <a:gd name="T5" fmla="*/ 0 h 1817"/>
              </a:gdLst>
              <a:ahLst/>
              <a:cxnLst>
                <a:cxn ang="0">
                  <a:pos x="T0" y="T1"/>
                </a:cxn>
                <a:cxn ang="0">
                  <a:pos x="T2" y="T3"/>
                </a:cxn>
                <a:cxn ang="0">
                  <a:pos x="T4" y="T5"/>
                </a:cxn>
              </a:cxnLst>
              <a:rect l="0" t="0" r="r" b="b"/>
              <a:pathLst>
                <a:path w="1515" h="1817">
                  <a:moveTo>
                    <a:pt x="1515" y="0"/>
                  </a:moveTo>
                  <a:lnTo>
                    <a:pt x="0" y="1817"/>
                  </a:lnTo>
                  <a:lnTo>
                    <a:pt x="1515"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1" name="Line 239"/>
            <p:cNvSpPr>
              <a:spLocks noChangeShapeType="1"/>
            </p:cNvSpPr>
            <p:nvPr/>
          </p:nvSpPr>
          <p:spPr bwMode="auto">
            <a:xfrm flipH="1">
              <a:off x="5587844" y="2535145"/>
              <a:ext cx="1315428" cy="157764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2" name="Freeform 240"/>
            <p:cNvSpPr/>
            <p:nvPr/>
          </p:nvSpPr>
          <p:spPr bwMode="auto">
            <a:xfrm>
              <a:off x="5074697" y="3169850"/>
              <a:ext cx="494913" cy="923838"/>
            </a:xfrm>
            <a:custGeom>
              <a:avLst/>
              <a:gdLst>
                <a:gd name="T0" fmla="*/ 570 w 570"/>
                <a:gd name="T1" fmla="*/ 1064 h 1064"/>
                <a:gd name="T2" fmla="*/ 0 w 570"/>
                <a:gd name="T3" fmla="*/ 0 h 1064"/>
                <a:gd name="T4" fmla="*/ 570 w 570"/>
                <a:gd name="T5" fmla="*/ 1064 h 1064"/>
              </a:gdLst>
              <a:ahLst/>
              <a:cxnLst>
                <a:cxn ang="0">
                  <a:pos x="T0" y="T1"/>
                </a:cxn>
                <a:cxn ang="0">
                  <a:pos x="T2" y="T3"/>
                </a:cxn>
                <a:cxn ang="0">
                  <a:pos x="T4" y="T5"/>
                </a:cxn>
              </a:cxnLst>
              <a:rect l="0" t="0" r="r" b="b"/>
              <a:pathLst>
                <a:path w="570" h="1064">
                  <a:moveTo>
                    <a:pt x="570" y="1064"/>
                  </a:moveTo>
                  <a:lnTo>
                    <a:pt x="0" y="0"/>
                  </a:lnTo>
                  <a:lnTo>
                    <a:pt x="570" y="10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3" name="Line 241"/>
            <p:cNvSpPr>
              <a:spLocks noChangeShapeType="1"/>
            </p:cNvSpPr>
            <p:nvPr/>
          </p:nvSpPr>
          <p:spPr bwMode="auto">
            <a:xfrm flipH="1" flipV="1">
              <a:off x="5074697" y="3169850"/>
              <a:ext cx="49491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4" name="Freeform 242"/>
            <p:cNvSpPr/>
            <p:nvPr/>
          </p:nvSpPr>
          <p:spPr bwMode="auto">
            <a:xfrm>
              <a:off x="5074697" y="2535145"/>
              <a:ext cx="1828575" cy="634705"/>
            </a:xfrm>
            <a:custGeom>
              <a:avLst/>
              <a:gdLst>
                <a:gd name="T0" fmla="*/ 0 w 2106"/>
                <a:gd name="T1" fmla="*/ 731 h 731"/>
                <a:gd name="T2" fmla="*/ 2106 w 2106"/>
                <a:gd name="T3" fmla="*/ 0 h 731"/>
                <a:gd name="T4" fmla="*/ 0 w 2106"/>
                <a:gd name="T5" fmla="*/ 731 h 731"/>
              </a:gdLst>
              <a:ahLst/>
              <a:cxnLst>
                <a:cxn ang="0">
                  <a:pos x="T0" y="T1"/>
                </a:cxn>
                <a:cxn ang="0">
                  <a:pos x="T2" y="T3"/>
                </a:cxn>
                <a:cxn ang="0">
                  <a:pos x="T4" y="T5"/>
                </a:cxn>
              </a:cxnLst>
              <a:rect l="0" t="0" r="r" b="b"/>
              <a:pathLst>
                <a:path w="2106" h="731">
                  <a:moveTo>
                    <a:pt x="0" y="731"/>
                  </a:moveTo>
                  <a:lnTo>
                    <a:pt x="2106" y="0"/>
                  </a:lnTo>
                  <a:lnTo>
                    <a:pt x="0" y="7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5" name="Line 243"/>
            <p:cNvSpPr>
              <a:spLocks noChangeShapeType="1"/>
            </p:cNvSpPr>
            <p:nvPr/>
          </p:nvSpPr>
          <p:spPr bwMode="auto">
            <a:xfrm flipV="1">
              <a:off x="5074697" y="2535145"/>
              <a:ext cx="1828575" cy="6347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6" name="Freeform 244"/>
            <p:cNvSpPr/>
            <p:nvPr/>
          </p:nvSpPr>
          <p:spPr bwMode="auto">
            <a:xfrm>
              <a:off x="6191291" y="2570744"/>
              <a:ext cx="710244" cy="2250554"/>
            </a:xfrm>
            <a:custGeom>
              <a:avLst/>
              <a:gdLst>
                <a:gd name="T0" fmla="*/ 0 w 818"/>
                <a:gd name="T1" fmla="*/ 2592 h 2592"/>
                <a:gd name="T2" fmla="*/ 818 w 818"/>
                <a:gd name="T3" fmla="*/ 0 h 2592"/>
                <a:gd name="T4" fmla="*/ 0 w 818"/>
                <a:gd name="T5" fmla="*/ 2592 h 2592"/>
              </a:gdLst>
              <a:ahLst/>
              <a:cxnLst>
                <a:cxn ang="0">
                  <a:pos x="T0" y="T1"/>
                </a:cxn>
                <a:cxn ang="0">
                  <a:pos x="T2" y="T3"/>
                </a:cxn>
                <a:cxn ang="0">
                  <a:pos x="T4" y="T5"/>
                </a:cxn>
              </a:cxnLst>
              <a:rect l="0" t="0" r="r" b="b"/>
              <a:pathLst>
                <a:path w="818" h="2592">
                  <a:moveTo>
                    <a:pt x="0" y="2592"/>
                  </a:moveTo>
                  <a:lnTo>
                    <a:pt x="818" y="0"/>
                  </a:lnTo>
                  <a:lnTo>
                    <a:pt x="0" y="259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7" name="Line 245"/>
            <p:cNvSpPr>
              <a:spLocks noChangeShapeType="1"/>
            </p:cNvSpPr>
            <p:nvPr/>
          </p:nvSpPr>
          <p:spPr bwMode="auto">
            <a:xfrm flipV="1">
              <a:off x="6191291" y="2570744"/>
              <a:ext cx="710244" cy="225055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8" name="Freeform 246"/>
            <p:cNvSpPr/>
            <p:nvPr/>
          </p:nvSpPr>
          <p:spPr bwMode="auto">
            <a:xfrm>
              <a:off x="5196255" y="4821298"/>
              <a:ext cx="995037" cy="829197"/>
            </a:xfrm>
            <a:custGeom>
              <a:avLst/>
              <a:gdLst>
                <a:gd name="T0" fmla="*/ 1146 w 1146"/>
                <a:gd name="T1" fmla="*/ 0 h 955"/>
                <a:gd name="T2" fmla="*/ 0 w 1146"/>
                <a:gd name="T3" fmla="*/ 955 h 955"/>
                <a:gd name="T4" fmla="*/ 1146 w 1146"/>
                <a:gd name="T5" fmla="*/ 0 h 955"/>
              </a:gdLst>
              <a:ahLst/>
              <a:cxnLst>
                <a:cxn ang="0">
                  <a:pos x="T0" y="T1"/>
                </a:cxn>
                <a:cxn ang="0">
                  <a:pos x="T2" y="T3"/>
                </a:cxn>
                <a:cxn ang="0">
                  <a:pos x="T4" y="T5"/>
                </a:cxn>
              </a:cxnLst>
              <a:rect l="0" t="0" r="r" b="b"/>
              <a:pathLst>
                <a:path w="1146" h="955">
                  <a:moveTo>
                    <a:pt x="1146" y="0"/>
                  </a:moveTo>
                  <a:lnTo>
                    <a:pt x="0" y="955"/>
                  </a:lnTo>
                  <a:lnTo>
                    <a:pt x="114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9" name="Line 247"/>
            <p:cNvSpPr>
              <a:spLocks noChangeShapeType="1"/>
            </p:cNvSpPr>
            <p:nvPr/>
          </p:nvSpPr>
          <p:spPr bwMode="auto">
            <a:xfrm flipH="1">
              <a:off x="5196255" y="4821298"/>
              <a:ext cx="995037" cy="8291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0" name="Freeform 248"/>
            <p:cNvSpPr/>
            <p:nvPr/>
          </p:nvSpPr>
          <p:spPr bwMode="auto">
            <a:xfrm>
              <a:off x="5754552" y="4821298"/>
              <a:ext cx="436740" cy="669436"/>
            </a:xfrm>
            <a:custGeom>
              <a:avLst/>
              <a:gdLst>
                <a:gd name="T0" fmla="*/ 0 w 503"/>
                <a:gd name="T1" fmla="*/ 771 h 771"/>
                <a:gd name="T2" fmla="*/ 503 w 503"/>
                <a:gd name="T3" fmla="*/ 0 h 771"/>
                <a:gd name="T4" fmla="*/ 0 w 503"/>
                <a:gd name="T5" fmla="*/ 771 h 771"/>
              </a:gdLst>
              <a:ahLst/>
              <a:cxnLst>
                <a:cxn ang="0">
                  <a:pos x="T0" y="T1"/>
                </a:cxn>
                <a:cxn ang="0">
                  <a:pos x="T2" y="T3"/>
                </a:cxn>
                <a:cxn ang="0">
                  <a:pos x="T4" y="T5"/>
                </a:cxn>
              </a:cxnLst>
              <a:rect l="0" t="0" r="r" b="b"/>
              <a:pathLst>
                <a:path w="503" h="771">
                  <a:moveTo>
                    <a:pt x="0" y="771"/>
                  </a:moveTo>
                  <a:lnTo>
                    <a:pt x="503" y="0"/>
                  </a:lnTo>
                  <a:lnTo>
                    <a:pt x="0" y="77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1" name="Line 249"/>
            <p:cNvSpPr>
              <a:spLocks noChangeShapeType="1"/>
            </p:cNvSpPr>
            <p:nvPr/>
          </p:nvSpPr>
          <p:spPr bwMode="auto">
            <a:xfrm flipV="1">
              <a:off x="5754552" y="4821298"/>
              <a:ext cx="436740" cy="66943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2" name="Freeform 250"/>
            <p:cNvSpPr/>
            <p:nvPr/>
          </p:nvSpPr>
          <p:spPr bwMode="auto">
            <a:xfrm>
              <a:off x="5772785" y="5508967"/>
              <a:ext cx="923838" cy="570453"/>
            </a:xfrm>
            <a:custGeom>
              <a:avLst/>
              <a:gdLst>
                <a:gd name="T0" fmla="*/ 0 w 1064"/>
                <a:gd name="T1" fmla="*/ 0 h 657"/>
                <a:gd name="T2" fmla="*/ 1064 w 1064"/>
                <a:gd name="T3" fmla="*/ 657 h 657"/>
                <a:gd name="T4" fmla="*/ 0 w 1064"/>
                <a:gd name="T5" fmla="*/ 0 h 657"/>
              </a:gdLst>
              <a:ahLst/>
              <a:cxnLst>
                <a:cxn ang="0">
                  <a:pos x="T0" y="T1"/>
                </a:cxn>
                <a:cxn ang="0">
                  <a:pos x="T2" y="T3"/>
                </a:cxn>
                <a:cxn ang="0">
                  <a:pos x="T4" y="T5"/>
                </a:cxn>
              </a:cxnLst>
              <a:rect l="0" t="0" r="r" b="b"/>
              <a:pathLst>
                <a:path w="1064" h="657">
                  <a:moveTo>
                    <a:pt x="0" y="0"/>
                  </a:moveTo>
                  <a:lnTo>
                    <a:pt x="1064" y="657"/>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3" name="Line 251"/>
            <p:cNvSpPr>
              <a:spLocks noChangeShapeType="1"/>
            </p:cNvSpPr>
            <p:nvPr/>
          </p:nvSpPr>
          <p:spPr bwMode="auto">
            <a:xfrm>
              <a:off x="5772785" y="5508967"/>
              <a:ext cx="923838" cy="5704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4" name="Freeform 252"/>
            <p:cNvSpPr/>
            <p:nvPr/>
          </p:nvSpPr>
          <p:spPr bwMode="auto">
            <a:xfrm>
              <a:off x="5637335" y="6071606"/>
              <a:ext cx="1032372" cy="523567"/>
            </a:xfrm>
            <a:custGeom>
              <a:avLst/>
              <a:gdLst>
                <a:gd name="T0" fmla="*/ 0 w 1189"/>
                <a:gd name="T1" fmla="*/ 603 h 603"/>
                <a:gd name="T2" fmla="*/ 1189 w 1189"/>
                <a:gd name="T3" fmla="*/ 0 h 603"/>
                <a:gd name="T4" fmla="*/ 0 w 1189"/>
                <a:gd name="T5" fmla="*/ 603 h 603"/>
              </a:gdLst>
              <a:ahLst/>
              <a:cxnLst>
                <a:cxn ang="0">
                  <a:pos x="T0" y="T1"/>
                </a:cxn>
                <a:cxn ang="0">
                  <a:pos x="T2" y="T3"/>
                </a:cxn>
                <a:cxn ang="0">
                  <a:pos x="T4" y="T5"/>
                </a:cxn>
              </a:cxnLst>
              <a:rect l="0" t="0" r="r" b="b"/>
              <a:pathLst>
                <a:path w="1189" h="603">
                  <a:moveTo>
                    <a:pt x="0" y="603"/>
                  </a:moveTo>
                  <a:lnTo>
                    <a:pt x="1189" y="0"/>
                  </a:lnTo>
                  <a:lnTo>
                    <a:pt x="0" y="60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5" name="Line 253"/>
            <p:cNvSpPr>
              <a:spLocks noChangeShapeType="1"/>
            </p:cNvSpPr>
            <p:nvPr/>
          </p:nvSpPr>
          <p:spPr bwMode="auto">
            <a:xfrm flipV="1">
              <a:off x="5637335" y="6071606"/>
              <a:ext cx="1032372" cy="523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6" name="Freeform 254"/>
            <p:cNvSpPr/>
            <p:nvPr/>
          </p:nvSpPr>
          <p:spPr bwMode="auto">
            <a:xfrm>
              <a:off x="4697868" y="3169850"/>
              <a:ext cx="376829" cy="1546388"/>
            </a:xfrm>
            <a:custGeom>
              <a:avLst/>
              <a:gdLst>
                <a:gd name="T0" fmla="*/ 434 w 434"/>
                <a:gd name="T1" fmla="*/ 0 h 1781"/>
                <a:gd name="T2" fmla="*/ 0 w 434"/>
                <a:gd name="T3" fmla="*/ 1781 h 1781"/>
                <a:gd name="T4" fmla="*/ 434 w 434"/>
                <a:gd name="T5" fmla="*/ 0 h 1781"/>
              </a:gdLst>
              <a:ahLst/>
              <a:cxnLst>
                <a:cxn ang="0">
                  <a:pos x="T0" y="T1"/>
                </a:cxn>
                <a:cxn ang="0">
                  <a:pos x="T2" y="T3"/>
                </a:cxn>
                <a:cxn ang="0">
                  <a:pos x="T4" y="T5"/>
                </a:cxn>
              </a:cxnLst>
              <a:rect l="0" t="0" r="r" b="b"/>
              <a:pathLst>
                <a:path w="434" h="1781">
                  <a:moveTo>
                    <a:pt x="434" y="0"/>
                  </a:moveTo>
                  <a:lnTo>
                    <a:pt x="0" y="1781"/>
                  </a:lnTo>
                  <a:lnTo>
                    <a:pt x="434"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7" name="Line 255"/>
            <p:cNvSpPr>
              <a:spLocks noChangeShapeType="1"/>
            </p:cNvSpPr>
            <p:nvPr/>
          </p:nvSpPr>
          <p:spPr bwMode="auto">
            <a:xfrm flipH="1">
              <a:off x="4697868" y="3169850"/>
              <a:ext cx="376829" cy="15463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8" name="Freeform 256"/>
            <p:cNvSpPr/>
            <p:nvPr/>
          </p:nvSpPr>
          <p:spPr bwMode="auto">
            <a:xfrm>
              <a:off x="5193650" y="4131024"/>
              <a:ext cx="375961" cy="1515130"/>
            </a:xfrm>
            <a:custGeom>
              <a:avLst/>
              <a:gdLst>
                <a:gd name="T0" fmla="*/ 433 w 433"/>
                <a:gd name="T1" fmla="*/ 0 h 1745"/>
                <a:gd name="T2" fmla="*/ 0 w 433"/>
                <a:gd name="T3" fmla="*/ 1745 h 1745"/>
                <a:gd name="T4" fmla="*/ 433 w 433"/>
                <a:gd name="T5" fmla="*/ 0 h 1745"/>
              </a:gdLst>
              <a:ahLst/>
              <a:cxnLst>
                <a:cxn ang="0">
                  <a:pos x="T0" y="T1"/>
                </a:cxn>
                <a:cxn ang="0">
                  <a:pos x="T2" y="T3"/>
                </a:cxn>
                <a:cxn ang="0">
                  <a:pos x="T4" y="T5"/>
                </a:cxn>
              </a:cxnLst>
              <a:rect l="0" t="0" r="r" b="b"/>
              <a:pathLst>
                <a:path w="433" h="1745">
                  <a:moveTo>
                    <a:pt x="433" y="0"/>
                  </a:moveTo>
                  <a:lnTo>
                    <a:pt x="0" y="1745"/>
                  </a:lnTo>
                  <a:lnTo>
                    <a:pt x="43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9" name="Line 257"/>
            <p:cNvSpPr>
              <a:spLocks noChangeShapeType="1"/>
            </p:cNvSpPr>
            <p:nvPr/>
          </p:nvSpPr>
          <p:spPr bwMode="auto">
            <a:xfrm flipH="1">
              <a:off x="5193650" y="4131024"/>
              <a:ext cx="375961" cy="15151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0" name="Freeform 258"/>
            <p:cNvSpPr/>
            <p:nvPr/>
          </p:nvSpPr>
          <p:spPr bwMode="auto">
            <a:xfrm>
              <a:off x="5196255" y="2570744"/>
              <a:ext cx="1705281" cy="3079751"/>
            </a:xfrm>
            <a:custGeom>
              <a:avLst/>
              <a:gdLst>
                <a:gd name="T0" fmla="*/ 0 w 1964"/>
                <a:gd name="T1" fmla="*/ 3547 h 3547"/>
                <a:gd name="T2" fmla="*/ 1964 w 1964"/>
                <a:gd name="T3" fmla="*/ 0 h 3547"/>
                <a:gd name="T4" fmla="*/ 0 w 1964"/>
                <a:gd name="T5" fmla="*/ 3547 h 3547"/>
              </a:gdLst>
              <a:ahLst/>
              <a:cxnLst>
                <a:cxn ang="0">
                  <a:pos x="T0" y="T1"/>
                </a:cxn>
                <a:cxn ang="0">
                  <a:pos x="T2" y="T3"/>
                </a:cxn>
                <a:cxn ang="0">
                  <a:pos x="T4" y="T5"/>
                </a:cxn>
              </a:cxnLst>
              <a:rect l="0" t="0" r="r" b="b"/>
              <a:pathLst>
                <a:path w="1964" h="3547">
                  <a:moveTo>
                    <a:pt x="0" y="3547"/>
                  </a:moveTo>
                  <a:lnTo>
                    <a:pt x="1964" y="0"/>
                  </a:lnTo>
                  <a:lnTo>
                    <a:pt x="0" y="354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2" name="Freeform 260"/>
            <p:cNvSpPr/>
            <p:nvPr/>
          </p:nvSpPr>
          <p:spPr bwMode="auto">
            <a:xfrm>
              <a:off x="4707419" y="4740549"/>
              <a:ext cx="488836" cy="909946"/>
            </a:xfrm>
            <a:custGeom>
              <a:avLst/>
              <a:gdLst>
                <a:gd name="T0" fmla="*/ 563 w 563"/>
                <a:gd name="T1" fmla="*/ 1048 h 1048"/>
                <a:gd name="T2" fmla="*/ 0 w 563"/>
                <a:gd name="T3" fmla="*/ 0 h 1048"/>
                <a:gd name="T4" fmla="*/ 563 w 563"/>
                <a:gd name="T5" fmla="*/ 1048 h 1048"/>
              </a:gdLst>
              <a:ahLst/>
              <a:cxnLst>
                <a:cxn ang="0">
                  <a:pos x="T0" y="T1"/>
                </a:cxn>
                <a:cxn ang="0">
                  <a:pos x="T2" y="T3"/>
                </a:cxn>
                <a:cxn ang="0">
                  <a:pos x="T4" y="T5"/>
                </a:cxn>
              </a:cxnLst>
              <a:rect l="0" t="0" r="r" b="b"/>
              <a:pathLst>
                <a:path w="563" h="1048">
                  <a:moveTo>
                    <a:pt x="563" y="1048"/>
                  </a:moveTo>
                  <a:lnTo>
                    <a:pt x="0" y="0"/>
                  </a:lnTo>
                  <a:lnTo>
                    <a:pt x="563" y="104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3" name="Line 261"/>
            <p:cNvSpPr>
              <a:spLocks noChangeShapeType="1"/>
            </p:cNvSpPr>
            <p:nvPr/>
          </p:nvSpPr>
          <p:spPr bwMode="auto">
            <a:xfrm flipH="1" flipV="1">
              <a:off x="4707419" y="4740549"/>
              <a:ext cx="488836" cy="9099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4" name="Freeform 262"/>
            <p:cNvSpPr/>
            <p:nvPr/>
          </p:nvSpPr>
          <p:spPr bwMode="auto">
            <a:xfrm>
              <a:off x="4397447" y="5650495"/>
              <a:ext cx="798808" cy="606052"/>
            </a:xfrm>
            <a:custGeom>
              <a:avLst/>
              <a:gdLst>
                <a:gd name="T0" fmla="*/ 920 w 920"/>
                <a:gd name="T1" fmla="*/ 0 h 698"/>
                <a:gd name="T2" fmla="*/ 0 w 920"/>
                <a:gd name="T3" fmla="*/ 698 h 698"/>
                <a:gd name="T4" fmla="*/ 920 w 920"/>
                <a:gd name="T5" fmla="*/ 0 h 698"/>
              </a:gdLst>
              <a:ahLst/>
              <a:cxnLst>
                <a:cxn ang="0">
                  <a:pos x="T0" y="T1"/>
                </a:cxn>
                <a:cxn ang="0">
                  <a:pos x="T2" y="T3"/>
                </a:cxn>
                <a:cxn ang="0">
                  <a:pos x="T4" y="T5"/>
                </a:cxn>
              </a:cxnLst>
              <a:rect l="0" t="0" r="r" b="b"/>
              <a:pathLst>
                <a:path w="920" h="698">
                  <a:moveTo>
                    <a:pt x="920" y="0"/>
                  </a:moveTo>
                  <a:lnTo>
                    <a:pt x="0" y="698"/>
                  </a:lnTo>
                  <a:lnTo>
                    <a:pt x="92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5" name="Line 263"/>
            <p:cNvSpPr>
              <a:spLocks noChangeShapeType="1"/>
            </p:cNvSpPr>
            <p:nvPr/>
          </p:nvSpPr>
          <p:spPr bwMode="auto">
            <a:xfrm flipH="1">
              <a:off x="4397447" y="5650495"/>
              <a:ext cx="798808" cy="6060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6" name="Freeform 264"/>
            <p:cNvSpPr/>
            <p:nvPr/>
          </p:nvSpPr>
          <p:spPr bwMode="auto">
            <a:xfrm>
              <a:off x="4397447" y="4716238"/>
              <a:ext cx="338625" cy="1540310"/>
            </a:xfrm>
            <a:custGeom>
              <a:avLst/>
              <a:gdLst>
                <a:gd name="T0" fmla="*/ 0 w 390"/>
                <a:gd name="T1" fmla="*/ 1774 h 1774"/>
                <a:gd name="T2" fmla="*/ 390 w 390"/>
                <a:gd name="T3" fmla="*/ 0 h 1774"/>
                <a:gd name="T4" fmla="*/ 0 w 390"/>
                <a:gd name="T5" fmla="*/ 1774 h 1774"/>
              </a:gdLst>
              <a:ahLst/>
              <a:cxnLst>
                <a:cxn ang="0">
                  <a:pos x="T0" y="T1"/>
                </a:cxn>
                <a:cxn ang="0">
                  <a:pos x="T2" y="T3"/>
                </a:cxn>
                <a:cxn ang="0">
                  <a:pos x="T4" y="T5"/>
                </a:cxn>
              </a:cxnLst>
              <a:rect l="0" t="0" r="r" b="b"/>
              <a:pathLst>
                <a:path w="390" h="1774">
                  <a:moveTo>
                    <a:pt x="0" y="1774"/>
                  </a:moveTo>
                  <a:lnTo>
                    <a:pt x="390" y="0"/>
                  </a:lnTo>
                  <a:lnTo>
                    <a:pt x="0" y="177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7" name="Line 265"/>
            <p:cNvSpPr>
              <a:spLocks noChangeShapeType="1"/>
            </p:cNvSpPr>
            <p:nvPr/>
          </p:nvSpPr>
          <p:spPr bwMode="auto">
            <a:xfrm flipV="1">
              <a:off x="4397447" y="4716238"/>
              <a:ext cx="338625" cy="15403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8" name="Freeform 266"/>
            <p:cNvSpPr/>
            <p:nvPr/>
          </p:nvSpPr>
          <p:spPr bwMode="auto">
            <a:xfrm>
              <a:off x="4736072" y="4716238"/>
              <a:ext cx="1018480" cy="774496"/>
            </a:xfrm>
            <a:custGeom>
              <a:avLst/>
              <a:gdLst>
                <a:gd name="T0" fmla="*/ 0 w 1173"/>
                <a:gd name="T1" fmla="*/ 0 h 892"/>
                <a:gd name="T2" fmla="*/ 1173 w 1173"/>
                <a:gd name="T3" fmla="*/ 892 h 892"/>
                <a:gd name="T4" fmla="*/ 0 w 1173"/>
                <a:gd name="T5" fmla="*/ 0 h 892"/>
              </a:gdLst>
              <a:ahLst/>
              <a:cxnLst>
                <a:cxn ang="0">
                  <a:pos x="T0" y="T1"/>
                </a:cxn>
                <a:cxn ang="0">
                  <a:pos x="T2" y="T3"/>
                </a:cxn>
                <a:cxn ang="0">
                  <a:pos x="T4" y="T5"/>
                </a:cxn>
              </a:cxnLst>
              <a:rect l="0" t="0" r="r" b="b"/>
              <a:pathLst>
                <a:path w="1173" h="892">
                  <a:moveTo>
                    <a:pt x="0" y="0"/>
                  </a:moveTo>
                  <a:lnTo>
                    <a:pt x="1173" y="89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9" name="Line 267"/>
            <p:cNvSpPr>
              <a:spLocks noChangeShapeType="1"/>
            </p:cNvSpPr>
            <p:nvPr/>
          </p:nvSpPr>
          <p:spPr bwMode="auto">
            <a:xfrm>
              <a:off x="4736072" y="4716238"/>
              <a:ext cx="1018480" cy="7744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0" name="Freeform 268"/>
            <p:cNvSpPr/>
            <p:nvPr/>
          </p:nvSpPr>
          <p:spPr bwMode="auto">
            <a:xfrm>
              <a:off x="5635599" y="5527201"/>
              <a:ext cx="118953" cy="1063630"/>
            </a:xfrm>
            <a:custGeom>
              <a:avLst/>
              <a:gdLst>
                <a:gd name="T0" fmla="*/ 0 w 137"/>
                <a:gd name="T1" fmla="*/ 1225 h 1225"/>
                <a:gd name="T2" fmla="*/ 137 w 137"/>
                <a:gd name="T3" fmla="*/ 0 h 1225"/>
                <a:gd name="T4" fmla="*/ 0 w 137"/>
                <a:gd name="T5" fmla="*/ 1225 h 1225"/>
              </a:gdLst>
              <a:ahLst/>
              <a:cxnLst>
                <a:cxn ang="0">
                  <a:pos x="T0" y="T1"/>
                </a:cxn>
                <a:cxn ang="0">
                  <a:pos x="T2" y="T3"/>
                </a:cxn>
                <a:cxn ang="0">
                  <a:pos x="T4" y="T5"/>
                </a:cxn>
              </a:cxnLst>
              <a:rect l="0" t="0" r="r" b="b"/>
              <a:pathLst>
                <a:path w="137" h="1225">
                  <a:moveTo>
                    <a:pt x="0" y="1225"/>
                  </a:moveTo>
                  <a:lnTo>
                    <a:pt x="137" y="0"/>
                  </a:lnTo>
                  <a:lnTo>
                    <a:pt x="0" y="122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1" name="Line 269"/>
            <p:cNvSpPr>
              <a:spLocks noChangeShapeType="1"/>
            </p:cNvSpPr>
            <p:nvPr/>
          </p:nvSpPr>
          <p:spPr bwMode="auto">
            <a:xfrm flipV="1">
              <a:off x="5635599" y="5527201"/>
              <a:ext cx="118953" cy="10636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2" name="Freeform 270"/>
            <p:cNvSpPr/>
            <p:nvPr/>
          </p:nvSpPr>
          <p:spPr bwMode="auto">
            <a:xfrm>
              <a:off x="5178021" y="5508967"/>
              <a:ext cx="557429" cy="165840"/>
            </a:xfrm>
            <a:custGeom>
              <a:avLst/>
              <a:gdLst>
                <a:gd name="T0" fmla="*/ 642 w 642"/>
                <a:gd name="T1" fmla="*/ 0 h 191"/>
                <a:gd name="T2" fmla="*/ 0 w 642"/>
                <a:gd name="T3" fmla="*/ 191 h 191"/>
                <a:gd name="T4" fmla="*/ 642 w 642"/>
                <a:gd name="T5" fmla="*/ 0 h 191"/>
              </a:gdLst>
              <a:ahLst/>
              <a:cxnLst>
                <a:cxn ang="0">
                  <a:pos x="T0" y="T1"/>
                </a:cxn>
                <a:cxn ang="0">
                  <a:pos x="T2" y="T3"/>
                </a:cxn>
                <a:cxn ang="0">
                  <a:pos x="T4" y="T5"/>
                </a:cxn>
              </a:cxnLst>
              <a:rect l="0" t="0" r="r" b="b"/>
              <a:pathLst>
                <a:path w="642" h="191">
                  <a:moveTo>
                    <a:pt x="642" y="0"/>
                  </a:moveTo>
                  <a:lnTo>
                    <a:pt x="0" y="191"/>
                  </a:lnTo>
                  <a:lnTo>
                    <a:pt x="64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3" name="Line 271"/>
            <p:cNvSpPr>
              <a:spLocks noChangeShapeType="1"/>
            </p:cNvSpPr>
            <p:nvPr/>
          </p:nvSpPr>
          <p:spPr bwMode="auto">
            <a:xfrm flipH="1">
              <a:off x="5178021" y="5508967"/>
              <a:ext cx="557429" cy="16584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4" name="Freeform 272"/>
            <p:cNvSpPr/>
            <p:nvPr/>
          </p:nvSpPr>
          <p:spPr bwMode="auto">
            <a:xfrm>
              <a:off x="5178021" y="5674807"/>
              <a:ext cx="457578" cy="916024"/>
            </a:xfrm>
            <a:custGeom>
              <a:avLst/>
              <a:gdLst>
                <a:gd name="T0" fmla="*/ 0 w 527"/>
                <a:gd name="T1" fmla="*/ 0 h 1055"/>
                <a:gd name="T2" fmla="*/ 527 w 527"/>
                <a:gd name="T3" fmla="*/ 1055 h 1055"/>
                <a:gd name="T4" fmla="*/ 0 w 527"/>
                <a:gd name="T5" fmla="*/ 0 h 1055"/>
              </a:gdLst>
              <a:ahLst/>
              <a:cxnLst>
                <a:cxn ang="0">
                  <a:pos x="T0" y="T1"/>
                </a:cxn>
                <a:cxn ang="0">
                  <a:pos x="T2" y="T3"/>
                </a:cxn>
                <a:cxn ang="0">
                  <a:pos x="T4" y="T5"/>
                </a:cxn>
              </a:cxnLst>
              <a:rect l="0" t="0" r="r" b="b"/>
              <a:pathLst>
                <a:path w="527" h="1055">
                  <a:moveTo>
                    <a:pt x="0" y="0"/>
                  </a:moveTo>
                  <a:lnTo>
                    <a:pt x="527" y="1055"/>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5" name="Line 273"/>
            <p:cNvSpPr>
              <a:spLocks noChangeShapeType="1"/>
            </p:cNvSpPr>
            <p:nvPr/>
          </p:nvSpPr>
          <p:spPr bwMode="auto">
            <a:xfrm>
              <a:off x="5178021" y="5674807"/>
              <a:ext cx="457578" cy="91602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6" name="Freeform 274"/>
            <p:cNvSpPr/>
            <p:nvPr/>
          </p:nvSpPr>
          <p:spPr bwMode="auto">
            <a:xfrm>
              <a:off x="5637335" y="3950424"/>
              <a:ext cx="1789503" cy="2644748"/>
            </a:xfrm>
            <a:custGeom>
              <a:avLst/>
              <a:gdLst>
                <a:gd name="T0" fmla="*/ 0 w 2061"/>
                <a:gd name="T1" fmla="*/ 3046 h 3046"/>
                <a:gd name="T2" fmla="*/ 2061 w 2061"/>
                <a:gd name="T3" fmla="*/ 0 h 3046"/>
                <a:gd name="T4" fmla="*/ 0 w 2061"/>
                <a:gd name="T5" fmla="*/ 3046 h 3046"/>
              </a:gdLst>
              <a:ahLst/>
              <a:cxnLst>
                <a:cxn ang="0">
                  <a:pos x="T0" y="T1"/>
                </a:cxn>
                <a:cxn ang="0">
                  <a:pos x="T2" y="T3"/>
                </a:cxn>
                <a:cxn ang="0">
                  <a:pos x="T4" y="T5"/>
                </a:cxn>
              </a:cxnLst>
              <a:rect l="0" t="0" r="r" b="b"/>
              <a:pathLst>
                <a:path w="2061" h="3046">
                  <a:moveTo>
                    <a:pt x="0" y="3046"/>
                  </a:moveTo>
                  <a:lnTo>
                    <a:pt x="2061" y="0"/>
                  </a:lnTo>
                  <a:lnTo>
                    <a:pt x="0" y="304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7" name="Line 275"/>
            <p:cNvSpPr>
              <a:spLocks noChangeShapeType="1"/>
            </p:cNvSpPr>
            <p:nvPr/>
          </p:nvSpPr>
          <p:spPr bwMode="auto">
            <a:xfrm flipV="1">
              <a:off x="5637335" y="3950424"/>
              <a:ext cx="1789503" cy="264474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8" name="Freeform 276"/>
            <p:cNvSpPr/>
            <p:nvPr/>
          </p:nvSpPr>
          <p:spPr bwMode="auto">
            <a:xfrm>
              <a:off x="5074697" y="3169850"/>
              <a:ext cx="1707886" cy="1517735"/>
            </a:xfrm>
            <a:custGeom>
              <a:avLst/>
              <a:gdLst>
                <a:gd name="T0" fmla="*/ 1967 w 1967"/>
                <a:gd name="T1" fmla="*/ 1748 h 1748"/>
                <a:gd name="T2" fmla="*/ 0 w 1967"/>
                <a:gd name="T3" fmla="*/ 0 h 1748"/>
                <a:gd name="T4" fmla="*/ 1967 w 1967"/>
                <a:gd name="T5" fmla="*/ 1748 h 1748"/>
              </a:gdLst>
              <a:ahLst/>
              <a:cxnLst>
                <a:cxn ang="0">
                  <a:pos x="T0" y="T1"/>
                </a:cxn>
                <a:cxn ang="0">
                  <a:pos x="T2" y="T3"/>
                </a:cxn>
                <a:cxn ang="0">
                  <a:pos x="T4" y="T5"/>
                </a:cxn>
              </a:cxnLst>
              <a:rect l="0" t="0" r="r" b="b"/>
              <a:pathLst>
                <a:path w="1967" h="1748">
                  <a:moveTo>
                    <a:pt x="1967" y="1748"/>
                  </a:moveTo>
                  <a:lnTo>
                    <a:pt x="0" y="0"/>
                  </a:lnTo>
                  <a:lnTo>
                    <a:pt x="1967" y="174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9" name="Line 277"/>
            <p:cNvSpPr>
              <a:spLocks noChangeShapeType="1"/>
            </p:cNvSpPr>
            <p:nvPr/>
          </p:nvSpPr>
          <p:spPr bwMode="auto">
            <a:xfrm flipH="1" flipV="1">
              <a:off x="5074697" y="3169850"/>
              <a:ext cx="1707886" cy="15177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0" name="Freeform 278"/>
            <p:cNvSpPr/>
            <p:nvPr/>
          </p:nvSpPr>
          <p:spPr bwMode="auto">
            <a:xfrm>
              <a:off x="4723916" y="4687585"/>
              <a:ext cx="1467375" cy="133713"/>
            </a:xfrm>
            <a:custGeom>
              <a:avLst/>
              <a:gdLst>
                <a:gd name="T0" fmla="*/ 1690 w 1690"/>
                <a:gd name="T1" fmla="*/ 154 h 154"/>
                <a:gd name="T2" fmla="*/ 0 w 1690"/>
                <a:gd name="T3" fmla="*/ 0 h 154"/>
                <a:gd name="T4" fmla="*/ 1690 w 1690"/>
                <a:gd name="T5" fmla="*/ 154 h 154"/>
              </a:gdLst>
              <a:ahLst/>
              <a:cxnLst>
                <a:cxn ang="0">
                  <a:pos x="T0" y="T1"/>
                </a:cxn>
                <a:cxn ang="0">
                  <a:pos x="T2" y="T3"/>
                </a:cxn>
                <a:cxn ang="0">
                  <a:pos x="T4" y="T5"/>
                </a:cxn>
              </a:cxnLst>
              <a:rect l="0" t="0" r="r" b="b"/>
              <a:pathLst>
                <a:path w="1690" h="154">
                  <a:moveTo>
                    <a:pt x="1690" y="154"/>
                  </a:moveTo>
                  <a:lnTo>
                    <a:pt x="0" y="0"/>
                  </a:lnTo>
                  <a:lnTo>
                    <a:pt x="1690" y="15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1" name="Line 279"/>
            <p:cNvSpPr>
              <a:spLocks noChangeShapeType="1"/>
            </p:cNvSpPr>
            <p:nvPr/>
          </p:nvSpPr>
          <p:spPr bwMode="auto">
            <a:xfrm flipH="1" flipV="1">
              <a:off x="4723916" y="4687585"/>
              <a:ext cx="1467375"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2" name="Freeform 280"/>
            <p:cNvSpPr/>
            <p:nvPr/>
          </p:nvSpPr>
          <p:spPr bwMode="auto">
            <a:xfrm>
              <a:off x="6782583" y="3133383"/>
              <a:ext cx="1840731" cy="1554202"/>
            </a:xfrm>
            <a:custGeom>
              <a:avLst/>
              <a:gdLst>
                <a:gd name="T0" fmla="*/ 0 w 2120"/>
                <a:gd name="T1" fmla="*/ 1790 h 1790"/>
                <a:gd name="T2" fmla="*/ 2120 w 2120"/>
                <a:gd name="T3" fmla="*/ 0 h 1790"/>
                <a:gd name="T4" fmla="*/ 0 w 2120"/>
                <a:gd name="T5" fmla="*/ 1790 h 1790"/>
              </a:gdLst>
              <a:ahLst/>
              <a:cxnLst>
                <a:cxn ang="0">
                  <a:pos x="T0" y="T1"/>
                </a:cxn>
                <a:cxn ang="0">
                  <a:pos x="T2" y="T3"/>
                </a:cxn>
                <a:cxn ang="0">
                  <a:pos x="T4" y="T5"/>
                </a:cxn>
              </a:cxnLst>
              <a:rect l="0" t="0" r="r" b="b"/>
              <a:pathLst>
                <a:path w="2120" h="1790">
                  <a:moveTo>
                    <a:pt x="0" y="1790"/>
                  </a:moveTo>
                  <a:lnTo>
                    <a:pt x="2120" y="0"/>
                  </a:lnTo>
                  <a:lnTo>
                    <a:pt x="0" y="17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3" name="Line 281"/>
            <p:cNvSpPr>
              <a:spLocks noChangeShapeType="1"/>
            </p:cNvSpPr>
            <p:nvPr/>
          </p:nvSpPr>
          <p:spPr bwMode="auto">
            <a:xfrm flipV="1">
              <a:off x="6782583" y="3133383"/>
              <a:ext cx="1840731" cy="155420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4" name="Freeform 282"/>
            <p:cNvSpPr/>
            <p:nvPr/>
          </p:nvSpPr>
          <p:spPr bwMode="auto">
            <a:xfrm>
              <a:off x="4171697" y="3163772"/>
              <a:ext cx="903000" cy="79881"/>
            </a:xfrm>
            <a:custGeom>
              <a:avLst/>
              <a:gdLst>
                <a:gd name="T0" fmla="*/ 1040 w 1040"/>
                <a:gd name="T1" fmla="*/ 0 h 92"/>
                <a:gd name="T2" fmla="*/ 0 w 1040"/>
                <a:gd name="T3" fmla="*/ 92 h 92"/>
                <a:gd name="T4" fmla="*/ 1040 w 1040"/>
                <a:gd name="T5" fmla="*/ 0 h 92"/>
              </a:gdLst>
              <a:ahLst/>
              <a:cxnLst>
                <a:cxn ang="0">
                  <a:pos x="T0" y="T1"/>
                </a:cxn>
                <a:cxn ang="0">
                  <a:pos x="T2" y="T3"/>
                </a:cxn>
                <a:cxn ang="0">
                  <a:pos x="T4" y="T5"/>
                </a:cxn>
              </a:cxnLst>
              <a:rect l="0" t="0" r="r" b="b"/>
              <a:pathLst>
                <a:path w="1040" h="92">
                  <a:moveTo>
                    <a:pt x="1040" y="0"/>
                  </a:moveTo>
                  <a:lnTo>
                    <a:pt x="0" y="92"/>
                  </a:lnTo>
                  <a:lnTo>
                    <a:pt x="104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5" name="Line 283"/>
            <p:cNvSpPr>
              <a:spLocks noChangeShapeType="1"/>
            </p:cNvSpPr>
            <p:nvPr/>
          </p:nvSpPr>
          <p:spPr bwMode="auto">
            <a:xfrm flipH="1">
              <a:off x="4171697" y="3163772"/>
              <a:ext cx="903000" cy="7988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6" name="Freeform 284"/>
            <p:cNvSpPr/>
            <p:nvPr/>
          </p:nvSpPr>
          <p:spPr bwMode="auto">
            <a:xfrm>
              <a:off x="3069863" y="2882453"/>
              <a:ext cx="1101834" cy="335152"/>
            </a:xfrm>
            <a:custGeom>
              <a:avLst/>
              <a:gdLst>
                <a:gd name="T0" fmla="*/ 1269 w 1269"/>
                <a:gd name="T1" fmla="*/ 386 h 386"/>
                <a:gd name="T2" fmla="*/ 0 w 1269"/>
                <a:gd name="T3" fmla="*/ 0 h 386"/>
                <a:gd name="T4" fmla="*/ 1269 w 1269"/>
                <a:gd name="T5" fmla="*/ 386 h 386"/>
              </a:gdLst>
              <a:ahLst/>
              <a:cxnLst>
                <a:cxn ang="0">
                  <a:pos x="T0" y="T1"/>
                </a:cxn>
                <a:cxn ang="0">
                  <a:pos x="T2" y="T3"/>
                </a:cxn>
                <a:cxn ang="0">
                  <a:pos x="T4" y="T5"/>
                </a:cxn>
              </a:cxnLst>
              <a:rect l="0" t="0" r="r" b="b"/>
              <a:pathLst>
                <a:path w="1269" h="386">
                  <a:moveTo>
                    <a:pt x="1269" y="386"/>
                  </a:moveTo>
                  <a:lnTo>
                    <a:pt x="0" y="0"/>
                  </a:lnTo>
                  <a:lnTo>
                    <a:pt x="1269" y="38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7" name="Line 285"/>
            <p:cNvSpPr>
              <a:spLocks noChangeShapeType="1"/>
            </p:cNvSpPr>
            <p:nvPr/>
          </p:nvSpPr>
          <p:spPr bwMode="auto">
            <a:xfrm flipH="1" flipV="1">
              <a:off x="3069863" y="2882453"/>
              <a:ext cx="1101834" cy="3351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8" name="Freeform 286"/>
            <p:cNvSpPr/>
            <p:nvPr/>
          </p:nvSpPr>
          <p:spPr bwMode="auto">
            <a:xfrm>
              <a:off x="3069863" y="2882453"/>
              <a:ext cx="1414411" cy="61647"/>
            </a:xfrm>
            <a:custGeom>
              <a:avLst/>
              <a:gdLst>
                <a:gd name="T0" fmla="*/ 0 w 1629"/>
                <a:gd name="T1" fmla="*/ 0 h 71"/>
                <a:gd name="T2" fmla="*/ 1629 w 1629"/>
                <a:gd name="T3" fmla="*/ 71 h 71"/>
                <a:gd name="T4" fmla="*/ 0 w 1629"/>
                <a:gd name="T5" fmla="*/ 0 h 71"/>
              </a:gdLst>
              <a:ahLst/>
              <a:cxnLst>
                <a:cxn ang="0">
                  <a:pos x="T0" y="T1"/>
                </a:cxn>
                <a:cxn ang="0">
                  <a:pos x="T2" y="T3"/>
                </a:cxn>
                <a:cxn ang="0">
                  <a:pos x="T4" y="T5"/>
                </a:cxn>
              </a:cxnLst>
              <a:rect l="0" t="0" r="r" b="b"/>
              <a:pathLst>
                <a:path w="1629" h="71">
                  <a:moveTo>
                    <a:pt x="0" y="0"/>
                  </a:moveTo>
                  <a:lnTo>
                    <a:pt x="1629" y="71"/>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9" name="Line 287"/>
            <p:cNvSpPr>
              <a:spLocks noChangeShapeType="1"/>
            </p:cNvSpPr>
            <p:nvPr/>
          </p:nvSpPr>
          <p:spPr bwMode="auto">
            <a:xfrm>
              <a:off x="3069863" y="2882453"/>
              <a:ext cx="1414411" cy="6164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0" name="Freeform 288"/>
            <p:cNvSpPr/>
            <p:nvPr/>
          </p:nvSpPr>
          <p:spPr bwMode="auto">
            <a:xfrm>
              <a:off x="3892982" y="2962333"/>
              <a:ext cx="607788" cy="1842467"/>
            </a:xfrm>
            <a:custGeom>
              <a:avLst/>
              <a:gdLst>
                <a:gd name="T0" fmla="*/ 700 w 700"/>
                <a:gd name="T1" fmla="*/ 0 h 2122"/>
                <a:gd name="T2" fmla="*/ 0 w 700"/>
                <a:gd name="T3" fmla="*/ 2122 h 2122"/>
                <a:gd name="T4" fmla="*/ 700 w 700"/>
                <a:gd name="T5" fmla="*/ 0 h 2122"/>
              </a:gdLst>
              <a:ahLst/>
              <a:cxnLst>
                <a:cxn ang="0">
                  <a:pos x="T0" y="T1"/>
                </a:cxn>
                <a:cxn ang="0">
                  <a:pos x="T2" y="T3"/>
                </a:cxn>
                <a:cxn ang="0">
                  <a:pos x="T4" y="T5"/>
                </a:cxn>
              </a:cxnLst>
              <a:rect l="0" t="0" r="r" b="b"/>
              <a:pathLst>
                <a:path w="700" h="2122">
                  <a:moveTo>
                    <a:pt x="700" y="0"/>
                  </a:moveTo>
                  <a:lnTo>
                    <a:pt x="0" y="2122"/>
                  </a:lnTo>
                  <a:lnTo>
                    <a:pt x="70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1" name="Line 289"/>
            <p:cNvSpPr>
              <a:spLocks noChangeShapeType="1"/>
            </p:cNvSpPr>
            <p:nvPr/>
          </p:nvSpPr>
          <p:spPr bwMode="auto">
            <a:xfrm flipH="1">
              <a:off x="3892982" y="2962333"/>
              <a:ext cx="607788" cy="18424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2" name="Freeform 290"/>
            <p:cNvSpPr/>
            <p:nvPr/>
          </p:nvSpPr>
          <p:spPr bwMode="auto">
            <a:xfrm>
              <a:off x="3892982" y="4716238"/>
              <a:ext cx="804886" cy="88563"/>
            </a:xfrm>
            <a:custGeom>
              <a:avLst/>
              <a:gdLst>
                <a:gd name="T0" fmla="*/ 0 w 927"/>
                <a:gd name="T1" fmla="*/ 102 h 102"/>
                <a:gd name="T2" fmla="*/ 927 w 927"/>
                <a:gd name="T3" fmla="*/ 0 h 102"/>
                <a:gd name="T4" fmla="*/ 0 w 927"/>
                <a:gd name="T5" fmla="*/ 102 h 102"/>
              </a:gdLst>
              <a:ahLst/>
              <a:cxnLst>
                <a:cxn ang="0">
                  <a:pos x="T0" y="T1"/>
                </a:cxn>
                <a:cxn ang="0">
                  <a:pos x="T2" y="T3"/>
                </a:cxn>
                <a:cxn ang="0">
                  <a:pos x="T4" y="T5"/>
                </a:cxn>
              </a:cxnLst>
              <a:rect l="0" t="0" r="r" b="b"/>
              <a:pathLst>
                <a:path w="927" h="102">
                  <a:moveTo>
                    <a:pt x="0" y="102"/>
                  </a:moveTo>
                  <a:lnTo>
                    <a:pt x="927" y="0"/>
                  </a:lnTo>
                  <a:lnTo>
                    <a:pt x="0" y="10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3" name="Line 291"/>
            <p:cNvSpPr>
              <a:spLocks noChangeShapeType="1"/>
            </p:cNvSpPr>
            <p:nvPr/>
          </p:nvSpPr>
          <p:spPr bwMode="auto">
            <a:xfrm flipV="1">
              <a:off x="3892982" y="4716238"/>
              <a:ext cx="804886" cy="885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4" name="Freeform 292"/>
            <p:cNvSpPr/>
            <p:nvPr/>
          </p:nvSpPr>
          <p:spPr bwMode="auto">
            <a:xfrm>
              <a:off x="3870407" y="4669351"/>
              <a:ext cx="853509" cy="1106175"/>
            </a:xfrm>
            <a:custGeom>
              <a:avLst/>
              <a:gdLst>
                <a:gd name="T0" fmla="*/ 983 w 983"/>
                <a:gd name="T1" fmla="*/ 0 h 1274"/>
                <a:gd name="T2" fmla="*/ 0 w 983"/>
                <a:gd name="T3" fmla="*/ 1274 h 1274"/>
                <a:gd name="T4" fmla="*/ 983 w 983"/>
                <a:gd name="T5" fmla="*/ 0 h 1274"/>
              </a:gdLst>
              <a:ahLst/>
              <a:cxnLst>
                <a:cxn ang="0">
                  <a:pos x="T0" y="T1"/>
                </a:cxn>
                <a:cxn ang="0">
                  <a:pos x="T2" y="T3"/>
                </a:cxn>
                <a:cxn ang="0">
                  <a:pos x="T4" y="T5"/>
                </a:cxn>
              </a:cxnLst>
              <a:rect l="0" t="0" r="r" b="b"/>
              <a:pathLst>
                <a:path w="983" h="1274">
                  <a:moveTo>
                    <a:pt x="983" y="0"/>
                  </a:moveTo>
                  <a:lnTo>
                    <a:pt x="0" y="1274"/>
                  </a:lnTo>
                  <a:lnTo>
                    <a:pt x="98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5" name="Line 293"/>
            <p:cNvSpPr>
              <a:spLocks noChangeShapeType="1"/>
            </p:cNvSpPr>
            <p:nvPr/>
          </p:nvSpPr>
          <p:spPr bwMode="auto">
            <a:xfrm flipH="1">
              <a:off x="3870407" y="4669351"/>
              <a:ext cx="853509" cy="110617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6" name="Freeform 294"/>
            <p:cNvSpPr/>
            <p:nvPr/>
          </p:nvSpPr>
          <p:spPr bwMode="auto">
            <a:xfrm>
              <a:off x="3045551" y="5134744"/>
              <a:ext cx="830934" cy="652938"/>
            </a:xfrm>
            <a:custGeom>
              <a:avLst/>
              <a:gdLst>
                <a:gd name="T0" fmla="*/ 957 w 957"/>
                <a:gd name="T1" fmla="*/ 752 h 752"/>
                <a:gd name="T2" fmla="*/ 0 w 957"/>
                <a:gd name="T3" fmla="*/ 0 h 752"/>
                <a:gd name="T4" fmla="*/ 957 w 957"/>
                <a:gd name="T5" fmla="*/ 752 h 752"/>
              </a:gdLst>
              <a:ahLst/>
              <a:cxnLst>
                <a:cxn ang="0">
                  <a:pos x="T0" y="T1"/>
                </a:cxn>
                <a:cxn ang="0">
                  <a:pos x="T2" y="T3"/>
                </a:cxn>
                <a:cxn ang="0">
                  <a:pos x="T4" y="T5"/>
                </a:cxn>
              </a:cxnLst>
              <a:rect l="0" t="0" r="r" b="b"/>
              <a:pathLst>
                <a:path w="957" h="752">
                  <a:moveTo>
                    <a:pt x="957" y="752"/>
                  </a:moveTo>
                  <a:lnTo>
                    <a:pt x="0" y="0"/>
                  </a:lnTo>
                  <a:lnTo>
                    <a:pt x="957" y="75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7" name="Line 295"/>
            <p:cNvSpPr>
              <a:spLocks noChangeShapeType="1"/>
            </p:cNvSpPr>
            <p:nvPr/>
          </p:nvSpPr>
          <p:spPr bwMode="auto">
            <a:xfrm flipH="1" flipV="1">
              <a:off x="3045551" y="5134744"/>
              <a:ext cx="830934" cy="6529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8" name="Freeform 296"/>
            <p:cNvSpPr/>
            <p:nvPr/>
          </p:nvSpPr>
          <p:spPr bwMode="auto">
            <a:xfrm>
              <a:off x="3045551" y="5134744"/>
              <a:ext cx="32994" cy="688538"/>
            </a:xfrm>
            <a:custGeom>
              <a:avLst/>
              <a:gdLst>
                <a:gd name="T0" fmla="*/ 0 w 38"/>
                <a:gd name="T1" fmla="*/ 0 h 793"/>
                <a:gd name="T2" fmla="*/ 38 w 38"/>
                <a:gd name="T3" fmla="*/ 793 h 793"/>
                <a:gd name="T4" fmla="*/ 0 w 38"/>
                <a:gd name="T5" fmla="*/ 0 h 793"/>
              </a:gdLst>
              <a:ahLst/>
              <a:cxnLst>
                <a:cxn ang="0">
                  <a:pos x="T0" y="T1"/>
                </a:cxn>
                <a:cxn ang="0">
                  <a:pos x="T2" y="T3"/>
                </a:cxn>
                <a:cxn ang="0">
                  <a:pos x="T4" y="T5"/>
                </a:cxn>
              </a:cxnLst>
              <a:rect l="0" t="0" r="r" b="b"/>
              <a:pathLst>
                <a:path w="38" h="793">
                  <a:moveTo>
                    <a:pt x="0" y="0"/>
                  </a:moveTo>
                  <a:lnTo>
                    <a:pt x="38" y="79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9" name="Line 297"/>
            <p:cNvSpPr>
              <a:spLocks noChangeShapeType="1"/>
            </p:cNvSpPr>
            <p:nvPr/>
          </p:nvSpPr>
          <p:spPr bwMode="auto">
            <a:xfrm>
              <a:off x="3045551" y="5134744"/>
              <a:ext cx="32994" cy="6885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0" name="Freeform 298"/>
            <p:cNvSpPr/>
            <p:nvPr/>
          </p:nvSpPr>
          <p:spPr bwMode="auto">
            <a:xfrm>
              <a:off x="3078546" y="5823281"/>
              <a:ext cx="1327584" cy="430662"/>
            </a:xfrm>
            <a:custGeom>
              <a:avLst/>
              <a:gdLst>
                <a:gd name="T0" fmla="*/ 0 w 1529"/>
                <a:gd name="T1" fmla="*/ 0 h 496"/>
                <a:gd name="T2" fmla="*/ 1529 w 1529"/>
                <a:gd name="T3" fmla="*/ 496 h 496"/>
                <a:gd name="T4" fmla="*/ 0 w 1529"/>
                <a:gd name="T5" fmla="*/ 0 h 496"/>
              </a:gdLst>
              <a:ahLst/>
              <a:cxnLst>
                <a:cxn ang="0">
                  <a:pos x="T0" y="T1"/>
                </a:cxn>
                <a:cxn ang="0">
                  <a:pos x="T2" y="T3"/>
                </a:cxn>
                <a:cxn ang="0">
                  <a:pos x="T4" y="T5"/>
                </a:cxn>
              </a:cxnLst>
              <a:rect l="0" t="0" r="r" b="b"/>
              <a:pathLst>
                <a:path w="1529" h="496">
                  <a:moveTo>
                    <a:pt x="0" y="0"/>
                  </a:moveTo>
                  <a:lnTo>
                    <a:pt x="1529" y="49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1" name="Line 299"/>
            <p:cNvSpPr>
              <a:spLocks noChangeShapeType="1"/>
            </p:cNvSpPr>
            <p:nvPr/>
          </p:nvSpPr>
          <p:spPr bwMode="auto">
            <a:xfrm>
              <a:off x="3078546" y="5823281"/>
              <a:ext cx="1327584" cy="43066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2" name="Freeform 300"/>
            <p:cNvSpPr/>
            <p:nvPr/>
          </p:nvSpPr>
          <p:spPr bwMode="auto">
            <a:xfrm>
              <a:off x="3874749" y="3207185"/>
              <a:ext cx="296948" cy="923838"/>
            </a:xfrm>
            <a:custGeom>
              <a:avLst/>
              <a:gdLst>
                <a:gd name="T0" fmla="*/ 342 w 342"/>
                <a:gd name="T1" fmla="*/ 0 h 1064"/>
                <a:gd name="T2" fmla="*/ 0 w 342"/>
                <a:gd name="T3" fmla="*/ 1064 h 1064"/>
                <a:gd name="T4" fmla="*/ 342 w 342"/>
                <a:gd name="T5" fmla="*/ 0 h 1064"/>
              </a:gdLst>
              <a:ahLst/>
              <a:cxnLst>
                <a:cxn ang="0">
                  <a:pos x="T0" y="T1"/>
                </a:cxn>
                <a:cxn ang="0">
                  <a:pos x="T2" y="T3"/>
                </a:cxn>
                <a:cxn ang="0">
                  <a:pos x="T4" y="T5"/>
                </a:cxn>
              </a:cxnLst>
              <a:rect l="0" t="0" r="r" b="b"/>
              <a:pathLst>
                <a:path w="342" h="1064">
                  <a:moveTo>
                    <a:pt x="342" y="0"/>
                  </a:moveTo>
                  <a:lnTo>
                    <a:pt x="0" y="1064"/>
                  </a:lnTo>
                  <a:lnTo>
                    <a:pt x="34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3" name="Line 301"/>
            <p:cNvSpPr>
              <a:spLocks noChangeShapeType="1"/>
            </p:cNvSpPr>
            <p:nvPr/>
          </p:nvSpPr>
          <p:spPr bwMode="auto">
            <a:xfrm flipH="1">
              <a:off x="3874749" y="3207185"/>
              <a:ext cx="296948"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4" name="Freeform 302"/>
            <p:cNvSpPr/>
            <p:nvPr/>
          </p:nvSpPr>
          <p:spPr bwMode="auto">
            <a:xfrm>
              <a:off x="3858251" y="4131024"/>
              <a:ext cx="34731" cy="665094"/>
            </a:xfrm>
            <a:custGeom>
              <a:avLst/>
              <a:gdLst>
                <a:gd name="T0" fmla="*/ 0 w 40"/>
                <a:gd name="T1" fmla="*/ 0 h 766"/>
                <a:gd name="T2" fmla="*/ 40 w 40"/>
                <a:gd name="T3" fmla="*/ 766 h 766"/>
                <a:gd name="T4" fmla="*/ 0 w 40"/>
                <a:gd name="T5" fmla="*/ 0 h 766"/>
              </a:gdLst>
              <a:ahLst/>
              <a:cxnLst>
                <a:cxn ang="0">
                  <a:pos x="T0" y="T1"/>
                </a:cxn>
                <a:cxn ang="0">
                  <a:pos x="T2" y="T3"/>
                </a:cxn>
                <a:cxn ang="0">
                  <a:pos x="T4" y="T5"/>
                </a:cxn>
              </a:cxnLst>
              <a:rect l="0" t="0" r="r" b="b"/>
              <a:pathLst>
                <a:path w="40" h="766">
                  <a:moveTo>
                    <a:pt x="0" y="0"/>
                  </a:moveTo>
                  <a:lnTo>
                    <a:pt x="40" y="76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5" name="Line 303"/>
            <p:cNvSpPr>
              <a:spLocks noChangeShapeType="1"/>
            </p:cNvSpPr>
            <p:nvPr/>
          </p:nvSpPr>
          <p:spPr bwMode="auto">
            <a:xfrm>
              <a:off x="3858251" y="4131024"/>
              <a:ext cx="34731" cy="66509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6" name="Freeform 304"/>
            <p:cNvSpPr/>
            <p:nvPr/>
          </p:nvSpPr>
          <p:spPr bwMode="auto">
            <a:xfrm>
              <a:off x="3057707" y="4796119"/>
              <a:ext cx="835275" cy="338625"/>
            </a:xfrm>
            <a:custGeom>
              <a:avLst/>
              <a:gdLst>
                <a:gd name="T0" fmla="*/ 962 w 962"/>
                <a:gd name="T1" fmla="*/ 0 h 390"/>
                <a:gd name="T2" fmla="*/ 0 w 962"/>
                <a:gd name="T3" fmla="*/ 390 h 390"/>
                <a:gd name="T4" fmla="*/ 962 w 962"/>
                <a:gd name="T5" fmla="*/ 0 h 390"/>
              </a:gdLst>
              <a:ahLst/>
              <a:cxnLst>
                <a:cxn ang="0">
                  <a:pos x="T0" y="T1"/>
                </a:cxn>
                <a:cxn ang="0">
                  <a:pos x="T2" y="T3"/>
                </a:cxn>
                <a:cxn ang="0">
                  <a:pos x="T4" y="T5"/>
                </a:cxn>
              </a:cxnLst>
              <a:rect l="0" t="0" r="r" b="b"/>
              <a:pathLst>
                <a:path w="962" h="390">
                  <a:moveTo>
                    <a:pt x="962" y="0"/>
                  </a:moveTo>
                  <a:lnTo>
                    <a:pt x="0" y="390"/>
                  </a:lnTo>
                  <a:lnTo>
                    <a:pt x="96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7" name="Line 305"/>
            <p:cNvSpPr>
              <a:spLocks noChangeShapeType="1"/>
            </p:cNvSpPr>
            <p:nvPr/>
          </p:nvSpPr>
          <p:spPr bwMode="auto">
            <a:xfrm flipH="1">
              <a:off x="3057707" y="4796119"/>
              <a:ext cx="835275" cy="33862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8" name="Freeform 306"/>
            <p:cNvSpPr/>
            <p:nvPr/>
          </p:nvSpPr>
          <p:spPr bwMode="auto">
            <a:xfrm>
              <a:off x="2278001" y="4123210"/>
              <a:ext cx="1596747" cy="7815"/>
            </a:xfrm>
            <a:custGeom>
              <a:avLst/>
              <a:gdLst>
                <a:gd name="T0" fmla="*/ 1839 w 1839"/>
                <a:gd name="T1" fmla="*/ 9 h 9"/>
                <a:gd name="T2" fmla="*/ 0 w 1839"/>
                <a:gd name="T3" fmla="*/ 0 h 9"/>
                <a:gd name="T4" fmla="*/ 1839 w 1839"/>
                <a:gd name="T5" fmla="*/ 9 h 9"/>
              </a:gdLst>
              <a:ahLst/>
              <a:cxnLst>
                <a:cxn ang="0">
                  <a:pos x="T0" y="T1"/>
                </a:cxn>
                <a:cxn ang="0">
                  <a:pos x="T2" y="T3"/>
                </a:cxn>
                <a:cxn ang="0">
                  <a:pos x="T4" y="T5"/>
                </a:cxn>
              </a:cxnLst>
              <a:rect l="0" t="0" r="r" b="b"/>
              <a:pathLst>
                <a:path w="1839" h="9">
                  <a:moveTo>
                    <a:pt x="1839" y="9"/>
                  </a:moveTo>
                  <a:lnTo>
                    <a:pt x="0" y="0"/>
                  </a:lnTo>
                  <a:lnTo>
                    <a:pt x="1839" y="9"/>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9" name="Line 307"/>
            <p:cNvSpPr>
              <a:spLocks noChangeShapeType="1"/>
            </p:cNvSpPr>
            <p:nvPr/>
          </p:nvSpPr>
          <p:spPr bwMode="auto">
            <a:xfrm flipH="1" flipV="1">
              <a:off x="2278001" y="4123210"/>
              <a:ext cx="1596747" cy="781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0" name="Freeform 308"/>
            <p:cNvSpPr/>
            <p:nvPr/>
          </p:nvSpPr>
          <p:spPr bwMode="auto">
            <a:xfrm>
              <a:off x="896585" y="4123210"/>
              <a:ext cx="1381417" cy="155420"/>
            </a:xfrm>
            <a:custGeom>
              <a:avLst/>
              <a:gdLst>
                <a:gd name="T0" fmla="*/ 1591 w 1591"/>
                <a:gd name="T1" fmla="*/ 0 h 179"/>
                <a:gd name="T2" fmla="*/ 0 w 1591"/>
                <a:gd name="T3" fmla="*/ 179 h 179"/>
                <a:gd name="T4" fmla="*/ 1591 w 1591"/>
                <a:gd name="T5" fmla="*/ 0 h 179"/>
              </a:gdLst>
              <a:ahLst/>
              <a:cxnLst>
                <a:cxn ang="0">
                  <a:pos x="T0" y="T1"/>
                </a:cxn>
                <a:cxn ang="0">
                  <a:pos x="T2" y="T3"/>
                </a:cxn>
                <a:cxn ang="0">
                  <a:pos x="T4" y="T5"/>
                </a:cxn>
              </a:cxnLst>
              <a:rect l="0" t="0" r="r" b="b"/>
              <a:pathLst>
                <a:path w="1591" h="179">
                  <a:moveTo>
                    <a:pt x="1591" y="0"/>
                  </a:moveTo>
                  <a:lnTo>
                    <a:pt x="0" y="179"/>
                  </a:lnTo>
                  <a:lnTo>
                    <a:pt x="159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1" name="Line 309"/>
            <p:cNvSpPr>
              <a:spLocks noChangeShapeType="1"/>
            </p:cNvSpPr>
            <p:nvPr/>
          </p:nvSpPr>
          <p:spPr bwMode="auto">
            <a:xfrm flipH="1">
              <a:off x="896585" y="4123210"/>
              <a:ext cx="1381417" cy="15542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2" name="Freeform 310"/>
            <p:cNvSpPr/>
            <p:nvPr/>
          </p:nvSpPr>
          <p:spPr bwMode="auto">
            <a:xfrm>
              <a:off x="1615512" y="3182006"/>
              <a:ext cx="662490" cy="941204"/>
            </a:xfrm>
            <a:custGeom>
              <a:avLst/>
              <a:gdLst>
                <a:gd name="T0" fmla="*/ 763 w 763"/>
                <a:gd name="T1" fmla="*/ 1084 h 1084"/>
                <a:gd name="T2" fmla="*/ 0 w 763"/>
                <a:gd name="T3" fmla="*/ 0 h 1084"/>
                <a:gd name="T4" fmla="*/ 763 w 763"/>
                <a:gd name="T5" fmla="*/ 1084 h 1084"/>
              </a:gdLst>
              <a:ahLst/>
              <a:cxnLst>
                <a:cxn ang="0">
                  <a:pos x="T0" y="T1"/>
                </a:cxn>
                <a:cxn ang="0">
                  <a:pos x="T2" y="T3"/>
                </a:cxn>
                <a:cxn ang="0">
                  <a:pos x="T4" y="T5"/>
                </a:cxn>
              </a:cxnLst>
              <a:rect l="0" t="0" r="r" b="b"/>
              <a:pathLst>
                <a:path w="763" h="1084">
                  <a:moveTo>
                    <a:pt x="763" y="1084"/>
                  </a:moveTo>
                  <a:lnTo>
                    <a:pt x="0" y="0"/>
                  </a:lnTo>
                  <a:lnTo>
                    <a:pt x="763" y="108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3" name="Line 311"/>
            <p:cNvSpPr>
              <a:spLocks noChangeShapeType="1"/>
            </p:cNvSpPr>
            <p:nvPr/>
          </p:nvSpPr>
          <p:spPr bwMode="auto">
            <a:xfrm flipH="1" flipV="1">
              <a:off x="1615512" y="3182006"/>
              <a:ext cx="662490" cy="94120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4" name="Freeform 312"/>
            <p:cNvSpPr/>
            <p:nvPr/>
          </p:nvSpPr>
          <p:spPr bwMode="auto">
            <a:xfrm>
              <a:off x="1662399" y="4131024"/>
              <a:ext cx="2212350" cy="1135696"/>
            </a:xfrm>
            <a:custGeom>
              <a:avLst/>
              <a:gdLst>
                <a:gd name="T0" fmla="*/ 2548 w 2548"/>
                <a:gd name="T1" fmla="*/ 0 h 1308"/>
                <a:gd name="T2" fmla="*/ 0 w 2548"/>
                <a:gd name="T3" fmla="*/ 1308 h 1308"/>
                <a:gd name="T4" fmla="*/ 2548 w 2548"/>
                <a:gd name="T5" fmla="*/ 0 h 1308"/>
              </a:gdLst>
              <a:ahLst/>
              <a:cxnLst>
                <a:cxn ang="0">
                  <a:pos x="T0" y="T1"/>
                </a:cxn>
                <a:cxn ang="0">
                  <a:pos x="T2" y="T3"/>
                </a:cxn>
                <a:cxn ang="0">
                  <a:pos x="T4" y="T5"/>
                </a:cxn>
              </a:cxnLst>
              <a:rect l="0" t="0" r="r" b="b"/>
              <a:pathLst>
                <a:path w="2548" h="1308">
                  <a:moveTo>
                    <a:pt x="2548" y="0"/>
                  </a:moveTo>
                  <a:lnTo>
                    <a:pt x="0" y="1308"/>
                  </a:lnTo>
                  <a:lnTo>
                    <a:pt x="254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5" name="Line 313"/>
            <p:cNvSpPr>
              <a:spLocks noChangeShapeType="1"/>
            </p:cNvSpPr>
            <p:nvPr/>
          </p:nvSpPr>
          <p:spPr bwMode="auto">
            <a:xfrm flipH="1">
              <a:off x="1662399" y="4131024"/>
              <a:ext cx="2212350" cy="11356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6" name="Freeform 314"/>
            <p:cNvSpPr/>
            <p:nvPr/>
          </p:nvSpPr>
          <p:spPr bwMode="auto">
            <a:xfrm>
              <a:off x="878351" y="4313361"/>
              <a:ext cx="784047" cy="953360"/>
            </a:xfrm>
            <a:custGeom>
              <a:avLst/>
              <a:gdLst>
                <a:gd name="T0" fmla="*/ 903 w 903"/>
                <a:gd name="T1" fmla="*/ 1098 h 1098"/>
                <a:gd name="T2" fmla="*/ 0 w 903"/>
                <a:gd name="T3" fmla="*/ 0 h 1098"/>
                <a:gd name="T4" fmla="*/ 903 w 903"/>
                <a:gd name="T5" fmla="*/ 1098 h 1098"/>
              </a:gdLst>
              <a:ahLst/>
              <a:cxnLst>
                <a:cxn ang="0">
                  <a:pos x="T0" y="T1"/>
                </a:cxn>
                <a:cxn ang="0">
                  <a:pos x="T2" y="T3"/>
                </a:cxn>
                <a:cxn ang="0">
                  <a:pos x="T4" y="T5"/>
                </a:cxn>
              </a:cxnLst>
              <a:rect l="0" t="0" r="r" b="b"/>
              <a:pathLst>
                <a:path w="903" h="1098">
                  <a:moveTo>
                    <a:pt x="903" y="1098"/>
                  </a:moveTo>
                  <a:lnTo>
                    <a:pt x="0" y="0"/>
                  </a:lnTo>
                  <a:lnTo>
                    <a:pt x="903" y="109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7" name="Line 315"/>
            <p:cNvSpPr>
              <a:spLocks noChangeShapeType="1"/>
            </p:cNvSpPr>
            <p:nvPr/>
          </p:nvSpPr>
          <p:spPr bwMode="auto">
            <a:xfrm flipH="1" flipV="1">
              <a:off x="878351" y="4313361"/>
              <a:ext cx="784047" cy="95336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8" name="Freeform 316"/>
            <p:cNvSpPr/>
            <p:nvPr/>
          </p:nvSpPr>
          <p:spPr bwMode="auto">
            <a:xfrm>
              <a:off x="878351" y="4313361"/>
              <a:ext cx="2179356" cy="821383"/>
            </a:xfrm>
            <a:custGeom>
              <a:avLst/>
              <a:gdLst>
                <a:gd name="T0" fmla="*/ 0 w 2510"/>
                <a:gd name="T1" fmla="*/ 0 h 946"/>
                <a:gd name="T2" fmla="*/ 2510 w 2510"/>
                <a:gd name="T3" fmla="*/ 946 h 946"/>
                <a:gd name="T4" fmla="*/ 0 w 2510"/>
                <a:gd name="T5" fmla="*/ 0 h 946"/>
              </a:gdLst>
              <a:ahLst/>
              <a:cxnLst>
                <a:cxn ang="0">
                  <a:pos x="T0" y="T1"/>
                </a:cxn>
                <a:cxn ang="0">
                  <a:pos x="T2" y="T3"/>
                </a:cxn>
                <a:cxn ang="0">
                  <a:pos x="T4" y="T5"/>
                </a:cxn>
              </a:cxnLst>
              <a:rect l="0" t="0" r="r" b="b"/>
              <a:pathLst>
                <a:path w="2510" h="946">
                  <a:moveTo>
                    <a:pt x="0" y="0"/>
                  </a:moveTo>
                  <a:lnTo>
                    <a:pt x="2510" y="94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9" name="Line 317"/>
            <p:cNvSpPr>
              <a:spLocks noChangeShapeType="1"/>
            </p:cNvSpPr>
            <p:nvPr/>
          </p:nvSpPr>
          <p:spPr bwMode="auto">
            <a:xfrm>
              <a:off x="878351" y="4313361"/>
              <a:ext cx="2179356" cy="8213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0" name="Freeform 318"/>
            <p:cNvSpPr/>
            <p:nvPr/>
          </p:nvSpPr>
          <p:spPr bwMode="auto">
            <a:xfrm>
              <a:off x="3078546" y="5787682"/>
              <a:ext cx="761472" cy="35599"/>
            </a:xfrm>
            <a:custGeom>
              <a:avLst/>
              <a:gdLst>
                <a:gd name="T0" fmla="*/ 877 w 877"/>
                <a:gd name="T1" fmla="*/ 0 h 41"/>
                <a:gd name="T2" fmla="*/ 0 w 877"/>
                <a:gd name="T3" fmla="*/ 41 h 41"/>
                <a:gd name="T4" fmla="*/ 877 w 877"/>
                <a:gd name="T5" fmla="*/ 0 h 41"/>
              </a:gdLst>
              <a:ahLst/>
              <a:cxnLst>
                <a:cxn ang="0">
                  <a:pos x="T0" y="T1"/>
                </a:cxn>
                <a:cxn ang="0">
                  <a:pos x="T2" y="T3"/>
                </a:cxn>
                <a:cxn ang="0">
                  <a:pos x="T4" y="T5"/>
                </a:cxn>
              </a:cxnLst>
              <a:rect l="0" t="0" r="r" b="b"/>
              <a:pathLst>
                <a:path w="877" h="41">
                  <a:moveTo>
                    <a:pt x="877" y="0"/>
                  </a:moveTo>
                  <a:lnTo>
                    <a:pt x="0" y="41"/>
                  </a:lnTo>
                  <a:lnTo>
                    <a:pt x="87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1" name="Line 319"/>
            <p:cNvSpPr>
              <a:spLocks noChangeShapeType="1"/>
            </p:cNvSpPr>
            <p:nvPr/>
          </p:nvSpPr>
          <p:spPr bwMode="auto">
            <a:xfrm flipH="1">
              <a:off x="3078546" y="5787682"/>
              <a:ext cx="761472" cy="3559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2" name="Freeform 320"/>
            <p:cNvSpPr/>
            <p:nvPr/>
          </p:nvSpPr>
          <p:spPr bwMode="auto">
            <a:xfrm>
              <a:off x="1656321" y="3243653"/>
              <a:ext cx="2515376" cy="2020463"/>
            </a:xfrm>
            <a:custGeom>
              <a:avLst/>
              <a:gdLst>
                <a:gd name="T0" fmla="*/ 0 w 2897"/>
                <a:gd name="T1" fmla="*/ 2327 h 2327"/>
                <a:gd name="T2" fmla="*/ 2897 w 2897"/>
                <a:gd name="T3" fmla="*/ 0 h 2327"/>
                <a:gd name="T4" fmla="*/ 0 w 2897"/>
                <a:gd name="T5" fmla="*/ 2327 h 2327"/>
              </a:gdLst>
              <a:ahLst/>
              <a:cxnLst>
                <a:cxn ang="0">
                  <a:pos x="T0" y="T1"/>
                </a:cxn>
                <a:cxn ang="0">
                  <a:pos x="T2" y="T3"/>
                </a:cxn>
                <a:cxn ang="0">
                  <a:pos x="T4" y="T5"/>
                </a:cxn>
              </a:cxnLst>
              <a:rect l="0" t="0" r="r" b="b"/>
              <a:pathLst>
                <a:path w="2897" h="2327">
                  <a:moveTo>
                    <a:pt x="0" y="2327"/>
                  </a:moveTo>
                  <a:lnTo>
                    <a:pt x="2897" y="0"/>
                  </a:lnTo>
                  <a:lnTo>
                    <a:pt x="0" y="232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3" name="Line 321"/>
            <p:cNvSpPr>
              <a:spLocks noChangeShapeType="1"/>
            </p:cNvSpPr>
            <p:nvPr/>
          </p:nvSpPr>
          <p:spPr bwMode="auto">
            <a:xfrm flipV="1">
              <a:off x="1656321" y="3243653"/>
              <a:ext cx="2515376" cy="20204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4" name="Freeform 322"/>
            <p:cNvSpPr/>
            <p:nvPr/>
          </p:nvSpPr>
          <p:spPr bwMode="auto">
            <a:xfrm>
              <a:off x="3925976" y="3163772"/>
              <a:ext cx="1148721" cy="1641029"/>
            </a:xfrm>
            <a:custGeom>
              <a:avLst/>
              <a:gdLst>
                <a:gd name="T0" fmla="*/ 0 w 1323"/>
                <a:gd name="T1" fmla="*/ 1890 h 1890"/>
                <a:gd name="T2" fmla="*/ 1323 w 1323"/>
                <a:gd name="T3" fmla="*/ 0 h 1890"/>
                <a:gd name="T4" fmla="*/ 0 w 1323"/>
                <a:gd name="T5" fmla="*/ 1890 h 1890"/>
              </a:gdLst>
              <a:ahLst/>
              <a:cxnLst>
                <a:cxn ang="0">
                  <a:pos x="T0" y="T1"/>
                </a:cxn>
                <a:cxn ang="0">
                  <a:pos x="T2" y="T3"/>
                </a:cxn>
                <a:cxn ang="0">
                  <a:pos x="T4" y="T5"/>
                </a:cxn>
              </a:cxnLst>
              <a:rect l="0" t="0" r="r" b="b"/>
              <a:pathLst>
                <a:path w="1323" h="1890">
                  <a:moveTo>
                    <a:pt x="0" y="1890"/>
                  </a:moveTo>
                  <a:lnTo>
                    <a:pt x="1323" y="0"/>
                  </a:lnTo>
                  <a:lnTo>
                    <a:pt x="0" y="18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5" name="Line 323"/>
            <p:cNvSpPr>
              <a:spLocks noChangeShapeType="1"/>
            </p:cNvSpPr>
            <p:nvPr/>
          </p:nvSpPr>
          <p:spPr bwMode="auto">
            <a:xfrm flipV="1">
              <a:off x="4073581" y="3223682"/>
              <a:ext cx="1148721" cy="164102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6" name="Freeform 324"/>
            <p:cNvSpPr/>
            <p:nvPr/>
          </p:nvSpPr>
          <p:spPr bwMode="auto">
            <a:xfrm>
              <a:off x="3041210" y="3243653"/>
              <a:ext cx="1130487" cy="1901510"/>
            </a:xfrm>
            <a:custGeom>
              <a:avLst/>
              <a:gdLst>
                <a:gd name="T0" fmla="*/ 0 w 1302"/>
                <a:gd name="T1" fmla="*/ 2190 h 2190"/>
                <a:gd name="T2" fmla="*/ 1302 w 1302"/>
                <a:gd name="T3" fmla="*/ 0 h 2190"/>
                <a:gd name="T4" fmla="*/ 0 w 1302"/>
                <a:gd name="T5" fmla="*/ 2190 h 2190"/>
              </a:gdLst>
              <a:ahLst/>
              <a:cxnLst>
                <a:cxn ang="0">
                  <a:pos x="T0" y="T1"/>
                </a:cxn>
                <a:cxn ang="0">
                  <a:pos x="T2" y="T3"/>
                </a:cxn>
                <a:cxn ang="0">
                  <a:pos x="T4" y="T5"/>
                </a:cxn>
              </a:cxnLst>
              <a:rect l="0" t="0" r="r" b="b"/>
              <a:pathLst>
                <a:path w="1302" h="2190">
                  <a:moveTo>
                    <a:pt x="0" y="2190"/>
                  </a:moveTo>
                  <a:lnTo>
                    <a:pt x="1302" y="0"/>
                  </a:lnTo>
                  <a:lnTo>
                    <a:pt x="0" y="21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7" name="Line 325"/>
            <p:cNvSpPr>
              <a:spLocks noChangeShapeType="1"/>
            </p:cNvSpPr>
            <p:nvPr/>
          </p:nvSpPr>
          <p:spPr bwMode="auto">
            <a:xfrm flipV="1">
              <a:off x="3041210" y="3243653"/>
              <a:ext cx="1130487" cy="19015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8" name="Freeform 326"/>
            <p:cNvSpPr/>
            <p:nvPr/>
          </p:nvSpPr>
          <p:spPr bwMode="auto">
            <a:xfrm>
              <a:off x="1662399" y="5145163"/>
              <a:ext cx="1378812" cy="121558"/>
            </a:xfrm>
            <a:custGeom>
              <a:avLst/>
              <a:gdLst>
                <a:gd name="T0" fmla="*/ 1588 w 1588"/>
                <a:gd name="T1" fmla="*/ 0 h 140"/>
                <a:gd name="T2" fmla="*/ 0 w 1588"/>
                <a:gd name="T3" fmla="*/ 140 h 140"/>
                <a:gd name="T4" fmla="*/ 1588 w 1588"/>
                <a:gd name="T5" fmla="*/ 0 h 140"/>
              </a:gdLst>
              <a:ahLst/>
              <a:cxnLst>
                <a:cxn ang="0">
                  <a:pos x="T0" y="T1"/>
                </a:cxn>
                <a:cxn ang="0">
                  <a:pos x="T2" y="T3"/>
                </a:cxn>
                <a:cxn ang="0">
                  <a:pos x="T4" y="T5"/>
                </a:cxn>
              </a:cxnLst>
              <a:rect l="0" t="0" r="r" b="b"/>
              <a:pathLst>
                <a:path w="1588" h="140">
                  <a:moveTo>
                    <a:pt x="1588" y="0"/>
                  </a:moveTo>
                  <a:lnTo>
                    <a:pt x="0" y="140"/>
                  </a:lnTo>
                  <a:lnTo>
                    <a:pt x="158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9" name="Line 327"/>
            <p:cNvSpPr>
              <a:spLocks noChangeShapeType="1"/>
            </p:cNvSpPr>
            <p:nvPr/>
          </p:nvSpPr>
          <p:spPr bwMode="auto">
            <a:xfrm flipH="1">
              <a:off x="1662399" y="5145163"/>
              <a:ext cx="1378812" cy="1215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0" name="Freeform 328"/>
            <p:cNvSpPr/>
            <p:nvPr/>
          </p:nvSpPr>
          <p:spPr bwMode="auto">
            <a:xfrm>
              <a:off x="2278001" y="4123210"/>
              <a:ext cx="763209" cy="1021953"/>
            </a:xfrm>
            <a:custGeom>
              <a:avLst/>
              <a:gdLst>
                <a:gd name="T0" fmla="*/ 879 w 879"/>
                <a:gd name="T1" fmla="*/ 1177 h 1177"/>
                <a:gd name="T2" fmla="*/ 0 w 879"/>
                <a:gd name="T3" fmla="*/ 0 h 1177"/>
                <a:gd name="T4" fmla="*/ 879 w 879"/>
                <a:gd name="T5" fmla="*/ 1177 h 1177"/>
              </a:gdLst>
              <a:ahLst/>
              <a:cxnLst>
                <a:cxn ang="0">
                  <a:pos x="T0" y="T1"/>
                </a:cxn>
                <a:cxn ang="0">
                  <a:pos x="T2" y="T3"/>
                </a:cxn>
                <a:cxn ang="0">
                  <a:pos x="T4" y="T5"/>
                </a:cxn>
              </a:cxnLst>
              <a:rect l="0" t="0" r="r" b="b"/>
              <a:pathLst>
                <a:path w="879" h="1177">
                  <a:moveTo>
                    <a:pt x="879" y="1177"/>
                  </a:moveTo>
                  <a:lnTo>
                    <a:pt x="0" y="0"/>
                  </a:lnTo>
                  <a:lnTo>
                    <a:pt x="879" y="117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1" name="Line 329"/>
            <p:cNvSpPr>
              <a:spLocks noChangeShapeType="1"/>
            </p:cNvSpPr>
            <p:nvPr/>
          </p:nvSpPr>
          <p:spPr bwMode="auto">
            <a:xfrm flipH="1" flipV="1">
              <a:off x="2278001" y="4123210"/>
              <a:ext cx="763209" cy="10219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2" name="Freeform 330"/>
            <p:cNvSpPr/>
            <p:nvPr/>
          </p:nvSpPr>
          <p:spPr bwMode="auto">
            <a:xfrm>
              <a:off x="878351" y="3169850"/>
              <a:ext cx="737161" cy="1108780"/>
            </a:xfrm>
            <a:custGeom>
              <a:avLst/>
              <a:gdLst>
                <a:gd name="T0" fmla="*/ 0 w 849"/>
                <a:gd name="T1" fmla="*/ 1277 h 1277"/>
                <a:gd name="T2" fmla="*/ 849 w 849"/>
                <a:gd name="T3" fmla="*/ 0 h 1277"/>
                <a:gd name="T4" fmla="*/ 0 w 849"/>
                <a:gd name="T5" fmla="*/ 1277 h 1277"/>
              </a:gdLst>
              <a:ahLst/>
              <a:cxnLst>
                <a:cxn ang="0">
                  <a:pos x="T0" y="T1"/>
                </a:cxn>
                <a:cxn ang="0">
                  <a:pos x="T2" y="T3"/>
                </a:cxn>
                <a:cxn ang="0">
                  <a:pos x="T4" y="T5"/>
                </a:cxn>
              </a:cxnLst>
              <a:rect l="0" t="0" r="r" b="b"/>
              <a:pathLst>
                <a:path w="849" h="1277">
                  <a:moveTo>
                    <a:pt x="0" y="1277"/>
                  </a:moveTo>
                  <a:lnTo>
                    <a:pt x="849" y="0"/>
                  </a:lnTo>
                  <a:lnTo>
                    <a:pt x="0" y="127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3" name="Line 331"/>
            <p:cNvSpPr>
              <a:spLocks noChangeShapeType="1"/>
            </p:cNvSpPr>
            <p:nvPr/>
          </p:nvSpPr>
          <p:spPr bwMode="auto">
            <a:xfrm flipV="1">
              <a:off x="878351" y="3169850"/>
              <a:ext cx="737161" cy="110878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4" name="Freeform 332"/>
            <p:cNvSpPr/>
            <p:nvPr/>
          </p:nvSpPr>
          <p:spPr bwMode="auto">
            <a:xfrm>
              <a:off x="1615512" y="2882453"/>
              <a:ext cx="1454351" cy="287397"/>
            </a:xfrm>
            <a:custGeom>
              <a:avLst/>
              <a:gdLst>
                <a:gd name="T0" fmla="*/ 0 w 1675"/>
                <a:gd name="T1" fmla="*/ 331 h 331"/>
                <a:gd name="T2" fmla="*/ 1675 w 1675"/>
                <a:gd name="T3" fmla="*/ 0 h 331"/>
                <a:gd name="T4" fmla="*/ 0 w 1675"/>
                <a:gd name="T5" fmla="*/ 331 h 331"/>
              </a:gdLst>
              <a:ahLst/>
              <a:cxnLst>
                <a:cxn ang="0">
                  <a:pos x="T0" y="T1"/>
                </a:cxn>
                <a:cxn ang="0">
                  <a:pos x="T2" y="T3"/>
                </a:cxn>
                <a:cxn ang="0">
                  <a:pos x="T4" y="T5"/>
                </a:cxn>
              </a:cxnLst>
              <a:rect l="0" t="0" r="r" b="b"/>
              <a:pathLst>
                <a:path w="1675" h="331">
                  <a:moveTo>
                    <a:pt x="0" y="331"/>
                  </a:moveTo>
                  <a:lnTo>
                    <a:pt x="1675" y="0"/>
                  </a:lnTo>
                  <a:lnTo>
                    <a:pt x="0" y="3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5" name="Line 333"/>
            <p:cNvSpPr>
              <a:spLocks noChangeShapeType="1"/>
            </p:cNvSpPr>
            <p:nvPr/>
          </p:nvSpPr>
          <p:spPr bwMode="auto">
            <a:xfrm flipV="1">
              <a:off x="1615512" y="2882453"/>
              <a:ext cx="1454351" cy="2873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6" name="Freeform 334"/>
            <p:cNvSpPr/>
            <p:nvPr/>
          </p:nvSpPr>
          <p:spPr bwMode="auto">
            <a:xfrm>
              <a:off x="3041210" y="2882453"/>
              <a:ext cx="28653" cy="2240135"/>
            </a:xfrm>
            <a:custGeom>
              <a:avLst/>
              <a:gdLst>
                <a:gd name="T0" fmla="*/ 0 w 33"/>
                <a:gd name="T1" fmla="*/ 2580 h 2580"/>
                <a:gd name="T2" fmla="*/ 33 w 33"/>
                <a:gd name="T3" fmla="*/ 0 h 2580"/>
                <a:gd name="T4" fmla="*/ 0 w 33"/>
                <a:gd name="T5" fmla="*/ 2580 h 2580"/>
              </a:gdLst>
              <a:ahLst/>
              <a:cxnLst>
                <a:cxn ang="0">
                  <a:pos x="T0" y="T1"/>
                </a:cxn>
                <a:cxn ang="0">
                  <a:pos x="T2" y="T3"/>
                </a:cxn>
                <a:cxn ang="0">
                  <a:pos x="T4" y="T5"/>
                </a:cxn>
              </a:cxnLst>
              <a:rect l="0" t="0" r="r" b="b"/>
              <a:pathLst>
                <a:path w="33" h="2580">
                  <a:moveTo>
                    <a:pt x="0" y="2580"/>
                  </a:moveTo>
                  <a:lnTo>
                    <a:pt x="33" y="0"/>
                  </a:lnTo>
                  <a:lnTo>
                    <a:pt x="0" y="258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7" name="Line 335"/>
            <p:cNvSpPr>
              <a:spLocks noChangeShapeType="1"/>
            </p:cNvSpPr>
            <p:nvPr/>
          </p:nvSpPr>
          <p:spPr bwMode="auto">
            <a:xfrm flipV="1">
              <a:off x="3041210" y="2882453"/>
              <a:ext cx="28653" cy="22401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8" name="Freeform 336"/>
            <p:cNvSpPr/>
            <p:nvPr/>
          </p:nvSpPr>
          <p:spPr bwMode="auto">
            <a:xfrm>
              <a:off x="4182116" y="3217604"/>
              <a:ext cx="541800" cy="1451746"/>
            </a:xfrm>
            <a:custGeom>
              <a:avLst/>
              <a:gdLst>
                <a:gd name="T0" fmla="*/ 624 w 624"/>
                <a:gd name="T1" fmla="*/ 1672 h 1672"/>
                <a:gd name="T2" fmla="*/ 0 w 624"/>
                <a:gd name="T3" fmla="*/ 0 h 1672"/>
                <a:gd name="T4" fmla="*/ 624 w 624"/>
                <a:gd name="T5" fmla="*/ 1672 h 1672"/>
              </a:gdLst>
              <a:ahLst/>
              <a:cxnLst>
                <a:cxn ang="0">
                  <a:pos x="T0" y="T1"/>
                </a:cxn>
                <a:cxn ang="0">
                  <a:pos x="T2" y="T3"/>
                </a:cxn>
                <a:cxn ang="0">
                  <a:pos x="T4" y="T5"/>
                </a:cxn>
              </a:cxnLst>
              <a:rect l="0" t="0" r="r" b="b"/>
              <a:pathLst>
                <a:path w="624" h="1672">
                  <a:moveTo>
                    <a:pt x="624" y="1672"/>
                  </a:moveTo>
                  <a:lnTo>
                    <a:pt x="0" y="0"/>
                  </a:lnTo>
                  <a:lnTo>
                    <a:pt x="624" y="167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9" name="Line 337"/>
            <p:cNvSpPr>
              <a:spLocks noChangeShapeType="1"/>
            </p:cNvSpPr>
            <p:nvPr/>
          </p:nvSpPr>
          <p:spPr bwMode="auto">
            <a:xfrm flipH="1" flipV="1">
              <a:off x="4182116" y="3217604"/>
              <a:ext cx="541800" cy="14517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0" name="Freeform 338"/>
            <p:cNvSpPr/>
            <p:nvPr/>
          </p:nvSpPr>
          <p:spPr bwMode="auto">
            <a:xfrm>
              <a:off x="3888641" y="4808274"/>
              <a:ext cx="494913" cy="1448273"/>
            </a:xfrm>
            <a:custGeom>
              <a:avLst/>
              <a:gdLst>
                <a:gd name="T0" fmla="*/ 570 w 570"/>
                <a:gd name="T1" fmla="*/ 1668 h 1668"/>
                <a:gd name="T2" fmla="*/ 0 w 570"/>
                <a:gd name="T3" fmla="*/ 0 h 1668"/>
                <a:gd name="T4" fmla="*/ 570 w 570"/>
                <a:gd name="T5" fmla="*/ 1668 h 1668"/>
              </a:gdLst>
              <a:ahLst/>
              <a:cxnLst>
                <a:cxn ang="0">
                  <a:pos x="T0" y="T1"/>
                </a:cxn>
                <a:cxn ang="0">
                  <a:pos x="T2" y="T3"/>
                </a:cxn>
                <a:cxn ang="0">
                  <a:pos x="T4" y="T5"/>
                </a:cxn>
              </a:cxnLst>
              <a:rect l="0" t="0" r="r" b="b"/>
              <a:pathLst>
                <a:path w="570" h="1668">
                  <a:moveTo>
                    <a:pt x="570" y="1668"/>
                  </a:moveTo>
                  <a:lnTo>
                    <a:pt x="0" y="0"/>
                  </a:lnTo>
                  <a:lnTo>
                    <a:pt x="570" y="166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1" name="Line 339"/>
            <p:cNvSpPr>
              <a:spLocks noChangeShapeType="1"/>
            </p:cNvSpPr>
            <p:nvPr/>
          </p:nvSpPr>
          <p:spPr bwMode="auto">
            <a:xfrm flipH="1" flipV="1">
              <a:off x="3888641" y="4808274"/>
              <a:ext cx="494913" cy="144827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2" name="Freeform 340"/>
            <p:cNvSpPr/>
            <p:nvPr/>
          </p:nvSpPr>
          <p:spPr bwMode="auto">
            <a:xfrm>
              <a:off x="3892982" y="4796119"/>
              <a:ext cx="1285039" cy="878688"/>
            </a:xfrm>
            <a:custGeom>
              <a:avLst/>
              <a:gdLst>
                <a:gd name="T0" fmla="*/ 1480 w 1480"/>
                <a:gd name="T1" fmla="*/ 1012 h 1012"/>
                <a:gd name="T2" fmla="*/ 0 w 1480"/>
                <a:gd name="T3" fmla="*/ 0 h 1012"/>
                <a:gd name="T4" fmla="*/ 1480 w 1480"/>
                <a:gd name="T5" fmla="*/ 1012 h 1012"/>
              </a:gdLst>
              <a:ahLst/>
              <a:cxnLst>
                <a:cxn ang="0">
                  <a:pos x="T0" y="T1"/>
                </a:cxn>
                <a:cxn ang="0">
                  <a:pos x="T2" y="T3"/>
                </a:cxn>
                <a:cxn ang="0">
                  <a:pos x="T4" y="T5"/>
                </a:cxn>
              </a:cxnLst>
              <a:rect l="0" t="0" r="r" b="b"/>
              <a:pathLst>
                <a:path w="1480" h="1012">
                  <a:moveTo>
                    <a:pt x="1480" y="1012"/>
                  </a:moveTo>
                  <a:lnTo>
                    <a:pt x="0" y="0"/>
                  </a:lnTo>
                  <a:lnTo>
                    <a:pt x="1480" y="101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3" name="Line 341"/>
            <p:cNvSpPr>
              <a:spLocks noChangeShapeType="1"/>
            </p:cNvSpPr>
            <p:nvPr/>
          </p:nvSpPr>
          <p:spPr bwMode="auto">
            <a:xfrm flipH="1" flipV="1">
              <a:off x="3892982" y="4796119"/>
              <a:ext cx="1285039" cy="8786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4" name="Freeform 342"/>
            <p:cNvSpPr/>
            <p:nvPr/>
          </p:nvSpPr>
          <p:spPr bwMode="auto">
            <a:xfrm>
              <a:off x="3078546" y="4796119"/>
              <a:ext cx="814437" cy="1027163"/>
            </a:xfrm>
            <a:custGeom>
              <a:avLst/>
              <a:gdLst>
                <a:gd name="T0" fmla="*/ 938 w 938"/>
                <a:gd name="T1" fmla="*/ 0 h 1183"/>
                <a:gd name="T2" fmla="*/ 0 w 938"/>
                <a:gd name="T3" fmla="*/ 1183 h 1183"/>
                <a:gd name="T4" fmla="*/ 938 w 938"/>
                <a:gd name="T5" fmla="*/ 0 h 1183"/>
              </a:gdLst>
              <a:ahLst/>
              <a:cxnLst>
                <a:cxn ang="0">
                  <a:pos x="T0" y="T1"/>
                </a:cxn>
                <a:cxn ang="0">
                  <a:pos x="T2" y="T3"/>
                </a:cxn>
                <a:cxn ang="0">
                  <a:pos x="T4" y="T5"/>
                </a:cxn>
              </a:cxnLst>
              <a:rect l="0" t="0" r="r" b="b"/>
              <a:pathLst>
                <a:path w="938" h="1183">
                  <a:moveTo>
                    <a:pt x="938" y="0"/>
                  </a:moveTo>
                  <a:lnTo>
                    <a:pt x="0" y="1183"/>
                  </a:lnTo>
                  <a:lnTo>
                    <a:pt x="93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5" name="Line 343"/>
            <p:cNvSpPr>
              <a:spLocks noChangeShapeType="1"/>
            </p:cNvSpPr>
            <p:nvPr/>
          </p:nvSpPr>
          <p:spPr bwMode="auto">
            <a:xfrm flipH="1">
              <a:off x="3078546" y="4796119"/>
              <a:ext cx="814437" cy="10271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6" name="Freeform 344"/>
            <p:cNvSpPr/>
            <p:nvPr/>
          </p:nvSpPr>
          <p:spPr bwMode="auto">
            <a:xfrm>
              <a:off x="2271924" y="2882453"/>
              <a:ext cx="797940" cy="1219919"/>
            </a:xfrm>
            <a:custGeom>
              <a:avLst/>
              <a:gdLst>
                <a:gd name="T0" fmla="*/ 0 w 919"/>
                <a:gd name="T1" fmla="*/ 1405 h 1405"/>
                <a:gd name="T2" fmla="*/ 919 w 919"/>
                <a:gd name="T3" fmla="*/ 0 h 1405"/>
                <a:gd name="T4" fmla="*/ 0 w 919"/>
                <a:gd name="T5" fmla="*/ 1405 h 1405"/>
              </a:gdLst>
              <a:ahLst/>
              <a:cxnLst>
                <a:cxn ang="0">
                  <a:pos x="T0" y="T1"/>
                </a:cxn>
                <a:cxn ang="0">
                  <a:pos x="T2" y="T3"/>
                </a:cxn>
                <a:cxn ang="0">
                  <a:pos x="T4" y="T5"/>
                </a:cxn>
              </a:cxnLst>
              <a:rect l="0" t="0" r="r" b="b"/>
              <a:pathLst>
                <a:path w="919" h="1405">
                  <a:moveTo>
                    <a:pt x="0" y="1405"/>
                  </a:moveTo>
                  <a:lnTo>
                    <a:pt x="919" y="0"/>
                  </a:lnTo>
                  <a:lnTo>
                    <a:pt x="0" y="140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7" name="Line 345"/>
            <p:cNvSpPr>
              <a:spLocks noChangeShapeType="1"/>
            </p:cNvSpPr>
            <p:nvPr/>
          </p:nvSpPr>
          <p:spPr bwMode="auto">
            <a:xfrm flipV="1">
              <a:off x="2271924" y="2882453"/>
              <a:ext cx="797940" cy="121991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8" name="Freeform 346"/>
            <p:cNvSpPr/>
            <p:nvPr/>
          </p:nvSpPr>
          <p:spPr bwMode="auto">
            <a:xfrm>
              <a:off x="4707419" y="3950424"/>
              <a:ext cx="2719419" cy="722400"/>
            </a:xfrm>
            <a:custGeom>
              <a:avLst/>
              <a:gdLst>
                <a:gd name="T0" fmla="*/ 3132 w 3132"/>
                <a:gd name="T1" fmla="*/ 0 h 832"/>
                <a:gd name="T2" fmla="*/ 0 w 3132"/>
                <a:gd name="T3" fmla="*/ 832 h 832"/>
                <a:gd name="T4" fmla="*/ 3132 w 3132"/>
                <a:gd name="T5" fmla="*/ 0 h 832"/>
              </a:gdLst>
              <a:ahLst/>
              <a:cxnLst>
                <a:cxn ang="0">
                  <a:pos x="T0" y="T1"/>
                </a:cxn>
                <a:cxn ang="0">
                  <a:pos x="T2" y="T3"/>
                </a:cxn>
                <a:cxn ang="0">
                  <a:pos x="T4" y="T5"/>
                </a:cxn>
              </a:cxnLst>
              <a:rect l="0" t="0" r="r" b="b"/>
              <a:pathLst>
                <a:path w="3132" h="832">
                  <a:moveTo>
                    <a:pt x="3132" y="0"/>
                  </a:moveTo>
                  <a:lnTo>
                    <a:pt x="0" y="832"/>
                  </a:lnTo>
                  <a:lnTo>
                    <a:pt x="313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9" name="Line 347"/>
            <p:cNvSpPr>
              <a:spLocks noChangeShapeType="1"/>
            </p:cNvSpPr>
            <p:nvPr/>
          </p:nvSpPr>
          <p:spPr bwMode="auto">
            <a:xfrm flipH="1">
              <a:off x="4707419" y="3950424"/>
              <a:ext cx="2719419" cy="7224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0" name="Freeform 348"/>
            <p:cNvSpPr/>
            <p:nvPr/>
          </p:nvSpPr>
          <p:spPr bwMode="auto">
            <a:xfrm>
              <a:off x="3874749" y="4131024"/>
              <a:ext cx="832670" cy="541800"/>
            </a:xfrm>
            <a:custGeom>
              <a:avLst/>
              <a:gdLst>
                <a:gd name="T0" fmla="*/ 959 w 959"/>
                <a:gd name="T1" fmla="*/ 624 h 624"/>
                <a:gd name="T2" fmla="*/ 0 w 959"/>
                <a:gd name="T3" fmla="*/ 0 h 624"/>
                <a:gd name="T4" fmla="*/ 959 w 959"/>
                <a:gd name="T5" fmla="*/ 624 h 624"/>
              </a:gdLst>
              <a:ahLst/>
              <a:cxnLst>
                <a:cxn ang="0">
                  <a:pos x="T0" y="T1"/>
                </a:cxn>
                <a:cxn ang="0">
                  <a:pos x="T2" y="T3"/>
                </a:cxn>
                <a:cxn ang="0">
                  <a:pos x="T4" y="T5"/>
                </a:cxn>
              </a:cxnLst>
              <a:rect l="0" t="0" r="r" b="b"/>
              <a:pathLst>
                <a:path w="959" h="624">
                  <a:moveTo>
                    <a:pt x="959" y="624"/>
                  </a:moveTo>
                  <a:lnTo>
                    <a:pt x="0" y="0"/>
                  </a:lnTo>
                  <a:lnTo>
                    <a:pt x="959" y="62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1" name="Line 349"/>
            <p:cNvSpPr>
              <a:spLocks noChangeShapeType="1"/>
            </p:cNvSpPr>
            <p:nvPr/>
          </p:nvSpPr>
          <p:spPr bwMode="auto">
            <a:xfrm flipH="1" flipV="1">
              <a:off x="3874749" y="4131024"/>
              <a:ext cx="832670" cy="5418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2" name="Freeform 350"/>
            <p:cNvSpPr/>
            <p:nvPr/>
          </p:nvSpPr>
          <p:spPr bwMode="auto">
            <a:xfrm>
              <a:off x="2271924" y="3207185"/>
              <a:ext cx="1899773" cy="895186"/>
            </a:xfrm>
            <a:custGeom>
              <a:avLst/>
              <a:gdLst>
                <a:gd name="T0" fmla="*/ 0 w 2188"/>
                <a:gd name="T1" fmla="*/ 1031 h 1031"/>
                <a:gd name="T2" fmla="*/ 2188 w 2188"/>
                <a:gd name="T3" fmla="*/ 0 h 1031"/>
                <a:gd name="T4" fmla="*/ 0 w 2188"/>
                <a:gd name="T5" fmla="*/ 1031 h 1031"/>
              </a:gdLst>
              <a:ahLst/>
              <a:cxnLst>
                <a:cxn ang="0">
                  <a:pos x="T0" y="T1"/>
                </a:cxn>
                <a:cxn ang="0">
                  <a:pos x="T2" y="T3"/>
                </a:cxn>
                <a:cxn ang="0">
                  <a:pos x="T4" y="T5"/>
                </a:cxn>
              </a:cxnLst>
              <a:rect l="0" t="0" r="r" b="b"/>
              <a:pathLst>
                <a:path w="2188" h="1031">
                  <a:moveTo>
                    <a:pt x="0" y="1031"/>
                  </a:moveTo>
                  <a:lnTo>
                    <a:pt x="2188" y="0"/>
                  </a:lnTo>
                  <a:lnTo>
                    <a:pt x="0" y="10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3" name="Line 351"/>
            <p:cNvSpPr>
              <a:spLocks noChangeShapeType="1"/>
            </p:cNvSpPr>
            <p:nvPr/>
          </p:nvSpPr>
          <p:spPr bwMode="auto">
            <a:xfrm flipV="1">
              <a:off x="2271924" y="3207185"/>
              <a:ext cx="1899773" cy="89518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4" name="Freeform 352"/>
            <p:cNvSpPr/>
            <p:nvPr/>
          </p:nvSpPr>
          <p:spPr bwMode="auto">
            <a:xfrm>
              <a:off x="1662399" y="4102371"/>
              <a:ext cx="609525" cy="1164349"/>
            </a:xfrm>
            <a:custGeom>
              <a:avLst/>
              <a:gdLst>
                <a:gd name="T0" fmla="*/ 702 w 702"/>
                <a:gd name="T1" fmla="*/ 0 h 1341"/>
                <a:gd name="T2" fmla="*/ 0 w 702"/>
                <a:gd name="T3" fmla="*/ 1341 h 1341"/>
                <a:gd name="T4" fmla="*/ 702 w 702"/>
                <a:gd name="T5" fmla="*/ 0 h 1341"/>
              </a:gdLst>
              <a:ahLst/>
              <a:cxnLst>
                <a:cxn ang="0">
                  <a:pos x="T0" y="T1"/>
                </a:cxn>
                <a:cxn ang="0">
                  <a:pos x="T2" y="T3"/>
                </a:cxn>
                <a:cxn ang="0">
                  <a:pos x="T4" y="T5"/>
                </a:cxn>
              </a:cxnLst>
              <a:rect l="0" t="0" r="r" b="b"/>
              <a:pathLst>
                <a:path w="702" h="1341">
                  <a:moveTo>
                    <a:pt x="702" y="0"/>
                  </a:moveTo>
                  <a:lnTo>
                    <a:pt x="0" y="1341"/>
                  </a:lnTo>
                  <a:lnTo>
                    <a:pt x="7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5" name="Line 353"/>
            <p:cNvSpPr>
              <a:spLocks noChangeShapeType="1"/>
            </p:cNvSpPr>
            <p:nvPr/>
          </p:nvSpPr>
          <p:spPr bwMode="auto">
            <a:xfrm flipH="1">
              <a:off x="1662399" y="4102371"/>
              <a:ext cx="609525" cy="116434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6" name="Freeform 354"/>
            <p:cNvSpPr/>
            <p:nvPr/>
          </p:nvSpPr>
          <p:spPr bwMode="auto">
            <a:xfrm>
              <a:off x="3078546" y="4812615"/>
              <a:ext cx="3112746" cy="1010665"/>
            </a:xfrm>
            <a:custGeom>
              <a:avLst/>
              <a:gdLst>
                <a:gd name="T0" fmla="*/ 3585 w 3585"/>
                <a:gd name="T1" fmla="*/ 0 h 1164"/>
                <a:gd name="T2" fmla="*/ 0 w 3585"/>
                <a:gd name="T3" fmla="*/ 1164 h 1164"/>
                <a:gd name="T4" fmla="*/ 3585 w 3585"/>
                <a:gd name="T5" fmla="*/ 0 h 1164"/>
              </a:gdLst>
              <a:ahLst/>
              <a:cxnLst>
                <a:cxn ang="0">
                  <a:pos x="T0" y="T1"/>
                </a:cxn>
                <a:cxn ang="0">
                  <a:pos x="T2" y="T3"/>
                </a:cxn>
                <a:cxn ang="0">
                  <a:pos x="T4" y="T5"/>
                </a:cxn>
              </a:cxnLst>
              <a:rect l="0" t="0" r="r" b="b"/>
              <a:pathLst>
                <a:path w="3585" h="1164">
                  <a:moveTo>
                    <a:pt x="3585" y="0"/>
                  </a:moveTo>
                  <a:lnTo>
                    <a:pt x="0" y="1164"/>
                  </a:lnTo>
                  <a:lnTo>
                    <a:pt x="3585"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7" name="Line 355"/>
            <p:cNvSpPr>
              <a:spLocks noChangeShapeType="1"/>
            </p:cNvSpPr>
            <p:nvPr/>
          </p:nvSpPr>
          <p:spPr bwMode="auto">
            <a:xfrm flipH="1">
              <a:off x="3078546" y="4812615"/>
              <a:ext cx="3112746" cy="1010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8" name="Freeform 356"/>
            <p:cNvSpPr/>
            <p:nvPr/>
          </p:nvSpPr>
          <p:spPr bwMode="auto">
            <a:xfrm>
              <a:off x="3069863" y="2882453"/>
              <a:ext cx="823119" cy="1913665"/>
            </a:xfrm>
            <a:custGeom>
              <a:avLst/>
              <a:gdLst>
                <a:gd name="T0" fmla="*/ 948 w 948"/>
                <a:gd name="T1" fmla="*/ 2204 h 2204"/>
                <a:gd name="T2" fmla="*/ 0 w 948"/>
                <a:gd name="T3" fmla="*/ 0 h 2204"/>
                <a:gd name="T4" fmla="*/ 948 w 948"/>
                <a:gd name="T5" fmla="*/ 2204 h 2204"/>
              </a:gdLst>
              <a:ahLst/>
              <a:cxnLst>
                <a:cxn ang="0">
                  <a:pos x="T0" y="T1"/>
                </a:cxn>
                <a:cxn ang="0">
                  <a:pos x="T2" y="T3"/>
                </a:cxn>
                <a:cxn ang="0">
                  <a:pos x="T4" y="T5"/>
                </a:cxn>
              </a:cxnLst>
              <a:rect l="0" t="0" r="r" b="b"/>
              <a:pathLst>
                <a:path w="948" h="2204">
                  <a:moveTo>
                    <a:pt x="948" y="2204"/>
                  </a:moveTo>
                  <a:lnTo>
                    <a:pt x="0" y="0"/>
                  </a:lnTo>
                  <a:lnTo>
                    <a:pt x="948" y="220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9" name="Line 357"/>
            <p:cNvSpPr>
              <a:spLocks noChangeShapeType="1"/>
            </p:cNvSpPr>
            <p:nvPr/>
          </p:nvSpPr>
          <p:spPr bwMode="auto">
            <a:xfrm flipH="1" flipV="1">
              <a:off x="3069863" y="2882453"/>
              <a:ext cx="823119" cy="1913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grpSp>
      <p:sp>
        <p:nvSpPr>
          <p:cNvPr id="42" name="矩形 41"/>
          <p:cNvSpPr/>
          <p:nvPr/>
        </p:nvSpPr>
        <p:spPr>
          <a:xfrm>
            <a:off x="491081" y="1675987"/>
            <a:ext cx="5247458" cy="1180516"/>
          </a:xfrm>
          <a:prstGeom prst="rect">
            <a:avLst/>
          </a:prstGeom>
        </p:spPr>
        <p:txBody>
          <a:bodyPr wrap="square">
            <a:spAutoFit/>
          </a:bodyPr>
          <a:lstStyle/>
          <a:p>
            <a:pP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1.</a:t>
            </a: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初始函数：只有 </a:t>
            </a:r>
            <a:r>
              <a:rPr lang="en-US" altLang="zh-CN" sz="1200" dirty="0" err="1">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erodedPieceCellsMetric</a:t>
            </a: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a:t>
            </a: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对局面有利，我们将此参数赋予正的权重，其余参数赋予负的权重；由于“空洞”极难处理，我们将对应于“空洞”的参数 </a:t>
            </a:r>
            <a:r>
              <a:rPr lang="en-US" altLang="zh-CN" sz="1200" dirty="0" err="1">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boardBurieHoles</a:t>
            </a: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a:t>
            </a: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权重调高。</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nSpc>
                <a:spcPct val="120000"/>
              </a:lnSpc>
            </a:pP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初始的评价函数如下：</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nSpc>
                <a:spcPct val="120000"/>
              </a:lnSpc>
            </a:pP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5" name="矩形 44"/>
          <p:cNvSpPr/>
          <p:nvPr/>
        </p:nvSpPr>
        <p:spPr>
          <a:xfrm>
            <a:off x="6462631" y="3439704"/>
            <a:ext cx="3806249" cy="958917"/>
          </a:xfrm>
          <a:prstGeom prst="rect">
            <a:avLst/>
          </a:prstGeom>
        </p:spPr>
        <p:txBody>
          <a:bodyPr wrap="square">
            <a:spAutoFit/>
          </a:bodyPr>
          <a:lstStyle/>
          <a:p>
            <a:pP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2.</a:t>
            </a: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优化后的函数：后来人们经过大量游戏实例的分析，将评价准则修改为：</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nSpc>
                <a:spcPct val="120000"/>
              </a:lnSpc>
            </a:pP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nSpc>
                <a:spcPct val="120000"/>
              </a:lnSpc>
            </a:pP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71" name="文本框 67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770" name="直接连接符 76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39" name="组合 938"/>
          <p:cNvGrpSpPr/>
          <p:nvPr/>
        </p:nvGrpSpPr>
        <p:grpSpPr>
          <a:xfrm>
            <a:off x="4971734" y="4426343"/>
            <a:ext cx="295124" cy="349521"/>
            <a:chOff x="1566863" y="5118100"/>
            <a:chExt cx="404812" cy="479426"/>
          </a:xfrm>
          <a:solidFill>
            <a:schemeClr val="bg1"/>
          </a:solidFill>
        </p:grpSpPr>
        <p:sp>
          <p:nvSpPr>
            <p:cNvPr id="940" name="Freeform 42"/>
            <p:cNvSpPr>
              <a:spLocks noEditPoints="1"/>
            </p:cNvSpPr>
            <p:nvPr/>
          </p:nvSpPr>
          <p:spPr bwMode="auto">
            <a:xfrm>
              <a:off x="1704975" y="5233988"/>
              <a:ext cx="128588" cy="363538"/>
            </a:xfrm>
            <a:custGeom>
              <a:avLst/>
              <a:gdLst>
                <a:gd name="T0" fmla="*/ 24 w 34"/>
                <a:gd name="T1" fmla="*/ 0 h 97"/>
                <a:gd name="T2" fmla="*/ 10 w 34"/>
                <a:gd name="T3" fmla="*/ 0 h 97"/>
                <a:gd name="T4" fmla="*/ 0 w 34"/>
                <a:gd name="T5" fmla="*/ 10 h 97"/>
                <a:gd name="T6" fmla="*/ 10 w 34"/>
                <a:gd name="T7" fmla="*/ 20 h 97"/>
                <a:gd name="T8" fmla="*/ 15 w 34"/>
                <a:gd name="T9" fmla="*/ 20 h 97"/>
                <a:gd name="T10" fmla="*/ 15 w 34"/>
                <a:gd name="T11" fmla="*/ 94 h 97"/>
                <a:gd name="T12" fmla="*/ 17 w 34"/>
                <a:gd name="T13" fmla="*/ 97 h 97"/>
                <a:gd name="T14" fmla="*/ 19 w 34"/>
                <a:gd name="T15" fmla="*/ 94 h 97"/>
                <a:gd name="T16" fmla="*/ 19 w 34"/>
                <a:gd name="T17" fmla="*/ 20 h 97"/>
                <a:gd name="T18" fmla="*/ 24 w 34"/>
                <a:gd name="T19" fmla="*/ 20 h 97"/>
                <a:gd name="T20" fmla="*/ 34 w 34"/>
                <a:gd name="T21" fmla="*/ 10 h 97"/>
                <a:gd name="T22" fmla="*/ 24 w 34"/>
                <a:gd name="T23" fmla="*/ 0 h 97"/>
                <a:gd name="T24" fmla="*/ 24 w 34"/>
                <a:gd name="T25" fmla="*/ 15 h 97"/>
                <a:gd name="T26" fmla="*/ 10 w 34"/>
                <a:gd name="T27" fmla="*/ 15 h 97"/>
                <a:gd name="T28" fmla="*/ 4 w 34"/>
                <a:gd name="T29" fmla="*/ 10 h 97"/>
                <a:gd name="T30" fmla="*/ 10 w 34"/>
                <a:gd name="T31" fmla="*/ 5 h 97"/>
                <a:gd name="T32" fmla="*/ 24 w 34"/>
                <a:gd name="T33" fmla="*/ 5 h 97"/>
                <a:gd name="T34" fmla="*/ 30 w 34"/>
                <a:gd name="T35" fmla="*/ 10 h 97"/>
                <a:gd name="T36" fmla="*/ 24 w 34"/>
                <a:gd name="T37"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97">
                  <a:moveTo>
                    <a:pt x="24" y="0"/>
                  </a:moveTo>
                  <a:cubicBezTo>
                    <a:pt x="10" y="0"/>
                    <a:pt x="10" y="0"/>
                    <a:pt x="10" y="0"/>
                  </a:cubicBezTo>
                  <a:cubicBezTo>
                    <a:pt x="4" y="0"/>
                    <a:pt x="0" y="5"/>
                    <a:pt x="0" y="10"/>
                  </a:cubicBezTo>
                  <a:cubicBezTo>
                    <a:pt x="0" y="15"/>
                    <a:pt x="4" y="20"/>
                    <a:pt x="10" y="20"/>
                  </a:cubicBezTo>
                  <a:cubicBezTo>
                    <a:pt x="15" y="20"/>
                    <a:pt x="15" y="20"/>
                    <a:pt x="15" y="20"/>
                  </a:cubicBezTo>
                  <a:cubicBezTo>
                    <a:pt x="15" y="94"/>
                    <a:pt x="15" y="94"/>
                    <a:pt x="15" y="94"/>
                  </a:cubicBezTo>
                  <a:cubicBezTo>
                    <a:pt x="15" y="96"/>
                    <a:pt x="16" y="97"/>
                    <a:pt x="17" y="97"/>
                  </a:cubicBezTo>
                  <a:cubicBezTo>
                    <a:pt x="18" y="97"/>
                    <a:pt x="19" y="96"/>
                    <a:pt x="19" y="94"/>
                  </a:cubicBezTo>
                  <a:cubicBezTo>
                    <a:pt x="19" y="20"/>
                    <a:pt x="19" y="20"/>
                    <a:pt x="19" y="20"/>
                  </a:cubicBezTo>
                  <a:cubicBezTo>
                    <a:pt x="24" y="20"/>
                    <a:pt x="24" y="20"/>
                    <a:pt x="24" y="20"/>
                  </a:cubicBezTo>
                  <a:cubicBezTo>
                    <a:pt x="30" y="20"/>
                    <a:pt x="34" y="15"/>
                    <a:pt x="34" y="10"/>
                  </a:cubicBezTo>
                  <a:cubicBezTo>
                    <a:pt x="34" y="5"/>
                    <a:pt x="30" y="0"/>
                    <a:pt x="24" y="0"/>
                  </a:cubicBezTo>
                  <a:close/>
                  <a:moveTo>
                    <a:pt x="24" y="15"/>
                  </a:moveTo>
                  <a:cubicBezTo>
                    <a:pt x="10" y="15"/>
                    <a:pt x="10" y="15"/>
                    <a:pt x="10" y="15"/>
                  </a:cubicBezTo>
                  <a:cubicBezTo>
                    <a:pt x="7" y="15"/>
                    <a:pt x="4" y="13"/>
                    <a:pt x="4" y="10"/>
                  </a:cubicBezTo>
                  <a:cubicBezTo>
                    <a:pt x="4" y="7"/>
                    <a:pt x="7" y="5"/>
                    <a:pt x="10" y="5"/>
                  </a:cubicBezTo>
                  <a:cubicBezTo>
                    <a:pt x="24" y="5"/>
                    <a:pt x="24" y="5"/>
                    <a:pt x="24" y="5"/>
                  </a:cubicBezTo>
                  <a:cubicBezTo>
                    <a:pt x="27" y="5"/>
                    <a:pt x="30" y="7"/>
                    <a:pt x="30" y="10"/>
                  </a:cubicBezTo>
                  <a:cubicBezTo>
                    <a:pt x="30" y="13"/>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1" name="Freeform 43"/>
            <p:cNvSpPr/>
            <p:nvPr/>
          </p:nvSpPr>
          <p:spPr bwMode="auto">
            <a:xfrm>
              <a:off x="1762125" y="5118100"/>
              <a:ext cx="14288" cy="77788"/>
            </a:xfrm>
            <a:custGeom>
              <a:avLst/>
              <a:gdLst>
                <a:gd name="T0" fmla="*/ 2 w 4"/>
                <a:gd name="T1" fmla="*/ 21 h 21"/>
                <a:gd name="T2" fmla="*/ 4 w 4"/>
                <a:gd name="T3" fmla="*/ 19 h 21"/>
                <a:gd name="T4" fmla="*/ 4 w 4"/>
                <a:gd name="T5" fmla="*/ 2 h 21"/>
                <a:gd name="T6" fmla="*/ 2 w 4"/>
                <a:gd name="T7" fmla="*/ 0 h 21"/>
                <a:gd name="T8" fmla="*/ 0 w 4"/>
                <a:gd name="T9" fmla="*/ 2 h 21"/>
                <a:gd name="T10" fmla="*/ 0 w 4"/>
                <a:gd name="T11" fmla="*/ 19 h 21"/>
                <a:gd name="T12" fmla="*/ 2 w 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21"/>
                  </a:moveTo>
                  <a:cubicBezTo>
                    <a:pt x="3" y="21"/>
                    <a:pt x="4" y="20"/>
                    <a:pt x="4" y="19"/>
                  </a:cubicBezTo>
                  <a:cubicBezTo>
                    <a:pt x="4" y="2"/>
                    <a:pt x="4" y="2"/>
                    <a:pt x="4" y="2"/>
                  </a:cubicBezTo>
                  <a:cubicBezTo>
                    <a:pt x="4" y="1"/>
                    <a:pt x="3" y="0"/>
                    <a:pt x="2" y="0"/>
                  </a:cubicBezTo>
                  <a:cubicBezTo>
                    <a:pt x="1" y="0"/>
                    <a:pt x="0" y="1"/>
                    <a:pt x="0" y="2"/>
                  </a:cubicBezTo>
                  <a:cubicBezTo>
                    <a:pt x="0" y="19"/>
                    <a:pt x="0" y="19"/>
                    <a:pt x="0" y="19"/>
                  </a:cubicBezTo>
                  <a:cubicBezTo>
                    <a:pt x="0" y="20"/>
                    <a:pt x="1" y="21"/>
                    <a:pt x="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2" name="Freeform 44"/>
            <p:cNvSpPr>
              <a:spLocks noEditPoints="1"/>
            </p:cNvSpPr>
            <p:nvPr/>
          </p:nvSpPr>
          <p:spPr bwMode="auto">
            <a:xfrm>
              <a:off x="1566863"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4 w 34"/>
                <a:gd name="T29" fmla="*/ 10 h 53"/>
                <a:gd name="T30" fmla="*/ 10 w 34"/>
                <a:gd name="T31" fmla="*/ 4 h 53"/>
                <a:gd name="T32" fmla="*/ 24 w 34"/>
                <a:gd name="T33" fmla="*/ 4 h 53"/>
                <a:gd name="T34" fmla="*/ 29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4" y="12"/>
                    <a:pt x="4" y="10"/>
                  </a:cubicBezTo>
                  <a:cubicBezTo>
                    <a:pt x="4" y="7"/>
                    <a:pt x="7" y="4"/>
                    <a:pt x="10" y="4"/>
                  </a:cubicBezTo>
                  <a:cubicBezTo>
                    <a:pt x="24" y="4"/>
                    <a:pt x="24" y="4"/>
                    <a:pt x="24" y="4"/>
                  </a:cubicBezTo>
                  <a:cubicBezTo>
                    <a:pt x="27" y="4"/>
                    <a:pt x="29" y="7"/>
                    <a:pt x="29" y="10"/>
                  </a:cubicBezTo>
                  <a:cubicBezTo>
                    <a:pt x="29"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3" name="Freeform 45"/>
            <p:cNvSpPr/>
            <p:nvPr/>
          </p:nvSpPr>
          <p:spPr bwMode="auto">
            <a:xfrm>
              <a:off x="1622425"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4" name="Freeform 46"/>
            <p:cNvSpPr>
              <a:spLocks noEditPoints="1"/>
            </p:cNvSpPr>
            <p:nvPr/>
          </p:nvSpPr>
          <p:spPr bwMode="auto">
            <a:xfrm>
              <a:off x="1844675"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5 w 34"/>
                <a:gd name="T29" fmla="*/ 10 h 53"/>
                <a:gd name="T30" fmla="*/ 10 w 34"/>
                <a:gd name="T31" fmla="*/ 4 h 53"/>
                <a:gd name="T32" fmla="*/ 24 w 34"/>
                <a:gd name="T33" fmla="*/ 4 h 53"/>
                <a:gd name="T34" fmla="*/ 30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5" y="12"/>
                    <a:pt x="5" y="10"/>
                  </a:cubicBezTo>
                  <a:cubicBezTo>
                    <a:pt x="5" y="7"/>
                    <a:pt x="7" y="4"/>
                    <a:pt x="10" y="4"/>
                  </a:cubicBezTo>
                  <a:cubicBezTo>
                    <a:pt x="24" y="4"/>
                    <a:pt x="24" y="4"/>
                    <a:pt x="24" y="4"/>
                  </a:cubicBezTo>
                  <a:cubicBezTo>
                    <a:pt x="27" y="4"/>
                    <a:pt x="30" y="7"/>
                    <a:pt x="30" y="10"/>
                  </a:cubicBezTo>
                  <a:cubicBezTo>
                    <a:pt x="30"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5" name="Freeform 47"/>
            <p:cNvSpPr/>
            <p:nvPr/>
          </p:nvSpPr>
          <p:spPr bwMode="auto">
            <a:xfrm>
              <a:off x="1900238"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49" name="Freeform 65"/>
          <p:cNvSpPr>
            <a:spLocks noEditPoints="1"/>
          </p:cNvSpPr>
          <p:nvPr/>
        </p:nvSpPr>
        <p:spPr bwMode="auto">
          <a:xfrm>
            <a:off x="5461931" y="3497694"/>
            <a:ext cx="276607" cy="350677"/>
          </a:xfrm>
          <a:custGeom>
            <a:avLst/>
            <a:gdLst>
              <a:gd name="T0" fmla="*/ 58 w 101"/>
              <a:gd name="T1" fmla="*/ 104 h 128"/>
              <a:gd name="T2" fmla="*/ 58 w 101"/>
              <a:gd name="T3" fmla="*/ 44 h 128"/>
              <a:gd name="T4" fmla="*/ 101 w 101"/>
              <a:gd name="T5" fmla="*/ 32 h 128"/>
              <a:gd name="T6" fmla="*/ 53 w 101"/>
              <a:gd name="T7" fmla="*/ 0 h 128"/>
              <a:gd name="T8" fmla="*/ 53 w 101"/>
              <a:gd name="T9" fmla="*/ 93 h 128"/>
              <a:gd name="T10" fmla="*/ 51 w 101"/>
              <a:gd name="T11" fmla="*/ 91 h 128"/>
              <a:gd name="T12" fmla="*/ 33 w 101"/>
              <a:gd name="T13" fmla="*/ 85 h 128"/>
              <a:gd name="T14" fmla="*/ 26 w 101"/>
              <a:gd name="T15" fmla="*/ 86 h 128"/>
              <a:gd name="T16" fmla="*/ 2 w 101"/>
              <a:gd name="T17" fmla="*/ 111 h 128"/>
              <a:gd name="T18" fmla="*/ 27 w 101"/>
              <a:gd name="T19" fmla="*/ 128 h 128"/>
              <a:gd name="T20" fmla="*/ 33 w 101"/>
              <a:gd name="T21" fmla="*/ 127 h 128"/>
              <a:gd name="T22" fmla="*/ 58 w 101"/>
              <a:gd name="T23" fmla="*/ 104 h 128"/>
              <a:gd name="T24" fmla="*/ 58 w 101"/>
              <a:gd name="T25" fmla="*/ 8 h 128"/>
              <a:gd name="T26" fmla="*/ 90 w 101"/>
              <a:gd name="T27" fmla="*/ 30 h 128"/>
              <a:gd name="T28" fmla="*/ 58 w 101"/>
              <a:gd name="T29" fmla="*/ 39 h 128"/>
              <a:gd name="T30" fmla="*/ 58 w 101"/>
              <a:gd name="T31" fmla="*/ 8 h 128"/>
              <a:gd name="T32" fmla="*/ 42 w 101"/>
              <a:gd name="T33" fmla="*/ 119 h 128"/>
              <a:gd name="T34" fmla="*/ 32 w 101"/>
              <a:gd name="T35" fmla="*/ 123 h 128"/>
              <a:gd name="T36" fmla="*/ 27 w 101"/>
              <a:gd name="T37" fmla="*/ 123 h 128"/>
              <a:gd name="T38" fmla="*/ 12 w 101"/>
              <a:gd name="T39" fmla="*/ 119 h 128"/>
              <a:gd name="T40" fmla="*/ 6 w 101"/>
              <a:gd name="T41" fmla="*/ 110 h 128"/>
              <a:gd name="T42" fmla="*/ 11 w 101"/>
              <a:gd name="T43" fmla="*/ 98 h 128"/>
              <a:gd name="T44" fmla="*/ 17 w 101"/>
              <a:gd name="T45" fmla="*/ 93 h 128"/>
              <a:gd name="T46" fmla="*/ 27 w 101"/>
              <a:gd name="T47" fmla="*/ 90 h 128"/>
              <a:gd name="T48" fmla="*/ 47 w 101"/>
              <a:gd name="T49" fmla="*/ 94 h 128"/>
              <a:gd name="T50" fmla="*/ 53 w 101"/>
              <a:gd name="T51" fmla="*/ 102 h 128"/>
              <a:gd name="T52" fmla="*/ 49 w 101"/>
              <a:gd name="T53" fmla="*/ 114 h 128"/>
              <a:gd name="T54" fmla="*/ 42 w 101"/>
              <a:gd name="T55"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1" h="128">
                <a:moveTo>
                  <a:pt x="58" y="104"/>
                </a:moveTo>
                <a:cubicBezTo>
                  <a:pt x="58" y="44"/>
                  <a:pt x="58" y="44"/>
                  <a:pt x="58" y="44"/>
                </a:cubicBezTo>
                <a:cubicBezTo>
                  <a:pt x="101" y="32"/>
                  <a:pt x="101" y="32"/>
                  <a:pt x="101" y="32"/>
                </a:cubicBezTo>
                <a:cubicBezTo>
                  <a:pt x="53" y="0"/>
                  <a:pt x="53" y="0"/>
                  <a:pt x="53" y="0"/>
                </a:cubicBezTo>
                <a:cubicBezTo>
                  <a:pt x="53" y="93"/>
                  <a:pt x="53" y="93"/>
                  <a:pt x="53" y="93"/>
                </a:cubicBezTo>
                <a:cubicBezTo>
                  <a:pt x="51" y="91"/>
                  <a:pt x="51" y="91"/>
                  <a:pt x="51" y="91"/>
                </a:cubicBezTo>
                <a:cubicBezTo>
                  <a:pt x="46" y="87"/>
                  <a:pt x="40" y="85"/>
                  <a:pt x="33" y="85"/>
                </a:cubicBezTo>
                <a:cubicBezTo>
                  <a:pt x="30" y="85"/>
                  <a:pt x="28" y="85"/>
                  <a:pt x="26" y="86"/>
                </a:cubicBezTo>
                <a:cubicBezTo>
                  <a:pt x="11" y="88"/>
                  <a:pt x="0" y="100"/>
                  <a:pt x="2" y="111"/>
                </a:cubicBezTo>
                <a:cubicBezTo>
                  <a:pt x="3" y="121"/>
                  <a:pt x="14" y="128"/>
                  <a:pt x="27" y="128"/>
                </a:cubicBezTo>
                <a:cubicBezTo>
                  <a:pt x="29" y="128"/>
                  <a:pt x="31" y="127"/>
                  <a:pt x="33" y="127"/>
                </a:cubicBezTo>
                <a:cubicBezTo>
                  <a:pt x="47" y="125"/>
                  <a:pt x="58" y="115"/>
                  <a:pt x="58" y="104"/>
                </a:cubicBezTo>
                <a:close/>
                <a:moveTo>
                  <a:pt x="58" y="8"/>
                </a:moveTo>
                <a:cubicBezTo>
                  <a:pt x="90" y="30"/>
                  <a:pt x="90" y="30"/>
                  <a:pt x="90" y="30"/>
                </a:cubicBezTo>
                <a:cubicBezTo>
                  <a:pt x="58" y="39"/>
                  <a:pt x="58" y="39"/>
                  <a:pt x="58" y="39"/>
                </a:cubicBezTo>
                <a:lnTo>
                  <a:pt x="58" y="8"/>
                </a:lnTo>
                <a:close/>
                <a:moveTo>
                  <a:pt x="42" y="119"/>
                </a:moveTo>
                <a:cubicBezTo>
                  <a:pt x="39" y="121"/>
                  <a:pt x="36" y="122"/>
                  <a:pt x="32" y="123"/>
                </a:cubicBezTo>
                <a:cubicBezTo>
                  <a:pt x="31" y="123"/>
                  <a:pt x="29" y="123"/>
                  <a:pt x="27" y="123"/>
                </a:cubicBezTo>
                <a:cubicBezTo>
                  <a:pt x="21" y="123"/>
                  <a:pt x="16" y="122"/>
                  <a:pt x="12" y="119"/>
                </a:cubicBezTo>
                <a:cubicBezTo>
                  <a:pt x="10" y="118"/>
                  <a:pt x="7" y="115"/>
                  <a:pt x="6" y="110"/>
                </a:cubicBezTo>
                <a:cubicBezTo>
                  <a:pt x="5" y="105"/>
                  <a:pt x="8" y="101"/>
                  <a:pt x="11" y="98"/>
                </a:cubicBezTo>
                <a:cubicBezTo>
                  <a:pt x="12" y="96"/>
                  <a:pt x="15" y="95"/>
                  <a:pt x="17" y="93"/>
                </a:cubicBezTo>
                <a:cubicBezTo>
                  <a:pt x="20" y="92"/>
                  <a:pt x="24" y="91"/>
                  <a:pt x="27" y="90"/>
                </a:cubicBezTo>
                <a:cubicBezTo>
                  <a:pt x="34" y="89"/>
                  <a:pt x="42" y="90"/>
                  <a:pt x="47" y="94"/>
                </a:cubicBezTo>
                <a:cubicBezTo>
                  <a:pt x="49" y="95"/>
                  <a:pt x="53" y="98"/>
                  <a:pt x="53" y="102"/>
                </a:cubicBezTo>
                <a:cubicBezTo>
                  <a:pt x="54" y="108"/>
                  <a:pt x="51" y="112"/>
                  <a:pt x="49" y="114"/>
                </a:cubicBezTo>
                <a:cubicBezTo>
                  <a:pt x="47" y="116"/>
                  <a:pt x="45" y="118"/>
                  <a:pt x="42" y="11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773" name="组合 772">
            <a:extLst>
              <a:ext uri="{FF2B5EF4-FFF2-40B4-BE49-F238E27FC236}">
                <a16:creationId xmlns:a16="http://schemas.microsoft.com/office/drawing/2014/main" id="{39DF89EC-25F0-4F13-A00A-A6B94DC54C77}"/>
              </a:ext>
            </a:extLst>
          </p:cNvPr>
          <p:cNvGrpSpPr/>
          <p:nvPr/>
        </p:nvGrpSpPr>
        <p:grpSpPr>
          <a:xfrm>
            <a:off x="1187538" y="924688"/>
            <a:ext cx="5445274" cy="400110"/>
            <a:chOff x="1187538" y="924688"/>
            <a:chExt cx="5445274" cy="400110"/>
          </a:xfrm>
        </p:grpSpPr>
        <p:sp>
          <p:nvSpPr>
            <p:cNvPr id="950" name="椭圆 949">
              <a:extLst>
                <a:ext uri="{FF2B5EF4-FFF2-40B4-BE49-F238E27FC236}">
                  <a16:creationId xmlns:a16="http://schemas.microsoft.com/office/drawing/2014/main" id="{D3A4D352-F792-4D0F-8EC2-0CEB43F9E6D3}"/>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1" name="椭圆 950">
              <a:extLst>
                <a:ext uri="{FF2B5EF4-FFF2-40B4-BE49-F238E27FC236}">
                  <a16:creationId xmlns:a16="http://schemas.microsoft.com/office/drawing/2014/main" id="{751172D1-FB95-4EF7-AFF9-E2CA9732C8FE}"/>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2" name="椭圆 951">
              <a:extLst>
                <a:ext uri="{FF2B5EF4-FFF2-40B4-BE49-F238E27FC236}">
                  <a16:creationId xmlns:a16="http://schemas.microsoft.com/office/drawing/2014/main" id="{CCFFA02E-0317-4187-9373-2DA90009CC4B}"/>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3" name="文本框 952">
              <a:extLst>
                <a:ext uri="{FF2B5EF4-FFF2-40B4-BE49-F238E27FC236}">
                  <a16:creationId xmlns:a16="http://schemas.microsoft.com/office/drawing/2014/main" id="{A1DAA1FB-BA66-4D21-823A-882F0099A7BC}"/>
                </a:ext>
              </a:extLst>
            </p:cNvPr>
            <p:cNvSpPr txBox="1"/>
            <p:nvPr/>
          </p:nvSpPr>
          <p:spPr>
            <a:xfrm>
              <a:off x="2521461" y="924688"/>
              <a:ext cx="4111351" cy="400110"/>
            </a:xfrm>
            <a:prstGeom prst="rect">
              <a:avLst/>
            </a:prstGeom>
            <a:noFill/>
          </p:spPr>
          <p:txBody>
            <a:bodyPr wrap="square" rtlCol="0">
              <a:spAutoFit/>
            </a:bodyPr>
            <a:lstStyle/>
            <a:p>
              <a:r>
                <a:rPr lang="zh-CN" altLang="en-US" sz="2000" b="1" dirty="0">
                  <a:latin typeface="-apple-system"/>
                </a:rPr>
                <a:t>评估函数</a:t>
              </a:r>
            </a:p>
          </p:txBody>
        </p:sp>
      </p:grpSp>
      <p:pic>
        <p:nvPicPr>
          <p:cNvPr id="3" name="图片 2">
            <a:extLst>
              <a:ext uri="{FF2B5EF4-FFF2-40B4-BE49-F238E27FC236}">
                <a16:creationId xmlns:a16="http://schemas.microsoft.com/office/drawing/2014/main" id="{DB872CCB-8040-4B84-AFB1-A12EA1356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897" y="2988758"/>
            <a:ext cx="5537074" cy="1307836"/>
          </a:xfrm>
          <a:prstGeom prst="rect">
            <a:avLst/>
          </a:prstGeom>
        </p:spPr>
      </p:pic>
      <p:cxnSp>
        <p:nvCxnSpPr>
          <p:cNvPr id="959" name="直接连接符 958">
            <a:extLst>
              <a:ext uri="{FF2B5EF4-FFF2-40B4-BE49-F238E27FC236}">
                <a16:creationId xmlns:a16="http://schemas.microsoft.com/office/drawing/2014/main" id="{C4797A6D-10EF-4C32-8207-83B46B9346D8}"/>
              </a:ext>
            </a:extLst>
          </p:cNvPr>
          <p:cNvCxnSpPr/>
          <p:nvPr/>
        </p:nvCxnSpPr>
        <p:spPr>
          <a:xfrm rot="5400000">
            <a:off x="3050290" y="3428999"/>
            <a:ext cx="609142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3125CAC2-982B-4BFB-8BF3-EB28C18367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7606" y="4170479"/>
            <a:ext cx="4875719" cy="1992229"/>
          </a:xfrm>
          <a:prstGeom prst="rect">
            <a:avLst/>
          </a:prstGeom>
        </p:spPr>
      </p:pic>
      <p:sp>
        <p:nvSpPr>
          <p:cNvPr id="960" name="椭圆 959">
            <a:extLst>
              <a:ext uri="{FF2B5EF4-FFF2-40B4-BE49-F238E27FC236}">
                <a16:creationId xmlns:a16="http://schemas.microsoft.com/office/drawing/2014/main" id="{0AF7A086-3E66-4A2A-8846-5991925A4F07}"/>
              </a:ext>
            </a:extLst>
          </p:cNvPr>
          <p:cNvSpPr/>
          <p:nvPr/>
        </p:nvSpPr>
        <p:spPr>
          <a:xfrm>
            <a:off x="6016389" y="1993427"/>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1" name="椭圆 960">
            <a:extLst>
              <a:ext uri="{FF2B5EF4-FFF2-40B4-BE49-F238E27FC236}">
                <a16:creationId xmlns:a16="http://schemas.microsoft.com/office/drawing/2014/main" id="{CE7C5A07-B60E-48A4-8D78-E4A0EF3A489A}"/>
              </a:ext>
            </a:extLst>
          </p:cNvPr>
          <p:cNvSpPr/>
          <p:nvPr/>
        </p:nvSpPr>
        <p:spPr>
          <a:xfrm>
            <a:off x="6012750" y="4331038"/>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750"/>
                                        <p:tgtEl>
                                          <p:spTgt spid="45"/>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2"/>
                                        </p:tgtEl>
                                        <p:attrNameLst>
                                          <p:attrName>style.visibility</p:attrName>
                                        </p:attrNameLst>
                                      </p:cBhvr>
                                      <p:to>
                                        <p:strVal val="visible"/>
                                      </p:to>
                                    </p:set>
                                    <p:animEffect transition="in" filter="wipe(right)">
                                      <p:cBhvr>
                                        <p:cTn id="10" dur="750"/>
                                        <p:tgtEl>
                                          <p:spTgt spid="42"/>
                                        </p:tgtEl>
                                      </p:cBhvr>
                                    </p:animEffect>
                                  </p:childTnLst>
                                </p:cTn>
                              </p:par>
                              <p:par>
                                <p:cTn id="11" presetID="31" presetClass="entr" presetSubtype="0" fill="hold" nodeType="withEffect">
                                  <p:stCondLst>
                                    <p:cond delay="0"/>
                                  </p:stCondLst>
                                  <p:childTnLst>
                                    <p:set>
                                      <p:cBhvr>
                                        <p:cTn id="12" dur="1" fill="hold">
                                          <p:stCondLst>
                                            <p:cond delay="0"/>
                                          </p:stCondLst>
                                        </p:cTn>
                                        <p:tgtEl>
                                          <p:spTgt spid="770"/>
                                        </p:tgtEl>
                                        <p:attrNameLst>
                                          <p:attrName>style.visibility</p:attrName>
                                        </p:attrNameLst>
                                      </p:cBhvr>
                                      <p:to>
                                        <p:strVal val="visible"/>
                                      </p:to>
                                    </p:set>
                                    <p:anim calcmode="lin" valueType="num">
                                      <p:cBhvr>
                                        <p:cTn id="13" dur="1000" fill="hold"/>
                                        <p:tgtEl>
                                          <p:spTgt spid="770"/>
                                        </p:tgtEl>
                                        <p:attrNameLst>
                                          <p:attrName>ppt_w</p:attrName>
                                        </p:attrNameLst>
                                      </p:cBhvr>
                                      <p:tavLst>
                                        <p:tav tm="0">
                                          <p:val>
                                            <p:fltVal val="0"/>
                                          </p:val>
                                        </p:tav>
                                        <p:tav tm="100000">
                                          <p:val>
                                            <p:strVal val="#ppt_w"/>
                                          </p:val>
                                        </p:tav>
                                      </p:tavLst>
                                    </p:anim>
                                    <p:anim calcmode="lin" valueType="num">
                                      <p:cBhvr>
                                        <p:cTn id="14" dur="1000" fill="hold"/>
                                        <p:tgtEl>
                                          <p:spTgt spid="770"/>
                                        </p:tgtEl>
                                        <p:attrNameLst>
                                          <p:attrName>ppt_h</p:attrName>
                                        </p:attrNameLst>
                                      </p:cBhvr>
                                      <p:tavLst>
                                        <p:tav tm="0">
                                          <p:val>
                                            <p:fltVal val="0"/>
                                          </p:val>
                                        </p:tav>
                                        <p:tav tm="100000">
                                          <p:val>
                                            <p:strVal val="#ppt_h"/>
                                          </p:val>
                                        </p:tav>
                                      </p:tavLst>
                                    </p:anim>
                                    <p:anim calcmode="lin" valueType="num">
                                      <p:cBhvr>
                                        <p:cTn id="15" dur="1000" fill="hold"/>
                                        <p:tgtEl>
                                          <p:spTgt spid="770"/>
                                        </p:tgtEl>
                                        <p:attrNameLst>
                                          <p:attrName>style.rotation</p:attrName>
                                        </p:attrNameLst>
                                      </p:cBhvr>
                                      <p:tavLst>
                                        <p:tav tm="0">
                                          <p:val>
                                            <p:fltVal val="90"/>
                                          </p:val>
                                        </p:tav>
                                        <p:tav tm="100000">
                                          <p:val>
                                            <p:fltVal val="0"/>
                                          </p:val>
                                        </p:tav>
                                      </p:tavLst>
                                    </p:anim>
                                    <p:animEffect transition="in" filter="fade">
                                      <p:cBhvr>
                                        <p:cTn id="16" dur="1000"/>
                                        <p:tgtEl>
                                          <p:spTgt spid="770"/>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671"/>
                                        </p:tgtEl>
                                        <p:attrNameLst>
                                          <p:attrName>style.visibility</p:attrName>
                                        </p:attrNameLst>
                                      </p:cBhvr>
                                      <p:to>
                                        <p:strVal val="visible"/>
                                      </p:to>
                                    </p:set>
                                    <p:animEffect transition="in" filter="fade">
                                      <p:cBhvr>
                                        <p:cTn id="19" dur="500"/>
                                        <p:tgtEl>
                                          <p:spTgt spid="671"/>
                                        </p:tgtEl>
                                      </p:cBhvr>
                                    </p:animEffect>
                                  </p:childTnLst>
                                </p:cTn>
                              </p:par>
                              <p:par>
                                <p:cTn id="20" presetID="42" presetClass="path" presetSubtype="0" decel="30000" fill="hold" grpId="1" nodeType="withEffect">
                                  <p:stCondLst>
                                    <p:cond delay="250"/>
                                  </p:stCondLst>
                                  <p:childTnLst>
                                    <p:animMotion origin="layout" path="M -2.08333E-6 -4.81481E-6 L 0.03373 0.04399 " pathEditMode="relative" rAng="0" ptsTypes="AA">
                                      <p:cBhvr>
                                        <p:cTn id="21" dur="750" spd="-100000" fill="hold"/>
                                        <p:tgtEl>
                                          <p:spTgt spid="671"/>
                                        </p:tgtEl>
                                        <p:attrNameLst>
                                          <p:attrName>ppt_x</p:attrName>
                                          <p:attrName>ppt_y</p:attrName>
                                        </p:attrNameLst>
                                      </p:cBhvr>
                                      <p:rCtr x="1680" y="2199"/>
                                    </p:animMotion>
                                  </p:childTnLst>
                                </p:cTn>
                              </p:par>
                              <p:par>
                                <p:cTn id="22" presetID="53" presetClass="entr" presetSubtype="16" fill="hold" nodeType="withEffect">
                                  <p:stCondLst>
                                    <p:cond delay="1250"/>
                                  </p:stCondLst>
                                  <p:childTnLst>
                                    <p:set>
                                      <p:cBhvr>
                                        <p:cTn id="23" dur="1" fill="hold">
                                          <p:stCondLst>
                                            <p:cond delay="0"/>
                                          </p:stCondLst>
                                        </p:cTn>
                                        <p:tgtEl>
                                          <p:spTgt spid="939"/>
                                        </p:tgtEl>
                                        <p:attrNameLst>
                                          <p:attrName>style.visibility</p:attrName>
                                        </p:attrNameLst>
                                      </p:cBhvr>
                                      <p:to>
                                        <p:strVal val="visible"/>
                                      </p:to>
                                    </p:set>
                                    <p:anim calcmode="lin" valueType="num">
                                      <p:cBhvr>
                                        <p:cTn id="24" dur="750" fill="hold"/>
                                        <p:tgtEl>
                                          <p:spTgt spid="939"/>
                                        </p:tgtEl>
                                        <p:attrNameLst>
                                          <p:attrName>ppt_w</p:attrName>
                                        </p:attrNameLst>
                                      </p:cBhvr>
                                      <p:tavLst>
                                        <p:tav tm="0">
                                          <p:val>
                                            <p:fltVal val="0"/>
                                          </p:val>
                                        </p:tav>
                                        <p:tav tm="100000">
                                          <p:val>
                                            <p:strVal val="#ppt_w"/>
                                          </p:val>
                                        </p:tav>
                                      </p:tavLst>
                                    </p:anim>
                                    <p:anim calcmode="lin" valueType="num">
                                      <p:cBhvr>
                                        <p:cTn id="25" dur="750" fill="hold"/>
                                        <p:tgtEl>
                                          <p:spTgt spid="939"/>
                                        </p:tgtEl>
                                        <p:attrNameLst>
                                          <p:attrName>ppt_h</p:attrName>
                                        </p:attrNameLst>
                                      </p:cBhvr>
                                      <p:tavLst>
                                        <p:tav tm="0">
                                          <p:val>
                                            <p:fltVal val="0"/>
                                          </p:val>
                                        </p:tav>
                                        <p:tav tm="100000">
                                          <p:val>
                                            <p:strVal val="#ppt_h"/>
                                          </p:val>
                                        </p:tav>
                                      </p:tavLst>
                                    </p:anim>
                                    <p:animEffect transition="in" filter="fade">
                                      <p:cBhvr>
                                        <p:cTn id="26" dur="750"/>
                                        <p:tgtEl>
                                          <p:spTgt spid="939"/>
                                        </p:tgtEl>
                                      </p:cBhvr>
                                    </p:animEffect>
                                  </p:childTnLst>
                                </p:cTn>
                              </p:par>
                              <p:par>
                                <p:cTn id="27" presetID="53" presetClass="entr" presetSubtype="16" fill="hold" grpId="0" nodeType="withEffect">
                                  <p:stCondLst>
                                    <p:cond delay="1250"/>
                                  </p:stCondLst>
                                  <p:childTnLst>
                                    <p:set>
                                      <p:cBhvr>
                                        <p:cTn id="28" dur="1" fill="hold">
                                          <p:stCondLst>
                                            <p:cond delay="0"/>
                                          </p:stCondLst>
                                        </p:cTn>
                                        <p:tgtEl>
                                          <p:spTgt spid="949"/>
                                        </p:tgtEl>
                                        <p:attrNameLst>
                                          <p:attrName>style.visibility</p:attrName>
                                        </p:attrNameLst>
                                      </p:cBhvr>
                                      <p:to>
                                        <p:strVal val="visible"/>
                                      </p:to>
                                    </p:set>
                                    <p:anim calcmode="lin" valueType="num">
                                      <p:cBhvr>
                                        <p:cTn id="29" dur="750" fill="hold"/>
                                        <p:tgtEl>
                                          <p:spTgt spid="949"/>
                                        </p:tgtEl>
                                        <p:attrNameLst>
                                          <p:attrName>ppt_w</p:attrName>
                                        </p:attrNameLst>
                                      </p:cBhvr>
                                      <p:tavLst>
                                        <p:tav tm="0">
                                          <p:val>
                                            <p:fltVal val="0"/>
                                          </p:val>
                                        </p:tav>
                                        <p:tav tm="100000">
                                          <p:val>
                                            <p:strVal val="#ppt_w"/>
                                          </p:val>
                                        </p:tav>
                                      </p:tavLst>
                                    </p:anim>
                                    <p:anim calcmode="lin" valueType="num">
                                      <p:cBhvr>
                                        <p:cTn id="30" dur="750" fill="hold"/>
                                        <p:tgtEl>
                                          <p:spTgt spid="949"/>
                                        </p:tgtEl>
                                        <p:attrNameLst>
                                          <p:attrName>ppt_h</p:attrName>
                                        </p:attrNameLst>
                                      </p:cBhvr>
                                      <p:tavLst>
                                        <p:tav tm="0">
                                          <p:val>
                                            <p:fltVal val="0"/>
                                          </p:val>
                                        </p:tav>
                                        <p:tav tm="100000">
                                          <p:val>
                                            <p:strVal val="#ppt_h"/>
                                          </p:val>
                                        </p:tav>
                                      </p:tavLst>
                                    </p:anim>
                                    <p:animEffect transition="in" filter="fade">
                                      <p:cBhvr>
                                        <p:cTn id="31" dur="750"/>
                                        <p:tgtEl>
                                          <p:spTgt spid="949"/>
                                        </p:tgtEl>
                                      </p:cBhvr>
                                    </p:animEffect>
                                  </p:childTnLst>
                                </p:cTn>
                              </p:par>
                              <p:par>
                                <p:cTn id="32" presetID="31" presetClass="entr" presetSubtype="0" fill="hold" grpId="0" nodeType="withEffect">
                                  <p:stCondLst>
                                    <p:cond delay="750"/>
                                  </p:stCondLst>
                                  <p:childTnLst>
                                    <p:set>
                                      <p:cBhvr>
                                        <p:cTn id="33" dur="1" fill="hold">
                                          <p:stCondLst>
                                            <p:cond delay="0"/>
                                          </p:stCondLst>
                                        </p:cTn>
                                        <p:tgtEl>
                                          <p:spTgt spid="774"/>
                                        </p:tgtEl>
                                        <p:attrNameLst>
                                          <p:attrName>style.visibility</p:attrName>
                                        </p:attrNameLst>
                                      </p:cBhvr>
                                      <p:to>
                                        <p:strVal val="visible"/>
                                      </p:to>
                                    </p:set>
                                    <p:anim calcmode="lin" valueType="num">
                                      <p:cBhvr>
                                        <p:cTn id="34" dur="1000" fill="hold"/>
                                        <p:tgtEl>
                                          <p:spTgt spid="774"/>
                                        </p:tgtEl>
                                        <p:attrNameLst>
                                          <p:attrName>ppt_w</p:attrName>
                                        </p:attrNameLst>
                                      </p:cBhvr>
                                      <p:tavLst>
                                        <p:tav tm="0">
                                          <p:val>
                                            <p:fltVal val="0"/>
                                          </p:val>
                                        </p:tav>
                                        <p:tav tm="100000">
                                          <p:val>
                                            <p:strVal val="#ppt_w"/>
                                          </p:val>
                                        </p:tav>
                                      </p:tavLst>
                                    </p:anim>
                                    <p:anim calcmode="lin" valueType="num">
                                      <p:cBhvr>
                                        <p:cTn id="35" dur="1000" fill="hold"/>
                                        <p:tgtEl>
                                          <p:spTgt spid="774"/>
                                        </p:tgtEl>
                                        <p:attrNameLst>
                                          <p:attrName>ppt_h</p:attrName>
                                        </p:attrNameLst>
                                      </p:cBhvr>
                                      <p:tavLst>
                                        <p:tav tm="0">
                                          <p:val>
                                            <p:fltVal val="0"/>
                                          </p:val>
                                        </p:tav>
                                        <p:tav tm="100000">
                                          <p:val>
                                            <p:strVal val="#ppt_h"/>
                                          </p:val>
                                        </p:tav>
                                      </p:tavLst>
                                    </p:anim>
                                    <p:anim calcmode="lin" valueType="num">
                                      <p:cBhvr>
                                        <p:cTn id="36" dur="1000" fill="hold"/>
                                        <p:tgtEl>
                                          <p:spTgt spid="774"/>
                                        </p:tgtEl>
                                        <p:attrNameLst>
                                          <p:attrName>style.rotation</p:attrName>
                                        </p:attrNameLst>
                                      </p:cBhvr>
                                      <p:tavLst>
                                        <p:tav tm="0">
                                          <p:val>
                                            <p:fltVal val="90"/>
                                          </p:val>
                                        </p:tav>
                                        <p:tav tm="100000">
                                          <p:val>
                                            <p:fltVal val="0"/>
                                          </p:val>
                                        </p:tav>
                                      </p:tavLst>
                                    </p:anim>
                                    <p:animEffect transition="in" filter="fade">
                                      <p:cBhvr>
                                        <p:cTn id="37" dur="1000"/>
                                        <p:tgtEl>
                                          <p:spTgt spid="774"/>
                                        </p:tgtEl>
                                      </p:cBhvr>
                                    </p:animEffect>
                                  </p:childTnLst>
                                </p:cTn>
                              </p:par>
                              <p:par>
                                <p:cTn id="38" presetID="31" presetClass="entr" presetSubtype="0" fill="hold" grpId="0" nodeType="withEffect">
                                  <p:stCondLst>
                                    <p:cond delay="750"/>
                                  </p:stCondLst>
                                  <p:childTnLst>
                                    <p:set>
                                      <p:cBhvr>
                                        <p:cTn id="39" dur="1" fill="hold">
                                          <p:stCondLst>
                                            <p:cond delay="0"/>
                                          </p:stCondLst>
                                        </p:cTn>
                                        <p:tgtEl>
                                          <p:spTgt spid="775"/>
                                        </p:tgtEl>
                                        <p:attrNameLst>
                                          <p:attrName>style.visibility</p:attrName>
                                        </p:attrNameLst>
                                      </p:cBhvr>
                                      <p:to>
                                        <p:strVal val="visible"/>
                                      </p:to>
                                    </p:set>
                                    <p:anim calcmode="lin" valueType="num">
                                      <p:cBhvr>
                                        <p:cTn id="40" dur="1000" fill="hold"/>
                                        <p:tgtEl>
                                          <p:spTgt spid="775"/>
                                        </p:tgtEl>
                                        <p:attrNameLst>
                                          <p:attrName>ppt_w</p:attrName>
                                        </p:attrNameLst>
                                      </p:cBhvr>
                                      <p:tavLst>
                                        <p:tav tm="0">
                                          <p:val>
                                            <p:fltVal val="0"/>
                                          </p:val>
                                        </p:tav>
                                        <p:tav tm="100000">
                                          <p:val>
                                            <p:strVal val="#ppt_w"/>
                                          </p:val>
                                        </p:tav>
                                      </p:tavLst>
                                    </p:anim>
                                    <p:anim calcmode="lin" valueType="num">
                                      <p:cBhvr>
                                        <p:cTn id="41" dur="1000" fill="hold"/>
                                        <p:tgtEl>
                                          <p:spTgt spid="775"/>
                                        </p:tgtEl>
                                        <p:attrNameLst>
                                          <p:attrName>ppt_h</p:attrName>
                                        </p:attrNameLst>
                                      </p:cBhvr>
                                      <p:tavLst>
                                        <p:tav tm="0">
                                          <p:val>
                                            <p:fltVal val="0"/>
                                          </p:val>
                                        </p:tav>
                                        <p:tav tm="100000">
                                          <p:val>
                                            <p:strVal val="#ppt_h"/>
                                          </p:val>
                                        </p:tav>
                                      </p:tavLst>
                                    </p:anim>
                                    <p:anim calcmode="lin" valueType="num">
                                      <p:cBhvr>
                                        <p:cTn id="42" dur="1000" fill="hold"/>
                                        <p:tgtEl>
                                          <p:spTgt spid="775"/>
                                        </p:tgtEl>
                                        <p:attrNameLst>
                                          <p:attrName>style.rotation</p:attrName>
                                        </p:attrNameLst>
                                      </p:cBhvr>
                                      <p:tavLst>
                                        <p:tav tm="0">
                                          <p:val>
                                            <p:fltVal val="90"/>
                                          </p:val>
                                        </p:tav>
                                        <p:tav tm="100000">
                                          <p:val>
                                            <p:fltVal val="0"/>
                                          </p:val>
                                        </p:tav>
                                      </p:tavLst>
                                    </p:anim>
                                    <p:animEffect transition="in" filter="fade">
                                      <p:cBhvr>
                                        <p:cTn id="43" dur="1000"/>
                                        <p:tgtEl>
                                          <p:spTgt spid="775"/>
                                        </p:tgtEl>
                                      </p:cBhvr>
                                    </p:animEffect>
                                  </p:childTnLst>
                                </p:cTn>
                              </p:par>
                              <p:par>
                                <p:cTn id="44" presetID="31" presetClass="entr" presetSubtype="0" fill="hold" grpId="0" nodeType="withEffect">
                                  <p:stCondLst>
                                    <p:cond delay="750"/>
                                  </p:stCondLst>
                                  <p:childTnLst>
                                    <p:set>
                                      <p:cBhvr>
                                        <p:cTn id="45" dur="1" fill="hold">
                                          <p:stCondLst>
                                            <p:cond delay="0"/>
                                          </p:stCondLst>
                                        </p:cTn>
                                        <p:tgtEl>
                                          <p:spTgt spid="776"/>
                                        </p:tgtEl>
                                        <p:attrNameLst>
                                          <p:attrName>style.visibility</p:attrName>
                                        </p:attrNameLst>
                                      </p:cBhvr>
                                      <p:to>
                                        <p:strVal val="visible"/>
                                      </p:to>
                                    </p:set>
                                    <p:anim calcmode="lin" valueType="num">
                                      <p:cBhvr>
                                        <p:cTn id="46" dur="1000" fill="hold"/>
                                        <p:tgtEl>
                                          <p:spTgt spid="776"/>
                                        </p:tgtEl>
                                        <p:attrNameLst>
                                          <p:attrName>ppt_w</p:attrName>
                                        </p:attrNameLst>
                                      </p:cBhvr>
                                      <p:tavLst>
                                        <p:tav tm="0">
                                          <p:val>
                                            <p:fltVal val="0"/>
                                          </p:val>
                                        </p:tav>
                                        <p:tav tm="100000">
                                          <p:val>
                                            <p:strVal val="#ppt_w"/>
                                          </p:val>
                                        </p:tav>
                                      </p:tavLst>
                                    </p:anim>
                                    <p:anim calcmode="lin" valueType="num">
                                      <p:cBhvr>
                                        <p:cTn id="47" dur="1000" fill="hold"/>
                                        <p:tgtEl>
                                          <p:spTgt spid="776"/>
                                        </p:tgtEl>
                                        <p:attrNameLst>
                                          <p:attrName>ppt_h</p:attrName>
                                        </p:attrNameLst>
                                      </p:cBhvr>
                                      <p:tavLst>
                                        <p:tav tm="0">
                                          <p:val>
                                            <p:fltVal val="0"/>
                                          </p:val>
                                        </p:tav>
                                        <p:tav tm="100000">
                                          <p:val>
                                            <p:strVal val="#ppt_h"/>
                                          </p:val>
                                        </p:tav>
                                      </p:tavLst>
                                    </p:anim>
                                    <p:anim calcmode="lin" valueType="num">
                                      <p:cBhvr>
                                        <p:cTn id="48" dur="1000" fill="hold"/>
                                        <p:tgtEl>
                                          <p:spTgt spid="776"/>
                                        </p:tgtEl>
                                        <p:attrNameLst>
                                          <p:attrName>style.rotation</p:attrName>
                                        </p:attrNameLst>
                                      </p:cBhvr>
                                      <p:tavLst>
                                        <p:tav tm="0">
                                          <p:val>
                                            <p:fltVal val="90"/>
                                          </p:val>
                                        </p:tav>
                                        <p:tav tm="100000">
                                          <p:val>
                                            <p:fltVal val="0"/>
                                          </p:val>
                                        </p:tav>
                                      </p:tavLst>
                                    </p:anim>
                                    <p:animEffect transition="in" filter="fade">
                                      <p:cBhvr>
                                        <p:cTn id="49" dur="1000"/>
                                        <p:tgtEl>
                                          <p:spTgt spid="776"/>
                                        </p:tgtEl>
                                      </p:cBhvr>
                                    </p:animEffect>
                                  </p:childTnLst>
                                </p:cTn>
                              </p:par>
                              <p:par>
                                <p:cTn id="50" presetID="31" presetClass="entr" presetSubtype="0" fill="hold" grpId="0" nodeType="withEffect">
                                  <p:stCondLst>
                                    <p:cond delay="750"/>
                                  </p:stCondLst>
                                  <p:childTnLst>
                                    <p:set>
                                      <p:cBhvr>
                                        <p:cTn id="51" dur="1" fill="hold">
                                          <p:stCondLst>
                                            <p:cond delay="0"/>
                                          </p:stCondLst>
                                        </p:cTn>
                                        <p:tgtEl>
                                          <p:spTgt spid="777"/>
                                        </p:tgtEl>
                                        <p:attrNameLst>
                                          <p:attrName>style.visibility</p:attrName>
                                        </p:attrNameLst>
                                      </p:cBhvr>
                                      <p:to>
                                        <p:strVal val="visible"/>
                                      </p:to>
                                    </p:set>
                                    <p:anim calcmode="lin" valueType="num">
                                      <p:cBhvr>
                                        <p:cTn id="52" dur="1000" fill="hold"/>
                                        <p:tgtEl>
                                          <p:spTgt spid="777"/>
                                        </p:tgtEl>
                                        <p:attrNameLst>
                                          <p:attrName>ppt_w</p:attrName>
                                        </p:attrNameLst>
                                      </p:cBhvr>
                                      <p:tavLst>
                                        <p:tav tm="0">
                                          <p:val>
                                            <p:fltVal val="0"/>
                                          </p:val>
                                        </p:tav>
                                        <p:tav tm="100000">
                                          <p:val>
                                            <p:strVal val="#ppt_w"/>
                                          </p:val>
                                        </p:tav>
                                      </p:tavLst>
                                    </p:anim>
                                    <p:anim calcmode="lin" valueType="num">
                                      <p:cBhvr>
                                        <p:cTn id="53" dur="1000" fill="hold"/>
                                        <p:tgtEl>
                                          <p:spTgt spid="777"/>
                                        </p:tgtEl>
                                        <p:attrNameLst>
                                          <p:attrName>ppt_h</p:attrName>
                                        </p:attrNameLst>
                                      </p:cBhvr>
                                      <p:tavLst>
                                        <p:tav tm="0">
                                          <p:val>
                                            <p:fltVal val="0"/>
                                          </p:val>
                                        </p:tav>
                                        <p:tav tm="100000">
                                          <p:val>
                                            <p:strVal val="#ppt_h"/>
                                          </p:val>
                                        </p:tav>
                                      </p:tavLst>
                                    </p:anim>
                                    <p:anim calcmode="lin" valueType="num">
                                      <p:cBhvr>
                                        <p:cTn id="54" dur="1000" fill="hold"/>
                                        <p:tgtEl>
                                          <p:spTgt spid="777"/>
                                        </p:tgtEl>
                                        <p:attrNameLst>
                                          <p:attrName>style.rotation</p:attrName>
                                        </p:attrNameLst>
                                      </p:cBhvr>
                                      <p:tavLst>
                                        <p:tav tm="0">
                                          <p:val>
                                            <p:fltVal val="90"/>
                                          </p:val>
                                        </p:tav>
                                        <p:tav tm="100000">
                                          <p:val>
                                            <p:fltVal val="0"/>
                                          </p:val>
                                        </p:tav>
                                      </p:tavLst>
                                    </p:anim>
                                    <p:animEffect transition="in" filter="fade">
                                      <p:cBhvr>
                                        <p:cTn id="55" dur="1000"/>
                                        <p:tgtEl>
                                          <p:spTgt spid="777"/>
                                        </p:tgtEl>
                                      </p:cBhvr>
                                    </p:animEffect>
                                  </p:childTnLst>
                                </p:cTn>
                              </p:par>
                              <p:par>
                                <p:cTn id="56" presetID="31" presetClass="entr" presetSubtype="0" fill="hold" grpId="0" nodeType="withEffect">
                                  <p:stCondLst>
                                    <p:cond delay="750"/>
                                  </p:stCondLst>
                                  <p:childTnLst>
                                    <p:set>
                                      <p:cBhvr>
                                        <p:cTn id="57" dur="1" fill="hold">
                                          <p:stCondLst>
                                            <p:cond delay="0"/>
                                          </p:stCondLst>
                                        </p:cTn>
                                        <p:tgtEl>
                                          <p:spTgt spid="778"/>
                                        </p:tgtEl>
                                        <p:attrNameLst>
                                          <p:attrName>style.visibility</p:attrName>
                                        </p:attrNameLst>
                                      </p:cBhvr>
                                      <p:to>
                                        <p:strVal val="visible"/>
                                      </p:to>
                                    </p:set>
                                    <p:anim calcmode="lin" valueType="num">
                                      <p:cBhvr>
                                        <p:cTn id="58" dur="1000" fill="hold"/>
                                        <p:tgtEl>
                                          <p:spTgt spid="778"/>
                                        </p:tgtEl>
                                        <p:attrNameLst>
                                          <p:attrName>ppt_w</p:attrName>
                                        </p:attrNameLst>
                                      </p:cBhvr>
                                      <p:tavLst>
                                        <p:tav tm="0">
                                          <p:val>
                                            <p:fltVal val="0"/>
                                          </p:val>
                                        </p:tav>
                                        <p:tav tm="100000">
                                          <p:val>
                                            <p:strVal val="#ppt_w"/>
                                          </p:val>
                                        </p:tav>
                                      </p:tavLst>
                                    </p:anim>
                                    <p:anim calcmode="lin" valueType="num">
                                      <p:cBhvr>
                                        <p:cTn id="59" dur="1000" fill="hold"/>
                                        <p:tgtEl>
                                          <p:spTgt spid="778"/>
                                        </p:tgtEl>
                                        <p:attrNameLst>
                                          <p:attrName>ppt_h</p:attrName>
                                        </p:attrNameLst>
                                      </p:cBhvr>
                                      <p:tavLst>
                                        <p:tav tm="0">
                                          <p:val>
                                            <p:fltVal val="0"/>
                                          </p:val>
                                        </p:tav>
                                        <p:tav tm="100000">
                                          <p:val>
                                            <p:strVal val="#ppt_h"/>
                                          </p:val>
                                        </p:tav>
                                      </p:tavLst>
                                    </p:anim>
                                    <p:anim calcmode="lin" valueType="num">
                                      <p:cBhvr>
                                        <p:cTn id="60" dur="1000" fill="hold"/>
                                        <p:tgtEl>
                                          <p:spTgt spid="778"/>
                                        </p:tgtEl>
                                        <p:attrNameLst>
                                          <p:attrName>style.rotation</p:attrName>
                                        </p:attrNameLst>
                                      </p:cBhvr>
                                      <p:tavLst>
                                        <p:tav tm="0">
                                          <p:val>
                                            <p:fltVal val="90"/>
                                          </p:val>
                                        </p:tav>
                                        <p:tav tm="100000">
                                          <p:val>
                                            <p:fltVal val="0"/>
                                          </p:val>
                                        </p:tav>
                                      </p:tavLst>
                                    </p:anim>
                                    <p:animEffect transition="in" filter="fade">
                                      <p:cBhvr>
                                        <p:cTn id="61" dur="1000"/>
                                        <p:tgtEl>
                                          <p:spTgt spid="778"/>
                                        </p:tgtEl>
                                      </p:cBhvr>
                                    </p:animEffect>
                                  </p:childTnLst>
                                </p:cTn>
                              </p:par>
                              <p:par>
                                <p:cTn id="62" presetID="31" presetClass="entr" presetSubtype="0" fill="hold" grpId="0" nodeType="withEffect">
                                  <p:stCondLst>
                                    <p:cond delay="750"/>
                                  </p:stCondLst>
                                  <p:childTnLst>
                                    <p:set>
                                      <p:cBhvr>
                                        <p:cTn id="63" dur="1" fill="hold">
                                          <p:stCondLst>
                                            <p:cond delay="0"/>
                                          </p:stCondLst>
                                        </p:cTn>
                                        <p:tgtEl>
                                          <p:spTgt spid="779"/>
                                        </p:tgtEl>
                                        <p:attrNameLst>
                                          <p:attrName>style.visibility</p:attrName>
                                        </p:attrNameLst>
                                      </p:cBhvr>
                                      <p:to>
                                        <p:strVal val="visible"/>
                                      </p:to>
                                    </p:set>
                                    <p:anim calcmode="lin" valueType="num">
                                      <p:cBhvr>
                                        <p:cTn id="64" dur="1000" fill="hold"/>
                                        <p:tgtEl>
                                          <p:spTgt spid="779"/>
                                        </p:tgtEl>
                                        <p:attrNameLst>
                                          <p:attrName>ppt_w</p:attrName>
                                        </p:attrNameLst>
                                      </p:cBhvr>
                                      <p:tavLst>
                                        <p:tav tm="0">
                                          <p:val>
                                            <p:fltVal val="0"/>
                                          </p:val>
                                        </p:tav>
                                        <p:tav tm="100000">
                                          <p:val>
                                            <p:strVal val="#ppt_w"/>
                                          </p:val>
                                        </p:tav>
                                      </p:tavLst>
                                    </p:anim>
                                    <p:anim calcmode="lin" valueType="num">
                                      <p:cBhvr>
                                        <p:cTn id="65" dur="1000" fill="hold"/>
                                        <p:tgtEl>
                                          <p:spTgt spid="779"/>
                                        </p:tgtEl>
                                        <p:attrNameLst>
                                          <p:attrName>ppt_h</p:attrName>
                                        </p:attrNameLst>
                                      </p:cBhvr>
                                      <p:tavLst>
                                        <p:tav tm="0">
                                          <p:val>
                                            <p:fltVal val="0"/>
                                          </p:val>
                                        </p:tav>
                                        <p:tav tm="100000">
                                          <p:val>
                                            <p:strVal val="#ppt_h"/>
                                          </p:val>
                                        </p:tav>
                                      </p:tavLst>
                                    </p:anim>
                                    <p:anim calcmode="lin" valueType="num">
                                      <p:cBhvr>
                                        <p:cTn id="66" dur="1000" fill="hold"/>
                                        <p:tgtEl>
                                          <p:spTgt spid="779"/>
                                        </p:tgtEl>
                                        <p:attrNameLst>
                                          <p:attrName>style.rotation</p:attrName>
                                        </p:attrNameLst>
                                      </p:cBhvr>
                                      <p:tavLst>
                                        <p:tav tm="0">
                                          <p:val>
                                            <p:fltVal val="90"/>
                                          </p:val>
                                        </p:tav>
                                        <p:tav tm="100000">
                                          <p:val>
                                            <p:fltVal val="0"/>
                                          </p:val>
                                        </p:tav>
                                      </p:tavLst>
                                    </p:anim>
                                    <p:animEffect transition="in" filter="fade">
                                      <p:cBhvr>
                                        <p:cTn id="67" dur="1000"/>
                                        <p:tgtEl>
                                          <p:spTgt spid="779"/>
                                        </p:tgtEl>
                                      </p:cBhvr>
                                    </p:animEffect>
                                  </p:childTnLst>
                                </p:cTn>
                              </p:par>
                              <p:par>
                                <p:cTn id="68" presetID="31" presetClass="entr" presetSubtype="0" fill="hold" grpId="0" nodeType="withEffect">
                                  <p:stCondLst>
                                    <p:cond delay="750"/>
                                  </p:stCondLst>
                                  <p:childTnLst>
                                    <p:set>
                                      <p:cBhvr>
                                        <p:cTn id="69" dur="1" fill="hold">
                                          <p:stCondLst>
                                            <p:cond delay="0"/>
                                          </p:stCondLst>
                                        </p:cTn>
                                        <p:tgtEl>
                                          <p:spTgt spid="780"/>
                                        </p:tgtEl>
                                        <p:attrNameLst>
                                          <p:attrName>style.visibility</p:attrName>
                                        </p:attrNameLst>
                                      </p:cBhvr>
                                      <p:to>
                                        <p:strVal val="visible"/>
                                      </p:to>
                                    </p:set>
                                    <p:anim calcmode="lin" valueType="num">
                                      <p:cBhvr>
                                        <p:cTn id="70" dur="1000" fill="hold"/>
                                        <p:tgtEl>
                                          <p:spTgt spid="780"/>
                                        </p:tgtEl>
                                        <p:attrNameLst>
                                          <p:attrName>ppt_w</p:attrName>
                                        </p:attrNameLst>
                                      </p:cBhvr>
                                      <p:tavLst>
                                        <p:tav tm="0">
                                          <p:val>
                                            <p:fltVal val="0"/>
                                          </p:val>
                                        </p:tav>
                                        <p:tav tm="100000">
                                          <p:val>
                                            <p:strVal val="#ppt_w"/>
                                          </p:val>
                                        </p:tav>
                                      </p:tavLst>
                                    </p:anim>
                                    <p:anim calcmode="lin" valueType="num">
                                      <p:cBhvr>
                                        <p:cTn id="71" dur="1000" fill="hold"/>
                                        <p:tgtEl>
                                          <p:spTgt spid="780"/>
                                        </p:tgtEl>
                                        <p:attrNameLst>
                                          <p:attrName>ppt_h</p:attrName>
                                        </p:attrNameLst>
                                      </p:cBhvr>
                                      <p:tavLst>
                                        <p:tav tm="0">
                                          <p:val>
                                            <p:fltVal val="0"/>
                                          </p:val>
                                        </p:tav>
                                        <p:tav tm="100000">
                                          <p:val>
                                            <p:strVal val="#ppt_h"/>
                                          </p:val>
                                        </p:tav>
                                      </p:tavLst>
                                    </p:anim>
                                    <p:anim calcmode="lin" valueType="num">
                                      <p:cBhvr>
                                        <p:cTn id="72" dur="1000" fill="hold"/>
                                        <p:tgtEl>
                                          <p:spTgt spid="780"/>
                                        </p:tgtEl>
                                        <p:attrNameLst>
                                          <p:attrName>style.rotation</p:attrName>
                                        </p:attrNameLst>
                                      </p:cBhvr>
                                      <p:tavLst>
                                        <p:tav tm="0">
                                          <p:val>
                                            <p:fltVal val="90"/>
                                          </p:val>
                                        </p:tav>
                                        <p:tav tm="100000">
                                          <p:val>
                                            <p:fltVal val="0"/>
                                          </p:val>
                                        </p:tav>
                                      </p:tavLst>
                                    </p:anim>
                                    <p:animEffect transition="in" filter="fade">
                                      <p:cBhvr>
                                        <p:cTn id="73" dur="1000"/>
                                        <p:tgtEl>
                                          <p:spTgt spid="780"/>
                                        </p:tgtEl>
                                      </p:cBhvr>
                                    </p:animEffect>
                                  </p:childTnLst>
                                </p:cTn>
                              </p:par>
                              <p:par>
                                <p:cTn id="74" presetID="31" presetClass="entr" presetSubtype="0" fill="hold" grpId="0" nodeType="withEffect">
                                  <p:stCondLst>
                                    <p:cond delay="750"/>
                                  </p:stCondLst>
                                  <p:childTnLst>
                                    <p:set>
                                      <p:cBhvr>
                                        <p:cTn id="75" dur="1" fill="hold">
                                          <p:stCondLst>
                                            <p:cond delay="0"/>
                                          </p:stCondLst>
                                        </p:cTn>
                                        <p:tgtEl>
                                          <p:spTgt spid="781"/>
                                        </p:tgtEl>
                                        <p:attrNameLst>
                                          <p:attrName>style.visibility</p:attrName>
                                        </p:attrNameLst>
                                      </p:cBhvr>
                                      <p:to>
                                        <p:strVal val="visible"/>
                                      </p:to>
                                    </p:set>
                                    <p:anim calcmode="lin" valueType="num">
                                      <p:cBhvr>
                                        <p:cTn id="76" dur="1000" fill="hold"/>
                                        <p:tgtEl>
                                          <p:spTgt spid="781"/>
                                        </p:tgtEl>
                                        <p:attrNameLst>
                                          <p:attrName>ppt_w</p:attrName>
                                        </p:attrNameLst>
                                      </p:cBhvr>
                                      <p:tavLst>
                                        <p:tav tm="0">
                                          <p:val>
                                            <p:fltVal val="0"/>
                                          </p:val>
                                        </p:tav>
                                        <p:tav tm="100000">
                                          <p:val>
                                            <p:strVal val="#ppt_w"/>
                                          </p:val>
                                        </p:tav>
                                      </p:tavLst>
                                    </p:anim>
                                    <p:anim calcmode="lin" valueType="num">
                                      <p:cBhvr>
                                        <p:cTn id="77" dur="1000" fill="hold"/>
                                        <p:tgtEl>
                                          <p:spTgt spid="781"/>
                                        </p:tgtEl>
                                        <p:attrNameLst>
                                          <p:attrName>ppt_h</p:attrName>
                                        </p:attrNameLst>
                                      </p:cBhvr>
                                      <p:tavLst>
                                        <p:tav tm="0">
                                          <p:val>
                                            <p:fltVal val="0"/>
                                          </p:val>
                                        </p:tav>
                                        <p:tav tm="100000">
                                          <p:val>
                                            <p:strVal val="#ppt_h"/>
                                          </p:val>
                                        </p:tav>
                                      </p:tavLst>
                                    </p:anim>
                                    <p:anim calcmode="lin" valueType="num">
                                      <p:cBhvr>
                                        <p:cTn id="78" dur="1000" fill="hold"/>
                                        <p:tgtEl>
                                          <p:spTgt spid="781"/>
                                        </p:tgtEl>
                                        <p:attrNameLst>
                                          <p:attrName>style.rotation</p:attrName>
                                        </p:attrNameLst>
                                      </p:cBhvr>
                                      <p:tavLst>
                                        <p:tav tm="0">
                                          <p:val>
                                            <p:fltVal val="90"/>
                                          </p:val>
                                        </p:tav>
                                        <p:tav tm="100000">
                                          <p:val>
                                            <p:fltVal val="0"/>
                                          </p:val>
                                        </p:tav>
                                      </p:tavLst>
                                    </p:anim>
                                    <p:animEffect transition="in" filter="fade">
                                      <p:cBhvr>
                                        <p:cTn id="79" dur="1000"/>
                                        <p:tgtEl>
                                          <p:spTgt spid="781"/>
                                        </p:tgtEl>
                                      </p:cBhvr>
                                    </p:animEffect>
                                  </p:childTnLst>
                                </p:cTn>
                              </p:par>
                              <p:par>
                                <p:cTn id="80" presetID="31" presetClass="entr" presetSubtype="0" fill="hold" grpId="0" nodeType="withEffect">
                                  <p:stCondLst>
                                    <p:cond delay="750"/>
                                  </p:stCondLst>
                                  <p:childTnLst>
                                    <p:set>
                                      <p:cBhvr>
                                        <p:cTn id="81" dur="1" fill="hold">
                                          <p:stCondLst>
                                            <p:cond delay="0"/>
                                          </p:stCondLst>
                                        </p:cTn>
                                        <p:tgtEl>
                                          <p:spTgt spid="782"/>
                                        </p:tgtEl>
                                        <p:attrNameLst>
                                          <p:attrName>style.visibility</p:attrName>
                                        </p:attrNameLst>
                                      </p:cBhvr>
                                      <p:to>
                                        <p:strVal val="visible"/>
                                      </p:to>
                                    </p:set>
                                    <p:anim calcmode="lin" valueType="num">
                                      <p:cBhvr>
                                        <p:cTn id="82" dur="1000" fill="hold"/>
                                        <p:tgtEl>
                                          <p:spTgt spid="782"/>
                                        </p:tgtEl>
                                        <p:attrNameLst>
                                          <p:attrName>ppt_w</p:attrName>
                                        </p:attrNameLst>
                                      </p:cBhvr>
                                      <p:tavLst>
                                        <p:tav tm="0">
                                          <p:val>
                                            <p:fltVal val="0"/>
                                          </p:val>
                                        </p:tav>
                                        <p:tav tm="100000">
                                          <p:val>
                                            <p:strVal val="#ppt_w"/>
                                          </p:val>
                                        </p:tav>
                                      </p:tavLst>
                                    </p:anim>
                                    <p:anim calcmode="lin" valueType="num">
                                      <p:cBhvr>
                                        <p:cTn id="83" dur="1000" fill="hold"/>
                                        <p:tgtEl>
                                          <p:spTgt spid="782"/>
                                        </p:tgtEl>
                                        <p:attrNameLst>
                                          <p:attrName>ppt_h</p:attrName>
                                        </p:attrNameLst>
                                      </p:cBhvr>
                                      <p:tavLst>
                                        <p:tav tm="0">
                                          <p:val>
                                            <p:fltVal val="0"/>
                                          </p:val>
                                        </p:tav>
                                        <p:tav tm="100000">
                                          <p:val>
                                            <p:strVal val="#ppt_h"/>
                                          </p:val>
                                        </p:tav>
                                      </p:tavLst>
                                    </p:anim>
                                    <p:anim calcmode="lin" valueType="num">
                                      <p:cBhvr>
                                        <p:cTn id="84" dur="1000" fill="hold"/>
                                        <p:tgtEl>
                                          <p:spTgt spid="782"/>
                                        </p:tgtEl>
                                        <p:attrNameLst>
                                          <p:attrName>style.rotation</p:attrName>
                                        </p:attrNameLst>
                                      </p:cBhvr>
                                      <p:tavLst>
                                        <p:tav tm="0">
                                          <p:val>
                                            <p:fltVal val="90"/>
                                          </p:val>
                                        </p:tav>
                                        <p:tav tm="100000">
                                          <p:val>
                                            <p:fltVal val="0"/>
                                          </p:val>
                                        </p:tav>
                                      </p:tavLst>
                                    </p:anim>
                                    <p:animEffect transition="in" filter="fade">
                                      <p:cBhvr>
                                        <p:cTn id="85" dur="1000"/>
                                        <p:tgtEl>
                                          <p:spTgt spid="782"/>
                                        </p:tgtEl>
                                      </p:cBhvr>
                                    </p:animEffect>
                                  </p:childTnLst>
                                </p:cTn>
                              </p:par>
                              <p:par>
                                <p:cTn id="86" presetID="31" presetClass="entr" presetSubtype="0" fill="hold" grpId="0" nodeType="withEffect">
                                  <p:stCondLst>
                                    <p:cond delay="750"/>
                                  </p:stCondLst>
                                  <p:childTnLst>
                                    <p:set>
                                      <p:cBhvr>
                                        <p:cTn id="87" dur="1" fill="hold">
                                          <p:stCondLst>
                                            <p:cond delay="0"/>
                                          </p:stCondLst>
                                        </p:cTn>
                                        <p:tgtEl>
                                          <p:spTgt spid="783"/>
                                        </p:tgtEl>
                                        <p:attrNameLst>
                                          <p:attrName>style.visibility</p:attrName>
                                        </p:attrNameLst>
                                      </p:cBhvr>
                                      <p:to>
                                        <p:strVal val="visible"/>
                                      </p:to>
                                    </p:set>
                                    <p:anim calcmode="lin" valueType="num">
                                      <p:cBhvr>
                                        <p:cTn id="88" dur="1000" fill="hold"/>
                                        <p:tgtEl>
                                          <p:spTgt spid="783"/>
                                        </p:tgtEl>
                                        <p:attrNameLst>
                                          <p:attrName>ppt_w</p:attrName>
                                        </p:attrNameLst>
                                      </p:cBhvr>
                                      <p:tavLst>
                                        <p:tav tm="0">
                                          <p:val>
                                            <p:fltVal val="0"/>
                                          </p:val>
                                        </p:tav>
                                        <p:tav tm="100000">
                                          <p:val>
                                            <p:strVal val="#ppt_w"/>
                                          </p:val>
                                        </p:tav>
                                      </p:tavLst>
                                    </p:anim>
                                    <p:anim calcmode="lin" valueType="num">
                                      <p:cBhvr>
                                        <p:cTn id="89" dur="1000" fill="hold"/>
                                        <p:tgtEl>
                                          <p:spTgt spid="783"/>
                                        </p:tgtEl>
                                        <p:attrNameLst>
                                          <p:attrName>ppt_h</p:attrName>
                                        </p:attrNameLst>
                                      </p:cBhvr>
                                      <p:tavLst>
                                        <p:tav tm="0">
                                          <p:val>
                                            <p:fltVal val="0"/>
                                          </p:val>
                                        </p:tav>
                                        <p:tav tm="100000">
                                          <p:val>
                                            <p:strVal val="#ppt_h"/>
                                          </p:val>
                                        </p:tav>
                                      </p:tavLst>
                                    </p:anim>
                                    <p:anim calcmode="lin" valueType="num">
                                      <p:cBhvr>
                                        <p:cTn id="90" dur="1000" fill="hold"/>
                                        <p:tgtEl>
                                          <p:spTgt spid="783"/>
                                        </p:tgtEl>
                                        <p:attrNameLst>
                                          <p:attrName>style.rotation</p:attrName>
                                        </p:attrNameLst>
                                      </p:cBhvr>
                                      <p:tavLst>
                                        <p:tav tm="0">
                                          <p:val>
                                            <p:fltVal val="90"/>
                                          </p:val>
                                        </p:tav>
                                        <p:tav tm="100000">
                                          <p:val>
                                            <p:fltVal val="0"/>
                                          </p:val>
                                        </p:tav>
                                      </p:tavLst>
                                    </p:anim>
                                    <p:animEffect transition="in" filter="fade">
                                      <p:cBhvr>
                                        <p:cTn id="91" dur="1000"/>
                                        <p:tgtEl>
                                          <p:spTgt spid="783"/>
                                        </p:tgtEl>
                                      </p:cBhvr>
                                    </p:animEffect>
                                  </p:childTnLst>
                                </p:cTn>
                              </p:par>
                              <p:par>
                                <p:cTn id="92" presetID="31" presetClass="entr" presetSubtype="0" fill="hold" grpId="0" nodeType="withEffect">
                                  <p:stCondLst>
                                    <p:cond delay="750"/>
                                  </p:stCondLst>
                                  <p:childTnLst>
                                    <p:set>
                                      <p:cBhvr>
                                        <p:cTn id="93" dur="1" fill="hold">
                                          <p:stCondLst>
                                            <p:cond delay="0"/>
                                          </p:stCondLst>
                                        </p:cTn>
                                        <p:tgtEl>
                                          <p:spTgt spid="784"/>
                                        </p:tgtEl>
                                        <p:attrNameLst>
                                          <p:attrName>style.visibility</p:attrName>
                                        </p:attrNameLst>
                                      </p:cBhvr>
                                      <p:to>
                                        <p:strVal val="visible"/>
                                      </p:to>
                                    </p:set>
                                    <p:anim calcmode="lin" valueType="num">
                                      <p:cBhvr>
                                        <p:cTn id="94" dur="1000" fill="hold"/>
                                        <p:tgtEl>
                                          <p:spTgt spid="784"/>
                                        </p:tgtEl>
                                        <p:attrNameLst>
                                          <p:attrName>ppt_w</p:attrName>
                                        </p:attrNameLst>
                                      </p:cBhvr>
                                      <p:tavLst>
                                        <p:tav tm="0">
                                          <p:val>
                                            <p:fltVal val="0"/>
                                          </p:val>
                                        </p:tav>
                                        <p:tav tm="100000">
                                          <p:val>
                                            <p:strVal val="#ppt_w"/>
                                          </p:val>
                                        </p:tav>
                                      </p:tavLst>
                                    </p:anim>
                                    <p:anim calcmode="lin" valueType="num">
                                      <p:cBhvr>
                                        <p:cTn id="95" dur="1000" fill="hold"/>
                                        <p:tgtEl>
                                          <p:spTgt spid="784"/>
                                        </p:tgtEl>
                                        <p:attrNameLst>
                                          <p:attrName>ppt_h</p:attrName>
                                        </p:attrNameLst>
                                      </p:cBhvr>
                                      <p:tavLst>
                                        <p:tav tm="0">
                                          <p:val>
                                            <p:fltVal val="0"/>
                                          </p:val>
                                        </p:tav>
                                        <p:tav tm="100000">
                                          <p:val>
                                            <p:strVal val="#ppt_h"/>
                                          </p:val>
                                        </p:tav>
                                      </p:tavLst>
                                    </p:anim>
                                    <p:anim calcmode="lin" valueType="num">
                                      <p:cBhvr>
                                        <p:cTn id="96" dur="1000" fill="hold"/>
                                        <p:tgtEl>
                                          <p:spTgt spid="784"/>
                                        </p:tgtEl>
                                        <p:attrNameLst>
                                          <p:attrName>style.rotation</p:attrName>
                                        </p:attrNameLst>
                                      </p:cBhvr>
                                      <p:tavLst>
                                        <p:tav tm="0">
                                          <p:val>
                                            <p:fltVal val="90"/>
                                          </p:val>
                                        </p:tav>
                                        <p:tav tm="100000">
                                          <p:val>
                                            <p:fltVal val="0"/>
                                          </p:val>
                                        </p:tav>
                                      </p:tavLst>
                                    </p:anim>
                                    <p:animEffect transition="in" filter="fade">
                                      <p:cBhvr>
                                        <p:cTn id="97" dur="1000"/>
                                        <p:tgtEl>
                                          <p:spTgt spid="784"/>
                                        </p:tgtEl>
                                      </p:cBhvr>
                                    </p:animEffect>
                                  </p:childTnLst>
                                </p:cTn>
                              </p:par>
                              <p:par>
                                <p:cTn id="98" presetID="31" presetClass="entr" presetSubtype="0" fill="hold" grpId="0" nodeType="withEffect">
                                  <p:stCondLst>
                                    <p:cond delay="750"/>
                                  </p:stCondLst>
                                  <p:childTnLst>
                                    <p:set>
                                      <p:cBhvr>
                                        <p:cTn id="99" dur="1" fill="hold">
                                          <p:stCondLst>
                                            <p:cond delay="0"/>
                                          </p:stCondLst>
                                        </p:cTn>
                                        <p:tgtEl>
                                          <p:spTgt spid="785"/>
                                        </p:tgtEl>
                                        <p:attrNameLst>
                                          <p:attrName>style.visibility</p:attrName>
                                        </p:attrNameLst>
                                      </p:cBhvr>
                                      <p:to>
                                        <p:strVal val="visible"/>
                                      </p:to>
                                    </p:set>
                                    <p:anim calcmode="lin" valueType="num">
                                      <p:cBhvr>
                                        <p:cTn id="100" dur="1000" fill="hold"/>
                                        <p:tgtEl>
                                          <p:spTgt spid="785"/>
                                        </p:tgtEl>
                                        <p:attrNameLst>
                                          <p:attrName>ppt_w</p:attrName>
                                        </p:attrNameLst>
                                      </p:cBhvr>
                                      <p:tavLst>
                                        <p:tav tm="0">
                                          <p:val>
                                            <p:fltVal val="0"/>
                                          </p:val>
                                        </p:tav>
                                        <p:tav tm="100000">
                                          <p:val>
                                            <p:strVal val="#ppt_w"/>
                                          </p:val>
                                        </p:tav>
                                      </p:tavLst>
                                    </p:anim>
                                    <p:anim calcmode="lin" valueType="num">
                                      <p:cBhvr>
                                        <p:cTn id="101" dur="1000" fill="hold"/>
                                        <p:tgtEl>
                                          <p:spTgt spid="785"/>
                                        </p:tgtEl>
                                        <p:attrNameLst>
                                          <p:attrName>ppt_h</p:attrName>
                                        </p:attrNameLst>
                                      </p:cBhvr>
                                      <p:tavLst>
                                        <p:tav tm="0">
                                          <p:val>
                                            <p:fltVal val="0"/>
                                          </p:val>
                                        </p:tav>
                                        <p:tav tm="100000">
                                          <p:val>
                                            <p:strVal val="#ppt_h"/>
                                          </p:val>
                                        </p:tav>
                                      </p:tavLst>
                                    </p:anim>
                                    <p:anim calcmode="lin" valueType="num">
                                      <p:cBhvr>
                                        <p:cTn id="102" dur="1000" fill="hold"/>
                                        <p:tgtEl>
                                          <p:spTgt spid="785"/>
                                        </p:tgtEl>
                                        <p:attrNameLst>
                                          <p:attrName>style.rotation</p:attrName>
                                        </p:attrNameLst>
                                      </p:cBhvr>
                                      <p:tavLst>
                                        <p:tav tm="0">
                                          <p:val>
                                            <p:fltVal val="90"/>
                                          </p:val>
                                        </p:tav>
                                        <p:tav tm="100000">
                                          <p:val>
                                            <p:fltVal val="0"/>
                                          </p:val>
                                        </p:tav>
                                      </p:tavLst>
                                    </p:anim>
                                    <p:animEffect transition="in" filter="fade">
                                      <p:cBhvr>
                                        <p:cTn id="103" dur="1000"/>
                                        <p:tgtEl>
                                          <p:spTgt spid="785"/>
                                        </p:tgtEl>
                                      </p:cBhvr>
                                    </p:animEffect>
                                  </p:childTnLst>
                                </p:cTn>
                              </p:par>
                              <p:par>
                                <p:cTn id="104" presetID="31" presetClass="entr" presetSubtype="0" fill="hold" grpId="0" nodeType="withEffect">
                                  <p:stCondLst>
                                    <p:cond delay="750"/>
                                  </p:stCondLst>
                                  <p:childTnLst>
                                    <p:set>
                                      <p:cBhvr>
                                        <p:cTn id="105" dur="1" fill="hold">
                                          <p:stCondLst>
                                            <p:cond delay="0"/>
                                          </p:stCondLst>
                                        </p:cTn>
                                        <p:tgtEl>
                                          <p:spTgt spid="786"/>
                                        </p:tgtEl>
                                        <p:attrNameLst>
                                          <p:attrName>style.visibility</p:attrName>
                                        </p:attrNameLst>
                                      </p:cBhvr>
                                      <p:to>
                                        <p:strVal val="visible"/>
                                      </p:to>
                                    </p:set>
                                    <p:anim calcmode="lin" valueType="num">
                                      <p:cBhvr>
                                        <p:cTn id="106" dur="1000" fill="hold"/>
                                        <p:tgtEl>
                                          <p:spTgt spid="786"/>
                                        </p:tgtEl>
                                        <p:attrNameLst>
                                          <p:attrName>ppt_w</p:attrName>
                                        </p:attrNameLst>
                                      </p:cBhvr>
                                      <p:tavLst>
                                        <p:tav tm="0">
                                          <p:val>
                                            <p:fltVal val="0"/>
                                          </p:val>
                                        </p:tav>
                                        <p:tav tm="100000">
                                          <p:val>
                                            <p:strVal val="#ppt_w"/>
                                          </p:val>
                                        </p:tav>
                                      </p:tavLst>
                                    </p:anim>
                                    <p:anim calcmode="lin" valueType="num">
                                      <p:cBhvr>
                                        <p:cTn id="107" dur="1000" fill="hold"/>
                                        <p:tgtEl>
                                          <p:spTgt spid="786"/>
                                        </p:tgtEl>
                                        <p:attrNameLst>
                                          <p:attrName>ppt_h</p:attrName>
                                        </p:attrNameLst>
                                      </p:cBhvr>
                                      <p:tavLst>
                                        <p:tav tm="0">
                                          <p:val>
                                            <p:fltVal val="0"/>
                                          </p:val>
                                        </p:tav>
                                        <p:tav tm="100000">
                                          <p:val>
                                            <p:strVal val="#ppt_h"/>
                                          </p:val>
                                        </p:tav>
                                      </p:tavLst>
                                    </p:anim>
                                    <p:anim calcmode="lin" valueType="num">
                                      <p:cBhvr>
                                        <p:cTn id="108" dur="1000" fill="hold"/>
                                        <p:tgtEl>
                                          <p:spTgt spid="786"/>
                                        </p:tgtEl>
                                        <p:attrNameLst>
                                          <p:attrName>style.rotation</p:attrName>
                                        </p:attrNameLst>
                                      </p:cBhvr>
                                      <p:tavLst>
                                        <p:tav tm="0">
                                          <p:val>
                                            <p:fltVal val="90"/>
                                          </p:val>
                                        </p:tav>
                                        <p:tav tm="100000">
                                          <p:val>
                                            <p:fltVal val="0"/>
                                          </p:val>
                                        </p:tav>
                                      </p:tavLst>
                                    </p:anim>
                                    <p:animEffect transition="in" filter="fade">
                                      <p:cBhvr>
                                        <p:cTn id="109" dur="1000"/>
                                        <p:tgtEl>
                                          <p:spTgt spid="786"/>
                                        </p:tgtEl>
                                      </p:cBhvr>
                                    </p:animEffect>
                                  </p:childTnLst>
                                </p:cTn>
                              </p:par>
                              <p:par>
                                <p:cTn id="110" presetID="31" presetClass="entr" presetSubtype="0" fill="hold" grpId="0" nodeType="withEffect">
                                  <p:stCondLst>
                                    <p:cond delay="750"/>
                                  </p:stCondLst>
                                  <p:childTnLst>
                                    <p:set>
                                      <p:cBhvr>
                                        <p:cTn id="111" dur="1" fill="hold">
                                          <p:stCondLst>
                                            <p:cond delay="0"/>
                                          </p:stCondLst>
                                        </p:cTn>
                                        <p:tgtEl>
                                          <p:spTgt spid="787"/>
                                        </p:tgtEl>
                                        <p:attrNameLst>
                                          <p:attrName>style.visibility</p:attrName>
                                        </p:attrNameLst>
                                      </p:cBhvr>
                                      <p:to>
                                        <p:strVal val="visible"/>
                                      </p:to>
                                    </p:set>
                                    <p:anim calcmode="lin" valueType="num">
                                      <p:cBhvr>
                                        <p:cTn id="112" dur="1000" fill="hold"/>
                                        <p:tgtEl>
                                          <p:spTgt spid="787"/>
                                        </p:tgtEl>
                                        <p:attrNameLst>
                                          <p:attrName>ppt_w</p:attrName>
                                        </p:attrNameLst>
                                      </p:cBhvr>
                                      <p:tavLst>
                                        <p:tav tm="0">
                                          <p:val>
                                            <p:fltVal val="0"/>
                                          </p:val>
                                        </p:tav>
                                        <p:tav tm="100000">
                                          <p:val>
                                            <p:strVal val="#ppt_w"/>
                                          </p:val>
                                        </p:tav>
                                      </p:tavLst>
                                    </p:anim>
                                    <p:anim calcmode="lin" valueType="num">
                                      <p:cBhvr>
                                        <p:cTn id="113" dur="1000" fill="hold"/>
                                        <p:tgtEl>
                                          <p:spTgt spid="787"/>
                                        </p:tgtEl>
                                        <p:attrNameLst>
                                          <p:attrName>ppt_h</p:attrName>
                                        </p:attrNameLst>
                                      </p:cBhvr>
                                      <p:tavLst>
                                        <p:tav tm="0">
                                          <p:val>
                                            <p:fltVal val="0"/>
                                          </p:val>
                                        </p:tav>
                                        <p:tav tm="100000">
                                          <p:val>
                                            <p:strVal val="#ppt_h"/>
                                          </p:val>
                                        </p:tav>
                                      </p:tavLst>
                                    </p:anim>
                                    <p:anim calcmode="lin" valueType="num">
                                      <p:cBhvr>
                                        <p:cTn id="114" dur="1000" fill="hold"/>
                                        <p:tgtEl>
                                          <p:spTgt spid="787"/>
                                        </p:tgtEl>
                                        <p:attrNameLst>
                                          <p:attrName>style.rotation</p:attrName>
                                        </p:attrNameLst>
                                      </p:cBhvr>
                                      <p:tavLst>
                                        <p:tav tm="0">
                                          <p:val>
                                            <p:fltVal val="90"/>
                                          </p:val>
                                        </p:tav>
                                        <p:tav tm="100000">
                                          <p:val>
                                            <p:fltVal val="0"/>
                                          </p:val>
                                        </p:tav>
                                      </p:tavLst>
                                    </p:anim>
                                    <p:animEffect transition="in" filter="fade">
                                      <p:cBhvr>
                                        <p:cTn id="115" dur="1000"/>
                                        <p:tgtEl>
                                          <p:spTgt spid="787"/>
                                        </p:tgtEl>
                                      </p:cBhvr>
                                    </p:animEffect>
                                  </p:childTnLst>
                                </p:cTn>
                              </p:par>
                              <p:par>
                                <p:cTn id="116" presetID="31" presetClass="entr" presetSubtype="0" fill="hold" grpId="0" nodeType="withEffect">
                                  <p:stCondLst>
                                    <p:cond delay="750"/>
                                  </p:stCondLst>
                                  <p:childTnLst>
                                    <p:set>
                                      <p:cBhvr>
                                        <p:cTn id="117" dur="1" fill="hold">
                                          <p:stCondLst>
                                            <p:cond delay="0"/>
                                          </p:stCondLst>
                                        </p:cTn>
                                        <p:tgtEl>
                                          <p:spTgt spid="788"/>
                                        </p:tgtEl>
                                        <p:attrNameLst>
                                          <p:attrName>style.visibility</p:attrName>
                                        </p:attrNameLst>
                                      </p:cBhvr>
                                      <p:to>
                                        <p:strVal val="visible"/>
                                      </p:to>
                                    </p:set>
                                    <p:anim calcmode="lin" valueType="num">
                                      <p:cBhvr>
                                        <p:cTn id="118" dur="1000" fill="hold"/>
                                        <p:tgtEl>
                                          <p:spTgt spid="788"/>
                                        </p:tgtEl>
                                        <p:attrNameLst>
                                          <p:attrName>ppt_w</p:attrName>
                                        </p:attrNameLst>
                                      </p:cBhvr>
                                      <p:tavLst>
                                        <p:tav tm="0">
                                          <p:val>
                                            <p:fltVal val="0"/>
                                          </p:val>
                                        </p:tav>
                                        <p:tav tm="100000">
                                          <p:val>
                                            <p:strVal val="#ppt_w"/>
                                          </p:val>
                                        </p:tav>
                                      </p:tavLst>
                                    </p:anim>
                                    <p:anim calcmode="lin" valueType="num">
                                      <p:cBhvr>
                                        <p:cTn id="119" dur="1000" fill="hold"/>
                                        <p:tgtEl>
                                          <p:spTgt spid="788"/>
                                        </p:tgtEl>
                                        <p:attrNameLst>
                                          <p:attrName>ppt_h</p:attrName>
                                        </p:attrNameLst>
                                      </p:cBhvr>
                                      <p:tavLst>
                                        <p:tav tm="0">
                                          <p:val>
                                            <p:fltVal val="0"/>
                                          </p:val>
                                        </p:tav>
                                        <p:tav tm="100000">
                                          <p:val>
                                            <p:strVal val="#ppt_h"/>
                                          </p:val>
                                        </p:tav>
                                      </p:tavLst>
                                    </p:anim>
                                    <p:anim calcmode="lin" valueType="num">
                                      <p:cBhvr>
                                        <p:cTn id="120" dur="1000" fill="hold"/>
                                        <p:tgtEl>
                                          <p:spTgt spid="788"/>
                                        </p:tgtEl>
                                        <p:attrNameLst>
                                          <p:attrName>style.rotation</p:attrName>
                                        </p:attrNameLst>
                                      </p:cBhvr>
                                      <p:tavLst>
                                        <p:tav tm="0">
                                          <p:val>
                                            <p:fltVal val="90"/>
                                          </p:val>
                                        </p:tav>
                                        <p:tav tm="100000">
                                          <p:val>
                                            <p:fltVal val="0"/>
                                          </p:val>
                                        </p:tav>
                                      </p:tavLst>
                                    </p:anim>
                                    <p:animEffect transition="in" filter="fade">
                                      <p:cBhvr>
                                        <p:cTn id="121" dur="1000"/>
                                        <p:tgtEl>
                                          <p:spTgt spid="788"/>
                                        </p:tgtEl>
                                      </p:cBhvr>
                                    </p:animEffect>
                                  </p:childTnLst>
                                </p:cTn>
                              </p:par>
                              <p:par>
                                <p:cTn id="122" presetID="31" presetClass="entr" presetSubtype="0" fill="hold" grpId="0" nodeType="withEffect">
                                  <p:stCondLst>
                                    <p:cond delay="750"/>
                                  </p:stCondLst>
                                  <p:childTnLst>
                                    <p:set>
                                      <p:cBhvr>
                                        <p:cTn id="123" dur="1" fill="hold">
                                          <p:stCondLst>
                                            <p:cond delay="0"/>
                                          </p:stCondLst>
                                        </p:cTn>
                                        <p:tgtEl>
                                          <p:spTgt spid="789"/>
                                        </p:tgtEl>
                                        <p:attrNameLst>
                                          <p:attrName>style.visibility</p:attrName>
                                        </p:attrNameLst>
                                      </p:cBhvr>
                                      <p:to>
                                        <p:strVal val="visible"/>
                                      </p:to>
                                    </p:set>
                                    <p:anim calcmode="lin" valueType="num">
                                      <p:cBhvr>
                                        <p:cTn id="124" dur="1000" fill="hold"/>
                                        <p:tgtEl>
                                          <p:spTgt spid="789"/>
                                        </p:tgtEl>
                                        <p:attrNameLst>
                                          <p:attrName>ppt_w</p:attrName>
                                        </p:attrNameLst>
                                      </p:cBhvr>
                                      <p:tavLst>
                                        <p:tav tm="0">
                                          <p:val>
                                            <p:fltVal val="0"/>
                                          </p:val>
                                        </p:tav>
                                        <p:tav tm="100000">
                                          <p:val>
                                            <p:strVal val="#ppt_w"/>
                                          </p:val>
                                        </p:tav>
                                      </p:tavLst>
                                    </p:anim>
                                    <p:anim calcmode="lin" valueType="num">
                                      <p:cBhvr>
                                        <p:cTn id="125" dur="1000" fill="hold"/>
                                        <p:tgtEl>
                                          <p:spTgt spid="789"/>
                                        </p:tgtEl>
                                        <p:attrNameLst>
                                          <p:attrName>ppt_h</p:attrName>
                                        </p:attrNameLst>
                                      </p:cBhvr>
                                      <p:tavLst>
                                        <p:tav tm="0">
                                          <p:val>
                                            <p:fltVal val="0"/>
                                          </p:val>
                                        </p:tav>
                                        <p:tav tm="100000">
                                          <p:val>
                                            <p:strVal val="#ppt_h"/>
                                          </p:val>
                                        </p:tav>
                                      </p:tavLst>
                                    </p:anim>
                                    <p:anim calcmode="lin" valueType="num">
                                      <p:cBhvr>
                                        <p:cTn id="126" dur="1000" fill="hold"/>
                                        <p:tgtEl>
                                          <p:spTgt spid="789"/>
                                        </p:tgtEl>
                                        <p:attrNameLst>
                                          <p:attrName>style.rotation</p:attrName>
                                        </p:attrNameLst>
                                      </p:cBhvr>
                                      <p:tavLst>
                                        <p:tav tm="0">
                                          <p:val>
                                            <p:fltVal val="90"/>
                                          </p:val>
                                        </p:tav>
                                        <p:tav tm="100000">
                                          <p:val>
                                            <p:fltVal val="0"/>
                                          </p:val>
                                        </p:tav>
                                      </p:tavLst>
                                    </p:anim>
                                    <p:animEffect transition="in" filter="fade">
                                      <p:cBhvr>
                                        <p:cTn id="127" dur="1000"/>
                                        <p:tgtEl>
                                          <p:spTgt spid="789"/>
                                        </p:tgtEl>
                                      </p:cBhvr>
                                    </p:animEffect>
                                  </p:childTnLst>
                                </p:cTn>
                              </p:par>
                              <p:par>
                                <p:cTn id="128" presetID="31" presetClass="entr" presetSubtype="0" fill="hold" grpId="0" nodeType="withEffect">
                                  <p:stCondLst>
                                    <p:cond delay="750"/>
                                  </p:stCondLst>
                                  <p:childTnLst>
                                    <p:set>
                                      <p:cBhvr>
                                        <p:cTn id="129" dur="1" fill="hold">
                                          <p:stCondLst>
                                            <p:cond delay="0"/>
                                          </p:stCondLst>
                                        </p:cTn>
                                        <p:tgtEl>
                                          <p:spTgt spid="790"/>
                                        </p:tgtEl>
                                        <p:attrNameLst>
                                          <p:attrName>style.visibility</p:attrName>
                                        </p:attrNameLst>
                                      </p:cBhvr>
                                      <p:to>
                                        <p:strVal val="visible"/>
                                      </p:to>
                                    </p:set>
                                    <p:anim calcmode="lin" valueType="num">
                                      <p:cBhvr>
                                        <p:cTn id="130" dur="1000" fill="hold"/>
                                        <p:tgtEl>
                                          <p:spTgt spid="790"/>
                                        </p:tgtEl>
                                        <p:attrNameLst>
                                          <p:attrName>ppt_w</p:attrName>
                                        </p:attrNameLst>
                                      </p:cBhvr>
                                      <p:tavLst>
                                        <p:tav tm="0">
                                          <p:val>
                                            <p:fltVal val="0"/>
                                          </p:val>
                                        </p:tav>
                                        <p:tav tm="100000">
                                          <p:val>
                                            <p:strVal val="#ppt_w"/>
                                          </p:val>
                                        </p:tav>
                                      </p:tavLst>
                                    </p:anim>
                                    <p:anim calcmode="lin" valueType="num">
                                      <p:cBhvr>
                                        <p:cTn id="131" dur="1000" fill="hold"/>
                                        <p:tgtEl>
                                          <p:spTgt spid="790"/>
                                        </p:tgtEl>
                                        <p:attrNameLst>
                                          <p:attrName>ppt_h</p:attrName>
                                        </p:attrNameLst>
                                      </p:cBhvr>
                                      <p:tavLst>
                                        <p:tav tm="0">
                                          <p:val>
                                            <p:fltVal val="0"/>
                                          </p:val>
                                        </p:tav>
                                        <p:tav tm="100000">
                                          <p:val>
                                            <p:strVal val="#ppt_h"/>
                                          </p:val>
                                        </p:tav>
                                      </p:tavLst>
                                    </p:anim>
                                    <p:anim calcmode="lin" valueType="num">
                                      <p:cBhvr>
                                        <p:cTn id="132" dur="1000" fill="hold"/>
                                        <p:tgtEl>
                                          <p:spTgt spid="790"/>
                                        </p:tgtEl>
                                        <p:attrNameLst>
                                          <p:attrName>style.rotation</p:attrName>
                                        </p:attrNameLst>
                                      </p:cBhvr>
                                      <p:tavLst>
                                        <p:tav tm="0">
                                          <p:val>
                                            <p:fltVal val="90"/>
                                          </p:val>
                                        </p:tav>
                                        <p:tav tm="100000">
                                          <p:val>
                                            <p:fltVal val="0"/>
                                          </p:val>
                                        </p:tav>
                                      </p:tavLst>
                                    </p:anim>
                                    <p:animEffect transition="in" filter="fade">
                                      <p:cBhvr>
                                        <p:cTn id="133" dur="1000"/>
                                        <p:tgtEl>
                                          <p:spTgt spid="790"/>
                                        </p:tgtEl>
                                      </p:cBhvr>
                                    </p:animEffect>
                                  </p:childTnLst>
                                </p:cTn>
                              </p:par>
                              <p:par>
                                <p:cTn id="134" presetID="31" presetClass="entr" presetSubtype="0" fill="hold" grpId="0" nodeType="withEffect">
                                  <p:stCondLst>
                                    <p:cond delay="750"/>
                                  </p:stCondLst>
                                  <p:childTnLst>
                                    <p:set>
                                      <p:cBhvr>
                                        <p:cTn id="135" dur="1" fill="hold">
                                          <p:stCondLst>
                                            <p:cond delay="0"/>
                                          </p:stCondLst>
                                        </p:cTn>
                                        <p:tgtEl>
                                          <p:spTgt spid="791"/>
                                        </p:tgtEl>
                                        <p:attrNameLst>
                                          <p:attrName>style.visibility</p:attrName>
                                        </p:attrNameLst>
                                      </p:cBhvr>
                                      <p:to>
                                        <p:strVal val="visible"/>
                                      </p:to>
                                    </p:set>
                                    <p:anim calcmode="lin" valueType="num">
                                      <p:cBhvr>
                                        <p:cTn id="136" dur="1000" fill="hold"/>
                                        <p:tgtEl>
                                          <p:spTgt spid="791"/>
                                        </p:tgtEl>
                                        <p:attrNameLst>
                                          <p:attrName>ppt_w</p:attrName>
                                        </p:attrNameLst>
                                      </p:cBhvr>
                                      <p:tavLst>
                                        <p:tav tm="0">
                                          <p:val>
                                            <p:fltVal val="0"/>
                                          </p:val>
                                        </p:tav>
                                        <p:tav tm="100000">
                                          <p:val>
                                            <p:strVal val="#ppt_w"/>
                                          </p:val>
                                        </p:tav>
                                      </p:tavLst>
                                    </p:anim>
                                    <p:anim calcmode="lin" valueType="num">
                                      <p:cBhvr>
                                        <p:cTn id="137" dur="1000" fill="hold"/>
                                        <p:tgtEl>
                                          <p:spTgt spid="791"/>
                                        </p:tgtEl>
                                        <p:attrNameLst>
                                          <p:attrName>ppt_h</p:attrName>
                                        </p:attrNameLst>
                                      </p:cBhvr>
                                      <p:tavLst>
                                        <p:tav tm="0">
                                          <p:val>
                                            <p:fltVal val="0"/>
                                          </p:val>
                                        </p:tav>
                                        <p:tav tm="100000">
                                          <p:val>
                                            <p:strVal val="#ppt_h"/>
                                          </p:val>
                                        </p:tav>
                                      </p:tavLst>
                                    </p:anim>
                                    <p:anim calcmode="lin" valueType="num">
                                      <p:cBhvr>
                                        <p:cTn id="138" dur="1000" fill="hold"/>
                                        <p:tgtEl>
                                          <p:spTgt spid="791"/>
                                        </p:tgtEl>
                                        <p:attrNameLst>
                                          <p:attrName>style.rotation</p:attrName>
                                        </p:attrNameLst>
                                      </p:cBhvr>
                                      <p:tavLst>
                                        <p:tav tm="0">
                                          <p:val>
                                            <p:fltVal val="90"/>
                                          </p:val>
                                        </p:tav>
                                        <p:tav tm="100000">
                                          <p:val>
                                            <p:fltVal val="0"/>
                                          </p:val>
                                        </p:tav>
                                      </p:tavLst>
                                    </p:anim>
                                    <p:animEffect transition="in" filter="fade">
                                      <p:cBhvr>
                                        <p:cTn id="139" dur="1000"/>
                                        <p:tgtEl>
                                          <p:spTgt spid="791"/>
                                        </p:tgtEl>
                                      </p:cBhvr>
                                    </p:animEffect>
                                  </p:childTnLst>
                                </p:cTn>
                              </p:par>
                              <p:par>
                                <p:cTn id="140" presetID="31" presetClass="entr" presetSubtype="0" fill="hold" grpId="0" nodeType="withEffect">
                                  <p:stCondLst>
                                    <p:cond delay="750"/>
                                  </p:stCondLst>
                                  <p:childTnLst>
                                    <p:set>
                                      <p:cBhvr>
                                        <p:cTn id="141" dur="1" fill="hold">
                                          <p:stCondLst>
                                            <p:cond delay="0"/>
                                          </p:stCondLst>
                                        </p:cTn>
                                        <p:tgtEl>
                                          <p:spTgt spid="792"/>
                                        </p:tgtEl>
                                        <p:attrNameLst>
                                          <p:attrName>style.visibility</p:attrName>
                                        </p:attrNameLst>
                                      </p:cBhvr>
                                      <p:to>
                                        <p:strVal val="visible"/>
                                      </p:to>
                                    </p:set>
                                    <p:anim calcmode="lin" valueType="num">
                                      <p:cBhvr>
                                        <p:cTn id="142" dur="1000" fill="hold"/>
                                        <p:tgtEl>
                                          <p:spTgt spid="792"/>
                                        </p:tgtEl>
                                        <p:attrNameLst>
                                          <p:attrName>ppt_w</p:attrName>
                                        </p:attrNameLst>
                                      </p:cBhvr>
                                      <p:tavLst>
                                        <p:tav tm="0">
                                          <p:val>
                                            <p:fltVal val="0"/>
                                          </p:val>
                                        </p:tav>
                                        <p:tav tm="100000">
                                          <p:val>
                                            <p:strVal val="#ppt_w"/>
                                          </p:val>
                                        </p:tav>
                                      </p:tavLst>
                                    </p:anim>
                                    <p:anim calcmode="lin" valueType="num">
                                      <p:cBhvr>
                                        <p:cTn id="143" dur="1000" fill="hold"/>
                                        <p:tgtEl>
                                          <p:spTgt spid="792"/>
                                        </p:tgtEl>
                                        <p:attrNameLst>
                                          <p:attrName>ppt_h</p:attrName>
                                        </p:attrNameLst>
                                      </p:cBhvr>
                                      <p:tavLst>
                                        <p:tav tm="0">
                                          <p:val>
                                            <p:fltVal val="0"/>
                                          </p:val>
                                        </p:tav>
                                        <p:tav tm="100000">
                                          <p:val>
                                            <p:strVal val="#ppt_h"/>
                                          </p:val>
                                        </p:tav>
                                      </p:tavLst>
                                    </p:anim>
                                    <p:anim calcmode="lin" valueType="num">
                                      <p:cBhvr>
                                        <p:cTn id="144" dur="1000" fill="hold"/>
                                        <p:tgtEl>
                                          <p:spTgt spid="792"/>
                                        </p:tgtEl>
                                        <p:attrNameLst>
                                          <p:attrName>style.rotation</p:attrName>
                                        </p:attrNameLst>
                                      </p:cBhvr>
                                      <p:tavLst>
                                        <p:tav tm="0">
                                          <p:val>
                                            <p:fltVal val="90"/>
                                          </p:val>
                                        </p:tav>
                                        <p:tav tm="100000">
                                          <p:val>
                                            <p:fltVal val="0"/>
                                          </p:val>
                                        </p:tav>
                                      </p:tavLst>
                                    </p:anim>
                                    <p:animEffect transition="in" filter="fade">
                                      <p:cBhvr>
                                        <p:cTn id="145" dur="1000"/>
                                        <p:tgtEl>
                                          <p:spTgt spid="792"/>
                                        </p:tgtEl>
                                      </p:cBhvr>
                                    </p:animEffect>
                                  </p:childTnLst>
                                </p:cTn>
                              </p:par>
                              <p:par>
                                <p:cTn id="146" presetID="31" presetClass="entr" presetSubtype="0" fill="hold" grpId="0" nodeType="withEffect">
                                  <p:stCondLst>
                                    <p:cond delay="750"/>
                                  </p:stCondLst>
                                  <p:childTnLst>
                                    <p:set>
                                      <p:cBhvr>
                                        <p:cTn id="147" dur="1" fill="hold">
                                          <p:stCondLst>
                                            <p:cond delay="0"/>
                                          </p:stCondLst>
                                        </p:cTn>
                                        <p:tgtEl>
                                          <p:spTgt spid="793"/>
                                        </p:tgtEl>
                                        <p:attrNameLst>
                                          <p:attrName>style.visibility</p:attrName>
                                        </p:attrNameLst>
                                      </p:cBhvr>
                                      <p:to>
                                        <p:strVal val="visible"/>
                                      </p:to>
                                    </p:set>
                                    <p:anim calcmode="lin" valueType="num">
                                      <p:cBhvr>
                                        <p:cTn id="148" dur="1000" fill="hold"/>
                                        <p:tgtEl>
                                          <p:spTgt spid="793"/>
                                        </p:tgtEl>
                                        <p:attrNameLst>
                                          <p:attrName>ppt_w</p:attrName>
                                        </p:attrNameLst>
                                      </p:cBhvr>
                                      <p:tavLst>
                                        <p:tav tm="0">
                                          <p:val>
                                            <p:fltVal val="0"/>
                                          </p:val>
                                        </p:tav>
                                        <p:tav tm="100000">
                                          <p:val>
                                            <p:strVal val="#ppt_w"/>
                                          </p:val>
                                        </p:tav>
                                      </p:tavLst>
                                    </p:anim>
                                    <p:anim calcmode="lin" valueType="num">
                                      <p:cBhvr>
                                        <p:cTn id="149" dur="1000" fill="hold"/>
                                        <p:tgtEl>
                                          <p:spTgt spid="793"/>
                                        </p:tgtEl>
                                        <p:attrNameLst>
                                          <p:attrName>ppt_h</p:attrName>
                                        </p:attrNameLst>
                                      </p:cBhvr>
                                      <p:tavLst>
                                        <p:tav tm="0">
                                          <p:val>
                                            <p:fltVal val="0"/>
                                          </p:val>
                                        </p:tav>
                                        <p:tav tm="100000">
                                          <p:val>
                                            <p:strVal val="#ppt_h"/>
                                          </p:val>
                                        </p:tav>
                                      </p:tavLst>
                                    </p:anim>
                                    <p:anim calcmode="lin" valueType="num">
                                      <p:cBhvr>
                                        <p:cTn id="150" dur="1000" fill="hold"/>
                                        <p:tgtEl>
                                          <p:spTgt spid="793"/>
                                        </p:tgtEl>
                                        <p:attrNameLst>
                                          <p:attrName>style.rotation</p:attrName>
                                        </p:attrNameLst>
                                      </p:cBhvr>
                                      <p:tavLst>
                                        <p:tav tm="0">
                                          <p:val>
                                            <p:fltVal val="90"/>
                                          </p:val>
                                        </p:tav>
                                        <p:tav tm="100000">
                                          <p:val>
                                            <p:fltVal val="0"/>
                                          </p:val>
                                        </p:tav>
                                      </p:tavLst>
                                    </p:anim>
                                    <p:animEffect transition="in" filter="fade">
                                      <p:cBhvr>
                                        <p:cTn id="151" dur="1000"/>
                                        <p:tgtEl>
                                          <p:spTgt spid="793"/>
                                        </p:tgtEl>
                                      </p:cBhvr>
                                    </p:animEffect>
                                  </p:childTnLst>
                                </p:cTn>
                              </p:par>
                              <p:par>
                                <p:cTn id="152" presetID="31" presetClass="entr" presetSubtype="0" fill="hold" grpId="0" nodeType="withEffect">
                                  <p:stCondLst>
                                    <p:cond delay="750"/>
                                  </p:stCondLst>
                                  <p:childTnLst>
                                    <p:set>
                                      <p:cBhvr>
                                        <p:cTn id="153" dur="1" fill="hold">
                                          <p:stCondLst>
                                            <p:cond delay="0"/>
                                          </p:stCondLst>
                                        </p:cTn>
                                        <p:tgtEl>
                                          <p:spTgt spid="794"/>
                                        </p:tgtEl>
                                        <p:attrNameLst>
                                          <p:attrName>style.visibility</p:attrName>
                                        </p:attrNameLst>
                                      </p:cBhvr>
                                      <p:to>
                                        <p:strVal val="visible"/>
                                      </p:to>
                                    </p:set>
                                    <p:anim calcmode="lin" valueType="num">
                                      <p:cBhvr>
                                        <p:cTn id="154" dur="1000" fill="hold"/>
                                        <p:tgtEl>
                                          <p:spTgt spid="794"/>
                                        </p:tgtEl>
                                        <p:attrNameLst>
                                          <p:attrName>ppt_w</p:attrName>
                                        </p:attrNameLst>
                                      </p:cBhvr>
                                      <p:tavLst>
                                        <p:tav tm="0">
                                          <p:val>
                                            <p:fltVal val="0"/>
                                          </p:val>
                                        </p:tav>
                                        <p:tav tm="100000">
                                          <p:val>
                                            <p:strVal val="#ppt_w"/>
                                          </p:val>
                                        </p:tav>
                                      </p:tavLst>
                                    </p:anim>
                                    <p:anim calcmode="lin" valueType="num">
                                      <p:cBhvr>
                                        <p:cTn id="155" dur="1000" fill="hold"/>
                                        <p:tgtEl>
                                          <p:spTgt spid="794"/>
                                        </p:tgtEl>
                                        <p:attrNameLst>
                                          <p:attrName>ppt_h</p:attrName>
                                        </p:attrNameLst>
                                      </p:cBhvr>
                                      <p:tavLst>
                                        <p:tav tm="0">
                                          <p:val>
                                            <p:fltVal val="0"/>
                                          </p:val>
                                        </p:tav>
                                        <p:tav tm="100000">
                                          <p:val>
                                            <p:strVal val="#ppt_h"/>
                                          </p:val>
                                        </p:tav>
                                      </p:tavLst>
                                    </p:anim>
                                    <p:anim calcmode="lin" valueType="num">
                                      <p:cBhvr>
                                        <p:cTn id="156" dur="1000" fill="hold"/>
                                        <p:tgtEl>
                                          <p:spTgt spid="794"/>
                                        </p:tgtEl>
                                        <p:attrNameLst>
                                          <p:attrName>style.rotation</p:attrName>
                                        </p:attrNameLst>
                                      </p:cBhvr>
                                      <p:tavLst>
                                        <p:tav tm="0">
                                          <p:val>
                                            <p:fltVal val="90"/>
                                          </p:val>
                                        </p:tav>
                                        <p:tav tm="100000">
                                          <p:val>
                                            <p:fltVal val="0"/>
                                          </p:val>
                                        </p:tav>
                                      </p:tavLst>
                                    </p:anim>
                                    <p:animEffect transition="in" filter="fade">
                                      <p:cBhvr>
                                        <p:cTn id="157" dur="1000"/>
                                        <p:tgtEl>
                                          <p:spTgt spid="794"/>
                                        </p:tgtEl>
                                      </p:cBhvr>
                                    </p:animEffect>
                                  </p:childTnLst>
                                </p:cTn>
                              </p:par>
                              <p:par>
                                <p:cTn id="158" presetID="31" presetClass="entr" presetSubtype="0" fill="hold" grpId="0" nodeType="withEffect">
                                  <p:stCondLst>
                                    <p:cond delay="750"/>
                                  </p:stCondLst>
                                  <p:childTnLst>
                                    <p:set>
                                      <p:cBhvr>
                                        <p:cTn id="159" dur="1" fill="hold">
                                          <p:stCondLst>
                                            <p:cond delay="0"/>
                                          </p:stCondLst>
                                        </p:cTn>
                                        <p:tgtEl>
                                          <p:spTgt spid="795"/>
                                        </p:tgtEl>
                                        <p:attrNameLst>
                                          <p:attrName>style.visibility</p:attrName>
                                        </p:attrNameLst>
                                      </p:cBhvr>
                                      <p:to>
                                        <p:strVal val="visible"/>
                                      </p:to>
                                    </p:set>
                                    <p:anim calcmode="lin" valueType="num">
                                      <p:cBhvr>
                                        <p:cTn id="160" dur="1000" fill="hold"/>
                                        <p:tgtEl>
                                          <p:spTgt spid="795"/>
                                        </p:tgtEl>
                                        <p:attrNameLst>
                                          <p:attrName>ppt_w</p:attrName>
                                        </p:attrNameLst>
                                      </p:cBhvr>
                                      <p:tavLst>
                                        <p:tav tm="0">
                                          <p:val>
                                            <p:fltVal val="0"/>
                                          </p:val>
                                        </p:tav>
                                        <p:tav tm="100000">
                                          <p:val>
                                            <p:strVal val="#ppt_w"/>
                                          </p:val>
                                        </p:tav>
                                      </p:tavLst>
                                    </p:anim>
                                    <p:anim calcmode="lin" valueType="num">
                                      <p:cBhvr>
                                        <p:cTn id="161" dur="1000" fill="hold"/>
                                        <p:tgtEl>
                                          <p:spTgt spid="795"/>
                                        </p:tgtEl>
                                        <p:attrNameLst>
                                          <p:attrName>ppt_h</p:attrName>
                                        </p:attrNameLst>
                                      </p:cBhvr>
                                      <p:tavLst>
                                        <p:tav tm="0">
                                          <p:val>
                                            <p:fltVal val="0"/>
                                          </p:val>
                                        </p:tav>
                                        <p:tav tm="100000">
                                          <p:val>
                                            <p:strVal val="#ppt_h"/>
                                          </p:val>
                                        </p:tav>
                                      </p:tavLst>
                                    </p:anim>
                                    <p:anim calcmode="lin" valueType="num">
                                      <p:cBhvr>
                                        <p:cTn id="162" dur="1000" fill="hold"/>
                                        <p:tgtEl>
                                          <p:spTgt spid="795"/>
                                        </p:tgtEl>
                                        <p:attrNameLst>
                                          <p:attrName>style.rotation</p:attrName>
                                        </p:attrNameLst>
                                      </p:cBhvr>
                                      <p:tavLst>
                                        <p:tav tm="0">
                                          <p:val>
                                            <p:fltVal val="90"/>
                                          </p:val>
                                        </p:tav>
                                        <p:tav tm="100000">
                                          <p:val>
                                            <p:fltVal val="0"/>
                                          </p:val>
                                        </p:tav>
                                      </p:tavLst>
                                    </p:anim>
                                    <p:animEffect transition="in" filter="fade">
                                      <p:cBhvr>
                                        <p:cTn id="163" dur="1000"/>
                                        <p:tgtEl>
                                          <p:spTgt spid="795"/>
                                        </p:tgtEl>
                                      </p:cBhvr>
                                    </p:animEffect>
                                  </p:childTnLst>
                                </p:cTn>
                              </p:par>
                              <p:par>
                                <p:cTn id="164" presetID="31" presetClass="entr" presetSubtype="0" fill="hold" grpId="0" nodeType="withEffect">
                                  <p:stCondLst>
                                    <p:cond delay="750"/>
                                  </p:stCondLst>
                                  <p:childTnLst>
                                    <p:set>
                                      <p:cBhvr>
                                        <p:cTn id="165" dur="1" fill="hold">
                                          <p:stCondLst>
                                            <p:cond delay="0"/>
                                          </p:stCondLst>
                                        </p:cTn>
                                        <p:tgtEl>
                                          <p:spTgt spid="796"/>
                                        </p:tgtEl>
                                        <p:attrNameLst>
                                          <p:attrName>style.visibility</p:attrName>
                                        </p:attrNameLst>
                                      </p:cBhvr>
                                      <p:to>
                                        <p:strVal val="visible"/>
                                      </p:to>
                                    </p:set>
                                    <p:anim calcmode="lin" valueType="num">
                                      <p:cBhvr>
                                        <p:cTn id="166" dur="1000" fill="hold"/>
                                        <p:tgtEl>
                                          <p:spTgt spid="796"/>
                                        </p:tgtEl>
                                        <p:attrNameLst>
                                          <p:attrName>ppt_w</p:attrName>
                                        </p:attrNameLst>
                                      </p:cBhvr>
                                      <p:tavLst>
                                        <p:tav tm="0">
                                          <p:val>
                                            <p:fltVal val="0"/>
                                          </p:val>
                                        </p:tav>
                                        <p:tav tm="100000">
                                          <p:val>
                                            <p:strVal val="#ppt_w"/>
                                          </p:val>
                                        </p:tav>
                                      </p:tavLst>
                                    </p:anim>
                                    <p:anim calcmode="lin" valueType="num">
                                      <p:cBhvr>
                                        <p:cTn id="167" dur="1000" fill="hold"/>
                                        <p:tgtEl>
                                          <p:spTgt spid="796"/>
                                        </p:tgtEl>
                                        <p:attrNameLst>
                                          <p:attrName>ppt_h</p:attrName>
                                        </p:attrNameLst>
                                      </p:cBhvr>
                                      <p:tavLst>
                                        <p:tav tm="0">
                                          <p:val>
                                            <p:fltVal val="0"/>
                                          </p:val>
                                        </p:tav>
                                        <p:tav tm="100000">
                                          <p:val>
                                            <p:strVal val="#ppt_h"/>
                                          </p:val>
                                        </p:tav>
                                      </p:tavLst>
                                    </p:anim>
                                    <p:anim calcmode="lin" valueType="num">
                                      <p:cBhvr>
                                        <p:cTn id="168" dur="1000" fill="hold"/>
                                        <p:tgtEl>
                                          <p:spTgt spid="796"/>
                                        </p:tgtEl>
                                        <p:attrNameLst>
                                          <p:attrName>style.rotation</p:attrName>
                                        </p:attrNameLst>
                                      </p:cBhvr>
                                      <p:tavLst>
                                        <p:tav tm="0">
                                          <p:val>
                                            <p:fltVal val="90"/>
                                          </p:val>
                                        </p:tav>
                                        <p:tav tm="100000">
                                          <p:val>
                                            <p:fltVal val="0"/>
                                          </p:val>
                                        </p:tav>
                                      </p:tavLst>
                                    </p:anim>
                                    <p:animEffect transition="in" filter="fade">
                                      <p:cBhvr>
                                        <p:cTn id="169" dur="1000"/>
                                        <p:tgtEl>
                                          <p:spTgt spid="796"/>
                                        </p:tgtEl>
                                      </p:cBhvr>
                                    </p:animEffect>
                                  </p:childTnLst>
                                </p:cTn>
                              </p:par>
                              <p:par>
                                <p:cTn id="170" presetID="31" presetClass="entr" presetSubtype="0" fill="hold" grpId="0" nodeType="withEffect">
                                  <p:stCondLst>
                                    <p:cond delay="750"/>
                                  </p:stCondLst>
                                  <p:childTnLst>
                                    <p:set>
                                      <p:cBhvr>
                                        <p:cTn id="171" dur="1" fill="hold">
                                          <p:stCondLst>
                                            <p:cond delay="0"/>
                                          </p:stCondLst>
                                        </p:cTn>
                                        <p:tgtEl>
                                          <p:spTgt spid="797"/>
                                        </p:tgtEl>
                                        <p:attrNameLst>
                                          <p:attrName>style.visibility</p:attrName>
                                        </p:attrNameLst>
                                      </p:cBhvr>
                                      <p:to>
                                        <p:strVal val="visible"/>
                                      </p:to>
                                    </p:set>
                                    <p:anim calcmode="lin" valueType="num">
                                      <p:cBhvr>
                                        <p:cTn id="172" dur="1000" fill="hold"/>
                                        <p:tgtEl>
                                          <p:spTgt spid="797"/>
                                        </p:tgtEl>
                                        <p:attrNameLst>
                                          <p:attrName>ppt_w</p:attrName>
                                        </p:attrNameLst>
                                      </p:cBhvr>
                                      <p:tavLst>
                                        <p:tav tm="0">
                                          <p:val>
                                            <p:fltVal val="0"/>
                                          </p:val>
                                        </p:tav>
                                        <p:tav tm="100000">
                                          <p:val>
                                            <p:strVal val="#ppt_w"/>
                                          </p:val>
                                        </p:tav>
                                      </p:tavLst>
                                    </p:anim>
                                    <p:anim calcmode="lin" valueType="num">
                                      <p:cBhvr>
                                        <p:cTn id="173" dur="1000" fill="hold"/>
                                        <p:tgtEl>
                                          <p:spTgt spid="797"/>
                                        </p:tgtEl>
                                        <p:attrNameLst>
                                          <p:attrName>ppt_h</p:attrName>
                                        </p:attrNameLst>
                                      </p:cBhvr>
                                      <p:tavLst>
                                        <p:tav tm="0">
                                          <p:val>
                                            <p:fltVal val="0"/>
                                          </p:val>
                                        </p:tav>
                                        <p:tav tm="100000">
                                          <p:val>
                                            <p:strVal val="#ppt_h"/>
                                          </p:val>
                                        </p:tav>
                                      </p:tavLst>
                                    </p:anim>
                                    <p:anim calcmode="lin" valueType="num">
                                      <p:cBhvr>
                                        <p:cTn id="174" dur="1000" fill="hold"/>
                                        <p:tgtEl>
                                          <p:spTgt spid="797"/>
                                        </p:tgtEl>
                                        <p:attrNameLst>
                                          <p:attrName>style.rotation</p:attrName>
                                        </p:attrNameLst>
                                      </p:cBhvr>
                                      <p:tavLst>
                                        <p:tav tm="0">
                                          <p:val>
                                            <p:fltVal val="90"/>
                                          </p:val>
                                        </p:tav>
                                        <p:tav tm="100000">
                                          <p:val>
                                            <p:fltVal val="0"/>
                                          </p:val>
                                        </p:tav>
                                      </p:tavLst>
                                    </p:anim>
                                    <p:animEffect transition="in" filter="fade">
                                      <p:cBhvr>
                                        <p:cTn id="175" dur="1000"/>
                                        <p:tgtEl>
                                          <p:spTgt spid="797"/>
                                        </p:tgtEl>
                                      </p:cBhvr>
                                    </p:animEffect>
                                  </p:childTnLst>
                                </p:cTn>
                              </p:par>
                              <p:par>
                                <p:cTn id="176" presetID="31" presetClass="entr" presetSubtype="0" fill="hold" grpId="0" nodeType="withEffect">
                                  <p:stCondLst>
                                    <p:cond delay="750"/>
                                  </p:stCondLst>
                                  <p:childTnLst>
                                    <p:set>
                                      <p:cBhvr>
                                        <p:cTn id="177" dur="1" fill="hold">
                                          <p:stCondLst>
                                            <p:cond delay="0"/>
                                          </p:stCondLst>
                                        </p:cTn>
                                        <p:tgtEl>
                                          <p:spTgt spid="798"/>
                                        </p:tgtEl>
                                        <p:attrNameLst>
                                          <p:attrName>style.visibility</p:attrName>
                                        </p:attrNameLst>
                                      </p:cBhvr>
                                      <p:to>
                                        <p:strVal val="visible"/>
                                      </p:to>
                                    </p:set>
                                    <p:anim calcmode="lin" valueType="num">
                                      <p:cBhvr>
                                        <p:cTn id="178" dur="1000" fill="hold"/>
                                        <p:tgtEl>
                                          <p:spTgt spid="798"/>
                                        </p:tgtEl>
                                        <p:attrNameLst>
                                          <p:attrName>ppt_w</p:attrName>
                                        </p:attrNameLst>
                                      </p:cBhvr>
                                      <p:tavLst>
                                        <p:tav tm="0">
                                          <p:val>
                                            <p:fltVal val="0"/>
                                          </p:val>
                                        </p:tav>
                                        <p:tav tm="100000">
                                          <p:val>
                                            <p:strVal val="#ppt_w"/>
                                          </p:val>
                                        </p:tav>
                                      </p:tavLst>
                                    </p:anim>
                                    <p:anim calcmode="lin" valueType="num">
                                      <p:cBhvr>
                                        <p:cTn id="179" dur="1000" fill="hold"/>
                                        <p:tgtEl>
                                          <p:spTgt spid="798"/>
                                        </p:tgtEl>
                                        <p:attrNameLst>
                                          <p:attrName>ppt_h</p:attrName>
                                        </p:attrNameLst>
                                      </p:cBhvr>
                                      <p:tavLst>
                                        <p:tav tm="0">
                                          <p:val>
                                            <p:fltVal val="0"/>
                                          </p:val>
                                        </p:tav>
                                        <p:tav tm="100000">
                                          <p:val>
                                            <p:strVal val="#ppt_h"/>
                                          </p:val>
                                        </p:tav>
                                      </p:tavLst>
                                    </p:anim>
                                    <p:anim calcmode="lin" valueType="num">
                                      <p:cBhvr>
                                        <p:cTn id="180" dur="1000" fill="hold"/>
                                        <p:tgtEl>
                                          <p:spTgt spid="798"/>
                                        </p:tgtEl>
                                        <p:attrNameLst>
                                          <p:attrName>style.rotation</p:attrName>
                                        </p:attrNameLst>
                                      </p:cBhvr>
                                      <p:tavLst>
                                        <p:tav tm="0">
                                          <p:val>
                                            <p:fltVal val="90"/>
                                          </p:val>
                                        </p:tav>
                                        <p:tav tm="100000">
                                          <p:val>
                                            <p:fltVal val="0"/>
                                          </p:val>
                                        </p:tav>
                                      </p:tavLst>
                                    </p:anim>
                                    <p:animEffect transition="in" filter="fade">
                                      <p:cBhvr>
                                        <p:cTn id="181" dur="1000"/>
                                        <p:tgtEl>
                                          <p:spTgt spid="798"/>
                                        </p:tgtEl>
                                      </p:cBhvr>
                                    </p:animEffect>
                                  </p:childTnLst>
                                </p:cTn>
                              </p:par>
                              <p:par>
                                <p:cTn id="182" presetID="31" presetClass="entr" presetSubtype="0" fill="hold" grpId="0" nodeType="withEffect">
                                  <p:stCondLst>
                                    <p:cond delay="750"/>
                                  </p:stCondLst>
                                  <p:childTnLst>
                                    <p:set>
                                      <p:cBhvr>
                                        <p:cTn id="183" dur="1" fill="hold">
                                          <p:stCondLst>
                                            <p:cond delay="0"/>
                                          </p:stCondLst>
                                        </p:cTn>
                                        <p:tgtEl>
                                          <p:spTgt spid="799"/>
                                        </p:tgtEl>
                                        <p:attrNameLst>
                                          <p:attrName>style.visibility</p:attrName>
                                        </p:attrNameLst>
                                      </p:cBhvr>
                                      <p:to>
                                        <p:strVal val="visible"/>
                                      </p:to>
                                    </p:set>
                                    <p:anim calcmode="lin" valueType="num">
                                      <p:cBhvr>
                                        <p:cTn id="184" dur="1000" fill="hold"/>
                                        <p:tgtEl>
                                          <p:spTgt spid="799"/>
                                        </p:tgtEl>
                                        <p:attrNameLst>
                                          <p:attrName>ppt_w</p:attrName>
                                        </p:attrNameLst>
                                      </p:cBhvr>
                                      <p:tavLst>
                                        <p:tav tm="0">
                                          <p:val>
                                            <p:fltVal val="0"/>
                                          </p:val>
                                        </p:tav>
                                        <p:tav tm="100000">
                                          <p:val>
                                            <p:strVal val="#ppt_w"/>
                                          </p:val>
                                        </p:tav>
                                      </p:tavLst>
                                    </p:anim>
                                    <p:anim calcmode="lin" valueType="num">
                                      <p:cBhvr>
                                        <p:cTn id="185" dur="1000" fill="hold"/>
                                        <p:tgtEl>
                                          <p:spTgt spid="799"/>
                                        </p:tgtEl>
                                        <p:attrNameLst>
                                          <p:attrName>ppt_h</p:attrName>
                                        </p:attrNameLst>
                                      </p:cBhvr>
                                      <p:tavLst>
                                        <p:tav tm="0">
                                          <p:val>
                                            <p:fltVal val="0"/>
                                          </p:val>
                                        </p:tav>
                                        <p:tav tm="100000">
                                          <p:val>
                                            <p:strVal val="#ppt_h"/>
                                          </p:val>
                                        </p:tav>
                                      </p:tavLst>
                                    </p:anim>
                                    <p:anim calcmode="lin" valueType="num">
                                      <p:cBhvr>
                                        <p:cTn id="186" dur="1000" fill="hold"/>
                                        <p:tgtEl>
                                          <p:spTgt spid="799"/>
                                        </p:tgtEl>
                                        <p:attrNameLst>
                                          <p:attrName>style.rotation</p:attrName>
                                        </p:attrNameLst>
                                      </p:cBhvr>
                                      <p:tavLst>
                                        <p:tav tm="0">
                                          <p:val>
                                            <p:fltVal val="90"/>
                                          </p:val>
                                        </p:tav>
                                        <p:tav tm="100000">
                                          <p:val>
                                            <p:fltVal val="0"/>
                                          </p:val>
                                        </p:tav>
                                      </p:tavLst>
                                    </p:anim>
                                    <p:animEffect transition="in" filter="fade">
                                      <p:cBhvr>
                                        <p:cTn id="187" dur="1000"/>
                                        <p:tgtEl>
                                          <p:spTgt spid="799"/>
                                        </p:tgtEl>
                                      </p:cBhvr>
                                    </p:animEffect>
                                  </p:childTnLst>
                                </p:cTn>
                              </p:par>
                              <p:par>
                                <p:cTn id="188" presetID="31" presetClass="entr" presetSubtype="0" fill="hold" grpId="0" nodeType="withEffect">
                                  <p:stCondLst>
                                    <p:cond delay="750"/>
                                  </p:stCondLst>
                                  <p:childTnLst>
                                    <p:set>
                                      <p:cBhvr>
                                        <p:cTn id="189" dur="1" fill="hold">
                                          <p:stCondLst>
                                            <p:cond delay="0"/>
                                          </p:stCondLst>
                                        </p:cTn>
                                        <p:tgtEl>
                                          <p:spTgt spid="800"/>
                                        </p:tgtEl>
                                        <p:attrNameLst>
                                          <p:attrName>style.visibility</p:attrName>
                                        </p:attrNameLst>
                                      </p:cBhvr>
                                      <p:to>
                                        <p:strVal val="visible"/>
                                      </p:to>
                                    </p:set>
                                    <p:anim calcmode="lin" valueType="num">
                                      <p:cBhvr>
                                        <p:cTn id="190" dur="1000" fill="hold"/>
                                        <p:tgtEl>
                                          <p:spTgt spid="800"/>
                                        </p:tgtEl>
                                        <p:attrNameLst>
                                          <p:attrName>ppt_w</p:attrName>
                                        </p:attrNameLst>
                                      </p:cBhvr>
                                      <p:tavLst>
                                        <p:tav tm="0">
                                          <p:val>
                                            <p:fltVal val="0"/>
                                          </p:val>
                                        </p:tav>
                                        <p:tav tm="100000">
                                          <p:val>
                                            <p:strVal val="#ppt_w"/>
                                          </p:val>
                                        </p:tav>
                                      </p:tavLst>
                                    </p:anim>
                                    <p:anim calcmode="lin" valueType="num">
                                      <p:cBhvr>
                                        <p:cTn id="191" dur="1000" fill="hold"/>
                                        <p:tgtEl>
                                          <p:spTgt spid="800"/>
                                        </p:tgtEl>
                                        <p:attrNameLst>
                                          <p:attrName>ppt_h</p:attrName>
                                        </p:attrNameLst>
                                      </p:cBhvr>
                                      <p:tavLst>
                                        <p:tav tm="0">
                                          <p:val>
                                            <p:fltVal val="0"/>
                                          </p:val>
                                        </p:tav>
                                        <p:tav tm="100000">
                                          <p:val>
                                            <p:strVal val="#ppt_h"/>
                                          </p:val>
                                        </p:tav>
                                      </p:tavLst>
                                    </p:anim>
                                    <p:anim calcmode="lin" valueType="num">
                                      <p:cBhvr>
                                        <p:cTn id="192" dur="1000" fill="hold"/>
                                        <p:tgtEl>
                                          <p:spTgt spid="800"/>
                                        </p:tgtEl>
                                        <p:attrNameLst>
                                          <p:attrName>style.rotation</p:attrName>
                                        </p:attrNameLst>
                                      </p:cBhvr>
                                      <p:tavLst>
                                        <p:tav tm="0">
                                          <p:val>
                                            <p:fltVal val="90"/>
                                          </p:val>
                                        </p:tav>
                                        <p:tav tm="100000">
                                          <p:val>
                                            <p:fltVal val="0"/>
                                          </p:val>
                                        </p:tav>
                                      </p:tavLst>
                                    </p:anim>
                                    <p:animEffect transition="in" filter="fade">
                                      <p:cBhvr>
                                        <p:cTn id="193" dur="1000"/>
                                        <p:tgtEl>
                                          <p:spTgt spid="800"/>
                                        </p:tgtEl>
                                      </p:cBhvr>
                                    </p:animEffect>
                                  </p:childTnLst>
                                </p:cTn>
                              </p:par>
                              <p:par>
                                <p:cTn id="194" presetID="31" presetClass="entr" presetSubtype="0" fill="hold" grpId="0" nodeType="withEffect">
                                  <p:stCondLst>
                                    <p:cond delay="750"/>
                                  </p:stCondLst>
                                  <p:childTnLst>
                                    <p:set>
                                      <p:cBhvr>
                                        <p:cTn id="195" dur="1" fill="hold">
                                          <p:stCondLst>
                                            <p:cond delay="0"/>
                                          </p:stCondLst>
                                        </p:cTn>
                                        <p:tgtEl>
                                          <p:spTgt spid="801"/>
                                        </p:tgtEl>
                                        <p:attrNameLst>
                                          <p:attrName>style.visibility</p:attrName>
                                        </p:attrNameLst>
                                      </p:cBhvr>
                                      <p:to>
                                        <p:strVal val="visible"/>
                                      </p:to>
                                    </p:set>
                                    <p:anim calcmode="lin" valueType="num">
                                      <p:cBhvr>
                                        <p:cTn id="196" dur="1000" fill="hold"/>
                                        <p:tgtEl>
                                          <p:spTgt spid="801"/>
                                        </p:tgtEl>
                                        <p:attrNameLst>
                                          <p:attrName>ppt_w</p:attrName>
                                        </p:attrNameLst>
                                      </p:cBhvr>
                                      <p:tavLst>
                                        <p:tav tm="0">
                                          <p:val>
                                            <p:fltVal val="0"/>
                                          </p:val>
                                        </p:tav>
                                        <p:tav tm="100000">
                                          <p:val>
                                            <p:strVal val="#ppt_w"/>
                                          </p:val>
                                        </p:tav>
                                      </p:tavLst>
                                    </p:anim>
                                    <p:anim calcmode="lin" valueType="num">
                                      <p:cBhvr>
                                        <p:cTn id="197" dur="1000" fill="hold"/>
                                        <p:tgtEl>
                                          <p:spTgt spid="801"/>
                                        </p:tgtEl>
                                        <p:attrNameLst>
                                          <p:attrName>ppt_h</p:attrName>
                                        </p:attrNameLst>
                                      </p:cBhvr>
                                      <p:tavLst>
                                        <p:tav tm="0">
                                          <p:val>
                                            <p:fltVal val="0"/>
                                          </p:val>
                                        </p:tav>
                                        <p:tav tm="100000">
                                          <p:val>
                                            <p:strVal val="#ppt_h"/>
                                          </p:val>
                                        </p:tav>
                                      </p:tavLst>
                                    </p:anim>
                                    <p:anim calcmode="lin" valueType="num">
                                      <p:cBhvr>
                                        <p:cTn id="198" dur="1000" fill="hold"/>
                                        <p:tgtEl>
                                          <p:spTgt spid="801"/>
                                        </p:tgtEl>
                                        <p:attrNameLst>
                                          <p:attrName>style.rotation</p:attrName>
                                        </p:attrNameLst>
                                      </p:cBhvr>
                                      <p:tavLst>
                                        <p:tav tm="0">
                                          <p:val>
                                            <p:fltVal val="90"/>
                                          </p:val>
                                        </p:tav>
                                        <p:tav tm="100000">
                                          <p:val>
                                            <p:fltVal val="0"/>
                                          </p:val>
                                        </p:tav>
                                      </p:tavLst>
                                    </p:anim>
                                    <p:animEffect transition="in" filter="fade">
                                      <p:cBhvr>
                                        <p:cTn id="199" dur="1000"/>
                                        <p:tgtEl>
                                          <p:spTgt spid="801"/>
                                        </p:tgtEl>
                                      </p:cBhvr>
                                    </p:animEffect>
                                  </p:childTnLst>
                                </p:cTn>
                              </p:par>
                              <p:par>
                                <p:cTn id="200" presetID="31" presetClass="entr" presetSubtype="0" fill="hold" grpId="0" nodeType="withEffect">
                                  <p:stCondLst>
                                    <p:cond delay="750"/>
                                  </p:stCondLst>
                                  <p:childTnLst>
                                    <p:set>
                                      <p:cBhvr>
                                        <p:cTn id="201" dur="1" fill="hold">
                                          <p:stCondLst>
                                            <p:cond delay="0"/>
                                          </p:stCondLst>
                                        </p:cTn>
                                        <p:tgtEl>
                                          <p:spTgt spid="802"/>
                                        </p:tgtEl>
                                        <p:attrNameLst>
                                          <p:attrName>style.visibility</p:attrName>
                                        </p:attrNameLst>
                                      </p:cBhvr>
                                      <p:to>
                                        <p:strVal val="visible"/>
                                      </p:to>
                                    </p:set>
                                    <p:anim calcmode="lin" valueType="num">
                                      <p:cBhvr>
                                        <p:cTn id="202" dur="1000" fill="hold"/>
                                        <p:tgtEl>
                                          <p:spTgt spid="802"/>
                                        </p:tgtEl>
                                        <p:attrNameLst>
                                          <p:attrName>ppt_w</p:attrName>
                                        </p:attrNameLst>
                                      </p:cBhvr>
                                      <p:tavLst>
                                        <p:tav tm="0">
                                          <p:val>
                                            <p:fltVal val="0"/>
                                          </p:val>
                                        </p:tav>
                                        <p:tav tm="100000">
                                          <p:val>
                                            <p:strVal val="#ppt_w"/>
                                          </p:val>
                                        </p:tav>
                                      </p:tavLst>
                                    </p:anim>
                                    <p:anim calcmode="lin" valueType="num">
                                      <p:cBhvr>
                                        <p:cTn id="203" dur="1000" fill="hold"/>
                                        <p:tgtEl>
                                          <p:spTgt spid="802"/>
                                        </p:tgtEl>
                                        <p:attrNameLst>
                                          <p:attrName>ppt_h</p:attrName>
                                        </p:attrNameLst>
                                      </p:cBhvr>
                                      <p:tavLst>
                                        <p:tav tm="0">
                                          <p:val>
                                            <p:fltVal val="0"/>
                                          </p:val>
                                        </p:tav>
                                        <p:tav tm="100000">
                                          <p:val>
                                            <p:strVal val="#ppt_h"/>
                                          </p:val>
                                        </p:tav>
                                      </p:tavLst>
                                    </p:anim>
                                    <p:anim calcmode="lin" valueType="num">
                                      <p:cBhvr>
                                        <p:cTn id="204" dur="1000" fill="hold"/>
                                        <p:tgtEl>
                                          <p:spTgt spid="802"/>
                                        </p:tgtEl>
                                        <p:attrNameLst>
                                          <p:attrName>style.rotation</p:attrName>
                                        </p:attrNameLst>
                                      </p:cBhvr>
                                      <p:tavLst>
                                        <p:tav tm="0">
                                          <p:val>
                                            <p:fltVal val="90"/>
                                          </p:val>
                                        </p:tav>
                                        <p:tav tm="100000">
                                          <p:val>
                                            <p:fltVal val="0"/>
                                          </p:val>
                                        </p:tav>
                                      </p:tavLst>
                                    </p:anim>
                                    <p:animEffect transition="in" filter="fade">
                                      <p:cBhvr>
                                        <p:cTn id="205" dur="1000"/>
                                        <p:tgtEl>
                                          <p:spTgt spid="802"/>
                                        </p:tgtEl>
                                      </p:cBhvr>
                                    </p:animEffect>
                                  </p:childTnLst>
                                </p:cTn>
                              </p:par>
                              <p:par>
                                <p:cTn id="206" presetID="31" presetClass="entr" presetSubtype="0" fill="hold" grpId="0" nodeType="withEffect">
                                  <p:stCondLst>
                                    <p:cond delay="750"/>
                                  </p:stCondLst>
                                  <p:childTnLst>
                                    <p:set>
                                      <p:cBhvr>
                                        <p:cTn id="207" dur="1" fill="hold">
                                          <p:stCondLst>
                                            <p:cond delay="0"/>
                                          </p:stCondLst>
                                        </p:cTn>
                                        <p:tgtEl>
                                          <p:spTgt spid="803"/>
                                        </p:tgtEl>
                                        <p:attrNameLst>
                                          <p:attrName>style.visibility</p:attrName>
                                        </p:attrNameLst>
                                      </p:cBhvr>
                                      <p:to>
                                        <p:strVal val="visible"/>
                                      </p:to>
                                    </p:set>
                                    <p:anim calcmode="lin" valueType="num">
                                      <p:cBhvr>
                                        <p:cTn id="208" dur="1000" fill="hold"/>
                                        <p:tgtEl>
                                          <p:spTgt spid="803"/>
                                        </p:tgtEl>
                                        <p:attrNameLst>
                                          <p:attrName>ppt_w</p:attrName>
                                        </p:attrNameLst>
                                      </p:cBhvr>
                                      <p:tavLst>
                                        <p:tav tm="0">
                                          <p:val>
                                            <p:fltVal val="0"/>
                                          </p:val>
                                        </p:tav>
                                        <p:tav tm="100000">
                                          <p:val>
                                            <p:strVal val="#ppt_w"/>
                                          </p:val>
                                        </p:tav>
                                      </p:tavLst>
                                    </p:anim>
                                    <p:anim calcmode="lin" valueType="num">
                                      <p:cBhvr>
                                        <p:cTn id="209" dur="1000" fill="hold"/>
                                        <p:tgtEl>
                                          <p:spTgt spid="803"/>
                                        </p:tgtEl>
                                        <p:attrNameLst>
                                          <p:attrName>ppt_h</p:attrName>
                                        </p:attrNameLst>
                                      </p:cBhvr>
                                      <p:tavLst>
                                        <p:tav tm="0">
                                          <p:val>
                                            <p:fltVal val="0"/>
                                          </p:val>
                                        </p:tav>
                                        <p:tav tm="100000">
                                          <p:val>
                                            <p:strVal val="#ppt_h"/>
                                          </p:val>
                                        </p:tav>
                                      </p:tavLst>
                                    </p:anim>
                                    <p:anim calcmode="lin" valueType="num">
                                      <p:cBhvr>
                                        <p:cTn id="210" dur="1000" fill="hold"/>
                                        <p:tgtEl>
                                          <p:spTgt spid="803"/>
                                        </p:tgtEl>
                                        <p:attrNameLst>
                                          <p:attrName>style.rotation</p:attrName>
                                        </p:attrNameLst>
                                      </p:cBhvr>
                                      <p:tavLst>
                                        <p:tav tm="0">
                                          <p:val>
                                            <p:fltVal val="90"/>
                                          </p:val>
                                        </p:tav>
                                        <p:tav tm="100000">
                                          <p:val>
                                            <p:fltVal val="0"/>
                                          </p:val>
                                        </p:tav>
                                      </p:tavLst>
                                    </p:anim>
                                    <p:animEffect transition="in" filter="fade">
                                      <p:cBhvr>
                                        <p:cTn id="211" dur="1000"/>
                                        <p:tgtEl>
                                          <p:spTgt spid="803"/>
                                        </p:tgtEl>
                                      </p:cBhvr>
                                    </p:animEffect>
                                  </p:childTnLst>
                                </p:cTn>
                              </p:par>
                              <p:par>
                                <p:cTn id="212" presetID="31" presetClass="entr" presetSubtype="0" fill="hold" grpId="0" nodeType="withEffect">
                                  <p:stCondLst>
                                    <p:cond delay="750"/>
                                  </p:stCondLst>
                                  <p:childTnLst>
                                    <p:set>
                                      <p:cBhvr>
                                        <p:cTn id="213" dur="1" fill="hold">
                                          <p:stCondLst>
                                            <p:cond delay="0"/>
                                          </p:stCondLst>
                                        </p:cTn>
                                        <p:tgtEl>
                                          <p:spTgt spid="804"/>
                                        </p:tgtEl>
                                        <p:attrNameLst>
                                          <p:attrName>style.visibility</p:attrName>
                                        </p:attrNameLst>
                                      </p:cBhvr>
                                      <p:to>
                                        <p:strVal val="visible"/>
                                      </p:to>
                                    </p:set>
                                    <p:anim calcmode="lin" valueType="num">
                                      <p:cBhvr>
                                        <p:cTn id="214" dur="1000" fill="hold"/>
                                        <p:tgtEl>
                                          <p:spTgt spid="804"/>
                                        </p:tgtEl>
                                        <p:attrNameLst>
                                          <p:attrName>ppt_w</p:attrName>
                                        </p:attrNameLst>
                                      </p:cBhvr>
                                      <p:tavLst>
                                        <p:tav tm="0">
                                          <p:val>
                                            <p:fltVal val="0"/>
                                          </p:val>
                                        </p:tav>
                                        <p:tav tm="100000">
                                          <p:val>
                                            <p:strVal val="#ppt_w"/>
                                          </p:val>
                                        </p:tav>
                                      </p:tavLst>
                                    </p:anim>
                                    <p:anim calcmode="lin" valueType="num">
                                      <p:cBhvr>
                                        <p:cTn id="215" dur="1000" fill="hold"/>
                                        <p:tgtEl>
                                          <p:spTgt spid="804"/>
                                        </p:tgtEl>
                                        <p:attrNameLst>
                                          <p:attrName>ppt_h</p:attrName>
                                        </p:attrNameLst>
                                      </p:cBhvr>
                                      <p:tavLst>
                                        <p:tav tm="0">
                                          <p:val>
                                            <p:fltVal val="0"/>
                                          </p:val>
                                        </p:tav>
                                        <p:tav tm="100000">
                                          <p:val>
                                            <p:strVal val="#ppt_h"/>
                                          </p:val>
                                        </p:tav>
                                      </p:tavLst>
                                    </p:anim>
                                    <p:anim calcmode="lin" valueType="num">
                                      <p:cBhvr>
                                        <p:cTn id="216" dur="1000" fill="hold"/>
                                        <p:tgtEl>
                                          <p:spTgt spid="804"/>
                                        </p:tgtEl>
                                        <p:attrNameLst>
                                          <p:attrName>style.rotation</p:attrName>
                                        </p:attrNameLst>
                                      </p:cBhvr>
                                      <p:tavLst>
                                        <p:tav tm="0">
                                          <p:val>
                                            <p:fltVal val="90"/>
                                          </p:val>
                                        </p:tav>
                                        <p:tav tm="100000">
                                          <p:val>
                                            <p:fltVal val="0"/>
                                          </p:val>
                                        </p:tav>
                                      </p:tavLst>
                                    </p:anim>
                                    <p:animEffect transition="in" filter="fade">
                                      <p:cBhvr>
                                        <p:cTn id="217" dur="1000"/>
                                        <p:tgtEl>
                                          <p:spTgt spid="804"/>
                                        </p:tgtEl>
                                      </p:cBhvr>
                                    </p:animEffect>
                                  </p:childTnLst>
                                </p:cTn>
                              </p:par>
                              <p:par>
                                <p:cTn id="218" presetID="31" presetClass="entr" presetSubtype="0" fill="hold" grpId="0" nodeType="withEffect">
                                  <p:stCondLst>
                                    <p:cond delay="750"/>
                                  </p:stCondLst>
                                  <p:childTnLst>
                                    <p:set>
                                      <p:cBhvr>
                                        <p:cTn id="219" dur="1" fill="hold">
                                          <p:stCondLst>
                                            <p:cond delay="0"/>
                                          </p:stCondLst>
                                        </p:cTn>
                                        <p:tgtEl>
                                          <p:spTgt spid="805"/>
                                        </p:tgtEl>
                                        <p:attrNameLst>
                                          <p:attrName>style.visibility</p:attrName>
                                        </p:attrNameLst>
                                      </p:cBhvr>
                                      <p:to>
                                        <p:strVal val="visible"/>
                                      </p:to>
                                    </p:set>
                                    <p:anim calcmode="lin" valueType="num">
                                      <p:cBhvr>
                                        <p:cTn id="220" dur="1000" fill="hold"/>
                                        <p:tgtEl>
                                          <p:spTgt spid="805"/>
                                        </p:tgtEl>
                                        <p:attrNameLst>
                                          <p:attrName>ppt_w</p:attrName>
                                        </p:attrNameLst>
                                      </p:cBhvr>
                                      <p:tavLst>
                                        <p:tav tm="0">
                                          <p:val>
                                            <p:fltVal val="0"/>
                                          </p:val>
                                        </p:tav>
                                        <p:tav tm="100000">
                                          <p:val>
                                            <p:strVal val="#ppt_w"/>
                                          </p:val>
                                        </p:tav>
                                      </p:tavLst>
                                    </p:anim>
                                    <p:anim calcmode="lin" valueType="num">
                                      <p:cBhvr>
                                        <p:cTn id="221" dur="1000" fill="hold"/>
                                        <p:tgtEl>
                                          <p:spTgt spid="805"/>
                                        </p:tgtEl>
                                        <p:attrNameLst>
                                          <p:attrName>ppt_h</p:attrName>
                                        </p:attrNameLst>
                                      </p:cBhvr>
                                      <p:tavLst>
                                        <p:tav tm="0">
                                          <p:val>
                                            <p:fltVal val="0"/>
                                          </p:val>
                                        </p:tav>
                                        <p:tav tm="100000">
                                          <p:val>
                                            <p:strVal val="#ppt_h"/>
                                          </p:val>
                                        </p:tav>
                                      </p:tavLst>
                                    </p:anim>
                                    <p:anim calcmode="lin" valueType="num">
                                      <p:cBhvr>
                                        <p:cTn id="222" dur="1000" fill="hold"/>
                                        <p:tgtEl>
                                          <p:spTgt spid="805"/>
                                        </p:tgtEl>
                                        <p:attrNameLst>
                                          <p:attrName>style.rotation</p:attrName>
                                        </p:attrNameLst>
                                      </p:cBhvr>
                                      <p:tavLst>
                                        <p:tav tm="0">
                                          <p:val>
                                            <p:fltVal val="90"/>
                                          </p:val>
                                        </p:tav>
                                        <p:tav tm="100000">
                                          <p:val>
                                            <p:fltVal val="0"/>
                                          </p:val>
                                        </p:tav>
                                      </p:tavLst>
                                    </p:anim>
                                    <p:animEffect transition="in" filter="fade">
                                      <p:cBhvr>
                                        <p:cTn id="223" dur="1000"/>
                                        <p:tgtEl>
                                          <p:spTgt spid="805"/>
                                        </p:tgtEl>
                                      </p:cBhvr>
                                    </p:animEffect>
                                  </p:childTnLst>
                                </p:cTn>
                              </p:par>
                              <p:par>
                                <p:cTn id="224" presetID="31" presetClass="entr" presetSubtype="0" fill="hold" grpId="0" nodeType="withEffect">
                                  <p:stCondLst>
                                    <p:cond delay="750"/>
                                  </p:stCondLst>
                                  <p:childTnLst>
                                    <p:set>
                                      <p:cBhvr>
                                        <p:cTn id="225" dur="1" fill="hold">
                                          <p:stCondLst>
                                            <p:cond delay="0"/>
                                          </p:stCondLst>
                                        </p:cTn>
                                        <p:tgtEl>
                                          <p:spTgt spid="806"/>
                                        </p:tgtEl>
                                        <p:attrNameLst>
                                          <p:attrName>style.visibility</p:attrName>
                                        </p:attrNameLst>
                                      </p:cBhvr>
                                      <p:to>
                                        <p:strVal val="visible"/>
                                      </p:to>
                                    </p:set>
                                    <p:anim calcmode="lin" valueType="num">
                                      <p:cBhvr>
                                        <p:cTn id="226" dur="1000" fill="hold"/>
                                        <p:tgtEl>
                                          <p:spTgt spid="806"/>
                                        </p:tgtEl>
                                        <p:attrNameLst>
                                          <p:attrName>ppt_w</p:attrName>
                                        </p:attrNameLst>
                                      </p:cBhvr>
                                      <p:tavLst>
                                        <p:tav tm="0">
                                          <p:val>
                                            <p:fltVal val="0"/>
                                          </p:val>
                                        </p:tav>
                                        <p:tav tm="100000">
                                          <p:val>
                                            <p:strVal val="#ppt_w"/>
                                          </p:val>
                                        </p:tav>
                                      </p:tavLst>
                                    </p:anim>
                                    <p:anim calcmode="lin" valueType="num">
                                      <p:cBhvr>
                                        <p:cTn id="227" dur="1000" fill="hold"/>
                                        <p:tgtEl>
                                          <p:spTgt spid="806"/>
                                        </p:tgtEl>
                                        <p:attrNameLst>
                                          <p:attrName>ppt_h</p:attrName>
                                        </p:attrNameLst>
                                      </p:cBhvr>
                                      <p:tavLst>
                                        <p:tav tm="0">
                                          <p:val>
                                            <p:fltVal val="0"/>
                                          </p:val>
                                        </p:tav>
                                        <p:tav tm="100000">
                                          <p:val>
                                            <p:strVal val="#ppt_h"/>
                                          </p:val>
                                        </p:tav>
                                      </p:tavLst>
                                    </p:anim>
                                    <p:anim calcmode="lin" valueType="num">
                                      <p:cBhvr>
                                        <p:cTn id="228" dur="1000" fill="hold"/>
                                        <p:tgtEl>
                                          <p:spTgt spid="806"/>
                                        </p:tgtEl>
                                        <p:attrNameLst>
                                          <p:attrName>style.rotation</p:attrName>
                                        </p:attrNameLst>
                                      </p:cBhvr>
                                      <p:tavLst>
                                        <p:tav tm="0">
                                          <p:val>
                                            <p:fltVal val="90"/>
                                          </p:val>
                                        </p:tav>
                                        <p:tav tm="100000">
                                          <p:val>
                                            <p:fltVal val="0"/>
                                          </p:val>
                                        </p:tav>
                                      </p:tavLst>
                                    </p:anim>
                                    <p:animEffect transition="in" filter="fade">
                                      <p:cBhvr>
                                        <p:cTn id="229" dur="1000"/>
                                        <p:tgtEl>
                                          <p:spTgt spid="806"/>
                                        </p:tgtEl>
                                      </p:cBhvr>
                                    </p:animEffect>
                                  </p:childTnLst>
                                </p:cTn>
                              </p:par>
                              <p:par>
                                <p:cTn id="230" presetID="31" presetClass="entr" presetSubtype="0" fill="hold" grpId="0" nodeType="withEffect">
                                  <p:stCondLst>
                                    <p:cond delay="750"/>
                                  </p:stCondLst>
                                  <p:childTnLst>
                                    <p:set>
                                      <p:cBhvr>
                                        <p:cTn id="231" dur="1" fill="hold">
                                          <p:stCondLst>
                                            <p:cond delay="0"/>
                                          </p:stCondLst>
                                        </p:cTn>
                                        <p:tgtEl>
                                          <p:spTgt spid="807"/>
                                        </p:tgtEl>
                                        <p:attrNameLst>
                                          <p:attrName>style.visibility</p:attrName>
                                        </p:attrNameLst>
                                      </p:cBhvr>
                                      <p:to>
                                        <p:strVal val="visible"/>
                                      </p:to>
                                    </p:set>
                                    <p:anim calcmode="lin" valueType="num">
                                      <p:cBhvr>
                                        <p:cTn id="232" dur="1000" fill="hold"/>
                                        <p:tgtEl>
                                          <p:spTgt spid="807"/>
                                        </p:tgtEl>
                                        <p:attrNameLst>
                                          <p:attrName>ppt_w</p:attrName>
                                        </p:attrNameLst>
                                      </p:cBhvr>
                                      <p:tavLst>
                                        <p:tav tm="0">
                                          <p:val>
                                            <p:fltVal val="0"/>
                                          </p:val>
                                        </p:tav>
                                        <p:tav tm="100000">
                                          <p:val>
                                            <p:strVal val="#ppt_w"/>
                                          </p:val>
                                        </p:tav>
                                      </p:tavLst>
                                    </p:anim>
                                    <p:anim calcmode="lin" valueType="num">
                                      <p:cBhvr>
                                        <p:cTn id="233" dur="1000" fill="hold"/>
                                        <p:tgtEl>
                                          <p:spTgt spid="807"/>
                                        </p:tgtEl>
                                        <p:attrNameLst>
                                          <p:attrName>ppt_h</p:attrName>
                                        </p:attrNameLst>
                                      </p:cBhvr>
                                      <p:tavLst>
                                        <p:tav tm="0">
                                          <p:val>
                                            <p:fltVal val="0"/>
                                          </p:val>
                                        </p:tav>
                                        <p:tav tm="100000">
                                          <p:val>
                                            <p:strVal val="#ppt_h"/>
                                          </p:val>
                                        </p:tav>
                                      </p:tavLst>
                                    </p:anim>
                                    <p:anim calcmode="lin" valueType="num">
                                      <p:cBhvr>
                                        <p:cTn id="234" dur="1000" fill="hold"/>
                                        <p:tgtEl>
                                          <p:spTgt spid="807"/>
                                        </p:tgtEl>
                                        <p:attrNameLst>
                                          <p:attrName>style.rotation</p:attrName>
                                        </p:attrNameLst>
                                      </p:cBhvr>
                                      <p:tavLst>
                                        <p:tav tm="0">
                                          <p:val>
                                            <p:fltVal val="90"/>
                                          </p:val>
                                        </p:tav>
                                        <p:tav tm="100000">
                                          <p:val>
                                            <p:fltVal val="0"/>
                                          </p:val>
                                        </p:tav>
                                      </p:tavLst>
                                    </p:anim>
                                    <p:animEffect transition="in" filter="fade">
                                      <p:cBhvr>
                                        <p:cTn id="235" dur="1000"/>
                                        <p:tgtEl>
                                          <p:spTgt spid="807"/>
                                        </p:tgtEl>
                                      </p:cBhvr>
                                    </p:animEffect>
                                  </p:childTnLst>
                                </p:cTn>
                              </p:par>
                              <p:par>
                                <p:cTn id="236" presetID="31" presetClass="entr" presetSubtype="0" fill="hold" grpId="0" nodeType="withEffect">
                                  <p:stCondLst>
                                    <p:cond delay="750"/>
                                  </p:stCondLst>
                                  <p:childTnLst>
                                    <p:set>
                                      <p:cBhvr>
                                        <p:cTn id="237" dur="1" fill="hold">
                                          <p:stCondLst>
                                            <p:cond delay="0"/>
                                          </p:stCondLst>
                                        </p:cTn>
                                        <p:tgtEl>
                                          <p:spTgt spid="808"/>
                                        </p:tgtEl>
                                        <p:attrNameLst>
                                          <p:attrName>style.visibility</p:attrName>
                                        </p:attrNameLst>
                                      </p:cBhvr>
                                      <p:to>
                                        <p:strVal val="visible"/>
                                      </p:to>
                                    </p:set>
                                    <p:anim calcmode="lin" valueType="num">
                                      <p:cBhvr>
                                        <p:cTn id="238" dur="1000" fill="hold"/>
                                        <p:tgtEl>
                                          <p:spTgt spid="808"/>
                                        </p:tgtEl>
                                        <p:attrNameLst>
                                          <p:attrName>ppt_w</p:attrName>
                                        </p:attrNameLst>
                                      </p:cBhvr>
                                      <p:tavLst>
                                        <p:tav tm="0">
                                          <p:val>
                                            <p:fltVal val="0"/>
                                          </p:val>
                                        </p:tav>
                                        <p:tav tm="100000">
                                          <p:val>
                                            <p:strVal val="#ppt_w"/>
                                          </p:val>
                                        </p:tav>
                                      </p:tavLst>
                                    </p:anim>
                                    <p:anim calcmode="lin" valueType="num">
                                      <p:cBhvr>
                                        <p:cTn id="239" dur="1000" fill="hold"/>
                                        <p:tgtEl>
                                          <p:spTgt spid="808"/>
                                        </p:tgtEl>
                                        <p:attrNameLst>
                                          <p:attrName>ppt_h</p:attrName>
                                        </p:attrNameLst>
                                      </p:cBhvr>
                                      <p:tavLst>
                                        <p:tav tm="0">
                                          <p:val>
                                            <p:fltVal val="0"/>
                                          </p:val>
                                        </p:tav>
                                        <p:tav tm="100000">
                                          <p:val>
                                            <p:strVal val="#ppt_h"/>
                                          </p:val>
                                        </p:tav>
                                      </p:tavLst>
                                    </p:anim>
                                    <p:anim calcmode="lin" valueType="num">
                                      <p:cBhvr>
                                        <p:cTn id="240" dur="1000" fill="hold"/>
                                        <p:tgtEl>
                                          <p:spTgt spid="808"/>
                                        </p:tgtEl>
                                        <p:attrNameLst>
                                          <p:attrName>style.rotation</p:attrName>
                                        </p:attrNameLst>
                                      </p:cBhvr>
                                      <p:tavLst>
                                        <p:tav tm="0">
                                          <p:val>
                                            <p:fltVal val="90"/>
                                          </p:val>
                                        </p:tav>
                                        <p:tav tm="100000">
                                          <p:val>
                                            <p:fltVal val="0"/>
                                          </p:val>
                                        </p:tav>
                                      </p:tavLst>
                                    </p:anim>
                                    <p:animEffect transition="in" filter="fade">
                                      <p:cBhvr>
                                        <p:cTn id="241" dur="1000"/>
                                        <p:tgtEl>
                                          <p:spTgt spid="808"/>
                                        </p:tgtEl>
                                      </p:cBhvr>
                                    </p:animEffect>
                                  </p:childTnLst>
                                </p:cTn>
                              </p:par>
                              <p:par>
                                <p:cTn id="242" presetID="31" presetClass="entr" presetSubtype="0" fill="hold" grpId="0" nodeType="withEffect">
                                  <p:stCondLst>
                                    <p:cond delay="750"/>
                                  </p:stCondLst>
                                  <p:childTnLst>
                                    <p:set>
                                      <p:cBhvr>
                                        <p:cTn id="243" dur="1" fill="hold">
                                          <p:stCondLst>
                                            <p:cond delay="0"/>
                                          </p:stCondLst>
                                        </p:cTn>
                                        <p:tgtEl>
                                          <p:spTgt spid="809"/>
                                        </p:tgtEl>
                                        <p:attrNameLst>
                                          <p:attrName>style.visibility</p:attrName>
                                        </p:attrNameLst>
                                      </p:cBhvr>
                                      <p:to>
                                        <p:strVal val="visible"/>
                                      </p:to>
                                    </p:set>
                                    <p:anim calcmode="lin" valueType="num">
                                      <p:cBhvr>
                                        <p:cTn id="244" dur="1000" fill="hold"/>
                                        <p:tgtEl>
                                          <p:spTgt spid="809"/>
                                        </p:tgtEl>
                                        <p:attrNameLst>
                                          <p:attrName>ppt_w</p:attrName>
                                        </p:attrNameLst>
                                      </p:cBhvr>
                                      <p:tavLst>
                                        <p:tav tm="0">
                                          <p:val>
                                            <p:fltVal val="0"/>
                                          </p:val>
                                        </p:tav>
                                        <p:tav tm="100000">
                                          <p:val>
                                            <p:strVal val="#ppt_w"/>
                                          </p:val>
                                        </p:tav>
                                      </p:tavLst>
                                    </p:anim>
                                    <p:anim calcmode="lin" valueType="num">
                                      <p:cBhvr>
                                        <p:cTn id="245" dur="1000" fill="hold"/>
                                        <p:tgtEl>
                                          <p:spTgt spid="809"/>
                                        </p:tgtEl>
                                        <p:attrNameLst>
                                          <p:attrName>ppt_h</p:attrName>
                                        </p:attrNameLst>
                                      </p:cBhvr>
                                      <p:tavLst>
                                        <p:tav tm="0">
                                          <p:val>
                                            <p:fltVal val="0"/>
                                          </p:val>
                                        </p:tav>
                                        <p:tav tm="100000">
                                          <p:val>
                                            <p:strVal val="#ppt_h"/>
                                          </p:val>
                                        </p:tav>
                                      </p:tavLst>
                                    </p:anim>
                                    <p:anim calcmode="lin" valueType="num">
                                      <p:cBhvr>
                                        <p:cTn id="246" dur="1000" fill="hold"/>
                                        <p:tgtEl>
                                          <p:spTgt spid="809"/>
                                        </p:tgtEl>
                                        <p:attrNameLst>
                                          <p:attrName>style.rotation</p:attrName>
                                        </p:attrNameLst>
                                      </p:cBhvr>
                                      <p:tavLst>
                                        <p:tav tm="0">
                                          <p:val>
                                            <p:fltVal val="90"/>
                                          </p:val>
                                        </p:tav>
                                        <p:tav tm="100000">
                                          <p:val>
                                            <p:fltVal val="0"/>
                                          </p:val>
                                        </p:tav>
                                      </p:tavLst>
                                    </p:anim>
                                    <p:animEffect transition="in" filter="fade">
                                      <p:cBhvr>
                                        <p:cTn id="247" dur="1000"/>
                                        <p:tgtEl>
                                          <p:spTgt spid="809"/>
                                        </p:tgtEl>
                                      </p:cBhvr>
                                    </p:animEffect>
                                  </p:childTnLst>
                                </p:cTn>
                              </p:par>
                              <p:par>
                                <p:cTn id="248" presetID="31" presetClass="entr" presetSubtype="0" fill="hold" grpId="0" nodeType="withEffect">
                                  <p:stCondLst>
                                    <p:cond delay="750"/>
                                  </p:stCondLst>
                                  <p:childTnLst>
                                    <p:set>
                                      <p:cBhvr>
                                        <p:cTn id="249" dur="1" fill="hold">
                                          <p:stCondLst>
                                            <p:cond delay="0"/>
                                          </p:stCondLst>
                                        </p:cTn>
                                        <p:tgtEl>
                                          <p:spTgt spid="810"/>
                                        </p:tgtEl>
                                        <p:attrNameLst>
                                          <p:attrName>style.visibility</p:attrName>
                                        </p:attrNameLst>
                                      </p:cBhvr>
                                      <p:to>
                                        <p:strVal val="visible"/>
                                      </p:to>
                                    </p:set>
                                    <p:anim calcmode="lin" valueType="num">
                                      <p:cBhvr>
                                        <p:cTn id="250" dur="1000" fill="hold"/>
                                        <p:tgtEl>
                                          <p:spTgt spid="810"/>
                                        </p:tgtEl>
                                        <p:attrNameLst>
                                          <p:attrName>ppt_w</p:attrName>
                                        </p:attrNameLst>
                                      </p:cBhvr>
                                      <p:tavLst>
                                        <p:tav tm="0">
                                          <p:val>
                                            <p:fltVal val="0"/>
                                          </p:val>
                                        </p:tav>
                                        <p:tav tm="100000">
                                          <p:val>
                                            <p:strVal val="#ppt_w"/>
                                          </p:val>
                                        </p:tav>
                                      </p:tavLst>
                                    </p:anim>
                                    <p:anim calcmode="lin" valueType="num">
                                      <p:cBhvr>
                                        <p:cTn id="251" dur="1000" fill="hold"/>
                                        <p:tgtEl>
                                          <p:spTgt spid="810"/>
                                        </p:tgtEl>
                                        <p:attrNameLst>
                                          <p:attrName>ppt_h</p:attrName>
                                        </p:attrNameLst>
                                      </p:cBhvr>
                                      <p:tavLst>
                                        <p:tav tm="0">
                                          <p:val>
                                            <p:fltVal val="0"/>
                                          </p:val>
                                        </p:tav>
                                        <p:tav tm="100000">
                                          <p:val>
                                            <p:strVal val="#ppt_h"/>
                                          </p:val>
                                        </p:tav>
                                      </p:tavLst>
                                    </p:anim>
                                    <p:anim calcmode="lin" valueType="num">
                                      <p:cBhvr>
                                        <p:cTn id="252" dur="1000" fill="hold"/>
                                        <p:tgtEl>
                                          <p:spTgt spid="810"/>
                                        </p:tgtEl>
                                        <p:attrNameLst>
                                          <p:attrName>style.rotation</p:attrName>
                                        </p:attrNameLst>
                                      </p:cBhvr>
                                      <p:tavLst>
                                        <p:tav tm="0">
                                          <p:val>
                                            <p:fltVal val="90"/>
                                          </p:val>
                                        </p:tav>
                                        <p:tav tm="100000">
                                          <p:val>
                                            <p:fltVal val="0"/>
                                          </p:val>
                                        </p:tav>
                                      </p:tavLst>
                                    </p:anim>
                                    <p:animEffect transition="in" filter="fade">
                                      <p:cBhvr>
                                        <p:cTn id="253" dur="1000"/>
                                        <p:tgtEl>
                                          <p:spTgt spid="810"/>
                                        </p:tgtEl>
                                      </p:cBhvr>
                                    </p:animEffect>
                                  </p:childTnLst>
                                </p:cTn>
                              </p:par>
                              <p:par>
                                <p:cTn id="254" presetID="31" presetClass="entr" presetSubtype="0" fill="hold" grpId="0" nodeType="withEffect">
                                  <p:stCondLst>
                                    <p:cond delay="750"/>
                                  </p:stCondLst>
                                  <p:childTnLst>
                                    <p:set>
                                      <p:cBhvr>
                                        <p:cTn id="255" dur="1" fill="hold">
                                          <p:stCondLst>
                                            <p:cond delay="0"/>
                                          </p:stCondLst>
                                        </p:cTn>
                                        <p:tgtEl>
                                          <p:spTgt spid="811"/>
                                        </p:tgtEl>
                                        <p:attrNameLst>
                                          <p:attrName>style.visibility</p:attrName>
                                        </p:attrNameLst>
                                      </p:cBhvr>
                                      <p:to>
                                        <p:strVal val="visible"/>
                                      </p:to>
                                    </p:set>
                                    <p:anim calcmode="lin" valueType="num">
                                      <p:cBhvr>
                                        <p:cTn id="256" dur="1000" fill="hold"/>
                                        <p:tgtEl>
                                          <p:spTgt spid="811"/>
                                        </p:tgtEl>
                                        <p:attrNameLst>
                                          <p:attrName>ppt_w</p:attrName>
                                        </p:attrNameLst>
                                      </p:cBhvr>
                                      <p:tavLst>
                                        <p:tav tm="0">
                                          <p:val>
                                            <p:fltVal val="0"/>
                                          </p:val>
                                        </p:tav>
                                        <p:tav tm="100000">
                                          <p:val>
                                            <p:strVal val="#ppt_w"/>
                                          </p:val>
                                        </p:tav>
                                      </p:tavLst>
                                    </p:anim>
                                    <p:anim calcmode="lin" valueType="num">
                                      <p:cBhvr>
                                        <p:cTn id="257" dur="1000" fill="hold"/>
                                        <p:tgtEl>
                                          <p:spTgt spid="811"/>
                                        </p:tgtEl>
                                        <p:attrNameLst>
                                          <p:attrName>ppt_h</p:attrName>
                                        </p:attrNameLst>
                                      </p:cBhvr>
                                      <p:tavLst>
                                        <p:tav tm="0">
                                          <p:val>
                                            <p:fltVal val="0"/>
                                          </p:val>
                                        </p:tav>
                                        <p:tav tm="100000">
                                          <p:val>
                                            <p:strVal val="#ppt_h"/>
                                          </p:val>
                                        </p:tav>
                                      </p:tavLst>
                                    </p:anim>
                                    <p:anim calcmode="lin" valueType="num">
                                      <p:cBhvr>
                                        <p:cTn id="258" dur="1000" fill="hold"/>
                                        <p:tgtEl>
                                          <p:spTgt spid="811"/>
                                        </p:tgtEl>
                                        <p:attrNameLst>
                                          <p:attrName>style.rotation</p:attrName>
                                        </p:attrNameLst>
                                      </p:cBhvr>
                                      <p:tavLst>
                                        <p:tav tm="0">
                                          <p:val>
                                            <p:fltVal val="90"/>
                                          </p:val>
                                        </p:tav>
                                        <p:tav tm="100000">
                                          <p:val>
                                            <p:fltVal val="0"/>
                                          </p:val>
                                        </p:tav>
                                      </p:tavLst>
                                    </p:anim>
                                    <p:animEffect transition="in" filter="fade">
                                      <p:cBhvr>
                                        <p:cTn id="259" dur="1000"/>
                                        <p:tgtEl>
                                          <p:spTgt spid="811"/>
                                        </p:tgtEl>
                                      </p:cBhvr>
                                    </p:animEffect>
                                  </p:childTnLst>
                                </p:cTn>
                              </p:par>
                              <p:par>
                                <p:cTn id="260" presetID="31" presetClass="entr" presetSubtype="0" fill="hold" grpId="0" nodeType="withEffect">
                                  <p:stCondLst>
                                    <p:cond delay="750"/>
                                  </p:stCondLst>
                                  <p:childTnLst>
                                    <p:set>
                                      <p:cBhvr>
                                        <p:cTn id="261" dur="1" fill="hold">
                                          <p:stCondLst>
                                            <p:cond delay="0"/>
                                          </p:stCondLst>
                                        </p:cTn>
                                        <p:tgtEl>
                                          <p:spTgt spid="812"/>
                                        </p:tgtEl>
                                        <p:attrNameLst>
                                          <p:attrName>style.visibility</p:attrName>
                                        </p:attrNameLst>
                                      </p:cBhvr>
                                      <p:to>
                                        <p:strVal val="visible"/>
                                      </p:to>
                                    </p:set>
                                    <p:anim calcmode="lin" valueType="num">
                                      <p:cBhvr>
                                        <p:cTn id="262" dur="1000" fill="hold"/>
                                        <p:tgtEl>
                                          <p:spTgt spid="812"/>
                                        </p:tgtEl>
                                        <p:attrNameLst>
                                          <p:attrName>ppt_w</p:attrName>
                                        </p:attrNameLst>
                                      </p:cBhvr>
                                      <p:tavLst>
                                        <p:tav tm="0">
                                          <p:val>
                                            <p:fltVal val="0"/>
                                          </p:val>
                                        </p:tav>
                                        <p:tav tm="100000">
                                          <p:val>
                                            <p:strVal val="#ppt_w"/>
                                          </p:val>
                                        </p:tav>
                                      </p:tavLst>
                                    </p:anim>
                                    <p:anim calcmode="lin" valueType="num">
                                      <p:cBhvr>
                                        <p:cTn id="263" dur="1000" fill="hold"/>
                                        <p:tgtEl>
                                          <p:spTgt spid="812"/>
                                        </p:tgtEl>
                                        <p:attrNameLst>
                                          <p:attrName>ppt_h</p:attrName>
                                        </p:attrNameLst>
                                      </p:cBhvr>
                                      <p:tavLst>
                                        <p:tav tm="0">
                                          <p:val>
                                            <p:fltVal val="0"/>
                                          </p:val>
                                        </p:tav>
                                        <p:tav tm="100000">
                                          <p:val>
                                            <p:strVal val="#ppt_h"/>
                                          </p:val>
                                        </p:tav>
                                      </p:tavLst>
                                    </p:anim>
                                    <p:anim calcmode="lin" valueType="num">
                                      <p:cBhvr>
                                        <p:cTn id="264" dur="1000" fill="hold"/>
                                        <p:tgtEl>
                                          <p:spTgt spid="812"/>
                                        </p:tgtEl>
                                        <p:attrNameLst>
                                          <p:attrName>style.rotation</p:attrName>
                                        </p:attrNameLst>
                                      </p:cBhvr>
                                      <p:tavLst>
                                        <p:tav tm="0">
                                          <p:val>
                                            <p:fltVal val="90"/>
                                          </p:val>
                                        </p:tav>
                                        <p:tav tm="100000">
                                          <p:val>
                                            <p:fltVal val="0"/>
                                          </p:val>
                                        </p:tav>
                                      </p:tavLst>
                                    </p:anim>
                                    <p:animEffect transition="in" filter="fade">
                                      <p:cBhvr>
                                        <p:cTn id="265" dur="1000"/>
                                        <p:tgtEl>
                                          <p:spTgt spid="812"/>
                                        </p:tgtEl>
                                      </p:cBhvr>
                                    </p:animEffect>
                                  </p:childTnLst>
                                </p:cTn>
                              </p:par>
                              <p:par>
                                <p:cTn id="266" presetID="31" presetClass="entr" presetSubtype="0" fill="hold" grpId="0" nodeType="withEffect">
                                  <p:stCondLst>
                                    <p:cond delay="750"/>
                                  </p:stCondLst>
                                  <p:childTnLst>
                                    <p:set>
                                      <p:cBhvr>
                                        <p:cTn id="267" dur="1" fill="hold">
                                          <p:stCondLst>
                                            <p:cond delay="0"/>
                                          </p:stCondLst>
                                        </p:cTn>
                                        <p:tgtEl>
                                          <p:spTgt spid="813"/>
                                        </p:tgtEl>
                                        <p:attrNameLst>
                                          <p:attrName>style.visibility</p:attrName>
                                        </p:attrNameLst>
                                      </p:cBhvr>
                                      <p:to>
                                        <p:strVal val="visible"/>
                                      </p:to>
                                    </p:set>
                                    <p:anim calcmode="lin" valueType="num">
                                      <p:cBhvr>
                                        <p:cTn id="268" dur="1000" fill="hold"/>
                                        <p:tgtEl>
                                          <p:spTgt spid="813"/>
                                        </p:tgtEl>
                                        <p:attrNameLst>
                                          <p:attrName>ppt_w</p:attrName>
                                        </p:attrNameLst>
                                      </p:cBhvr>
                                      <p:tavLst>
                                        <p:tav tm="0">
                                          <p:val>
                                            <p:fltVal val="0"/>
                                          </p:val>
                                        </p:tav>
                                        <p:tav tm="100000">
                                          <p:val>
                                            <p:strVal val="#ppt_w"/>
                                          </p:val>
                                        </p:tav>
                                      </p:tavLst>
                                    </p:anim>
                                    <p:anim calcmode="lin" valueType="num">
                                      <p:cBhvr>
                                        <p:cTn id="269" dur="1000" fill="hold"/>
                                        <p:tgtEl>
                                          <p:spTgt spid="813"/>
                                        </p:tgtEl>
                                        <p:attrNameLst>
                                          <p:attrName>ppt_h</p:attrName>
                                        </p:attrNameLst>
                                      </p:cBhvr>
                                      <p:tavLst>
                                        <p:tav tm="0">
                                          <p:val>
                                            <p:fltVal val="0"/>
                                          </p:val>
                                        </p:tav>
                                        <p:tav tm="100000">
                                          <p:val>
                                            <p:strVal val="#ppt_h"/>
                                          </p:val>
                                        </p:tav>
                                      </p:tavLst>
                                    </p:anim>
                                    <p:anim calcmode="lin" valueType="num">
                                      <p:cBhvr>
                                        <p:cTn id="270" dur="1000" fill="hold"/>
                                        <p:tgtEl>
                                          <p:spTgt spid="813"/>
                                        </p:tgtEl>
                                        <p:attrNameLst>
                                          <p:attrName>style.rotation</p:attrName>
                                        </p:attrNameLst>
                                      </p:cBhvr>
                                      <p:tavLst>
                                        <p:tav tm="0">
                                          <p:val>
                                            <p:fltVal val="90"/>
                                          </p:val>
                                        </p:tav>
                                        <p:tav tm="100000">
                                          <p:val>
                                            <p:fltVal val="0"/>
                                          </p:val>
                                        </p:tav>
                                      </p:tavLst>
                                    </p:anim>
                                    <p:animEffect transition="in" filter="fade">
                                      <p:cBhvr>
                                        <p:cTn id="271" dur="1000"/>
                                        <p:tgtEl>
                                          <p:spTgt spid="813"/>
                                        </p:tgtEl>
                                      </p:cBhvr>
                                    </p:animEffect>
                                  </p:childTnLst>
                                </p:cTn>
                              </p:par>
                              <p:par>
                                <p:cTn id="272" presetID="31" presetClass="entr" presetSubtype="0" fill="hold" grpId="0" nodeType="withEffect">
                                  <p:stCondLst>
                                    <p:cond delay="750"/>
                                  </p:stCondLst>
                                  <p:childTnLst>
                                    <p:set>
                                      <p:cBhvr>
                                        <p:cTn id="273" dur="1" fill="hold">
                                          <p:stCondLst>
                                            <p:cond delay="0"/>
                                          </p:stCondLst>
                                        </p:cTn>
                                        <p:tgtEl>
                                          <p:spTgt spid="814"/>
                                        </p:tgtEl>
                                        <p:attrNameLst>
                                          <p:attrName>style.visibility</p:attrName>
                                        </p:attrNameLst>
                                      </p:cBhvr>
                                      <p:to>
                                        <p:strVal val="visible"/>
                                      </p:to>
                                    </p:set>
                                    <p:anim calcmode="lin" valueType="num">
                                      <p:cBhvr>
                                        <p:cTn id="274" dur="1000" fill="hold"/>
                                        <p:tgtEl>
                                          <p:spTgt spid="814"/>
                                        </p:tgtEl>
                                        <p:attrNameLst>
                                          <p:attrName>ppt_w</p:attrName>
                                        </p:attrNameLst>
                                      </p:cBhvr>
                                      <p:tavLst>
                                        <p:tav tm="0">
                                          <p:val>
                                            <p:fltVal val="0"/>
                                          </p:val>
                                        </p:tav>
                                        <p:tav tm="100000">
                                          <p:val>
                                            <p:strVal val="#ppt_w"/>
                                          </p:val>
                                        </p:tav>
                                      </p:tavLst>
                                    </p:anim>
                                    <p:anim calcmode="lin" valueType="num">
                                      <p:cBhvr>
                                        <p:cTn id="275" dur="1000" fill="hold"/>
                                        <p:tgtEl>
                                          <p:spTgt spid="814"/>
                                        </p:tgtEl>
                                        <p:attrNameLst>
                                          <p:attrName>ppt_h</p:attrName>
                                        </p:attrNameLst>
                                      </p:cBhvr>
                                      <p:tavLst>
                                        <p:tav tm="0">
                                          <p:val>
                                            <p:fltVal val="0"/>
                                          </p:val>
                                        </p:tav>
                                        <p:tav tm="100000">
                                          <p:val>
                                            <p:strVal val="#ppt_h"/>
                                          </p:val>
                                        </p:tav>
                                      </p:tavLst>
                                    </p:anim>
                                    <p:anim calcmode="lin" valueType="num">
                                      <p:cBhvr>
                                        <p:cTn id="276" dur="1000" fill="hold"/>
                                        <p:tgtEl>
                                          <p:spTgt spid="814"/>
                                        </p:tgtEl>
                                        <p:attrNameLst>
                                          <p:attrName>style.rotation</p:attrName>
                                        </p:attrNameLst>
                                      </p:cBhvr>
                                      <p:tavLst>
                                        <p:tav tm="0">
                                          <p:val>
                                            <p:fltVal val="90"/>
                                          </p:val>
                                        </p:tav>
                                        <p:tav tm="100000">
                                          <p:val>
                                            <p:fltVal val="0"/>
                                          </p:val>
                                        </p:tav>
                                      </p:tavLst>
                                    </p:anim>
                                    <p:animEffect transition="in" filter="fade">
                                      <p:cBhvr>
                                        <p:cTn id="277" dur="1000"/>
                                        <p:tgtEl>
                                          <p:spTgt spid="814"/>
                                        </p:tgtEl>
                                      </p:cBhvr>
                                    </p:animEffect>
                                  </p:childTnLst>
                                </p:cTn>
                              </p:par>
                              <p:par>
                                <p:cTn id="278" presetID="31" presetClass="entr" presetSubtype="0" fill="hold" grpId="0" nodeType="withEffect">
                                  <p:stCondLst>
                                    <p:cond delay="750"/>
                                  </p:stCondLst>
                                  <p:childTnLst>
                                    <p:set>
                                      <p:cBhvr>
                                        <p:cTn id="279" dur="1" fill="hold">
                                          <p:stCondLst>
                                            <p:cond delay="0"/>
                                          </p:stCondLst>
                                        </p:cTn>
                                        <p:tgtEl>
                                          <p:spTgt spid="815"/>
                                        </p:tgtEl>
                                        <p:attrNameLst>
                                          <p:attrName>style.visibility</p:attrName>
                                        </p:attrNameLst>
                                      </p:cBhvr>
                                      <p:to>
                                        <p:strVal val="visible"/>
                                      </p:to>
                                    </p:set>
                                    <p:anim calcmode="lin" valueType="num">
                                      <p:cBhvr>
                                        <p:cTn id="280" dur="1000" fill="hold"/>
                                        <p:tgtEl>
                                          <p:spTgt spid="815"/>
                                        </p:tgtEl>
                                        <p:attrNameLst>
                                          <p:attrName>ppt_w</p:attrName>
                                        </p:attrNameLst>
                                      </p:cBhvr>
                                      <p:tavLst>
                                        <p:tav tm="0">
                                          <p:val>
                                            <p:fltVal val="0"/>
                                          </p:val>
                                        </p:tav>
                                        <p:tav tm="100000">
                                          <p:val>
                                            <p:strVal val="#ppt_w"/>
                                          </p:val>
                                        </p:tav>
                                      </p:tavLst>
                                    </p:anim>
                                    <p:anim calcmode="lin" valueType="num">
                                      <p:cBhvr>
                                        <p:cTn id="281" dur="1000" fill="hold"/>
                                        <p:tgtEl>
                                          <p:spTgt spid="815"/>
                                        </p:tgtEl>
                                        <p:attrNameLst>
                                          <p:attrName>ppt_h</p:attrName>
                                        </p:attrNameLst>
                                      </p:cBhvr>
                                      <p:tavLst>
                                        <p:tav tm="0">
                                          <p:val>
                                            <p:fltVal val="0"/>
                                          </p:val>
                                        </p:tav>
                                        <p:tav tm="100000">
                                          <p:val>
                                            <p:strVal val="#ppt_h"/>
                                          </p:val>
                                        </p:tav>
                                      </p:tavLst>
                                    </p:anim>
                                    <p:anim calcmode="lin" valueType="num">
                                      <p:cBhvr>
                                        <p:cTn id="282" dur="1000" fill="hold"/>
                                        <p:tgtEl>
                                          <p:spTgt spid="815"/>
                                        </p:tgtEl>
                                        <p:attrNameLst>
                                          <p:attrName>style.rotation</p:attrName>
                                        </p:attrNameLst>
                                      </p:cBhvr>
                                      <p:tavLst>
                                        <p:tav tm="0">
                                          <p:val>
                                            <p:fltVal val="90"/>
                                          </p:val>
                                        </p:tav>
                                        <p:tav tm="100000">
                                          <p:val>
                                            <p:fltVal val="0"/>
                                          </p:val>
                                        </p:tav>
                                      </p:tavLst>
                                    </p:anim>
                                    <p:animEffect transition="in" filter="fade">
                                      <p:cBhvr>
                                        <p:cTn id="283" dur="1000"/>
                                        <p:tgtEl>
                                          <p:spTgt spid="815"/>
                                        </p:tgtEl>
                                      </p:cBhvr>
                                    </p:animEffect>
                                  </p:childTnLst>
                                </p:cTn>
                              </p:par>
                              <p:par>
                                <p:cTn id="284" presetID="31" presetClass="entr" presetSubtype="0" fill="hold" grpId="0" nodeType="withEffect">
                                  <p:stCondLst>
                                    <p:cond delay="750"/>
                                  </p:stCondLst>
                                  <p:childTnLst>
                                    <p:set>
                                      <p:cBhvr>
                                        <p:cTn id="285" dur="1" fill="hold">
                                          <p:stCondLst>
                                            <p:cond delay="0"/>
                                          </p:stCondLst>
                                        </p:cTn>
                                        <p:tgtEl>
                                          <p:spTgt spid="816"/>
                                        </p:tgtEl>
                                        <p:attrNameLst>
                                          <p:attrName>style.visibility</p:attrName>
                                        </p:attrNameLst>
                                      </p:cBhvr>
                                      <p:to>
                                        <p:strVal val="visible"/>
                                      </p:to>
                                    </p:set>
                                    <p:anim calcmode="lin" valueType="num">
                                      <p:cBhvr>
                                        <p:cTn id="286" dur="1000" fill="hold"/>
                                        <p:tgtEl>
                                          <p:spTgt spid="816"/>
                                        </p:tgtEl>
                                        <p:attrNameLst>
                                          <p:attrName>ppt_w</p:attrName>
                                        </p:attrNameLst>
                                      </p:cBhvr>
                                      <p:tavLst>
                                        <p:tav tm="0">
                                          <p:val>
                                            <p:fltVal val="0"/>
                                          </p:val>
                                        </p:tav>
                                        <p:tav tm="100000">
                                          <p:val>
                                            <p:strVal val="#ppt_w"/>
                                          </p:val>
                                        </p:tav>
                                      </p:tavLst>
                                    </p:anim>
                                    <p:anim calcmode="lin" valueType="num">
                                      <p:cBhvr>
                                        <p:cTn id="287" dur="1000" fill="hold"/>
                                        <p:tgtEl>
                                          <p:spTgt spid="816"/>
                                        </p:tgtEl>
                                        <p:attrNameLst>
                                          <p:attrName>ppt_h</p:attrName>
                                        </p:attrNameLst>
                                      </p:cBhvr>
                                      <p:tavLst>
                                        <p:tav tm="0">
                                          <p:val>
                                            <p:fltVal val="0"/>
                                          </p:val>
                                        </p:tav>
                                        <p:tav tm="100000">
                                          <p:val>
                                            <p:strVal val="#ppt_h"/>
                                          </p:val>
                                        </p:tav>
                                      </p:tavLst>
                                    </p:anim>
                                    <p:anim calcmode="lin" valueType="num">
                                      <p:cBhvr>
                                        <p:cTn id="288" dur="1000" fill="hold"/>
                                        <p:tgtEl>
                                          <p:spTgt spid="816"/>
                                        </p:tgtEl>
                                        <p:attrNameLst>
                                          <p:attrName>style.rotation</p:attrName>
                                        </p:attrNameLst>
                                      </p:cBhvr>
                                      <p:tavLst>
                                        <p:tav tm="0">
                                          <p:val>
                                            <p:fltVal val="90"/>
                                          </p:val>
                                        </p:tav>
                                        <p:tav tm="100000">
                                          <p:val>
                                            <p:fltVal val="0"/>
                                          </p:val>
                                        </p:tav>
                                      </p:tavLst>
                                    </p:anim>
                                    <p:animEffect transition="in" filter="fade">
                                      <p:cBhvr>
                                        <p:cTn id="289" dur="1000"/>
                                        <p:tgtEl>
                                          <p:spTgt spid="816"/>
                                        </p:tgtEl>
                                      </p:cBhvr>
                                    </p:animEffect>
                                  </p:childTnLst>
                                </p:cTn>
                              </p:par>
                              <p:par>
                                <p:cTn id="290" presetID="31" presetClass="entr" presetSubtype="0" fill="hold" grpId="0" nodeType="withEffect">
                                  <p:stCondLst>
                                    <p:cond delay="750"/>
                                  </p:stCondLst>
                                  <p:childTnLst>
                                    <p:set>
                                      <p:cBhvr>
                                        <p:cTn id="291" dur="1" fill="hold">
                                          <p:stCondLst>
                                            <p:cond delay="0"/>
                                          </p:stCondLst>
                                        </p:cTn>
                                        <p:tgtEl>
                                          <p:spTgt spid="817"/>
                                        </p:tgtEl>
                                        <p:attrNameLst>
                                          <p:attrName>style.visibility</p:attrName>
                                        </p:attrNameLst>
                                      </p:cBhvr>
                                      <p:to>
                                        <p:strVal val="visible"/>
                                      </p:to>
                                    </p:set>
                                    <p:anim calcmode="lin" valueType="num">
                                      <p:cBhvr>
                                        <p:cTn id="292" dur="1000" fill="hold"/>
                                        <p:tgtEl>
                                          <p:spTgt spid="817"/>
                                        </p:tgtEl>
                                        <p:attrNameLst>
                                          <p:attrName>ppt_w</p:attrName>
                                        </p:attrNameLst>
                                      </p:cBhvr>
                                      <p:tavLst>
                                        <p:tav tm="0">
                                          <p:val>
                                            <p:fltVal val="0"/>
                                          </p:val>
                                        </p:tav>
                                        <p:tav tm="100000">
                                          <p:val>
                                            <p:strVal val="#ppt_w"/>
                                          </p:val>
                                        </p:tav>
                                      </p:tavLst>
                                    </p:anim>
                                    <p:anim calcmode="lin" valueType="num">
                                      <p:cBhvr>
                                        <p:cTn id="293" dur="1000" fill="hold"/>
                                        <p:tgtEl>
                                          <p:spTgt spid="817"/>
                                        </p:tgtEl>
                                        <p:attrNameLst>
                                          <p:attrName>ppt_h</p:attrName>
                                        </p:attrNameLst>
                                      </p:cBhvr>
                                      <p:tavLst>
                                        <p:tav tm="0">
                                          <p:val>
                                            <p:fltVal val="0"/>
                                          </p:val>
                                        </p:tav>
                                        <p:tav tm="100000">
                                          <p:val>
                                            <p:strVal val="#ppt_h"/>
                                          </p:val>
                                        </p:tav>
                                      </p:tavLst>
                                    </p:anim>
                                    <p:anim calcmode="lin" valueType="num">
                                      <p:cBhvr>
                                        <p:cTn id="294" dur="1000" fill="hold"/>
                                        <p:tgtEl>
                                          <p:spTgt spid="817"/>
                                        </p:tgtEl>
                                        <p:attrNameLst>
                                          <p:attrName>style.rotation</p:attrName>
                                        </p:attrNameLst>
                                      </p:cBhvr>
                                      <p:tavLst>
                                        <p:tav tm="0">
                                          <p:val>
                                            <p:fltVal val="90"/>
                                          </p:val>
                                        </p:tav>
                                        <p:tav tm="100000">
                                          <p:val>
                                            <p:fltVal val="0"/>
                                          </p:val>
                                        </p:tav>
                                      </p:tavLst>
                                    </p:anim>
                                    <p:animEffect transition="in" filter="fade">
                                      <p:cBhvr>
                                        <p:cTn id="295" dur="1000"/>
                                        <p:tgtEl>
                                          <p:spTgt spid="817"/>
                                        </p:tgtEl>
                                      </p:cBhvr>
                                    </p:animEffect>
                                  </p:childTnLst>
                                </p:cTn>
                              </p:par>
                              <p:par>
                                <p:cTn id="296" presetID="31" presetClass="entr" presetSubtype="0" fill="hold" grpId="0" nodeType="withEffect">
                                  <p:stCondLst>
                                    <p:cond delay="750"/>
                                  </p:stCondLst>
                                  <p:childTnLst>
                                    <p:set>
                                      <p:cBhvr>
                                        <p:cTn id="297" dur="1" fill="hold">
                                          <p:stCondLst>
                                            <p:cond delay="0"/>
                                          </p:stCondLst>
                                        </p:cTn>
                                        <p:tgtEl>
                                          <p:spTgt spid="818"/>
                                        </p:tgtEl>
                                        <p:attrNameLst>
                                          <p:attrName>style.visibility</p:attrName>
                                        </p:attrNameLst>
                                      </p:cBhvr>
                                      <p:to>
                                        <p:strVal val="visible"/>
                                      </p:to>
                                    </p:set>
                                    <p:anim calcmode="lin" valueType="num">
                                      <p:cBhvr>
                                        <p:cTn id="298" dur="1000" fill="hold"/>
                                        <p:tgtEl>
                                          <p:spTgt spid="818"/>
                                        </p:tgtEl>
                                        <p:attrNameLst>
                                          <p:attrName>ppt_w</p:attrName>
                                        </p:attrNameLst>
                                      </p:cBhvr>
                                      <p:tavLst>
                                        <p:tav tm="0">
                                          <p:val>
                                            <p:fltVal val="0"/>
                                          </p:val>
                                        </p:tav>
                                        <p:tav tm="100000">
                                          <p:val>
                                            <p:strVal val="#ppt_w"/>
                                          </p:val>
                                        </p:tav>
                                      </p:tavLst>
                                    </p:anim>
                                    <p:anim calcmode="lin" valueType="num">
                                      <p:cBhvr>
                                        <p:cTn id="299" dur="1000" fill="hold"/>
                                        <p:tgtEl>
                                          <p:spTgt spid="818"/>
                                        </p:tgtEl>
                                        <p:attrNameLst>
                                          <p:attrName>ppt_h</p:attrName>
                                        </p:attrNameLst>
                                      </p:cBhvr>
                                      <p:tavLst>
                                        <p:tav tm="0">
                                          <p:val>
                                            <p:fltVal val="0"/>
                                          </p:val>
                                        </p:tav>
                                        <p:tav tm="100000">
                                          <p:val>
                                            <p:strVal val="#ppt_h"/>
                                          </p:val>
                                        </p:tav>
                                      </p:tavLst>
                                    </p:anim>
                                    <p:anim calcmode="lin" valueType="num">
                                      <p:cBhvr>
                                        <p:cTn id="300" dur="1000" fill="hold"/>
                                        <p:tgtEl>
                                          <p:spTgt spid="818"/>
                                        </p:tgtEl>
                                        <p:attrNameLst>
                                          <p:attrName>style.rotation</p:attrName>
                                        </p:attrNameLst>
                                      </p:cBhvr>
                                      <p:tavLst>
                                        <p:tav tm="0">
                                          <p:val>
                                            <p:fltVal val="90"/>
                                          </p:val>
                                        </p:tav>
                                        <p:tav tm="100000">
                                          <p:val>
                                            <p:fltVal val="0"/>
                                          </p:val>
                                        </p:tav>
                                      </p:tavLst>
                                    </p:anim>
                                    <p:animEffect transition="in" filter="fade">
                                      <p:cBhvr>
                                        <p:cTn id="301" dur="1000"/>
                                        <p:tgtEl>
                                          <p:spTgt spid="818"/>
                                        </p:tgtEl>
                                      </p:cBhvr>
                                    </p:animEffect>
                                  </p:childTnLst>
                                </p:cTn>
                              </p:par>
                              <p:par>
                                <p:cTn id="302" presetID="31" presetClass="entr" presetSubtype="0" fill="hold" grpId="0" nodeType="withEffect">
                                  <p:stCondLst>
                                    <p:cond delay="750"/>
                                  </p:stCondLst>
                                  <p:childTnLst>
                                    <p:set>
                                      <p:cBhvr>
                                        <p:cTn id="303" dur="1" fill="hold">
                                          <p:stCondLst>
                                            <p:cond delay="0"/>
                                          </p:stCondLst>
                                        </p:cTn>
                                        <p:tgtEl>
                                          <p:spTgt spid="819"/>
                                        </p:tgtEl>
                                        <p:attrNameLst>
                                          <p:attrName>style.visibility</p:attrName>
                                        </p:attrNameLst>
                                      </p:cBhvr>
                                      <p:to>
                                        <p:strVal val="visible"/>
                                      </p:to>
                                    </p:set>
                                    <p:anim calcmode="lin" valueType="num">
                                      <p:cBhvr>
                                        <p:cTn id="304" dur="1000" fill="hold"/>
                                        <p:tgtEl>
                                          <p:spTgt spid="819"/>
                                        </p:tgtEl>
                                        <p:attrNameLst>
                                          <p:attrName>ppt_w</p:attrName>
                                        </p:attrNameLst>
                                      </p:cBhvr>
                                      <p:tavLst>
                                        <p:tav tm="0">
                                          <p:val>
                                            <p:fltVal val="0"/>
                                          </p:val>
                                        </p:tav>
                                        <p:tav tm="100000">
                                          <p:val>
                                            <p:strVal val="#ppt_w"/>
                                          </p:val>
                                        </p:tav>
                                      </p:tavLst>
                                    </p:anim>
                                    <p:anim calcmode="lin" valueType="num">
                                      <p:cBhvr>
                                        <p:cTn id="305" dur="1000" fill="hold"/>
                                        <p:tgtEl>
                                          <p:spTgt spid="819"/>
                                        </p:tgtEl>
                                        <p:attrNameLst>
                                          <p:attrName>ppt_h</p:attrName>
                                        </p:attrNameLst>
                                      </p:cBhvr>
                                      <p:tavLst>
                                        <p:tav tm="0">
                                          <p:val>
                                            <p:fltVal val="0"/>
                                          </p:val>
                                        </p:tav>
                                        <p:tav tm="100000">
                                          <p:val>
                                            <p:strVal val="#ppt_h"/>
                                          </p:val>
                                        </p:tav>
                                      </p:tavLst>
                                    </p:anim>
                                    <p:anim calcmode="lin" valueType="num">
                                      <p:cBhvr>
                                        <p:cTn id="306" dur="1000" fill="hold"/>
                                        <p:tgtEl>
                                          <p:spTgt spid="819"/>
                                        </p:tgtEl>
                                        <p:attrNameLst>
                                          <p:attrName>style.rotation</p:attrName>
                                        </p:attrNameLst>
                                      </p:cBhvr>
                                      <p:tavLst>
                                        <p:tav tm="0">
                                          <p:val>
                                            <p:fltVal val="90"/>
                                          </p:val>
                                        </p:tav>
                                        <p:tav tm="100000">
                                          <p:val>
                                            <p:fltVal val="0"/>
                                          </p:val>
                                        </p:tav>
                                      </p:tavLst>
                                    </p:anim>
                                    <p:animEffect transition="in" filter="fade">
                                      <p:cBhvr>
                                        <p:cTn id="307" dur="1000"/>
                                        <p:tgtEl>
                                          <p:spTgt spid="819"/>
                                        </p:tgtEl>
                                      </p:cBhvr>
                                    </p:animEffect>
                                  </p:childTnLst>
                                </p:cTn>
                              </p:par>
                              <p:par>
                                <p:cTn id="308" presetID="31" presetClass="entr" presetSubtype="0" fill="hold" grpId="0" nodeType="withEffect">
                                  <p:stCondLst>
                                    <p:cond delay="750"/>
                                  </p:stCondLst>
                                  <p:childTnLst>
                                    <p:set>
                                      <p:cBhvr>
                                        <p:cTn id="309" dur="1" fill="hold">
                                          <p:stCondLst>
                                            <p:cond delay="0"/>
                                          </p:stCondLst>
                                        </p:cTn>
                                        <p:tgtEl>
                                          <p:spTgt spid="820"/>
                                        </p:tgtEl>
                                        <p:attrNameLst>
                                          <p:attrName>style.visibility</p:attrName>
                                        </p:attrNameLst>
                                      </p:cBhvr>
                                      <p:to>
                                        <p:strVal val="visible"/>
                                      </p:to>
                                    </p:set>
                                    <p:anim calcmode="lin" valueType="num">
                                      <p:cBhvr>
                                        <p:cTn id="310" dur="1000" fill="hold"/>
                                        <p:tgtEl>
                                          <p:spTgt spid="820"/>
                                        </p:tgtEl>
                                        <p:attrNameLst>
                                          <p:attrName>ppt_w</p:attrName>
                                        </p:attrNameLst>
                                      </p:cBhvr>
                                      <p:tavLst>
                                        <p:tav tm="0">
                                          <p:val>
                                            <p:fltVal val="0"/>
                                          </p:val>
                                        </p:tav>
                                        <p:tav tm="100000">
                                          <p:val>
                                            <p:strVal val="#ppt_w"/>
                                          </p:val>
                                        </p:tav>
                                      </p:tavLst>
                                    </p:anim>
                                    <p:anim calcmode="lin" valueType="num">
                                      <p:cBhvr>
                                        <p:cTn id="311" dur="1000" fill="hold"/>
                                        <p:tgtEl>
                                          <p:spTgt spid="820"/>
                                        </p:tgtEl>
                                        <p:attrNameLst>
                                          <p:attrName>ppt_h</p:attrName>
                                        </p:attrNameLst>
                                      </p:cBhvr>
                                      <p:tavLst>
                                        <p:tav tm="0">
                                          <p:val>
                                            <p:fltVal val="0"/>
                                          </p:val>
                                        </p:tav>
                                        <p:tav tm="100000">
                                          <p:val>
                                            <p:strVal val="#ppt_h"/>
                                          </p:val>
                                        </p:tav>
                                      </p:tavLst>
                                    </p:anim>
                                    <p:anim calcmode="lin" valueType="num">
                                      <p:cBhvr>
                                        <p:cTn id="312" dur="1000" fill="hold"/>
                                        <p:tgtEl>
                                          <p:spTgt spid="820"/>
                                        </p:tgtEl>
                                        <p:attrNameLst>
                                          <p:attrName>style.rotation</p:attrName>
                                        </p:attrNameLst>
                                      </p:cBhvr>
                                      <p:tavLst>
                                        <p:tav tm="0">
                                          <p:val>
                                            <p:fltVal val="90"/>
                                          </p:val>
                                        </p:tav>
                                        <p:tav tm="100000">
                                          <p:val>
                                            <p:fltVal val="0"/>
                                          </p:val>
                                        </p:tav>
                                      </p:tavLst>
                                    </p:anim>
                                    <p:animEffect transition="in" filter="fade">
                                      <p:cBhvr>
                                        <p:cTn id="313" dur="1000"/>
                                        <p:tgtEl>
                                          <p:spTgt spid="820"/>
                                        </p:tgtEl>
                                      </p:cBhvr>
                                    </p:animEffect>
                                  </p:childTnLst>
                                </p:cTn>
                              </p:par>
                              <p:par>
                                <p:cTn id="314" presetID="31" presetClass="entr" presetSubtype="0" fill="hold" grpId="0" nodeType="withEffect">
                                  <p:stCondLst>
                                    <p:cond delay="750"/>
                                  </p:stCondLst>
                                  <p:childTnLst>
                                    <p:set>
                                      <p:cBhvr>
                                        <p:cTn id="315" dur="1" fill="hold">
                                          <p:stCondLst>
                                            <p:cond delay="0"/>
                                          </p:stCondLst>
                                        </p:cTn>
                                        <p:tgtEl>
                                          <p:spTgt spid="821"/>
                                        </p:tgtEl>
                                        <p:attrNameLst>
                                          <p:attrName>style.visibility</p:attrName>
                                        </p:attrNameLst>
                                      </p:cBhvr>
                                      <p:to>
                                        <p:strVal val="visible"/>
                                      </p:to>
                                    </p:set>
                                    <p:anim calcmode="lin" valueType="num">
                                      <p:cBhvr>
                                        <p:cTn id="316" dur="1000" fill="hold"/>
                                        <p:tgtEl>
                                          <p:spTgt spid="821"/>
                                        </p:tgtEl>
                                        <p:attrNameLst>
                                          <p:attrName>ppt_w</p:attrName>
                                        </p:attrNameLst>
                                      </p:cBhvr>
                                      <p:tavLst>
                                        <p:tav tm="0">
                                          <p:val>
                                            <p:fltVal val="0"/>
                                          </p:val>
                                        </p:tav>
                                        <p:tav tm="100000">
                                          <p:val>
                                            <p:strVal val="#ppt_w"/>
                                          </p:val>
                                        </p:tav>
                                      </p:tavLst>
                                    </p:anim>
                                    <p:anim calcmode="lin" valueType="num">
                                      <p:cBhvr>
                                        <p:cTn id="317" dur="1000" fill="hold"/>
                                        <p:tgtEl>
                                          <p:spTgt spid="821"/>
                                        </p:tgtEl>
                                        <p:attrNameLst>
                                          <p:attrName>ppt_h</p:attrName>
                                        </p:attrNameLst>
                                      </p:cBhvr>
                                      <p:tavLst>
                                        <p:tav tm="0">
                                          <p:val>
                                            <p:fltVal val="0"/>
                                          </p:val>
                                        </p:tav>
                                        <p:tav tm="100000">
                                          <p:val>
                                            <p:strVal val="#ppt_h"/>
                                          </p:val>
                                        </p:tav>
                                      </p:tavLst>
                                    </p:anim>
                                    <p:anim calcmode="lin" valueType="num">
                                      <p:cBhvr>
                                        <p:cTn id="318" dur="1000" fill="hold"/>
                                        <p:tgtEl>
                                          <p:spTgt spid="821"/>
                                        </p:tgtEl>
                                        <p:attrNameLst>
                                          <p:attrName>style.rotation</p:attrName>
                                        </p:attrNameLst>
                                      </p:cBhvr>
                                      <p:tavLst>
                                        <p:tav tm="0">
                                          <p:val>
                                            <p:fltVal val="90"/>
                                          </p:val>
                                        </p:tav>
                                        <p:tav tm="100000">
                                          <p:val>
                                            <p:fltVal val="0"/>
                                          </p:val>
                                        </p:tav>
                                      </p:tavLst>
                                    </p:anim>
                                    <p:animEffect transition="in" filter="fade">
                                      <p:cBhvr>
                                        <p:cTn id="319" dur="1000"/>
                                        <p:tgtEl>
                                          <p:spTgt spid="821"/>
                                        </p:tgtEl>
                                      </p:cBhvr>
                                    </p:animEffect>
                                  </p:childTnLst>
                                </p:cTn>
                              </p:par>
                              <p:par>
                                <p:cTn id="320" presetID="31" presetClass="entr" presetSubtype="0" fill="hold" grpId="0" nodeType="withEffect">
                                  <p:stCondLst>
                                    <p:cond delay="750"/>
                                  </p:stCondLst>
                                  <p:childTnLst>
                                    <p:set>
                                      <p:cBhvr>
                                        <p:cTn id="321" dur="1" fill="hold">
                                          <p:stCondLst>
                                            <p:cond delay="0"/>
                                          </p:stCondLst>
                                        </p:cTn>
                                        <p:tgtEl>
                                          <p:spTgt spid="822"/>
                                        </p:tgtEl>
                                        <p:attrNameLst>
                                          <p:attrName>style.visibility</p:attrName>
                                        </p:attrNameLst>
                                      </p:cBhvr>
                                      <p:to>
                                        <p:strVal val="visible"/>
                                      </p:to>
                                    </p:set>
                                    <p:anim calcmode="lin" valueType="num">
                                      <p:cBhvr>
                                        <p:cTn id="322" dur="1000" fill="hold"/>
                                        <p:tgtEl>
                                          <p:spTgt spid="822"/>
                                        </p:tgtEl>
                                        <p:attrNameLst>
                                          <p:attrName>ppt_w</p:attrName>
                                        </p:attrNameLst>
                                      </p:cBhvr>
                                      <p:tavLst>
                                        <p:tav tm="0">
                                          <p:val>
                                            <p:fltVal val="0"/>
                                          </p:val>
                                        </p:tav>
                                        <p:tav tm="100000">
                                          <p:val>
                                            <p:strVal val="#ppt_w"/>
                                          </p:val>
                                        </p:tav>
                                      </p:tavLst>
                                    </p:anim>
                                    <p:anim calcmode="lin" valueType="num">
                                      <p:cBhvr>
                                        <p:cTn id="323" dur="1000" fill="hold"/>
                                        <p:tgtEl>
                                          <p:spTgt spid="822"/>
                                        </p:tgtEl>
                                        <p:attrNameLst>
                                          <p:attrName>ppt_h</p:attrName>
                                        </p:attrNameLst>
                                      </p:cBhvr>
                                      <p:tavLst>
                                        <p:tav tm="0">
                                          <p:val>
                                            <p:fltVal val="0"/>
                                          </p:val>
                                        </p:tav>
                                        <p:tav tm="100000">
                                          <p:val>
                                            <p:strVal val="#ppt_h"/>
                                          </p:val>
                                        </p:tav>
                                      </p:tavLst>
                                    </p:anim>
                                    <p:anim calcmode="lin" valueType="num">
                                      <p:cBhvr>
                                        <p:cTn id="324" dur="1000" fill="hold"/>
                                        <p:tgtEl>
                                          <p:spTgt spid="822"/>
                                        </p:tgtEl>
                                        <p:attrNameLst>
                                          <p:attrName>style.rotation</p:attrName>
                                        </p:attrNameLst>
                                      </p:cBhvr>
                                      <p:tavLst>
                                        <p:tav tm="0">
                                          <p:val>
                                            <p:fltVal val="90"/>
                                          </p:val>
                                        </p:tav>
                                        <p:tav tm="100000">
                                          <p:val>
                                            <p:fltVal val="0"/>
                                          </p:val>
                                        </p:tav>
                                      </p:tavLst>
                                    </p:anim>
                                    <p:animEffect transition="in" filter="fade">
                                      <p:cBhvr>
                                        <p:cTn id="325" dur="1000"/>
                                        <p:tgtEl>
                                          <p:spTgt spid="822"/>
                                        </p:tgtEl>
                                      </p:cBhvr>
                                    </p:animEffect>
                                  </p:childTnLst>
                                </p:cTn>
                              </p:par>
                              <p:par>
                                <p:cTn id="326" presetID="31" presetClass="entr" presetSubtype="0" fill="hold" grpId="0" nodeType="withEffect">
                                  <p:stCondLst>
                                    <p:cond delay="750"/>
                                  </p:stCondLst>
                                  <p:childTnLst>
                                    <p:set>
                                      <p:cBhvr>
                                        <p:cTn id="327" dur="1" fill="hold">
                                          <p:stCondLst>
                                            <p:cond delay="0"/>
                                          </p:stCondLst>
                                        </p:cTn>
                                        <p:tgtEl>
                                          <p:spTgt spid="823"/>
                                        </p:tgtEl>
                                        <p:attrNameLst>
                                          <p:attrName>style.visibility</p:attrName>
                                        </p:attrNameLst>
                                      </p:cBhvr>
                                      <p:to>
                                        <p:strVal val="visible"/>
                                      </p:to>
                                    </p:set>
                                    <p:anim calcmode="lin" valueType="num">
                                      <p:cBhvr>
                                        <p:cTn id="328" dur="1000" fill="hold"/>
                                        <p:tgtEl>
                                          <p:spTgt spid="823"/>
                                        </p:tgtEl>
                                        <p:attrNameLst>
                                          <p:attrName>ppt_w</p:attrName>
                                        </p:attrNameLst>
                                      </p:cBhvr>
                                      <p:tavLst>
                                        <p:tav tm="0">
                                          <p:val>
                                            <p:fltVal val="0"/>
                                          </p:val>
                                        </p:tav>
                                        <p:tav tm="100000">
                                          <p:val>
                                            <p:strVal val="#ppt_w"/>
                                          </p:val>
                                        </p:tav>
                                      </p:tavLst>
                                    </p:anim>
                                    <p:anim calcmode="lin" valueType="num">
                                      <p:cBhvr>
                                        <p:cTn id="329" dur="1000" fill="hold"/>
                                        <p:tgtEl>
                                          <p:spTgt spid="823"/>
                                        </p:tgtEl>
                                        <p:attrNameLst>
                                          <p:attrName>ppt_h</p:attrName>
                                        </p:attrNameLst>
                                      </p:cBhvr>
                                      <p:tavLst>
                                        <p:tav tm="0">
                                          <p:val>
                                            <p:fltVal val="0"/>
                                          </p:val>
                                        </p:tav>
                                        <p:tav tm="100000">
                                          <p:val>
                                            <p:strVal val="#ppt_h"/>
                                          </p:val>
                                        </p:tav>
                                      </p:tavLst>
                                    </p:anim>
                                    <p:anim calcmode="lin" valueType="num">
                                      <p:cBhvr>
                                        <p:cTn id="330" dur="1000" fill="hold"/>
                                        <p:tgtEl>
                                          <p:spTgt spid="823"/>
                                        </p:tgtEl>
                                        <p:attrNameLst>
                                          <p:attrName>style.rotation</p:attrName>
                                        </p:attrNameLst>
                                      </p:cBhvr>
                                      <p:tavLst>
                                        <p:tav tm="0">
                                          <p:val>
                                            <p:fltVal val="90"/>
                                          </p:val>
                                        </p:tav>
                                        <p:tav tm="100000">
                                          <p:val>
                                            <p:fltVal val="0"/>
                                          </p:val>
                                        </p:tav>
                                      </p:tavLst>
                                    </p:anim>
                                    <p:animEffect transition="in" filter="fade">
                                      <p:cBhvr>
                                        <p:cTn id="331" dur="1000"/>
                                        <p:tgtEl>
                                          <p:spTgt spid="823"/>
                                        </p:tgtEl>
                                      </p:cBhvr>
                                    </p:animEffect>
                                  </p:childTnLst>
                                </p:cTn>
                              </p:par>
                              <p:par>
                                <p:cTn id="332" presetID="31" presetClass="entr" presetSubtype="0" fill="hold" grpId="0" nodeType="withEffect">
                                  <p:stCondLst>
                                    <p:cond delay="750"/>
                                  </p:stCondLst>
                                  <p:childTnLst>
                                    <p:set>
                                      <p:cBhvr>
                                        <p:cTn id="333" dur="1" fill="hold">
                                          <p:stCondLst>
                                            <p:cond delay="0"/>
                                          </p:stCondLst>
                                        </p:cTn>
                                        <p:tgtEl>
                                          <p:spTgt spid="824"/>
                                        </p:tgtEl>
                                        <p:attrNameLst>
                                          <p:attrName>style.visibility</p:attrName>
                                        </p:attrNameLst>
                                      </p:cBhvr>
                                      <p:to>
                                        <p:strVal val="visible"/>
                                      </p:to>
                                    </p:set>
                                    <p:anim calcmode="lin" valueType="num">
                                      <p:cBhvr>
                                        <p:cTn id="334" dur="1000" fill="hold"/>
                                        <p:tgtEl>
                                          <p:spTgt spid="824"/>
                                        </p:tgtEl>
                                        <p:attrNameLst>
                                          <p:attrName>ppt_w</p:attrName>
                                        </p:attrNameLst>
                                      </p:cBhvr>
                                      <p:tavLst>
                                        <p:tav tm="0">
                                          <p:val>
                                            <p:fltVal val="0"/>
                                          </p:val>
                                        </p:tav>
                                        <p:tav tm="100000">
                                          <p:val>
                                            <p:strVal val="#ppt_w"/>
                                          </p:val>
                                        </p:tav>
                                      </p:tavLst>
                                    </p:anim>
                                    <p:anim calcmode="lin" valueType="num">
                                      <p:cBhvr>
                                        <p:cTn id="335" dur="1000" fill="hold"/>
                                        <p:tgtEl>
                                          <p:spTgt spid="824"/>
                                        </p:tgtEl>
                                        <p:attrNameLst>
                                          <p:attrName>ppt_h</p:attrName>
                                        </p:attrNameLst>
                                      </p:cBhvr>
                                      <p:tavLst>
                                        <p:tav tm="0">
                                          <p:val>
                                            <p:fltVal val="0"/>
                                          </p:val>
                                        </p:tav>
                                        <p:tav tm="100000">
                                          <p:val>
                                            <p:strVal val="#ppt_h"/>
                                          </p:val>
                                        </p:tav>
                                      </p:tavLst>
                                    </p:anim>
                                    <p:anim calcmode="lin" valueType="num">
                                      <p:cBhvr>
                                        <p:cTn id="336" dur="1000" fill="hold"/>
                                        <p:tgtEl>
                                          <p:spTgt spid="824"/>
                                        </p:tgtEl>
                                        <p:attrNameLst>
                                          <p:attrName>style.rotation</p:attrName>
                                        </p:attrNameLst>
                                      </p:cBhvr>
                                      <p:tavLst>
                                        <p:tav tm="0">
                                          <p:val>
                                            <p:fltVal val="90"/>
                                          </p:val>
                                        </p:tav>
                                        <p:tav tm="100000">
                                          <p:val>
                                            <p:fltVal val="0"/>
                                          </p:val>
                                        </p:tav>
                                      </p:tavLst>
                                    </p:anim>
                                    <p:animEffect transition="in" filter="fade">
                                      <p:cBhvr>
                                        <p:cTn id="337" dur="1000"/>
                                        <p:tgtEl>
                                          <p:spTgt spid="824"/>
                                        </p:tgtEl>
                                      </p:cBhvr>
                                    </p:animEffect>
                                  </p:childTnLst>
                                </p:cTn>
                              </p:par>
                              <p:par>
                                <p:cTn id="338" presetID="31" presetClass="entr" presetSubtype="0" fill="hold" grpId="0" nodeType="withEffect">
                                  <p:stCondLst>
                                    <p:cond delay="750"/>
                                  </p:stCondLst>
                                  <p:childTnLst>
                                    <p:set>
                                      <p:cBhvr>
                                        <p:cTn id="339" dur="1" fill="hold">
                                          <p:stCondLst>
                                            <p:cond delay="0"/>
                                          </p:stCondLst>
                                        </p:cTn>
                                        <p:tgtEl>
                                          <p:spTgt spid="825"/>
                                        </p:tgtEl>
                                        <p:attrNameLst>
                                          <p:attrName>style.visibility</p:attrName>
                                        </p:attrNameLst>
                                      </p:cBhvr>
                                      <p:to>
                                        <p:strVal val="visible"/>
                                      </p:to>
                                    </p:set>
                                    <p:anim calcmode="lin" valueType="num">
                                      <p:cBhvr>
                                        <p:cTn id="340" dur="1000" fill="hold"/>
                                        <p:tgtEl>
                                          <p:spTgt spid="825"/>
                                        </p:tgtEl>
                                        <p:attrNameLst>
                                          <p:attrName>ppt_w</p:attrName>
                                        </p:attrNameLst>
                                      </p:cBhvr>
                                      <p:tavLst>
                                        <p:tav tm="0">
                                          <p:val>
                                            <p:fltVal val="0"/>
                                          </p:val>
                                        </p:tav>
                                        <p:tav tm="100000">
                                          <p:val>
                                            <p:strVal val="#ppt_w"/>
                                          </p:val>
                                        </p:tav>
                                      </p:tavLst>
                                    </p:anim>
                                    <p:anim calcmode="lin" valueType="num">
                                      <p:cBhvr>
                                        <p:cTn id="341" dur="1000" fill="hold"/>
                                        <p:tgtEl>
                                          <p:spTgt spid="825"/>
                                        </p:tgtEl>
                                        <p:attrNameLst>
                                          <p:attrName>ppt_h</p:attrName>
                                        </p:attrNameLst>
                                      </p:cBhvr>
                                      <p:tavLst>
                                        <p:tav tm="0">
                                          <p:val>
                                            <p:fltVal val="0"/>
                                          </p:val>
                                        </p:tav>
                                        <p:tav tm="100000">
                                          <p:val>
                                            <p:strVal val="#ppt_h"/>
                                          </p:val>
                                        </p:tav>
                                      </p:tavLst>
                                    </p:anim>
                                    <p:anim calcmode="lin" valueType="num">
                                      <p:cBhvr>
                                        <p:cTn id="342" dur="1000" fill="hold"/>
                                        <p:tgtEl>
                                          <p:spTgt spid="825"/>
                                        </p:tgtEl>
                                        <p:attrNameLst>
                                          <p:attrName>style.rotation</p:attrName>
                                        </p:attrNameLst>
                                      </p:cBhvr>
                                      <p:tavLst>
                                        <p:tav tm="0">
                                          <p:val>
                                            <p:fltVal val="90"/>
                                          </p:val>
                                        </p:tav>
                                        <p:tav tm="100000">
                                          <p:val>
                                            <p:fltVal val="0"/>
                                          </p:val>
                                        </p:tav>
                                      </p:tavLst>
                                    </p:anim>
                                    <p:animEffect transition="in" filter="fade">
                                      <p:cBhvr>
                                        <p:cTn id="343" dur="1000"/>
                                        <p:tgtEl>
                                          <p:spTgt spid="825"/>
                                        </p:tgtEl>
                                      </p:cBhvr>
                                    </p:animEffect>
                                  </p:childTnLst>
                                </p:cTn>
                              </p:par>
                              <p:par>
                                <p:cTn id="344" presetID="31" presetClass="entr" presetSubtype="0" fill="hold" grpId="0" nodeType="withEffect">
                                  <p:stCondLst>
                                    <p:cond delay="750"/>
                                  </p:stCondLst>
                                  <p:childTnLst>
                                    <p:set>
                                      <p:cBhvr>
                                        <p:cTn id="345" dur="1" fill="hold">
                                          <p:stCondLst>
                                            <p:cond delay="0"/>
                                          </p:stCondLst>
                                        </p:cTn>
                                        <p:tgtEl>
                                          <p:spTgt spid="826"/>
                                        </p:tgtEl>
                                        <p:attrNameLst>
                                          <p:attrName>style.visibility</p:attrName>
                                        </p:attrNameLst>
                                      </p:cBhvr>
                                      <p:to>
                                        <p:strVal val="visible"/>
                                      </p:to>
                                    </p:set>
                                    <p:anim calcmode="lin" valueType="num">
                                      <p:cBhvr>
                                        <p:cTn id="346" dur="1000" fill="hold"/>
                                        <p:tgtEl>
                                          <p:spTgt spid="826"/>
                                        </p:tgtEl>
                                        <p:attrNameLst>
                                          <p:attrName>ppt_w</p:attrName>
                                        </p:attrNameLst>
                                      </p:cBhvr>
                                      <p:tavLst>
                                        <p:tav tm="0">
                                          <p:val>
                                            <p:fltVal val="0"/>
                                          </p:val>
                                        </p:tav>
                                        <p:tav tm="100000">
                                          <p:val>
                                            <p:strVal val="#ppt_w"/>
                                          </p:val>
                                        </p:tav>
                                      </p:tavLst>
                                    </p:anim>
                                    <p:anim calcmode="lin" valueType="num">
                                      <p:cBhvr>
                                        <p:cTn id="347" dur="1000" fill="hold"/>
                                        <p:tgtEl>
                                          <p:spTgt spid="826"/>
                                        </p:tgtEl>
                                        <p:attrNameLst>
                                          <p:attrName>ppt_h</p:attrName>
                                        </p:attrNameLst>
                                      </p:cBhvr>
                                      <p:tavLst>
                                        <p:tav tm="0">
                                          <p:val>
                                            <p:fltVal val="0"/>
                                          </p:val>
                                        </p:tav>
                                        <p:tav tm="100000">
                                          <p:val>
                                            <p:strVal val="#ppt_h"/>
                                          </p:val>
                                        </p:tav>
                                      </p:tavLst>
                                    </p:anim>
                                    <p:anim calcmode="lin" valueType="num">
                                      <p:cBhvr>
                                        <p:cTn id="348" dur="1000" fill="hold"/>
                                        <p:tgtEl>
                                          <p:spTgt spid="826"/>
                                        </p:tgtEl>
                                        <p:attrNameLst>
                                          <p:attrName>style.rotation</p:attrName>
                                        </p:attrNameLst>
                                      </p:cBhvr>
                                      <p:tavLst>
                                        <p:tav tm="0">
                                          <p:val>
                                            <p:fltVal val="90"/>
                                          </p:val>
                                        </p:tav>
                                        <p:tav tm="100000">
                                          <p:val>
                                            <p:fltVal val="0"/>
                                          </p:val>
                                        </p:tav>
                                      </p:tavLst>
                                    </p:anim>
                                    <p:animEffect transition="in" filter="fade">
                                      <p:cBhvr>
                                        <p:cTn id="349" dur="1000"/>
                                        <p:tgtEl>
                                          <p:spTgt spid="826"/>
                                        </p:tgtEl>
                                      </p:cBhvr>
                                    </p:animEffect>
                                  </p:childTnLst>
                                </p:cTn>
                              </p:par>
                              <p:par>
                                <p:cTn id="350" presetID="31" presetClass="entr" presetSubtype="0" fill="hold" grpId="0" nodeType="withEffect">
                                  <p:stCondLst>
                                    <p:cond delay="750"/>
                                  </p:stCondLst>
                                  <p:childTnLst>
                                    <p:set>
                                      <p:cBhvr>
                                        <p:cTn id="351" dur="1" fill="hold">
                                          <p:stCondLst>
                                            <p:cond delay="0"/>
                                          </p:stCondLst>
                                        </p:cTn>
                                        <p:tgtEl>
                                          <p:spTgt spid="827"/>
                                        </p:tgtEl>
                                        <p:attrNameLst>
                                          <p:attrName>style.visibility</p:attrName>
                                        </p:attrNameLst>
                                      </p:cBhvr>
                                      <p:to>
                                        <p:strVal val="visible"/>
                                      </p:to>
                                    </p:set>
                                    <p:anim calcmode="lin" valueType="num">
                                      <p:cBhvr>
                                        <p:cTn id="352" dur="1000" fill="hold"/>
                                        <p:tgtEl>
                                          <p:spTgt spid="827"/>
                                        </p:tgtEl>
                                        <p:attrNameLst>
                                          <p:attrName>ppt_w</p:attrName>
                                        </p:attrNameLst>
                                      </p:cBhvr>
                                      <p:tavLst>
                                        <p:tav tm="0">
                                          <p:val>
                                            <p:fltVal val="0"/>
                                          </p:val>
                                        </p:tav>
                                        <p:tav tm="100000">
                                          <p:val>
                                            <p:strVal val="#ppt_w"/>
                                          </p:val>
                                        </p:tav>
                                      </p:tavLst>
                                    </p:anim>
                                    <p:anim calcmode="lin" valueType="num">
                                      <p:cBhvr>
                                        <p:cTn id="353" dur="1000" fill="hold"/>
                                        <p:tgtEl>
                                          <p:spTgt spid="827"/>
                                        </p:tgtEl>
                                        <p:attrNameLst>
                                          <p:attrName>ppt_h</p:attrName>
                                        </p:attrNameLst>
                                      </p:cBhvr>
                                      <p:tavLst>
                                        <p:tav tm="0">
                                          <p:val>
                                            <p:fltVal val="0"/>
                                          </p:val>
                                        </p:tav>
                                        <p:tav tm="100000">
                                          <p:val>
                                            <p:strVal val="#ppt_h"/>
                                          </p:val>
                                        </p:tav>
                                      </p:tavLst>
                                    </p:anim>
                                    <p:anim calcmode="lin" valueType="num">
                                      <p:cBhvr>
                                        <p:cTn id="354" dur="1000" fill="hold"/>
                                        <p:tgtEl>
                                          <p:spTgt spid="827"/>
                                        </p:tgtEl>
                                        <p:attrNameLst>
                                          <p:attrName>style.rotation</p:attrName>
                                        </p:attrNameLst>
                                      </p:cBhvr>
                                      <p:tavLst>
                                        <p:tav tm="0">
                                          <p:val>
                                            <p:fltVal val="90"/>
                                          </p:val>
                                        </p:tav>
                                        <p:tav tm="100000">
                                          <p:val>
                                            <p:fltVal val="0"/>
                                          </p:val>
                                        </p:tav>
                                      </p:tavLst>
                                    </p:anim>
                                    <p:animEffect transition="in" filter="fade">
                                      <p:cBhvr>
                                        <p:cTn id="355" dur="1000"/>
                                        <p:tgtEl>
                                          <p:spTgt spid="827"/>
                                        </p:tgtEl>
                                      </p:cBhvr>
                                    </p:animEffect>
                                  </p:childTnLst>
                                </p:cTn>
                              </p:par>
                              <p:par>
                                <p:cTn id="356" presetID="31" presetClass="entr" presetSubtype="0" fill="hold" grpId="0" nodeType="withEffect">
                                  <p:stCondLst>
                                    <p:cond delay="750"/>
                                  </p:stCondLst>
                                  <p:childTnLst>
                                    <p:set>
                                      <p:cBhvr>
                                        <p:cTn id="357" dur="1" fill="hold">
                                          <p:stCondLst>
                                            <p:cond delay="0"/>
                                          </p:stCondLst>
                                        </p:cTn>
                                        <p:tgtEl>
                                          <p:spTgt spid="828"/>
                                        </p:tgtEl>
                                        <p:attrNameLst>
                                          <p:attrName>style.visibility</p:attrName>
                                        </p:attrNameLst>
                                      </p:cBhvr>
                                      <p:to>
                                        <p:strVal val="visible"/>
                                      </p:to>
                                    </p:set>
                                    <p:anim calcmode="lin" valueType="num">
                                      <p:cBhvr>
                                        <p:cTn id="358" dur="1000" fill="hold"/>
                                        <p:tgtEl>
                                          <p:spTgt spid="828"/>
                                        </p:tgtEl>
                                        <p:attrNameLst>
                                          <p:attrName>ppt_w</p:attrName>
                                        </p:attrNameLst>
                                      </p:cBhvr>
                                      <p:tavLst>
                                        <p:tav tm="0">
                                          <p:val>
                                            <p:fltVal val="0"/>
                                          </p:val>
                                        </p:tav>
                                        <p:tav tm="100000">
                                          <p:val>
                                            <p:strVal val="#ppt_w"/>
                                          </p:val>
                                        </p:tav>
                                      </p:tavLst>
                                    </p:anim>
                                    <p:anim calcmode="lin" valueType="num">
                                      <p:cBhvr>
                                        <p:cTn id="359" dur="1000" fill="hold"/>
                                        <p:tgtEl>
                                          <p:spTgt spid="828"/>
                                        </p:tgtEl>
                                        <p:attrNameLst>
                                          <p:attrName>ppt_h</p:attrName>
                                        </p:attrNameLst>
                                      </p:cBhvr>
                                      <p:tavLst>
                                        <p:tav tm="0">
                                          <p:val>
                                            <p:fltVal val="0"/>
                                          </p:val>
                                        </p:tav>
                                        <p:tav tm="100000">
                                          <p:val>
                                            <p:strVal val="#ppt_h"/>
                                          </p:val>
                                        </p:tav>
                                      </p:tavLst>
                                    </p:anim>
                                    <p:anim calcmode="lin" valueType="num">
                                      <p:cBhvr>
                                        <p:cTn id="360" dur="1000" fill="hold"/>
                                        <p:tgtEl>
                                          <p:spTgt spid="828"/>
                                        </p:tgtEl>
                                        <p:attrNameLst>
                                          <p:attrName>style.rotation</p:attrName>
                                        </p:attrNameLst>
                                      </p:cBhvr>
                                      <p:tavLst>
                                        <p:tav tm="0">
                                          <p:val>
                                            <p:fltVal val="90"/>
                                          </p:val>
                                        </p:tav>
                                        <p:tav tm="100000">
                                          <p:val>
                                            <p:fltVal val="0"/>
                                          </p:val>
                                        </p:tav>
                                      </p:tavLst>
                                    </p:anim>
                                    <p:animEffect transition="in" filter="fade">
                                      <p:cBhvr>
                                        <p:cTn id="361" dur="1000"/>
                                        <p:tgtEl>
                                          <p:spTgt spid="828"/>
                                        </p:tgtEl>
                                      </p:cBhvr>
                                    </p:animEffect>
                                  </p:childTnLst>
                                </p:cTn>
                              </p:par>
                              <p:par>
                                <p:cTn id="362" presetID="31" presetClass="entr" presetSubtype="0" fill="hold" grpId="0" nodeType="withEffect">
                                  <p:stCondLst>
                                    <p:cond delay="750"/>
                                  </p:stCondLst>
                                  <p:childTnLst>
                                    <p:set>
                                      <p:cBhvr>
                                        <p:cTn id="363" dur="1" fill="hold">
                                          <p:stCondLst>
                                            <p:cond delay="0"/>
                                          </p:stCondLst>
                                        </p:cTn>
                                        <p:tgtEl>
                                          <p:spTgt spid="829"/>
                                        </p:tgtEl>
                                        <p:attrNameLst>
                                          <p:attrName>style.visibility</p:attrName>
                                        </p:attrNameLst>
                                      </p:cBhvr>
                                      <p:to>
                                        <p:strVal val="visible"/>
                                      </p:to>
                                    </p:set>
                                    <p:anim calcmode="lin" valueType="num">
                                      <p:cBhvr>
                                        <p:cTn id="364" dur="1000" fill="hold"/>
                                        <p:tgtEl>
                                          <p:spTgt spid="829"/>
                                        </p:tgtEl>
                                        <p:attrNameLst>
                                          <p:attrName>ppt_w</p:attrName>
                                        </p:attrNameLst>
                                      </p:cBhvr>
                                      <p:tavLst>
                                        <p:tav tm="0">
                                          <p:val>
                                            <p:fltVal val="0"/>
                                          </p:val>
                                        </p:tav>
                                        <p:tav tm="100000">
                                          <p:val>
                                            <p:strVal val="#ppt_w"/>
                                          </p:val>
                                        </p:tav>
                                      </p:tavLst>
                                    </p:anim>
                                    <p:anim calcmode="lin" valueType="num">
                                      <p:cBhvr>
                                        <p:cTn id="365" dur="1000" fill="hold"/>
                                        <p:tgtEl>
                                          <p:spTgt spid="829"/>
                                        </p:tgtEl>
                                        <p:attrNameLst>
                                          <p:attrName>ppt_h</p:attrName>
                                        </p:attrNameLst>
                                      </p:cBhvr>
                                      <p:tavLst>
                                        <p:tav tm="0">
                                          <p:val>
                                            <p:fltVal val="0"/>
                                          </p:val>
                                        </p:tav>
                                        <p:tav tm="100000">
                                          <p:val>
                                            <p:strVal val="#ppt_h"/>
                                          </p:val>
                                        </p:tav>
                                      </p:tavLst>
                                    </p:anim>
                                    <p:anim calcmode="lin" valueType="num">
                                      <p:cBhvr>
                                        <p:cTn id="366" dur="1000" fill="hold"/>
                                        <p:tgtEl>
                                          <p:spTgt spid="829"/>
                                        </p:tgtEl>
                                        <p:attrNameLst>
                                          <p:attrName>style.rotation</p:attrName>
                                        </p:attrNameLst>
                                      </p:cBhvr>
                                      <p:tavLst>
                                        <p:tav tm="0">
                                          <p:val>
                                            <p:fltVal val="90"/>
                                          </p:val>
                                        </p:tav>
                                        <p:tav tm="100000">
                                          <p:val>
                                            <p:fltVal val="0"/>
                                          </p:val>
                                        </p:tav>
                                      </p:tavLst>
                                    </p:anim>
                                    <p:animEffect transition="in" filter="fade">
                                      <p:cBhvr>
                                        <p:cTn id="367" dur="1000"/>
                                        <p:tgtEl>
                                          <p:spTgt spid="829"/>
                                        </p:tgtEl>
                                      </p:cBhvr>
                                    </p:animEffect>
                                  </p:childTnLst>
                                </p:cTn>
                              </p:par>
                              <p:par>
                                <p:cTn id="368" presetID="31" presetClass="entr" presetSubtype="0" fill="hold" grpId="0" nodeType="withEffect">
                                  <p:stCondLst>
                                    <p:cond delay="750"/>
                                  </p:stCondLst>
                                  <p:childTnLst>
                                    <p:set>
                                      <p:cBhvr>
                                        <p:cTn id="369" dur="1" fill="hold">
                                          <p:stCondLst>
                                            <p:cond delay="0"/>
                                          </p:stCondLst>
                                        </p:cTn>
                                        <p:tgtEl>
                                          <p:spTgt spid="830"/>
                                        </p:tgtEl>
                                        <p:attrNameLst>
                                          <p:attrName>style.visibility</p:attrName>
                                        </p:attrNameLst>
                                      </p:cBhvr>
                                      <p:to>
                                        <p:strVal val="visible"/>
                                      </p:to>
                                    </p:set>
                                    <p:anim calcmode="lin" valueType="num">
                                      <p:cBhvr>
                                        <p:cTn id="370" dur="1000" fill="hold"/>
                                        <p:tgtEl>
                                          <p:spTgt spid="830"/>
                                        </p:tgtEl>
                                        <p:attrNameLst>
                                          <p:attrName>ppt_w</p:attrName>
                                        </p:attrNameLst>
                                      </p:cBhvr>
                                      <p:tavLst>
                                        <p:tav tm="0">
                                          <p:val>
                                            <p:fltVal val="0"/>
                                          </p:val>
                                        </p:tav>
                                        <p:tav tm="100000">
                                          <p:val>
                                            <p:strVal val="#ppt_w"/>
                                          </p:val>
                                        </p:tav>
                                      </p:tavLst>
                                    </p:anim>
                                    <p:anim calcmode="lin" valueType="num">
                                      <p:cBhvr>
                                        <p:cTn id="371" dur="1000" fill="hold"/>
                                        <p:tgtEl>
                                          <p:spTgt spid="830"/>
                                        </p:tgtEl>
                                        <p:attrNameLst>
                                          <p:attrName>ppt_h</p:attrName>
                                        </p:attrNameLst>
                                      </p:cBhvr>
                                      <p:tavLst>
                                        <p:tav tm="0">
                                          <p:val>
                                            <p:fltVal val="0"/>
                                          </p:val>
                                        </p:tav>
                                        <p:tav tm="100000">
                                          <p:val>
                                            <p:strVal val="#ppt_h"/>
                                          </p:val>
                                        </p:tav>
                                      </p:tavLst>
                                    </p:anim>
                                    <p:anim calcmode="lin" valueType="num">
                                      <p:cBhvr>
                                        <p:cTn id="372" dur="1000" fill="hold"/>
                                        <p:tgtEl>
                                          <p:spTgt spid="830"/>
                                        </p:tgtEl>
                                        <p:attrNameLst>
                                          <p:attrName>style.rotation</p:attrName>
                                        </p:attrNameLst>
                                      </p:cBhvr>
                                      <p:tavLst>
                                        <p:tav tm="0">
                                          <p:val>
                                            <p:fltVal val="90"/>
                                          </p:val>
                                        </p:tav>
                                        <p:tav tm="100000">
                                          <p:val>
                                            <p:fltVal val="0"/>
                                          </p:val>
                                        </p:tav>
                                      </p:tavLst>
                                    </p:anim>
                                    <p:animEffect transition="in" filter="fade">
                                      <p:cBhvr>
                                        <p:cTn id="373" dur="1000"/>
                                        <p:tgtEl>
                                          <p:spTgt spid="830"/>
                                        </p:tgtEl>
                                      </p:cBhvr>
                                    </p:animEffect>
                                  </p:childTnLst>
                                </p:cTn>
                              </p:par>
                              <p:par>
                                <p:cTn id="374" presetID="31" presetClass="entr" presetSubtype="0" fill="hold" grpId="0" nodeType="withEffect">
                                  <p:stCondLst>
                                    <p:cond delay="750"/>
                                  </p:stCondLst>
                                  <p:childTnLst>
                                    <p:set>
                                      <p:cBhvr>
                                        <p:cTn id="375" dur="1" fill="hold">
                                          <p:stCondLst>
                                            <p:cond delay="0"/>
                                          </p:stCondLst>
                                        </p:cTn>
                                        <p:tgtEl>
                                          <p:spTgt spid="831"/>
                                        </p:tgtEl>
                                        <p:attrNameLst>
                                          <p:attrName>style.visibility</p:attrName>
                                        </p:attrNameLst>
                                      </p:cBhvr>
                                      <p:to>
                                        <p:strVal val="visible"/>
                                      </p:to>
                                    </p:set>
                                    <p:anim calcmode="lin" valueType="num">
                                      <p:cBhvr>
                                        <p:cTn id="376" dur="1000" fill="hold"/>
                                        <p:tgtEl>
                                          <p:spTgt spid="831"/>
                                        </p:tgtEl>
                                        <p:attrNameLst>
                                          <p:attrName>ppt_w</p:attrName>
                                        </p:attrNameLst>
                                      </p:cBhvr>
                                      <p:tavLst>
                                        <p:tav tm="0">
                                          <p:val>
                                            <p:fltVal val="0"/>
                                          </p:val>
                                        </p:tav>
                                        <p:tav tm="100000">
                                          <p:val>
                                            <p:strVal val="#ppt_w"/>
                                          </p:val>
                                        </p:tav>
                                      </p:tavLst>
                                    </p:anim>
                                    <p:anim calcmode="lin" valueType="num">
                                      <p:cBhvr>
                                        <p:cTn id="377" dur="1000" fill="hold"/>
                                        <p:tgtEl>
                                          <p:spTgt spid="831"/>
                                        </p:tgtEl>
                                        <p:attrNameLst>
                                          <p:attrName>ppt_h</p:attrName>
                                        </p:attrNameLst>
                                      </p:cBhvr>
                                      <p:tavLst>
                                        <p:tav tm="0">
                                          <p:val>
                                            <p:fltVal val="0"/>
                                          </p:val>
                                        </p:tav>
                                        <p:tav tm="100000">
                                          <p:val>
                                            <p:strVal val="#ppt_h"/>
                                          </p:val>
                                        </p:tav>
                                      </p:tavLst>
                                    </p:anim>
                                    <p:anim calcmode="lin" valueType="num">
                                      <p:cBhvr>
                                        <p:cTn id="378" dur="1000" fill="hold"/>
                                        <p:tgtEl>
                                          <p:spTgt spid="831"/>
                                        </p:tgtEl>
                                        <p:attrNameLst>
                                          <p:attrName>style.rotation</p:attrName>
                                        </p:attrNameLst>
                                      </p:cBhvr>
                                      <p:tavLst>
                                        <p:tav tm="0">
                                          <p:val>
                                            <p:fltVal val="90"/>
                                          </p:val>
                                        </p:tav>
                                        <p:tav tm="100000">
                                          <p:val>
                                            <p:fltVal val="0"/>
                                          </p:val>
                                        </p:tav>
                                      </p:tavLst>
                                    </p:anim>
                                    <p:animEffect transition="in" filter="fade">
                                      <p:cBhvr>
                                        <p:cTn id="379" dur="1000"/>
                                        <p:tgtEl>
                                          <p:spTgt spid="831"/>
                                        </p:tgtEl>
                                      </p:cBhvr>
                                    </p:animEffect>
                                  </p:childTnLst>
                                </p:cTn>
                              </p:par>
                              <p:par>
                                <p:cTn id="380" presetID="31" presetClass="entr" presetSubtype="0" fill="hold" grpId="0" nodeType="withEffect">
                                  <p:stCondLst>
                                    <p:cond delay="750"/>
                                  </p:stCondLst>
                                  <p:childTnLst>
                                    <p:set>
                                      <p:cBhvr>
                                        <p:cTn id="381" dur="1" fill="hold">
                                          <p:stCondLst>
                                            <p:cond delay="0"/>
                                          </p:stCondLst>
                                        </p:cTn>
                                        <p:tgtEl>
                                          <p:spTgt spid="832"/>
                                        </p:tgtEl>
                                        <p:attrNameLst>
                                          <p:attrName>style.visibility</p:attrName>
                                        </p:attrNameLst>
                                      </p:cBhvr>
                                      <p:to>
                                        <p:strVal val="visible"/>
                                      </p:to>
                                    </p:set>
                                    <p:anim calcmode="lin" valueType="num">
                                      <p:cBhvr>
                                        <p:cTn id="382" dur="1000" fill="hold"/>
                                        <p:tgtEl>
                                          <p:spTgt spid="832"/>
                                        </p:tgtEl>
                                        <p:attrNameLst>
                                          <p:attrName>ppt_w</p:attrName>
                                        </p:attrNameLst>
                                      </p:cBhvr>
                                      <p:tavLst>
                                        <p:tav tm="0">
                                          <p:val>
                                            <p:fltVal val="0"/>
                                          </p:val>
                                        </p:tav>
                                        <p:tav tm="100000">
                                          <p:val>
                                            <p:strVal val="#ppt_w"/>
                                          </p:val>
                                        </p:tav>
                                      </p:tavLst>
                                    </p:anim>
                                    <p:anim calcmode="lin" valueType="num">
                                      <p:cBhvr>
                                        <p:cTn id="383" dur="1000" fill="hold"/>
                                        <p:tgtEl>
                                          <p:spTgt spid="832"/>
                                        </p:tgtEl>
                                        <p:attrNameLst>
                                          <p:attrName>ppt_h</p:attrName>
                                        </p:attrNameLst>
                                      </p:cBhvr>
                                      <p:tavLst>
                                        <p:tav tm="0">
                                          <p:val>
                                            <p:fltVal val="0"/>
                                          </p:val>
                                        </p:tav>
                                        <p:tav tm="100000">
                                          <p:val>
                                            <p:strVal val="#ppt_h"/>
                                          </p:val>
                                        </p:tav>
                                      </p:tavLst>
                                    </p:anim>
                                    <p:anim calcmode="lin" valueType="num">
                                      <p:cBhvr>
                                        <p:cTn id="384" dur="1000" fill="hold"/>
                                        <p:tgtEl>
                                          <p:spTgt spid="832"/>
                                        </p:tgtEl>
                                        <p:attrNameLst>
                                          <p:attrName>style.rotation</p:attrName>
                                        </p:attrNameLst>
                                      </p:cBhvr>
                                      <p:tavLst>
                                        <p:tav tm="0">
                                          <p:val>
                                            <p:fltVal val="90"/>
                                          </p:val>
                                        </p:tav>
                                        <p:tav tm="100000">
                                          <p:val>
                                            <p:fltVal val="0"/>
                                          </p:val>
                                        </p:tav>
                                      </p:tavLst>
                                    </p:anim>
                                    <p:animEffect transition="in" filter="fade">
                                      <p:cBhvr>
                                        <p:cTn id="385" dur="1000"/>
                                        <p:tgtEl>
                                          <p:spTgt spid="832"/>
                                        </p:tgtEl>
                                      </p:cBhvr>
                                    </p:animEffect>
                                  </p:childTnLst>
                                </p:cTn>
                              </p:par>
                              <p:par>
                                <p:cTn id="386" presetID="31" presetClass="entr" presetSubtype="0" fill="hold" grpId="0" nodeType="withEffect">
                                  <p:stCondLst>
                                    <p:cond delay="750"/>
                                  </p:stCondLst>
                                  <p:childTnLst>
                                    <p:set>
                                      <p:cBhvr>
                                        <p:cTn id="387" dur="1" fill="hold">
                                          <p:stCondLst>
                                            <p:cond delay="0"/>
                                          </p:stCondLst>
                                        </p:cTn>
                                        <p:tgtEl>
                                          <p:spTgt spid="833"/>
                                        </p:tgtEl>
                                        <p:attrNameLst>
                                          <p:attrName>style.visibility</p:attrName>
                                        </p:attrNameLst>
                                      </p:cBhvr>
                                      <p:to>
                                        <p:strVal val="visible"/>
                                      </p:to>
                                    </p:set>
                                    <p:anim calcmode="lin" valueType="num">
                                      <p:cBhvr>
                                        <p:cTn id="388" dur="1000" fill="hold"/>
                                        <p:tgtEl>
                                          <p:spTgt spid="833"/>
                                        </p:tgtEl>
                                        <p:attrNameLst>
                                          <p:attrName>ppt_w</p:attrName>
                                        </p:attrNameLst>
                                      </p:cBhvr>
                                      <p:tavLst>
                                        <p:tav tm="0">
                                          <p:val>
                                            <p:fltVal val="0"/>
                                          </p:val>
                                        </p:tav>
                                        <p:tav tm="100000">
                                          <p:val>
                                            <p:strVal val="#ppt_w"/>
                                          </p:val>
                                        </p:tav>
                                      </p:tavLst>
                                    </p:anim>
                                    <p:anim calcmode="lin" valueType="num">
                                      <p:cBhvr>
                                        <p:cTn id="389" dur="1000" fill="hold"/>
                                        <p:tgtEl>
                                          <p:spTgt spid="833"/>
                                        </p:tgtEl>
                                        <p:attrNameLst>
                                          <p:attrName>ppt_h</p:attrName>
                                        </p:attrNameLst>
                                      </p:cBhvr>
                                      <p:tavLst>
                                        <p:tav tm="0">
                                          <p:val>
                                            <p:fltVal val="0"/>
                                          </p:val>
                                        </p:tav>
                                        <p:tav tm="100000">
                                          <p:val>
                                            <p:strVal val="#ppt_h"/>
                                          </p:val>
                                        </p:tav>
                                      </p:tavLst>
                                    </p:anim>
                                    <p:anim calcmode="lin" valueType="num">
                                      <p:cBhvr>
                                        <p:cTn id="390" dur="1000" fill="hold"/>
                                        <p:tgtEl>
                                          <p:spTgt spid="833"/>
                                        </p:tgtEl>
                                        <p:attrNameLst>
                                          <p:attrName>style.rotation</p:attrName>
                                        </p:attrNameLst>
                                      </p:cBhvr>
                                      <p:tavLst>
                                        <p:tav tm="0">
                                          <p:val>
                                            <p:fltVal val="90"/>
                                          </p:val>
                                        </p:tav>
                                        <p:tav tm="100000">
                                          <p:val>
                                            <p:fltVal val="0"/>
                                          </p:val>
                                        </p:tav>
                                      </p:tavLst>
                                    </p:anim>
                                    <p:animEffect transition="in" filter="fade">
                                      <p:cBhvr>
                                        <p:cTn id="391" dur="1000"/>
                                        <p:tgtEl>
                                          <p:spTgt spid="833"/>
                                        </p:tgtEl>
                                      </p:cBhvr>
                                    </p:animEffect>
                                  </p:childTnLst>
                                </p:cTn>
                              </p:par>
                              <p:par>
                                <p:cTn id="392" presetID="31" presetClass="entr" presetSubtype="0" fill="hold" grpId="0" nodeType="withEffect">
                                  <p:stCondLst>
                                    <p:cond delay="750"/>
                                  </p:stCondLst>
                                  <p:childTnLst>
                                    <p:set>
                                      <p:cBhvr>
                                        <p:cTn id="393" dur="1" fill="hold">
                                          <p:stCondLst>
                                            <p:cond delay="0"/>
                                          </p:stCondLst>
                                        </p:cTn>
                                        <p:tgtEl>
                                          <p:spTgt spid="834"/>
                                        </p:tgtEl>
                                        <p:attrNameLst>
                                          <p:attrName>style.visibility</p:attrName>
                                        </p:attrNameLst>
                                      </p:cBhvr>
                                      <p:to>
                                        <p:strVal val="visible"/>
                                      </p:to>
                                    </p:set>
                                    <p:anim calcmode="lin" valueType="num">
                                      <p:cBhvr>
                                        <p:cTn id="394" dur="1000" fill="hold"/>
                                        <p:tgtEl>
                                          <p:spTgt spid="834"/>
                                        </p:tgtEl>
                                        <p:attrNameLst>
                                          <p:attrName>ppt_w</p:attrName>
                                        </p:attrNameLst>
                                      </p:cBhvr>
                                      <p:tavLst>
                                        <p:tav tm="0">
                                          <p:val>
                                            <p:fltVal val="0"/>
                                          </p:val>
                                        </p:tav>
                                        <p:tav tm="100000">
                                          <p:val>
                                            <p:strVal val="#ppt_w"/>
                                          </p:val>
                                        </p:tav>
                                      </p:tavLst>
                                    </p:anim>
                                    <p:anim calcmode="lin" valueType="num">
                                      <p:cBhvr>
                                        <p:cTn id="395" dur="1000" fill="hold"/>
                                        <p:tgtEl>
                                          <p:spTgt spid="834"/>
                                        </p:tgtEl>
                                        <p:attrNameLst>
                                          <p:attrName>ppt_h</p:attrName>
                                        </p:attrNameLst>
                                      </p:cBhvr>
                                      <p:tavLst>
                                        <p:tav tm="0">
                                          <p:val>
                                            <p:fltVal val="0"/>
                                          </p:val>
                                        </p:tav>
                                        <p:tav tm="100000">
                                          <p:val>
                                            <p:strVal val="#ppt_h"/>
                                          </p:val>
                                        </p:tav>
                                      </p:tavLst>
                                    </p:anim>
                                    <p:anim calcmode="lin" valueType="num">
                                      <p:cBhvr>
                                        <p:cTn id="396" dur="1000" fill="hold"/>
                                        <p:tgtEl>
                                          <p:spTgt spid="834"/>
                                        </p:tgtEl>
                                        <p:attrNameLst>
                                          <p:attrName>style.rotation</p:attrName>
                                        </p:attrNameLst>
                                      </p:cBhvr>
                                      <p:tavLst>
                                        <p:tav tm="0">
                                          <p:val>
                                            <p:fltVal val="90"/>
                                          </p:val>
                                        </p:tav>
                                        <p:tav tm="100000">
                                          <p:val>
                                            <p:fltVal val="0"/>
                                          </p:val>
                                        </p:tav>
                                      </p:tavLst>
                                    </p:anim>
                                    <p:animEffect transition="in" filter="fade">
                                      <p:cBhvr>
                                        <p:cTn id="397" dur="1000"/>
                                        <p:tgtEl>
                                          <p:spTgt spid="834"/>
                                        </p:tgtEl>
                                      </p:cBhvr>
                                    </p:animEffect>
                                  </p:childTnLst>
                                </p:cTn>
                              </p:par>
                              <p:par>
                                <p:cTn id="398" presetID="31" presetClass="entr" presetSubtype="0" fill="hold" grpId="0" nodeType="withEffect">
                                  <p:stCondLst>
                                    <p:cond delay="750"/>
                                  </p:stCondLst>
                                  <p:childTnLst>
                                    <p:set>
                                      <p:cBhvr>
                                        <p:cTn id="399" dur="1" fill="hold">
                                          <p:stCondLst>
                                            <p:cond delay="0"/>
                                          </p:stCondLst>
                                        </p:cTn>
                                        <p:tgtEl>
                                          <p:spTgt spid="835"/>
                                        </p:tgtEl>
                                        <p:attrNameLst>
                                          <p:attrName>style.visibility</p:attrName>
                                        </p:attrNameLst>
                                      </p:cBhvr>
                                      <p:to>
                                        <p:strVal val="visible"/>
                                      </p:to>
                                    </p:set>
                                    <p:anim calcmode="lin" valueType="num">
                                      <p:cBhvr>
                                        <p:cTn id="400" dur="1000" fill="hold"/>
                                        <p:tgtEl>
                                          <p:spTgt spid="835"/>
                                        </p:tgtEl>
                                        <p:attrNameLst>
                                          <p:attrName>ppt_w</p:attrName>
                                        </p:attrNameLst>
                                      </p:cBhvr>
                                      <p:tavLst>
                                        <p:tav tm="0">
                                          <p:val>
                                            <p:fltVal val="0"/>
                                          </p:val>
                                        </p:tav>
                                        <p:tav tm="100000">
                                          <p:val>
                                            <p:strVal val="#ppt_w"/>
                                          </p:val>
                                        </p:tav>
                                      </p:tavLst>
                                    </p:anim>
                                    <p:anim calcmode="lin" valueType="num">
                                      <p:cBhvr>
                                        <p:cTn id="401" dur="1000" fill="hold"/>
                                        <p:tgtEl>
                                          <p:spTgt spid="835"/>
                                        </p:tgtEl>
                                        <p:attrNameLst>
                                          <p:attrName>ppt_h</p:attrName>
                                        </p:attrNameLst>
                                      </p:cBhvr>
                                      <p:tavLst>
                                        <p:tav tm="0">
                                          <p:val>
                                            <p:fltVal val="0"/>
                                          </p:val>
                                        </p:tav>
                                        <p:tav tm="100000">
                                          <p:val>
                                            <p:strVal val="#ppt_h"/>
                                          </p:val>
                                        </p:tav>
                                      </p:tavLst>
                                    </p:anim>
                                    <p:anim calcmode="lin" valueType="num">
                                      <p:cBhvr>
                                        <p:cTn id="402" dur="1000" fill="hold"/>
                                        <p:tgtEl>
                                          <p:spTgt spid="835"/>
                                        </p:tgtEl>
                                        <p:attrNameLst>
                                          <p:attrName>style.rotation</p:attrName>
                                        </p:attrNameLst>
                                      </p:cBhvr>
                                      <p:tavLst>
                                        <p:tav tm="0">
                                          <p:val>
                                            <p:fltVal val="90"/>
                                          </p:val>
                                        </p:tav>
                                        <p:tav tm="100000">
                                          <p:val>
                                            <p:fltVal val="0"/>
                                          </p:val>
                                        </p:tav>
                                      </p:tavLst>
                                    </p:anim>
                                    <p:animEffect transition="in" filter="fade">
                                      <p:cBhvr>
                                        <p:cTn id="403" dur="1000"/>
                                        <p:tgtEl>
                                          <p:spTgt spid="835"/>
                                        </p:tgtEl>
                                      </p:cBhvr>
                                    </p:animEffect>
                                  </p:childTnLst>
                                </p:cTn>
                              </p:par>
                              <p:par>
                                <p:cTn id="404" presetID="31" presetClass="entr" presetSubtype="0" fill="hold" grpId="0" nodeType="withEffect">
                                  <p:stCondLst>
                                    <p:cond delay="750"/>
                                  </p:stCondLst>
                                  <p:childTnLst>
                                    <p:set>
                                      <p:cBhvr>
                                        <p:cTn id="405" dur="1" fill="hold">
                                          <p:stCondLst>
                                            <p:cond delay="0"/>
                                          </p:stCondLst>
                                        </p:cTn>
                                        <p:tgtEl>
                                          <p:spTgt spid="836"/>
                                        </p:tgtEl>
                                        <p:attrNameLst>
                                          <p:attrName>style.visibility</p:attrName>
                                        </p:attrNameLst>
                                      </p:cBhvr>
                                      <p:to>
                                        <p:strVal val="visible"/>
                                      </p:to>
                                    </p:set>
                                    <p:anim calcmode="lin" valueType="num">
                                      <p:cBhvr>
                                        <p:cTn id="406" dur="1000" fill="hold"/>
                                        <p:tgtEl>
                                          <p:spTgt spid="836"/>
                                        </p:tgtEl>
                                        <p:attrNameLst>
                                          <p:attrName>ppt_w</p:attrName>
                                        </p:attrNameLst>
                                      </p:cBhvr>
                                      <p:tavLst>
                                        <p:tav tm="0">
                                          <p:val>
                                            <p:fltVal val="0"/>
                                          </p:val>
                                        </p:tav>
                                        <p:tav tm="100000">
                                          <p:val>
                                            <p:strVal val="#ppt_w"/>
                                          </p:val>
                                        </p:tav>
                                      </p:tavLst>
                                    </p:anim>
                                    <p:anim calcmode="lin" valueType="num">
                                      <p:cBhvr>
                                        <p:cTn id="407" dur="1000" fill="hold"/>
                                        <p:tgtEl>
                                          <p:spTgt spid="836"/>
                                        </p:tgtEl>
                                        <p:attrNameLst>
                                          <p:attrName>ppt_h</p:attrName>
                                        </p:attrNameLst>
                                      </p:cBhvr>
                                      <p:tavLst>
                                        <p:tav tm="0">
                                          <p:val>
                                            <p:fltVal val="0"/>
                                          </p:val>
                                        </p:tav>
                                        <p:tav tm="100000">
                                          <p:val>
                                            <p:strVal val="#ppt_h"/>
                                          </p:val>
                                        </p:tav>
                                      </p:tavLst>
                                    </p:anim>
                                    <p:anim calcmode="lin" valueType="num">
                                      <p:cBhvr>
                                        <p:cTn id="408" dur="1000" fill="hold"/>
                                        <p:tgtEl>
                                          <p:spTgt spid="836"/>
                                        </p:tgtEl>
                                        <p:attrNameLst>
                                          <p:attrName>style.rotation</p:attrName>
                                        </p:attrNameLst>
                                      </p:cBhvr>
                                      <p:tavLst>
                                        <p:tav tm="0">
                                          <p:val>
                                            <p:fltVal val="90"/>
                                          </p:val>
                                        </p:tav>
                                        <p:tav tm="100000">
                                          <p:val>
                                            <p:fltVal val="0"/>
                                          </p:val>
                                        </p:tav>
                                      </p:tavLst>
                                    </p:anim>
                                    <p:animEffect transition="in" filter="fade">
                                      <p:cBhvr>
                                        <p:cTn id="409" dur="1000"/>
                                        <p:tgtEl>
                                          <p:spTgt spid="836"/>
                                        </p:tgtEl>
                                      </p:cBhvr>
                                    </p:animEffect>
                                  </p:childTnLst>
                                </p:cTn>
                              </p:par>
                              <p:par>
                                <p:cTn id="410" presetID="31" presetClass="entr" presetSubtype="0" fill="hold" grpId="0" nodeType="withEffect">
                                  <p:stCondLst>
                                    <p:cond delay="750"/>
                                  </p:stCondLst>
                                  <p:childTnLst>
                                    <p:set>
                                      <p:cBhvr>
                                        <p:cTn id="411" dur="1" fill="hold">
                                          <p:stCondLst>
                                            <p:cond delay="0"/>
                                          </p:stCondLst>
                                        </p:cTn>
                                        <p:tgtEl>
                                          <p:spTgt spid="837"/>
                                        </p:tgtEl>
                                        <p:attrNameLst>
                                          <p:attrName>style.visibility</p:attrName>
                                        </p:attrNameLst>
                                      </p:cBhvr>
                                      <p:to>
                                        <p:strVal val="visible"/>
                                      </p:to>
                                    </p:set>
                                    <p:anim calcmode="lin" valueType="num">
                                      <p:cBhvr>
                                        <p:cTn id="412" dur="1000" fill="hold"/>
                                        <p:tgtEl>
                                          <p:spTgt spid="837"/>
                                        </p:tgtEl>
                                        <p:attrNameLst>
                                          <p:attrName>ppt_w</p:attrName>
                                        </p:attrNameLst>
                                      </p:cBhvr>
                                      <p:tavLst>
                                        <p:tav tm="0">
                                          <p:val>
                                            <p:fltVal val="0"/>
                                          </p:val>
                                        </p:tav>
                                        <p:tav tm="100000">
                                          <p:val>
                                            <p:strVal val="#ppt_w"/>
                                          </p:val>
                                        </p:tav>
                                      </p:tavLst>
                                    </p:anim>
                                    <p:anim calcmode="lin" valueType="num">
                                      <p:cBhvr>
                                        <p:cTn id="413" dur="1000" fill="hold"/>
                                        <p:tgtEl>
                                          <p:spTgt spid="837"/>
                                        </p:tgtEl>
                                        <p:attrNameLst>
                                          <p:attrName>ppt_h</p:attrName>
                                        </p:attrNameLst>
                                      </p:cBhvr>
                                      <p:tavLst>
                                        <p:tav tm="0">
                                          <p:val>
                                            <p:fltVal val="0"/>
                                          </p:val>
                                        </p:tav>
                                        <p:tav tm="100000">
                                          <p:val>
                                            <p:strVal val="#ppt_h"/>
                                          </p:val>
                                        </p:tav>
                                      </p:tavLst>
                                    </p:anim>
                                    <p:anim calcmode="lin" valueType="num">
                                      <p:cBhvr>
                                        <p:cTn id="414" dur="1000" fill="hold"/>
                                        <p:tgtEl>
                                          <p:spTgt spid="837"/>
                                        </p:tgtEl>
                                        <p:attrNameLst>
                                          <p:attrName>style.rotation</p:attrName>
                                        </p:attrNameLst>
                                      </p:cBhvr>
                                      <p:tavLst>
                                        <p:tav tm="0">
                                          <p:val>
                                            <p:fltVal val="90"/>
                                          </p:val>
                                        </p:tav>
                                        <p:tav tm="100000">
                                          <p:val>
                                            <p:fltVal val="0"/>
                                          </p:val>
                                        </p:tav>
                                      </p:tavLst>
                                    </p:anim>
                                    <p:animEffect transition="in" filter="fade">
                                      <p:cBhvr>
                                        <p:cTn id="415" dur="1000"/>
                                        <p:tgtEl>
                                          <p:spTgt spid="837"/>
                                        </p:tgtEl>
                                      </p:cBhvr>
                                    </p:animEffect>
                                  </p:childTnLst>
                                </p:cTn>
                              </p:par>
                              <p:par>
                                <p:cTn id="416" presetID="31" presetClass="entr" presetSubtype="0" fill="hold" grpId="0" nodeType="withEffect">
                                  <p:stCondLst>
                                    <p:cond delay="750"/>
                                  </p:stCondLst>
                                  <p:childTnLst>
                                    <p:set>
                                      <p:cBhvr>
                                        <p:cTn id="417" dur="1" fill="hold">
                                          <p:stCondLst>
                                            <p:cond delay="0"/>
                                          </p:stCondLst>
                                        </p:cTn>
                                        <p:tgtEl>
                                          <p:spTgt spid="838"/>
                                        </p:tgtEl>
                                        <p:attrNameLst>
                                          <p:attrName>style.visibility</p:attrName>
                                        </p:attrNameLst>
                                      </p:cBhvr>
                                      <p:to>
                                        <p:strVal val="visible"/>
                                      </p:to>
                                    </p:set>
                                    <p:anim calcmode="lin" valueType="num">
                                      <p:cBhvr>
                                        <p:cTn id="418" dur="1000" fill="hold"/>
                                        <p:tgtEl>
                                          <p:spTgt spid="838"/>
                                        </p:tgtEl>
                                        <p:attrNameLst>
                                          <p:attrName>ppt_w</p:attrName>
                                        </p:attrNameLst>
                                      </p:cBhvr>
                                      <p:tavLst>
                                        <p:tav tm="0">
                                          <p:val>
                                            <p:fltVal val="0"/>
                                          </p:val>
                                        </p:tav>
                                        <p:tav tm="100000">
                                          <p:val>
                                            <p:strVal val="#ppt_w"/>
                                          </p:val>
                                        </p:tav>
                                      </p:tavLst>
                                    </p:anim>
                                    <p:anim calcmode="lin" valueType="num">
                                      <p:cBhvr>
                                        <p:cTn id="419" dur="1000" fill="hold"/>
                                        <p:tgtEl>
                                          <p:spTgt spid="838"/>
                                        </p:tgtEl>
                                        <p:attrNameLst>
                                          <p:attrName>ppt_h</p:attrName>
                                        </p:attrNameLst>
                                      </p:cBhvr>
                                      <p:tavLst>
                                        <p:tav tm="0">
                                          <p:val>
                                            <p:fltVal val="0"/>
                                          </p:val>
                                        </p:tav>
                                        <p:tav tm="100000">
                                          <p:val>
                                            <p:strVal val="#ppt_h"/>
                                          </p:val>
                                        </p:tav>
                                      </p:tavLst>
                                    </p:anim>
                                    <p:anim calcmode="lin" valueType="num">
                                      <p:cBhvr>
                                        <p:cTn id="420" dur="1000" fill="hold"/>
                                        <p:tgtEl>
                                          <p:spTgt spid="838"/>
                                        </p:tgtEl>
                                        <p:attrNameLst>
                                          <p:attrName>style.rotation</p:attrName>
                                        </p:attrNameLst>
                                      </p:cBhvr>
                                      <p:tavLst>
                                        <p:tav tm="0">
                                          <p:val>
                                            <p:fltVal val="90"/>
                                          </p:val>
                                        </p:tav>
                                        <p:tav tm="100000">
                                          <p:val>
                                            <p:fltVal val="0"/>
                                          </p:val>
                                        </p:tav>
                                      </p:tavLst>
                                    </p:anim>
                                    <p:animEffect transition="in" filter="fade">
                                      <p:cBhvr>
                                        <p:cTn id="421" dur="1000"/>
                                        <p:tgtEl>
                                          <p:spTgt spid="838"/>
                                        </p:tgtEl>
                                      </p:cBhvr>
                                    </p:animEffect>
                                  </p:childTnLst>
                                </p:cTn>
                              </p:par>
                              <p:par>
                                <p:cTn id="422" presetID="31" presetClass="entr" presetSubtype="0" fill="hold" grpId="0" nodeType="withEffect">
                                  <p:stCondLst>
                                    <p:cond delay="750"/>
                                  </p:stCondLst>
                                  <p:childTnLst>
                                    <p:set>
                                      <p:cBhvr>
                                        <p:cTn id="423" dur="1" fill="hold">
                                          <p:stCondLst>
                                            <p:cond delay="0"/>
                                          </p:stCondLst>
                                        </p:cTn>
                                        <p:tgtEl>
                                          <p:spTgt spid="839"/>
                                        </p:tgtEl>
                                        <p:attrNameLst>
                                          <p:attrName>style.visibility</p:attrName>
                                        </p:attrNameLst>
                                      </p:cBhvr>
                                      <p:to>
                                        <p:strVal val="visible"/>
                                      </p:to>
                                    </p:set>
                                    <p:anim calcmode="lin" valueType="num">
                                      <p:cBhvr>
                                        <p:cTn id="424" dur="1000" fill="hold"/>
                                        <p:tgtEl>
                                          <p:spTgt spid="839"/>
                                        </p:tgtEl>
                                        <p:attrNameLst>
                                          <p:attrName>ppt_w</p:attrName>
                                        </p:attrNameLst>
                                      </p:cBhvr>
                                      <p:tavLst>
                                        <p:tav tm="0">
                                          <p:val>
                                            <p:fltVal val="0"/>
                                          </p:val>
                                        </p:tav>
                                        <p:tav tm="100000">
                                          <p:val>
                                            <p:strVal val="#ppt_w"/>
                                          </p:val>
                                        </p:tav>
                                      </p:tavLst>
                                    </p:anim>
                                    <p:anim calcmode="lin" valueType="num">
                                      <p:cBhvr>
                                        <p:cTn id="425" dur="1000" fill="hold"/>
                                        <p:tgtEl>
                                          <p:spTgt spid="839"/>
                                        </p:tgtEl>
                                        <p:attrNameLst>
                                          <p:attrName>ppt_h</p:attrName>
                                        </p:attrNameLst>
                                      </p:cBhvr>
                                      <p:tavLst>
                                        <p:tav tm="0">
                                          <p:val>
                                            <p:fltVal val="0"/>
                                          </p:val>
                                        </p:tav>
                                        <p:tav tm="100000">
                                          <p:val>
                                            <p:strVal val="#ppt_h"/>
                                          </p:val>
                                        </p:tav>
                                      </p:tavLst>
                                    </p:anim>
                                    <p:anim calcmode="lin" valueType="num">
                                      <p:cBhvr>
                                        <p:cTn id="426" dur="1000" fill="hold"/>
                                        <p:tgtEl>
                                          <p:spTgt spid="839"/>
                                        </p:tgtEl>
                                        <p:attrNameLst>
                                          <p:attrName>style.rotation</p:attrName>
                                        </p:attrNameLst>
                                      </p:cBhvr>
                                      <p:tavLst>
                                        <p:tav tm="0">
                                          <p:val>
                                            <p:fltVal val="90"/>
                                          </p:val>
                                        </p:tav>
                                        <p:tav tm="100000">
                                          <p:val>
                                            <p:fltVal val="0"/>
                                          </p:val>
                                        </p:tav>
                                      </p:tavLst>
                                    </p:anim>
                                    <p:animEffect transition="in" filter="fade">
                                      <p:cBhvr>
                                        <p:cTn id="427" dur="1000"/>
                                        <p:tgtEl>
                                          <p:spTgt spid="839"/>
                                        </p:tgtEl>
                                      </p:cBhvr>
                                    </p:animEffect>
                                  </p:childTnLst>
                                </p:cTn>
                              </p:par>
                              <p:par>
                                <p:cTn id="428" presetID="31" presetClass="entr" presetSubtype="0" fill="hold" grpId="0" nodeType="withEffect">
                                  <p:stCondLst>
                                    <p:cond delay="750"/>
                                  </p:stCondLst>
                                  <p:childTnLst>
                                    <p:set>
                                      <p:cBhvr>
                                        <p:cTn id="429" dur="1" fill="hold">
                                          <p:stCondLst>
                                            <p:cond delay="0"/>
                                          </p:stCondLst>
                                        </p:cTn>
                                        <p:tgtEl>
                                          <p:spTgt spid="840"/>
                                        </p:tgtEl>
                                        <p:attrNameLst>
                                          <p:attrName>style.visibility</p:attrName>
                                        </p:attrNameLst>
                                      </p:cBhvr>
                                      <p:to>
                                        <p:strVal val="visible"/>
                                      </p:to>
                                    </p:set>
                                    <p:anim calcmode="lin" valueType="num">
                                      <p:cBhvr>
                                        <p:cTn id="430" dur="1000" fill="hold"/>
                                        <p:tgtEl>
                                          <p:spTgt spid="840"/>
                                        </p:tgtEl>
                                        <p:attrNameLst>
                                          <p:attrName>ppt_w</p:attrName>
                                        </p:attrNameLst>
                                      </p:cBhvr>
                                      <p:tavLst>
                                        <p:tav tm="0">
                                          <p:val>
                                            <p:fltVal val="0"/>
                                          </p:val>
                                        </p:tav>
                                        <p:tav tm="100000">
                                          <p:val>
                                            <p:strVal val="#ppt_w"/>
                                          </p:val>
                                        </p:tav>
                                      </p:tavLst>
                                    </p:anim>
                                    <p:anim calcmode="lin" valueType="num">
                                      <p:cBhvr>
                                        <p:cTn id="431" dur="1000" fill="hold"/>
                                        <p:tgtEl>
                                          <p:spTgt spid="840"/>
                                        </p:tgtEl>
                                        <p:attrNameLst>
                                          <p:attrName>ppt_h</p:attrName>
                                        </p:attrNameLst>
                                      </p:cBhvr>
                                      <p:tavLst>
                                        <p:tav tm="0">
                                          <p:val>
                                            <p:fltVal val="0"/>
                                          </p:val>
                                        </p:tav>
                                        <p:tav tm="100000">
                                          <p:val>
                                            <p:strVal val="#ppt_h"/>
                                          </p:val>
                                        </p:tav>
                                      </p:tavLst>
                                    </p:anim>
                                    <p:anim calcmode="lin" valueType="num">
                                      <p:cBhvr>
                                        <p:cTn id="432" dur="1000" fill="hold"/>
                                        <p:tgtEl>
                                          <p:spTgt spid="840"/>
                                        </p:tgtEl>
                                        <p:attrNameLst>
                                          <p:attrName>style.rotation</p:attrName>
                                        </p:attrNameLst>
                                      </p:cBhvr>
                                      <p:tavLst>
                                        <p:tav tm="0">
                                          <p:val>
                                            <p:fltVal val="90"/>
                                          </p:val>
                                        </p:tav>
                                        <p:tav tm="100000">
                                          <p:val>
                                            <p:fltVal val="0"/>
                                          </p:val>
                                        </p:tav>
                                      </p:tavLst>
                                    </p:anim>
                                    <p:animEffect transition="in" filter="fade">
                                      <p:cBhvr>
                                        <p:cTn id="433" dur="1000"/>
                                        <p:tgtEl>
                                          <p:spTgt spid="840"/>
                                        </p:tgtEl>
                                      </p:cBhvr>
                                    </p:animEffect>
                                  </p:childTnLst>
                                </p:cTn>
                              </p:par>
                              <p:par>
                                <p:cTn id="434" presetID="31" presetClass="entr" presetSubtype="0" fill="hold" grpId="0" nodeType="withEffect">
                                  <p:stCondLst>
                                    <p:cond delay="750"/>
                                  </p:stCondLst>
                                  <p:childTnLst>
                                    <p:set>
                                      <p:cBhvr>
                                        <p:cTn id="435" dur="1" fill="hold">
                                          <p:stCondLst>
                                            <p:cond delay="0"/>
                                          </p:stCondLst>
                                        </p:cTn>
                                        <p:tgtEl>
                                          <p:spTgt spid="841"/>
                                        </p:tgtEl>
                                        <p:attrNameLst>
                                          <p:attrName>style.visibility</p:attrName>
                                        </p:attrNameLst>
                                      </p:cBhvr>
                                      <p:to>
                                        <p:strVal val="visible"/>
                                      </p:to>
                                    </p:set>
                                    <p:anim calcmode="lin" valueType="num">
                                      <p:cBhvr>
                                        <p:cTn id="436" dur="1000" fill="hold"/>
                                        <p:tgtEl>
                                          <p:spTgt spid="841"/>
                                        </p:tgtEl>
                                        <p:attrNameLst>
                                          <p:attrName>ppt_w</p:attrName>
                                        </p:attrNameLst>
                                      </p:cBhvr>
                                      <p:tavLst>
                                        <p:tav tm="0">
                                          <p:val>
                                            <p:fltVal val="0"/>
                                          </p:val>
                                        </p:tav>
                                        <p:tav tm="100000">
                                          <p:val>
                                            <p:strVal val="#ppt_w"/>
                                          </p:val>
                                        </p:tav>
                                      </p:tavLst>
                                    </p:anim>
                                    <p:anim calcmode="lin" valueType="num">
                                      <p:cBhvr>
                                        <p:cTn id="437" dur="1000" fill="hold"/>
                                        <p:tgtEl>
                                          <p:spTgt spid="841"/>
                                        </p:tgtEl>
                                        <p:attrNameLst>
                                          <p:attrName>ppt_h</p:attrName>
                                        </p:attrNameLst>
                                      </p:cBhvr>
                                      <p:tavLst>
                                        <p:tav tm="0">
                                          <p:val>
                                            <p:fltVal val="0"/>
                                          </p:val>
                                        </p:tav>
                                        <p:tav tm="100000">
                                          <p:val>
                                            <p:strVal val="#ppt_h"/>
                                          </p:val>
                                        </p:tav>
                                      </p:tavLst>
                                    </p:anim>
                                    <p:anim calcmode="lin" valueType="num">
                                      <p:cBhvr>
                                        <p:cTn id="438" dur="1000" fill="hold"/>
                                        <p:tgtEl>
                                          <p:spTgt spid="841"/>
                                        </p:tgtEl>
                                        <p:attrNameLst>
                                          <p:attrName>style.rotation</p:attrName>
                                        </p:attrNameLst>
                                      </p:cBhvr>
                                      <p:tavLst>
                                        <p:tav tm="0">
                                          <p:val>
                                            <p:fltVal val="90"/>
                                          </p:val>
                                        </p:tav>
                                        <p:tav tm="100000">
                                          <p:val>
                                            <p:fltVal val="0"/>
                                          </p:val>
                                        </p:tav>
                                      </p:tavLst>
                                    </p:anim>
                                    <p:animEffect transition="in" filter="fade">
                                      <p:cBhvr>
                                        <p:cTn id="439" dur="1000"/>
                                        <p:tgtEl>
                                          <p:spTgt spid="841"/>
                                        </p:tgtEl>
                                      </p:cBhvr>
                                    </p:animEffect>
                                  </p:childTnLst>
                                </p:cTn>
                              </p:par>
                              <p:par>
                                <p:cTn id="440" presetID="31" presetClass="entr" presetSubtype="0" fill="hold" grpId="0" nodeType="withEffect">
                                  <p:stCondLst>
                                    <p:cond delay="750"/>
                                  </p:stCondLst>
                                  <p:childTnLst>
                                    <p:set>
                                      <p:cBhvr>
                                        <p:cTn id="441" dur="1" fill="hold">
                                          <p:stCondLst>
                                            <p:cond delay="0"/>
                                          </p:stCondLst>
                                        </p:cTn>
                                        <p:tgtEl>
                                          <p:spTgt spid="842"/>
                                        </p:tgtEl>
                                        <p:attrNameLst>
                                          <p:attrName>style.visibility</p:attrName>
                                        </p:attrNameLst>
                                      </p:cBhvr>
                                      <p:to>
                                        <p:strVal val="visible"/>
                                      </p:to>
                                    </p:set>
                                    <p:anim calcmode="lin" valueType="num">
                                      <p:cBhvr>
                                        <p:cTn id="442" dur="1000" fill="hold"/>
                                        <p:tgtEl>
                                          <p:spTgt spid="842"/>
                                        </p:tgtEl>
                                        <p:attrNameLst>
                                          <p:attrName>ppt_w</p:attrName>
                                        </p:attrNameLst>
                                      </p:cBhvr>
                                      <p:tavLst>
                                        <p:tav tm="0">
                                          <p:val>
                                            <p:fltVal val="0"/>
                                          </p:val>
                                        </p:tav>
                                        <p:tav tm="100000">
                                          <p:val>
                                            <p:strVal val="#ppt_w"/>
                                          </p:val>
                                        </p:tav>
                                      </p:tavLst>
                                    </p:anim>
                                    <p:anim calcmode="lin" valueType="num">
                                      <p:cBhvr>
                                        <p:cTn id="443" dur="1000" fill="hold"/>
                                        <p:tgtEl>
                                          <p:spTgt spid="842"/>
                                        </p:tgtEl>
                                        <p:attrNameLst>
                                          <p:attrName>ppt_h</p:attrName>
                                        </p:attrNameLst>
                                      </p:cBhvr>
                                      <p:tavLst>
                                        <p:tav tm="0">
                                          <p:val>
                                            <p:fltVal val="0"/>
                                          </p:val>
                                        </p:tav>
                                        <p:tav tm="100000">
                                          <p:val>
                                            <p:strVal val="#ppt_h"/>
                                          </p:val>
                                        </p:tav>
                                      </p:tavLst>
                                    </p:anim>
                                    <p:anim calcmode="lin" valueType="num">
                                      <p:cBhvr>
                                        <p:cTn id="444" dur="1000" fill="hold"/>
                                        <p:tgtEl>
                                          <p:spTgt spid="842"/>
                                        </p:tgtEl>
                                        <p:attrNameLst>
                                          <p:attrName>style.rotation</p:attrName>
                                        </p:attrNameLst>
                                      </p:cBhvr>
                                      <p:tavLst>
                                        <p:tav tm="0">
                                          <p:val>
                                            <p:fltVal val="90"/>
                                          </p:val>
                                        </p:tav>
                                        <p:tav tm="100000">
                                          <p:val>
                                            <p:fltVal val="0"/>
                                          </p:val>
                                        </p:tav>
                                      </p:tavLst>
                                    </p:anim>
                                    <p:animEffect transition="in" filter="fade">
                                      <p:cBhvr>
                                        <p:cTn id="445" dur="1000"/>
                                        <p:tgtEl>
                                          <p:spTgt spid="842"/>
                                        </p:tgtEl>
                                      </p:cBhvr>
                                    </p:animEffect>
                                  </p:childTnLst>
                                </p:cTn>
                              </p:par>
                              <p:par>
                                <p:cTn id="446" presetID="31" presetClass="entr" presetSubtype="0" fill="hold" grpId="0" nodeType="withEffect">
                                  <p:stCondLst>
                                    <p:cond delay="750"/>
                                  </p:stCondLst>
                                  <p:childTnLst>
                                    <p:set>
                                      <p:cBhvr>
                                        <p:cTn id="447" dur="1" fill="hold">
                                          <p:stCondLst>
                                            <p:cond delay="0"/>
                                          </p:stCondLst>
                                        </p:cTn>
                                        <p:tgtEl>
                                          <p:spTgt spid="843"/>
                                        </p:tgtEl>
                                        <p:attrNameLst>
                                          <p:attrName>style.visibility</p:attrName>
                                        </p:attrNameLst>
                                      </p:cBhvr>
                                      <p:to>
                                        <p:strVal val="visible"/>
                                      </p:to>
                                    </p:set>
                                    <p:anim calcmode="lin" valueType="num">
                                      <p:cBhvr>
                                        <p:cTn id="448" dur="1000" fill="hold"/>
                                        <p:tgtEl>
                                          <p:spTgt spid="843"/>
                                        </p:tgtEl>
                                        <p:attrNameLst>
                                          <p:attrName>ppt_w</p:attrName>
                                        </p:attrNameLst>
                                      </p:cBhvr>
                                      <p:tavLst>
                                        <p:tav tm="0">
                                          <p:val>
                                            <p:fltVal val="0"/>
                                          </p:val>
                                        </p:tav>
                                        <p:tav tm="100000">
                                          <p:val>
                                            <p:strVal val="#ppt_w"/>
                                          </p:val>
                                        </p:tav>
                                      </p:tavLst>
                                    </p:anim>
                                    <p:anim calcmode="lin" valueType="num">
                                      <p:cBhvr>
                                        <p:cTn id="449" dur="1000" fill="hold"/>
                                        <p:tgtEl>
                                          <p:spTgt spid="843"/>
                                        </p:tgtEl>
                                        <p:attrNameLst>
                                          <p:attrName>ppt_h</p:attrName>
                                        </p:attrNameLst>
                                      </p:cBhvr>
                                      <p:tavLst>
                                        <p:tav tm="0">
                                          <p:val>
                                            <p:fltVal val="0"/>
                                          </p:val>
                                        </p:tav>
                                        <p:tav tm="100000">
                                          <p:val>
                                            <p:strVal val="#ppt_h"/>
                                          </p:val>
                                        </p:tav>
                                      </p:tavLst>
                                    </p:anim>
                                    <p:anim calcmode="lin" valueType="num">
                                      <p:cBhvr>
                                        <p:cTn id="450" dur="1000" fill="hold"/>
                                        <p:tgtEl>
                                          <p:spTgt spid="843"/>
                                        </p:tgtEl>
                                        <p:attrNameLst>
                                          <p:attrName>style.rotation</p:attrName>
                                        </p:attrNameLst>
                                      </p:cBhvr>
                                      <p:tavLst>
                                        <p:tav tm="0">
                                          <p:val>
                                            <p:fltVal val="90"/>
                                          </p:val>
                                        </p:tav>
                                        <p:tav tm="100000">
                                          <p:val>
                                            <p:fltVal val="0"/>
                                          </p:val>
                                        </p:tav>
                                      </p:tavLst>
                                    </p:anim>
                                    <p:animEffect transition="in" filter="fade">
                                      <p:cBhvr>
                                        <p:cTn id="451" dur="1000"/>
                                        <p:tgtEl>
                                          <p:spTgt spid="843"/>
                                        </p:tgtEl>
                                      </p:cBhvr>
                                    </p:animEffect>
                                  </p:childTnLst>
                                </p:cTn>
                              </p:par>
                              <p:par>
                                <p:cTn id="452" presetID="31" presetClass="entr" presetSubtype="0" fill="hold" grpId="0" nodeType="withEffect">
                                  <p:stCondLst>
                                    <p:cond delay="750"/>
                                  </p:stCondLst>
                                  <p:childTnLst>
                                    <p:set>
                                      <p:cBhvr>
                                        <p:cTn id="453" dur="1" fill="hold">
                                          <p:stCondLst>
                                            <p:cond delay="0"/>
                                          </p:stCondLst>
                                        </p:cTn>
                                        <p:tgtEl>
                                          <p:spTgt spid="844"/>
                                        </p:tgtEl>
                                        <p:attrNameLst>
                                          <p:attrName>style.visibility</p:attrName>
                                        </p:attrNameLst>
                                      </p:cBhvr>
                                      <p:to>
                                        <p:strVal val="visible"/>
                                      </p:to>
                                    </p:set>
                                    <p:anim calcmode="lin" valueType="num">
                                      <p:cBhvr>
                                        <p:cTn id="454" dur="1000" fill="hold"/>
                                        <p:tgtEl>
                                          <p:spTgt spid="844"/>
                                        </p:tgtEl>
                                        <p:attrNameLst>
                                          <p:attrName>ppt_w</p:attrName>
                                        </p:attrNameLst>
                                      </p:cBhvr>
                                      <p:tavLst>
                                        <p:tav tm="0">
                                          <p:val>
                                            <p:fltVal val="0"/>
                                          </p:val>
                                        </p:tav>
                                        <p:tav tm="100000">
                                          <p:val>
                                            <p:strVal val="#ppt_w"/>
                                          </p:val>
                                        </p:tav>
                                      </p:tavLst>
                                    </p:anim>
                                    <p:anim calcmode="lin" valueType="num">
                                      <p:cBhvr>
                                        <p:cTn id="455" dur="1000" fill="hold"/>
                                        <p:tgtEl>
                                          <p:spTgt spid="844"/>
                                        </p:tgtEl>
                                        <p:attrNameLst>
                                          <p:attrName>ppt_h</p:attrName>
                                        </p:attrNameLst>
                                      </p:cBhvr>
                                      <p:tavLst>
                                        <p:tav tm="0">
                                          <p:val>
                                            <p:fltVal val="0"/>
                                          </p:val>
                                        </p:tav>
                                        <p:tav tm="100000">
                                          <p:val>
                                            <p:strVal val="#ppt_h"/>
                                          </p:val>
                                        </p:tav>
                                      </p:tavLst>
                                    </p:anim>
                                    <p:anim calcmode="lin" valueType="num">
                                      <p:cBhvr>
                                        <p:cTn id="456" dur="1000" fill="hold"/>
                                        <p:tgtEl>
                                          <p:spTgt spid="844"/>
                                        </p:tgtEl>
                                        <p:attrNameLst>
                                          <p:attrName>style.rotation</p:attrName>
                                        </p:attrNameLst>
                                      </p:cBhvr>
                                      <p:tavLst>
                                        <p:tav tm="0">
                                          <p:val>
                                            <p:fltVal val="90"/>
                                          </p:val>
                                        </p:tav>
                                        <p:tav tm="100000">
                                          <p:val>
                                            <p:fltVal val="0"/>
                                          </p:val>
                                        </p:tav>
                                      </p:tavLst>
                                    </p:anim>
                                    <p:animEffect transition="in" filter="fade">
                                      <p:cBhvr>
                                        <p:cTn id="457" dur="1000"/>
                                        <p:tgtEl>
                                          <p:spTgt spid="844"/>
                                        </p:tgtEl>
                                      </p:cBhvr>
                                    </p:animEffect>
                                  </p:childTnLst>
                                </p:cTn>
                              </p:par>
                              <p:par>
                                <p:cTn id="458" presetID="31" presetClass="entr" presetSubtype="0" fill="hold" grpId="0" nodeType="withEffect">
                                  <p:stCondLst>
                                    <p:cond delay="750"/>
                                  </p:stCondLst>
                                  <p:childTnLst>
                                    <p:set>
                                      <p:cBhvr>
                                        <p:cTn id="459" dur="1" fill="hold">
                                          <p:stCondLst>
                                            <p:cond delay="0"/>
                                          </p:stCondLst>
                                        </p:cTn>
                                        <p:tgtEl>
                                          <p:spTgt spid="845"/>
                                        </p:tgtEl>
                                        <p:attrNameLst>
                                          <p:attrName>style.visibility</p:attrName>
                                        </p:attrNameLst>
                                      </p:cBhvr>
                                      <p:to>
                                        <p:strVal val="visible"/>
                                      </p:to>
                                    </p:set>
                                    <p:anim calcmode="lin" valueType="num">
                                      <p:cBhvr>
                                        <p:cTn id="460" dur="1000" fill="hold"/>
                                        <p:tgtEl>
                                          <p:spTgt spid="845"/>
                                        </p:tgtEl>
                                        <p:attrNameLst>
                                          <p:attrName>ppt_w</p:attrName>
                                        </p:attrNameLst>
                                      </p:cBhvr>
                                      <p:tavLst>
                                        <p:tav tm="0">
                                          <p:val>
                                            <p:fltVal val="0"/>
                                          </p:val>
                                        </p:tav>
                                        <p:tav tm="100000">
                                          <p:val>
                                            <p:strVal val="#ppt_w"/>
                                          </p:val>
                                        </p:tav>
                                      </p:tavLst>
                                    </p:anim>
                                    <p:anim calcmode="lin" valueType="num">
                                      <p:cBhvr>
                                        <p:cTn id="461" dur="1000" fill="hold"/>
                                        <p:tgtEl>
                                          <p:spTgt spid="845"/>
                                        </p:tgtEl>
                                        <p:attrNameLst>
                                          <p:attrName>ppt_h</p:attrName>
                                        </p:attrNameLst>
                                      </p:cBhvr>
                                      <p:tavLst>
                                        <p:tav tm="0">
                                          <p:val>
                                            <p:fltVal val="0"/>
                                          </p:val>
                                        </p:tav>
                                        <p:tav tm="100000">
                                          <p:val>
                                            <p:strVal val="#ppt_h"/>
                                          </p:val>
                                        </p:tav>
                                      </p:tavLst>
                                    </p:anim>
                                    <p:anim calcmode="lin" valueType="num">
                                      <p:cBhvr>
                                        <p:cTn id="462" dur="1000" fill="hold"/>
                                        <p:tgtEl>
                                          <p:spTgt spid="845"/>
                                        </p:tgtEl>
                                        <p:attrNameLst>
                                          <p:attrName>style.rotation</p:attrName>
                                        </p:attrNameLst>
                                      </p:cBhvr>
                                      <p:tavLst>
                                        <p:tav tm="0">
                                          <p:val>
                                            <p:fltVal val="90"/>
                                          </p:val>
                                        </p:tav>
                                        <p:tav tm="100000">
                                          <p:val>
                                            <p:fltVal val="0"/>
                                          </p:val>
                                        </p:tav>
                                      </p:tavLst>
                                    </p:anim>
                                    <p:animEffect transition="in" filter="fade">
                                      <p:cBhvr>
                                        <p:cTn id="463" dur="1000"/>
                                        <p:tgtEl>
                                          <p:spTgt spid="845"/>
                                        </p:tgtEl>
                                      </p:cBhvr>
                                    </p:animEffect>
                                  </p:childTnLst>
                                </p:cTn>
                              </p:par>
                              <p:par>
                                <p:cTn id="464" presetID="31" presetClass="entr" presetSubtype="0" fill="hold" grpId="0" nodeType="withEffect">
                                  <p:stCondLst>
                                    <p:cond delay="750"/>
                                  </p:stCondLst>
                                  <p:childTnLst>
                                    <p:set>
                                      <p:cBhvr>
                                        <p:cTn id="465" dur="1" fill="hold">
                                          <p:stCondLst>
                                            <p:cond delay="0"/>
                                          </p:stCondLst>
                                        </p:cTn>
                                        <p:tgtEl>
                                          <p:spTgt spid="846"/>
                                        </p:tgtEl>
                                        <p:attrNameLst>
                                          <p:attrName>style.visibility</p:attrName>
                                        </p:attrNameLst>
                                      </p:cBhvr>
                                      <p:to>
                                        <p:strVal val="visible"/>
                                      </p:to>
                                    </p:set>
                                    <p:anim calcmode="lin" valueType="num">
                                      <p:cBhvr>
                                        <p:cTn id="466" dur="1000" fill="hold"/>
                                        <p:tgtEl>
                                          <p:spTgt spid="846"/>
                                        </p:tgtEl>
                                        <p:attrNameLst>
                                          <p:attrName>ppt_w</p:attrName>
                                        </p:attrNameLst>
                                      </p:cBhvr>
                                      <p:tavLst>
                                        <p:tav tm="0">
                                          <p:val>
                                            <p:fltVal val="0"/>
                                          </p:val>
                                        </p:tav>
                                        <p:tav tm="100000">
                                          <p:val>
                                            <p:strVal val="#ppt_w"/>
                                          </p:val>
                                        </p:tav>
                                      </p:tavLst>
                                    </p:anim>
                                    <p:anim calcmode="lin" valueType="num">
                                      <p:cBhvr>
                                        <p:cTn id="467" dur="1000" fill="hold"/>
                                        <p:tgtEl>
                                          <p:spTgt spid="846"/>
                                        </p:tgtEl>
                                        <p:attrNameLst>
                                          <p:attrName>ppt_h</p:attrName>
                                        </p:attrNameLst>
                                      </p:cBhvr>
                                      <p:tavLst>
                                        <p:tav tm="0">
                                          <p:val>
                                            <p:fltVal val="0"/>
                                          </p:val>
                                        </p:tav>
                                        <p:tav tm="100000">
                                          <p:val>
                                            <p:strVal val="#ppt_h"/>
                                          </p:val>
                                        </p:tav>
                                      </p:tavLst>
                                    </p:anim>
                                    <p:anim calcmode="lin" valueType="num">
                                      <p:cBhvr>
                                        <p:cTn id="468" dur="1000" fill="hold"/>
                                        <p:tgtEl>
                                          <p:spTgt spid="846"/>
                                        </p:tgtEl>
                                        <p:attrNameLst>
                                          <p:attrName>style.rotation</p:attrName>
                                        </p:attrNameLst>
                                      </p:cBhvr>
                                      <p:tavLst>
                                        <p:tav tm="0">
                                          <p:val>
                                            <p:fltVal val="90"/>
                                          </p:val>
                                        </p:tav>
                                        <p:tav tm="100000">
                                          <p:val>
                                            <p:fltVal val="0"/>
                                          </p:val>
                                        </p:tav>
                                      </p:tavLst>
                                    </p:anim>
                                    <p:animEffect transition="in" filter="fade">
                                      <p:cBhvr>
                                        <p:cTn id="469" dur="1000"/>
                                        <p:tgtEl>
                                          <p:spTgt spid="846"/>
                                        </p:tgtEl>
                                      </p:cBhvr>
                                    </p:animEffect>
                                  </p:childTnLst>
                                </p:cTn>
                              </p:par>
                              <p:par>
                                <p:cTn id="470" presetID="31" presetClass="entr" presetSubtype="0" fill="hold" grpId="0" nodeType="withEffect">
                                  <p:stCondLst>
                                    <p:cond delay="750"/>
                                  </p:stCondLst>
                                  <p:childTnLst>
                                    <p:set>
                                      <p:cBhvr>
                                        <p:cTn id="471" dur="1" fill="hold">
                                          <p:stCondLst>
                                            <p:cond delay="0"/>
                                          </p:stCondLst>
                                        </p:cTn>
                                        <p:tgtEl>
                                          <p:spTgt spid="847"/>
                                        </p:tgtEl>
                                        <p:attrNameLst>
                                          <p:attrName>style.visibility</p:attrName>
                                        </p:attrNameLst>
                                      </p:cBhvr>
                                      <p:to>
                                        <p:strVal val="visible"/>
                                      </p:to>
                                    </p:set>
                                    <p:anim calcmode="lin" valueType="num">
                                      <p:cBhvr>
                                        <p:cTn id="472" dur="1000" fill="hold"/>
                                        <p:tgtEl>
                                          <p:spTgt spid="847"/>
                                        </p:tgtEl>
                                        <p:attrNameLst>
                                          <p:attrName>ppt_w</p:attrName>
                                        </p:attrNameLst>
                                      </p:cBhvr>
                                      <p:tavLst>
                                        <p:tav tm="0">
                                          <p:val>
                                            <p:fltVal val="0"/>
                                          </p:val>
                                        </p:tav>
                                        <p:tav tm="100000">
                                          <p:val>
                                            <p:strVal val="#ppt_w"/>
                                          </p:val>
                                        </p:tav>
                                      </p:tavLst>
                                    </p:anim>
                                    <p:anim calcmode="lin" valueType="num">
                                      <p:cBhvr>
                                        <p:cTn id="473" dur="1000" fill="hold"/>
                                        <p:tgtEl>
                                          <p:spTgt spid="847"/>
                                        </p:tgtEl>
                                        <p:attrNameLst>
                                          <p:attrName>ppt_h</p:attrName>
                                        </p:attrNameLst>
                                      </p:cBhvr>
                                      <p:tavLst>
                                        <p:tav tm="0">
                                          <p:val>
                                            <p:fltVal val="0"/>
                                          </p:val>
                                        </p:tav>
                                        <p:tav tm="100000">
                                          <p:val>
                                            <p:strVal val="#ppt_h"/>
                                          </p:val>
                                        </p:tav>
                                      </p:tavLst>
                                    </p:anim>
                                    <p:anim calcmode="lin" valueType="num">
                                      <p:cBhvr>
                                        <p:cTn id="474" dur="1000" fill="hold"/>
                                        <p:tgtEl>
                                          <p:spTgt spid="847"/>
                                        </p:tgtEl>
                                        <p:attrNameLst>
                                          <p:attrName>style.rotation</p:attrName>
                                        </p:attrNameLst>
                                      </p:cBhvr>
                                      <p:tavLst>
                                        <p:tav tm="0">
                                          <p:val>
                                            <p:fltVal val="90"/>
                                          </p:val>
                                        </p:tav>
                                        <p:tav tm="100000">
                                          <p:val>
                                            <p:fltVal val="0"/>
                                          </p:val>
                                        </p:tav>
                                      </p:tavLst>
                                    </p:anim>
                                    <p:animEffect transition="in" filter="fade">
                                      <p:cBhvr>
                                        <p:cTn id="475" dur="1000"/>
                                        <p:tgtEl>
                                          <p:spTgt spid="847"/>
                                        </p:tgtEl>
                                      </p:cBhvr>
                                    </p:animEffect>
                                  </p:childTnLst>
                                </p:cTn>
                              </p:par>
                              <p:par>
                                <p:cTn id="476" presetID="31" presetClass="entr" presetSubtype="0" fill="hold" grpId="0" nodeType="withEffect">
                                  <p:stCondLst>
                                    <p:cond delay="750"/>
                                  </p:stCondLst>
                                  <p:childTnLst>
                                    <p:set>
                                      <p:cBhvr>
                                        <p:cTn id="477" dur="1" fill="hold">
                                          <p:stCondLst>
                                            <p:cond delay="0"/>
                                          </p:stCondLst>
                                        </p:cTn>
                                        <p:tgtEl>
                                          <p:spTgt spid="848"/>
                                        </p:tgtEl>
                                        <p:attrNameLst>
                                          <p:attrName>style.visibility</p:attrName>
                                        </p:attrNameLst>
                                      </p:cBhvr>
                                      <p:to>
                                        <p:strVal val="visible"/>
                                      </p:to>
                                    </p:set>
                                    <p:anim calcmode="lin" valueType="num">
                                      <p:cBhvr>
                                        <p:cTn id="478" dur="1000" fill="hold"/>
                                        <p:tgtEl>
                                          <p:spTgt spid="848"/>
                                        </p:tgtEl>
                                        <p:attrNameLst>
                                          <p:attrName>ppt_w</p:attrName>
                                        </p:attrNameLst>
                                      </p:cBhvr>
                                      <p:tavLst>
                                        <p:tav tm="0">
                                          <p:val>
                                            <p:fltVal val="0"/>
                                          </p:val>
                                        </p:tav>
                                        <p:tav tm="100000">
                                          <p:val>
                                            <p:strVal val="#ppt_w"/>
                                          </p:val>
                                        </p:tav>
                                      </p:tavLst>
                                    </p:anim>
                                    <p:anim calcmode="lin" valueType="num">
                                      <p:cBhvr>
                                        <p:cTn id="479" dur="1000" fill="hold"/>
                                        <p:tgtEl>
                                          <p:spTgt spid="848"/>
                                        </p:tgtEl>
                                        <p:attrNameLst>
                                          <p:attrName>ppt_h</p:attrName>
                                        </p:attrNameLst>
                                      </p:cBhvr>
                                      <p:tavLst>
                                        <p:tav tm="0">
                                          <p:val>
                                            <p:fltVal val="0"/>
                                          </p:val>
                                        </p:tav>
                                        <p:tav tm="100000">
                                          <p:val>
                                            <p:strVal val="#ppt_h"/>
                                          </p:val>
                                        </p:tav>
                                      </p:tavLst>
                                    </p:anim>
                                    <p:anim calcmode="lin" valueType="num">
                                      <p:cBhvr>
                                        <p:cTn id="480" dur="1000" fill="hold"/>
                                        <p:tgtEl>
                                          <p:spTgt spid="848"/>
                                        </p:tgtEl>
                                        <p:attrNameLst>
                                          <p:attrName>style.rotation</p:attrName>
                                        </p:attrNameLst>
                                      </p:cBhvr>
                                      <p:tavLst>
                                        <p:tav tm="0">
                                          <p:val>
                                            <p:fltVal val="90"/>
                                          </p:val>
                                        </p:tav>
                                        <p:tav tm="100000">
                                          <p:val>
                                            <p:fltVal val="0"/>
                                          </p:val>
                                        </p:tav>
                                      </p:tavLst>
                                    </p:anim>
                                    <p:animEffect transition="in" filter="fade">
                                      <p:cBhvr>
                                        <p:cTn id="481" dur="1000"/>
                                        <p:tgtEl>
                                          <p:spTgt spid="848"/>
                                        </p:tgtEl>
                                      </p:cBhvr>
                                    </p:animEffect>
                                  </p:childTnLst>
                                </p:cTn>
                              </p:par>
                              <p:par>
                                <p:cTn id="482" presetID="31" presetClass="entr" presetSubtype="0" fill="hold" grpId="0" nodeType="withEffect">
                                  <p:stCondLst>
                                    <p:cond delay="750"/>
                                  </p:stCondLst>
                                  <p:childTnLst>
                                    <p:set>
                                      <p:cBhvr>
                                        <p:cTn id="483" dur="1" fill="hold">
                                          <p:stCondLst>
                                            <p:cond delay="0"/>
                                          </p:stCondLst>
                                        </p:cTn>
                                        <p:tgtEl>
                                          <p:spTgt spid="849"/>
                                        </p:tgtEl>
                                        <p:attrNameLst>
                                          <p:attrName>style.visibility</p:attrName>
                                        </p:attrNameLst>
                                      </p:cBhvr>
                                      <p:to>
                                        <p:strVal val="visible"/>
                                      </p:to>
                                    </p:set>
                                    <p:anim calcmode="lin" valueType="num">
                                      <p:cBhvr>
                                        <p:cTn id="484" dur="1000" fill="hold"/>
                                        <p:tgtEl>
                                          <p:spTgt spid="849"/>
                                        </p:tgtEl>
                                        <p:attrNameLst>
                                          <p:attrName>ppt_w</p:attrName>
                                        </p:attrNameLst>
                                      </p:cBhvr>
                                      <p:tavLst>
                                        <p:tav tm="0">
                                          <p:val>
                                            <p:fltVal val="0"/>
                                          </p:val>
                                        </p:tav>
                                        <p:tav tm="100000">
                                          <p:val>
                                            <p:strVal val="#ppt_w"/>
                                          </p:val>
                                        </p:tav>
                                      </p:tavLst>
                                    </p:anim>
                                    <p:anim calcmode="lin" valueType="num">
                                      <p:cBhvr>
                                        <p:cTn id="485" dur="1000" fill="hold"/>
                                        <p:tgtEl>
                                          <p:spTgt spid="849"/>
                                        </p:tgtEl>
                                        <p:attrNameLst>
                                          <p:attrName>ppt_h</p:attrName>
                                        </p:attrNameLst>
                                      </p:cBhvr>
                                      <p:tavLst>
                                        <p:tav tm="0">
                                          <p:val>
                                            <p:fltVal val="0"/>
                                          </p:val>
                                        </p:tav>
                                        <p:tav tm="100000">
                                          <p:val>
                                            <p:strVal val="#ppt_h"/>
                                          </p:val>
                                        </p:tav>
                                      </p:tavLst>
                                    </p:anim>
                                    <p:anim calcmode="lin" valueType="num">
                                      <p:cBhvr>
                                        <p:cTn id="486" dur="1000" fill="hold"/>
                                        <p:tgtEl>
                                          <p:spTgt spid="849"/>
                                        </p:tgtEl>
                                        <p:attrNameLst>
                                          <p:attrName>style.rotation</p:attrName>
                                        </p:attrNameLst>
                                      </p:cBhvr>
                                      <p:tavLst>
                                        <p:tav tm="0">
                                          <p:val>
                                            <p:fltVal val="90"/>
                                          </p:val>
                                        </p:tav>
                                        <p:tav tm="100000">
                                          <p:val>
                                            <p:fltVal val="0"/>
                                          </p:val>
                                        </p:tav>
                                      </p:tavLst>
                                    </p:anim>
                                    <p:animEffect transition="in" filter="fade">
                                      <p:cBhvr>
                                        <p:cTn id="487" dur="1000"/>
                                        <p:tgtEl>
                                          <p:spTgt spid="849"/>
                                        </p:tgtEl>
                                      </p:cBhvr>
                                    </p:animEffect>
                                  </p:childTnLst>
                                </p:cTn>
                              </p:par>
                              <p:par>
                                <p:cTn id="488" presetID="31" presetClass="entr" presetSubtype="0" fill="hold" grpId="0" nodeType="withEffect">
                                  <p:stCondLst>
                                    <p:cond delay="750"/>
                                  </p:stCondLst>
                                  <p:childTnLst>
                                    <p:set>
                                      <p:cBhvr>
                                        <p:cTn id="489" dur="1" fill="hold">
                                          <p:stCondLst>
                                            <p:cond delay="0"/>
                                          </p:stCondLst>
                                        </p:cTn>
                                        <p:tgtEl>
                                          <p:spTgt spid="850"/>
                                        </p:tgtEl>
                                        <p:attrNameLst>
                                          <p:attrName>style.visibility</p:attrName>
                                        </p:attrNameLst>
                                      </p:cBhvr>
                                      <p:to>
                                        <p:strVal val="visible"/>
                                      </p:to>
                                    </p:set>
                                    <p:anim calcmode="lin" valueType="num">
                                      <p:cBhvr>
                                        <p:cTn id="490" dur="1000" fill="hold"/>
                                        <p:tgtEl>
                                          <p:spTgt spid="850"/>
                                        </p:tgtEl>
                                        <p:attrNameLst>
                                          <p:attrName>ppt_w</p:attrName>
                                        </p:attrNameLst>
                                      </p:cBhvr>
                                      <p:tavLst>
                                        <p:tav tm="0">
                                          <p:val>
                                            <p:fltVal val="0"/>
                                          </p:val>
                                        </p:tav>
                                        <p:tav tm="100000">
                                          <p:val>
                                            <p:strVal val="#ppt_w"/>
                                          </p:val>
                                        </p:tav>
                                      </p:tavLst>
                                    </p:anim>
                                    <p:anim calcmode="lin" valueType="num">
                                      <p:cBhvr>
                                        <p:cTn id="491" dur="1000" fill="hold"/>
                                        <p:tgtEl>
                                          <p:spTgt spid="850"/>
                                        </p:tgtEl>
                                        <p:attrNameLst>
                                          <p:attrName>ppt_h</p:attrName>
                                        </p:attrNameLst>
                                      </p:cBhvr>
                                      <p:tavLst>
                                        <p:tav tm="0">
                                          <p:val>
                                            <p:fltVal val="0"/>
                                          </p:val>
                                        </p:tav>
                                        <p:tav tm="100000">
                                          <p:val>
                                            <p:strVal val="#ppt_h"/>
                                          </p:val>
                                        </p:tav>
                                      </p:tavLst>
                                    </p:anim>
                                    <p:anim calcmode="lin" valueType="num">
                                      <p:cBhvr>
                                        <p:cTn id="492" dur="1000" fill="hold"/>
                                        <p:tgtEl>
                                          <p:spTgt spid="850"/>
                                        </p:tgtEl>
                                        <p:attrNameLst>
                                          <p:attrName>style.rotation</p:attrName>
                                        </p:attrNameLst>
                                      </p:cBhvr>
                                      <p:tavLst>
                                        <p:tav tm="0">
                                          <p:val>
                                            <p:fltVal val="90"/>
                                          </p:val>
                                        </p:tav>
                                        <p:tav tm="100000">
                                          <p:val>
                                            <p:fltVal val="0"/>
                                          </p:val>
                                        </p:tav>
                                      </p:tavLst>
                                    </p:anim>
                                    <p:animEffect transition="in" filter="fade">
                                      <p:cBhvr>
                                        <p:cTn id="493" dur="1000"/>
                                        <p:tgtEl>
                                          <p:spTgt spid="850"/>
                                        </p:tgtEl>
                                      </p:cBhvr>
                                    </p:animEffect>
                                  </p:childTnLst>
                                </p:cTn>
                              </p:par>
                              <p:par>
                                <p:cTn id="494" presetID="31" presetClass="entr" presetSubtype="0" fill="hold" grpId="0" nodeType="withEffect">
                                  <p:stCondLst>
                                    <p:cond delay="750"/>
                                  </p:stCondLst>
                                  <p:childTnLst>
                                    <p:set>
                                      <p:cBhvr>
                                        <p:cTn id="495" dur="1" fill="hold">
                                          <p:stCondLst>
                                            <p:cond delay="0"/>
                                          </p:stCondLst>
                                        </p:cTn>
                                        <p:tgtEl>
                                          <p:spTgt spid="851"/>
                                        </p:tgtEl>
                                        <p:attrNameLst>
                                          <p:attrName>style.visibility</p:attrName>
                                        </p:attrNameLst>
                                      </p:cBhvr>
                                      <p:to>
                                        <p:strVal val="visible"/>
                                      </p:to>
                                    </p:set>
                                    <p:anim calcmode="lin" valueType="num">
                                      <p:cBhvr>
                                        <p:cTn id="496" dur="1000" fill="hold"/>
                                        <p:tgtEl>
                                          <p:spTgt spid="851"/>
                                        </p:tgtEl>
                                        <p:attrNameLst>
                                          <p:attrName>ppt_w</p:attrName>
                                        </p:attrNameLst>
                                      </p:cBhvr>
                                      <p:tavLst>
                                        <p:tav tm="0">
                                          <p:val>
                                            <p:fltVal val="0"/>
                                          </p:val>
                                        </p:tav>
                                        <p:tav tm="100000">
                                          <p:val>
                                            <p:strVal val="#ppt_w"/>
                                          </p:val>
                                        </p:tav>
                                      </p:tavLst>
                                    </p:anim>
                                    <p:anim calcmode="lin" valueType="num">
                                      <p:cBhvr>
                                        <p:cTn id="497" dur="1000" fill="hold"/>
                                        <p:tgtEl>
                                          <p:spTgt spid="851"/>
                                        </p:tgtEl>
                                        <p:attrNameLst>
                                          <p:attrName>ppt_h</p:attrName>
                                        </p:attrNameLst>
                                      </p:cBhvr>
                                      <p:tavLst>
                                        <p:tav tm="0">
                                          <p:val>
                                            <p:fltVal val="0"/>
                                          </p:val>
                                        </p:tav>
                                        <p:tav tm="100000">
                                          <p:val>
                                            <p:strVal val="#ppt_h"/>
                                          </p:val>
                                        </p:tav>
                                      </p:tavLst>
                                    </p:anim>
                                    <p:anim calcmode="lin" valueType="num">
                                      <p:cBhvr>
                                        <p:cTn id="498" dur="1000" fill="hold"/>
                                        <p:tgtEl>
                                          <p:spTgt spid="851"/>
                                        </p:tgtEl>
                                        <p:attrNameLst>
                                          <p:attrName>style.rotation</p:attrName>
                                        </p:attrNameLst>
                                      </p:cBhvr>
                                      <p:tavLst>
                                        <p:tav tm="0">
                                          <p:val>
                                            <p:fltVal val="90"/>
                                          </p:val>
                                        </p:tav>
                                        <p:tav tm="100000">
                                          <p:val>
                                            <p:fltVal val="0"/>
                                          </p:val>
                                        </p:tav>
                                      </p:tavLst>
                                    </p:anim>
                                    <p:animEffect transition="in" filter="fade">
                                      <p:cBhvr>
                                        <p:cTn id="499" dur="1000"/>
                                        <p:tgtEl>
                                          <p:spTgt spid="851"/>
                                        </p:tgtEl>
                                      </p:cBhvr>
                                    </p:animEffect>
                                  </p:childTnLst>
                                </p:cTn>
                              </p:par>
                              <p:par>
                                <p:cTn id="500" presetID="31" presetClass="entr" presetSubtype="0" fill="hold" grpId="0" nodeType="withEffect">
                                  <p:stCondLst>
                                    <p:cond delay="750"/>
                                  </p:stCondLst>
                                  <p:childTnLst>
                                    <p:set>
                                      <p:cBhvr>
                                        <p:cTn id="501" dur="1" fill="hold">
                                          <p:stCondLst>
                                            <p:cond delay="0"/>
                                          </p:stCondLst>
                                        </p:cTn>
                                        <p:tgtEl>
                                          <p:spTgt spid="852"/>
                                        </p:tgtEl>
                                        <p:attrNameLst>
                                          <p:attrName>style.visibility</p:attrName>
                                        </p:attrNameLst>
                                      </p:cBhvr>
                                      <p:to>
                                        <p:strVal val="visible"/>
                                      </p:to>
                                    </p:set>
                                    <p:anim calcmode="lin" valueType="num">
                                      <p:cBhvr>
                                        <p:cTn id="502" dur="1000" fill="hold"/>
                                        <p:tgtEl>
                                          <p:spTgt spid="852"/>
                                        </p:tgtEl>
                                        <p:attrNameLst>
                                          <p:attrName>ppt_w</p:attrName>
                                        </p:attrNameLst>
                                      </p:cBhvr>
                                      <p:tavLst>
                                        <p:tav tm="0">
                                          <p:val>
                                            <p:fltVal val="0"/>
                                          </p:val>
                                        </p:tav>
                                        <p:tav tm="100000">
                                          <p:val>
                                            <p:strVal val="#ppt_w"/>
                                          </p:val>
                                        </p:tav>
                                      </p:tavLst>
                                    </p:anim>
                                    <p:anim calcmode="lin" valueType="num">
                                      <p:cBhvr>
                                        <p:cTn id="503" dur="1000" fill="hold"/>
                                        <p:tgtEl>
                                          <p:spTgt spid="852"/>
                                        </p:tgtEl>
                                        <p:attrNameLst>
                                          <p:attrName>ppt_h</p:attrName>
                                        </p:attrNameLst>
                                      </p:cBhvr>
                                      <p:tavLst>
                                        <p:tav tm="0">
                                          <p:val>
                                            <p:fltVal val="0"/>
                                          </p:val>
                                        </p:tav>
                                        <p:tav tm="100000">
                                          <p:val>
                                            <p:strVal val="#ppt_h"/>
                                          </p:val>
                                        </p:tav>
                                      </p:tavLst>
                                    </p:anim>
                                    <p:anim calcmode="lin" valueType="num">
                                      <p:cBhvr>
                                        <p:cTn id="504" dur="1000" fill="hold"/>
                                        <p:tgtEl>
                                          <p:spTgt spid="852"/>
                                        </p:tgtEl>
                                        <p:attrNameLst>
                                          <p:attrName>style.rotation</p:attrName>
                                        </p:attrNameLst>
                                      </p:cBhvr>
                                      <p:tavLst>
                                        <p:tav tm="0">
                                          <p:val>
                                            <p:fltVal val="90"/>
                                          </p:val>
                                        </p:tav>
                                        <p:tav tm="100000">
                                          <p:val>
                                            <p:fltVal val="0"/>
                                          </p:val>
                                        </p:tav>
                                      </p:tavLst>
                                    </p:anim>
                                    <p:animEffect transition="in" filter="fade">
                                      <p:cBhvr>
                                        <p:cTn id="505" dur="1000"/>
                                        <p:tgtEl>
                                          <p:spTgt spid="852"/>
                                        </p:tgtEl>
                                      </p:cBhvr>
                                    </p:animEffect>
                                  </p:childTnLst>
                                </p:cTn>
                              </p:par>
                              <p:par>
                                <p:cTn id="506" presetID="31" presetClass="entr" presetSubtype="0" fill="hold" grpId="0" nodeType="withEffect">
                                  <p:stCondLst>
                                    <p:cond delay="750"/>
                                  </p:stCondLst>
                                  <p:childTnLst>
                                    <p:set>
                                      <p:cBhvr>
                                        <p:cTn id="507" dur="1" fill="hold">
                                          <p:stCondLst>
                                            <p:cond delay="0"/>
                                          </p:stCondLst>
                                        </p:cTn>
                                        <p:tgtEl>
                                          <p:spTgt spid="853"/>
                                        </p:tgtEl>
                                        <p:attrNameLst>
                                          <p:attrName>style.visibility</p:attrName>
                                        </p:attrNameLst>
                                      </p:cBhvr>
                                      <p:to>
                                        <p:strVal val="visible"/>
                                      </p:to>
                                    </p:set>
                                    <p:anim calcmode="lin" valueType="num">
                                      <p:cBhvr>
                                        <p:cTn id="508" dur="1000" fill="hold"/>
                                        <p:tgtEl>
                                          <p:spTgt spid="853"/>
                                        </p:tgtEl>
                                        <p:attrNameLst>
                                          <p:attrName>ppt_w</p:attrName>
                                        </p:attrNameLst>
                                      </p:cBhvr>
                                      <p:tavLst>
                                        <p:tav tm="0">
                                          <p:val>
                                            <p:fltVal val="0"/>
                                          </p:val>
                                        </p:tav>
                                        <p:tav tm="100000">
                                          <p:val>
                                            <p:strVal val="#ppt_w"/>
                                          </p:val>
                                        </p:tav>
                                      </p:tavLst>
                                    </p:anim>
                                    <p:anim calcmode="lin" valueType="num">
                                      <p:cBhvr>
                                        <p:cTn id="509" dur="1000" fill="hold"/>
                                        <p:tgtEl>
                                          <p:spTgt spid="853"/>
                                        </p:tgtEl>
                                        <p:attrNameLst>
                                          <p:attrName>ppt_h</p:attrName>
                                        </p:attrNameLst>
                                      </p:cBhvr>
                                      <p:tavLst>
                                        <p:tav tm="0">
                                          <p:val>
                                            <p:fltVal val="0"/>
                                          </p:val>
                                        </p:tav>
                                        <p:tav tm="100000">
                                          <p:val>
                                            <p:strVal val="#ppt_h"/>
                                          </p:val>
                                        </p:tav>
                                      </p:tavLst>
                                    </p:anim>
                                    <p:anim calcmode="lin" valueType="num">
                                      <p:cBhvr>
                                        <p:cTn id="510" dur="1000" fill="hold"/>
                                        <p:tgtEl>
                                          <p:spTgt spid="853"/>
                                        </p:tgtEl>
                                        <p:attrNameLst>
                                          <p:attrName>style.rotation</p:attrName>
                                        </p:attrNameLst>
                                      </p:cBhvr>
                                      <p:tavLst>
                                        <p:tav tm="0">
                                          <p:val>
                                            <p:fltVal val="90"/>
                                          </p:val>
                                        </p:tav>
                                        <p:tav tm="100000">
                                          <p:val>
                                            <p:fltVal val="0"/>
                                          </p:val>
                                        </p:tav>
                                      </p:tavLst>
                                    </p:anim>
                                    <p:animEffect transition="in" filter="fade">
                                      <p:cBhvr>
                                        <p:cTn id="511" dur="1000"/>
                                        <p:tgtEl>
                                          <p:spTgt spid="853"/>
                                        </p:tgtEl>
                                      </p:cBhvr>
                                    </p:animEffect>
                                  </p:childTnLst>
                                </p:cTn>
                              </p:par>
                              <p:par>
                                <p:cTn id="512" presetID="31" presetClass="entr" presetSubtype="0" fill="hold" grpId="0" nodeType="withEffect">
                                  <p:stCondLst>
                                    <p:cond delay="750"/>
                                  </p:stCondLst>
                                  <p:childTnLst>
                                    <p:set>
                                      <p:cBhvr>
                                        <p:cTn id="513" dur="1" fill="hold">
                                          <p:stCondLst>
                                            <p:cond delay="0"/>
                                          </p:stCondLst>
                                        </p:cTn>
                                        <p:tgtEl>
                                          <p:spTgt spid="854"/>
                                        </p:tgtEl>
                                        <p:attrNameLst>
                                          <p:attrName>style.visibility</p:attrName>
                                        </p:attrNameLst>
                                      </p:cBhvr>
                                      <p:to>
                                        <p:strVal val="visible"/>
                                      </p:to>
                                    </p:set>
                                    <p:anim calcmode="lin" valueType="num">
                                      <p:cBhvr>
                                        <p:cTn id="514" dur="1000" fill="hold"/>
                                        <p:tgtEl>
                                          <p:spTgt spid="854"/>
                                        </p:tgtEl>
                                        <p:attrNameLst>
                                          <p:attrName>ppt_w</p:attrName>
                                        </p:attrNameLst>
                                      </p:cBhvr>
                                      <p:tavLst>
                                        <p:tav tm="0">
                                          <p:val>
                                            <p:fltVal val="0"/>
                                          </p:val>
                                        </p:tav>
                                        <p:tav tm="100000">
                                          <p:val>
                                            <p:strVal val="#ppt_w"/>
                                          </p:val>
                                        </p:tav>
                                      </p:tavLst>
                                    </p:anim>
                                    <p:anim calcmode="lin" valueType="num">
                                      <p:cBhvr>
                                        <p:cTn id="515" dur="1000" fill="hold"/>
                                        <p:tgtEl>
                                          <p:spTgt spid="854"/>
                                        </p:tgtEl>
                                        <p:attrNameLst>
                                          <p:attrName>ppt_h</p:attrName>
                                        </p:attrNameLst>
                                      </p:cBhvr>
                                      <p:tavLst>
                                        <p:tav tm="0">
                                          <p:val>
                                            <p:fltVal val="0"/>
                                          </p:val>
                                        </p:tav>
                                        <p:tav tm="100000">
                                          <p:val>
                                            <p:strVal val="#ppt_h"/>
                                          </p:val>
                                        </p:tav>
                                      </p:tavLst>
                                    </p:anim>
                                    <p:anim calcmode="lin" valueType="num">
                                      <p:cBhvr>
                                        <p:cTn id="516" dur="1000" fill="hold"/>
                                        <p:tgtEl>
                                          <p:spTgt spid="854"/>
                                        </p:tgtEl>
                                        <p:attrNameLst>
                                          <p:attrName>style.rotation</p:attrName>
                                        </p:attrNameLst>
                                      </p:cBhvr>
                                      <p:tavLst>
                                        <p:tav tm="0">
                                          <p:val>
                                            <p:fltVal val="90"/>
                                          </p:val>
                                        </p:tav>
                                        <p:tav tm="100000">
                                          <p:val>
                                            <p:fltVal val="0"/>
                                          </p:val>
                                        </p:tav>
                                      </p:tavLst>
                                    </p:anim>
                                    <p:animEffect transition="in" filter="fade">
                                      <p:cBhvr>
                                        <p:cTn id="517" dur="1000"/>
                                        <p:tgtEl>
                                          <p:spTgt spid="854"/>
                                        </p:tgtEl>
                                      </p:cBhvr>
                                    </p:animEffect>
                                  </p:childTnLst>
                                </p:cTn>
                              </p:par>
                              <p:par>
                                <p:cTn id="518" presetID="31" presetClass="entr" presetSubtype="0" fill="hold" grpId="0" nodeType="withEffect">
                                  <p:stCondLst>
                                    <p:cond delay="750"/>
                                  </p:stCondLst>
                                  <p:childTnLst>
                                    <p:set>
                                      <p:cBhvr>
                                        <p:cTn id="519" dur="1" fill="hold">
                                          <p:stCondLst>
                                            <p:cond delay="0"/>
                                          </p:stCondLst>
                                        </p:cTn>
                                        <p:tgtEl>
                                          <p:spTgt spid="855"/>
                                        </p:tgtEl>
                                        <p:attrNameLst>
                                          <p:attrName>style.visibility</p:attrName>
                                        </p:attrNameLst>
                                      </p:cBhvr>
                                      <p:to>
                                        <p:strVal val="visible"/>
                                      </p:to>
                                    </p:set>
                                    <p:anim calcmode="lin" valueType="num">
                                      <p:cBhvr>
                                        <p:cTn id="520" dur="1000" fill="hold"/>
                                        <p:tgtEl>
                                          <p:spTgt spid="855"/>
                                        </p:tgtEl>
                                        <p:attrNameLst>
                                          <p:attrName>ppt_w</p:attrName>
                                        </p:attrNameLst>
                                      </p:cBhvr>
                                      <p:tavLst>
                                        <p:tav tm="0">
                                          <p:val>
                                            <p:fltVal val="0"/>
                                          </p:val>
                                        </p:tav>
                                        <p:tav tm="100000">
                                          <p:val>
                                            <p:strVal val="#ppt_w"/>
                                          </p:val>
                                        </p:tav>
                                      </p:tavLst>
                                    </p:anim>
                                    <p:anim calcmode="lin" valueType="num">
                                      <p:cBhvr>
                                        <p:cTn id="521" dur="1000" fill="hold"/>
                                        <p:tgtEl>
                                          <p:spTgt spid="855"/>
                                        </p:tgtEl>
                                        <p:attrNameLst>
                                          <p:attrName>ppt_h</p:attrName>
                                        </p:attrNameLst>
                                      </p:cBhvr>
                                      <p:tavLst>
                                        <p:tav tm="0">
                                          <p:val>
                                            <p:fltVal val="0"/>
                                          </p:val>
                                        </p:tav>
                                        <p:tav tm="100000">
                                          <p:val>
                                            <p:strVal val="#ppt_h"/>
                                          </p:val>
                                        </p:tav>
                                      </p:tavLst>
                                    </p:anim>
                                    <p:anim calcmode="lin" valueType="num">
                                      <p:cBhvr>
                                        <p:cTn id="522" dur="1000" fill="hold"/>
                                        <p:tgtEl>
                                          <p:spTgt spid="855"/>
                                        </p:tgtEl>
                                        <p:attrNameLst>
                                          <p:attrName>style.rotation</p:attrName>
                                        </p:attrNameLst>
                                      </p:cBhvr>
                                      <p:tavLst>
                                        <p:tav tm="0">
                                          <p:val>
                                            <p:fltVal val="90"/>
                                          </p:val>
                                        </p:tav>
                                        <p:tav tm="100000">
                                          <p:val>
                                            <p:fltVal val="0"/>
                                          </p:val>
                                        </p:tav>
                                      </p:tavLst>
                                    </p:anim>
                                    <p:animEffect transition="in" filter="fade">
                                      <p:cBhvr>
                                        <p:cTn id="523" dur="1000"/>
                                        <p:tgtEl>
                                          <p:spTgt spid="855"/>
                                        </p:tgtEl>
                                      </p:cBhvr>
                                    </p:animEffect>
                                  </p:childTnLst>
                                </p:cTn>
                              </p:par>
                              <p:par>
                                <p:cTn id="524" presetID="31" presetClass="entr" presetSubtype="0" fill="hold" grpId="0" nodeType="withEffect">
                                  <p:stCondLst>
                                    <p:cond delay="750"/>
                                  </p:stCondLst>
                                  <p:childTnLst>
                                    <p:set>
                                      <p:cBhvr>
                                        <p:cTn id="525" dur="1" fill="hold">
                                          <p:stCondLst>
                                            <p:cond delay="0"/>
                                          </p:stCondLst>
                                        </p:cTn>
                                        <p:tgtEl>
                                          <p:spTgt spid="856"/>
                                        </p:tgtEl>
                                        <p:attrNameLst>
                                          <p:attrName>style.visibility</p:attrName>
                                        </p:attrNameLst>
                                      </p:cBhvr>
                                      <p:to>
                                        <p:strVal val="visible"/>
                                      </p:to>
                                    </p:set>
                                    <p:anim calcmode="lin" valueType="num">
                                      <p:cBhvr>
                                        <p:cTn id="526" dur="1000" fill="hold"/>
                                        <p:tgtEl>
                                          <p:spTgt spid="856"/>
                                        </p:tgtEl>
                                        <p:attrNameLst>
                                          <p:attrName>ppt_w</p:attrName>
                                        </p:attrNameLst>
                                      </p:cBhvr>
                                      <p:tavLst>
                                        <p:tav tm="0">
                                          <p:val>
                                            <p:fltVal val="0"/>
                                          </p:val>
                                        </p:tav>
                                        <p:tav tm="100000">
                                          <p:val>
                                            <p:strVal val="#ppt_w"/>
                                          </p:val>
                                        </p:tav>
                                      </p:tavLst>
                                    </p:anim>
                                    <p:anim calcmode="lin" valueType="num">
                                      <p:cBhvr>
                                        <p:cTn id="527" dur="1000" fill="hold"/>
                                        <p:tgtEl>
                                          <p:spTgt spid="856"/>
                                        </p:tgtEl>
                                        <p:attrNameLst>
                                          <p:attrName>ppt_h</p:attrName>
                                        </p:attrNameLst>
                                      </p:cBhvr>
                                      <p:tavLst>
                                        <p:tav tm="0">
                                          <p:val>
                                            <p:fltVal val="0"/>
                                          </p:val>
                                        </p:tav>
                                        <p:tav tm="100000">
                                          <p:val>
                                            <p:strVal val="#ppt_h"/>
                                          </p:val>
                                        </p:tav>
                                      </p:tavLst>
                                    </p:anim>
                                    <p:anim calcmode="lin" valueType="num">
                                      <p:cBhvr>
                                        <p:cTn id="528" dur="1000" fill="hold"/>
                                        <p:tgtEl>
                                          <p:spTgt spid="856"/>
                                        </p:tgtEl>
                                        <p:attrNameLst>
                                          <p:attrName>style.rotation</p:attrName>
                                        </p:attrNameLst>
                                      </p:cBhvr>
                                      <p:tavLst>
                                        <p:tav tm="0">
                                          <p:val>
                                            <p:fltVal val="90"/>
                                          </p:val>
                                        </p:tav>
                                        <p:tav tm="100000">
                                          <p:val>
                                            <p:fltVal val="0"/>
                                          </p:val>
                                        </p:tav>
                                      </p:tavLst>
                                    </p:anim>
                                    <p:animEffect transition="in" filter="fade">
                                      <p:cBhvr>
                                        <p:cTn id="529" dur="1000"/>
                                        <p:tgtEl>
                                          <p:spTgt spid="856"/>
                                        </p:tgtEl>
                                      </p:cBhvr>
                                    </p:animEffect>
                                  </p:childTnLst>
                                </p:cTn>
                              </p:par>
                              <p:par>
                                <p:cTn id="530" presetID="31" presetClass="entr" presetSubtype="0" fill="hold" grpId="0" nodeType="withEffect">
                                  <p:stCondLst>
                                    <p:cond delay="750"/>
                                  </p:stCondLst>
                                  <p:childTnLst>
                                    <p:set>
                                      <p:cBhvr>
                                        <p:cTn id="531" dur="1" fill="hold">
                                          <p:stCondLst>
                                            <p:cond delay="0"/>
                                          </p:stCondLst>
                                        </p:cTn>
                                        <p:tgtEl>
                                          <p:spTgt spid="857"/>
                                        </p:tgtEl>
                                        <p:attrNameLst>
                                          <p:attrName>style.visibility</p:attrName>
                                        </p:attrNameLst>
                                      </p:cBhvr>
                                      <p:to>
                                        <p:strVal val="visible"/>
                                      </p:to>
                                    </p:set>
                                    <p:anim calcmode="lin" valueType="num">
                                      <p:cBhvr>
                                        <p:cTn id="532" dur="1000" fill="hold"/>
                                        <p:tgtEl>
                                          <p:spTgt spid="857"/>
                                        </p:tgtEl>
                                        <p:attrNameLst>
                                          <p:attrName>ppt_w</p:attrName>
                                        </p:attrNameLst>
                                      </p:cBhvr>
                                      <p:tavLst>
                                        <p:tav tm="0">
                                          <p:val>
                                            <p:fltVal val="0"/>
                                          </p:val>
                                        </p:tav>
                                        <p:tav tm="100000">
                                          <p:val>
                                            <p:strVal val="#ppt_w"/>
                                          </p:val>
                                        </p:tav>
                                      </p:tavLst>
                                    </p:anim>
                                    <p:anim calcmode="lin" valueType="num">
                                      <p:cBhvr>
                                        <p:cTn id="533" dur="1000" fill="hold"/>
                                        <p:tgtEl>
                                          <p:spTgt spid="857"/>
                                        </p:tgtEl>
                                        <p:attrNameLst>
                                          <p:attrName>ppt_h</p:attrName>
                                        </p:attrNameLst>
                                      </p:cBhvr>
                                      <p:tavLst>
                                        <p:tav tm="0">
                                          <p:val>
                                            <p:fltVal val="0"/>
                                          </p:val>
                                        </p:tav>
                                        <p:tav tm="100000">
                                          <p:val>
                                            <p:strVal val="#ppt_h"/>
                                          </p:val>
                                        </p:tav>
                                      </p:tavLst>
                                    </p:anim>
                                    <p:anim calcmode="lin" valueType="num">
                                      <p:cBhvr>
                                        <p:cTn id="534" dur="1000" fill="hold"/>
                                        <p:tgtEl>
                                          <p:spTgt spid="857"/>
                                        </p:tgtEl>
                                        <p:attrNameLst>
                                          <p:attrName>style.rotation</p:attrName>
                                        </p:attrNameLst>
                                      </p:cBhvr>
                                      <p:tavLst>
                                        <p:tav tm="0">
                                          <p:val>
                                            <p:fltVal val="90"/>
                                          </p:val>
                                        </p:tav>
                                        <p:tav tm="100000">
                                          <p:val>
                                            <p:fltVal val="0"/>
                                          </p:val>
                                        </p:tav>
                                      </p:tavLst>
                                    </p:anim>
                                    <p:animEffect transition="in" filter="fade">
                                      <p:cBhvr>
                                        <p:cTn id="535" dur="1000"/>
                                        <p:tgtEl>
                                          <p:spTgt spid="857"/>
                                        </p:tgtEl>
                                      </p:cBhvr>
                                    </p:animEffect>
                                  </p:childTnLst>
                                </p:cTn>
                              </p:par>
                              <p:par>
                                <p:cTn id="536" presetID="31" presetClass="entr" presetSubtype="0" fill="hold" grpId="0" nodeType="withEffect">
                                  <p:stCondLst>
                                    <p:cond delay="750"/>
                                  </p:stCondLst>
                                  <p:childTnLst>
                                    <p:set>
                                      <p:cBhvr>
                                        <p:cTn id="537" dur="1" fill="hold">
                                          <p:stCondLst>
                                            <p:cond delay="0"/>
                                          </p:stCondLst>
                                        </p:cTn>
                                        <p:tgtEl>
                                          <p:spTgt spid="858"/>
                                        </p:tgtEl>
                                        <p:attrNameLst>
                                          <p:attrName>style.visibility</p:attrName>
                                        </p:attrNameLst>
                                      </p:cBhvr>
                                      <p:to>
                                        <p:strVal val="visible"/>
                                      </p:to>
                                    </p:set>
                                    <p:anim calcmode="lin" valueType="num">
                                      <p:cBhvr>
                                        <p:cTn id="538" dur="1000" fill="hold"/>
                                        <p:tgtEl>
                                          <p:spTgt spid="858"/>
                                        </p:tgtEl>
                                        <p:attrNameLst>
                                          <p:attrName>ppt_w</p:attrName>
                                        </p:attrNameLst>
                                      </p:cBhvr>
                                      <p:tavLst>
                                        <p:tav tm="0">
                                          <p:val>
                                            <p:fltVal val="0"/>
                                          </p:val>
                                        </p:tav>
                                        <p:tav tm="100000">
                                          <p:val>
                                            <p:strVal val="#ppt_w"/>
                                          </p:val>
                                        </p:tav>
                                      </p:tavLst>
                                    </p:anim>
                                    <p:anim calcmode="lin" valueType="num">
                                      <p:cBhvr>
                                        <p:cTn id="539" dur="1000" fill="hold"/>
                                        <p:tgtEl>
                                          <p:spTgt spid="858"/>
                                        </p:tgtEl>
                                        <p:attrNameLst>
                                          <p:attrName>ppt_h</p:attrName>
                                        </p:attrNameLst>
                                      </p:cBhvr>
                                      <p:tavLst>
                                        <p:tav tm="0">
                                          <p:val>
                                            <p:fltVal val="0"/>
                                          </p:val>
                                        </p:tav>
                                        <p:tav tm="100000">
                                          <p:val>
                                            <p:strVal val="#ppt_h"/>
                                          </p:val>
                                        </p:tav>
                                      </p:tavLst>
                                    </p:anim>
                                    <p:anim calcmode="lin" valueType="num">
                                      <p:cBhvr>
                                        <p:cTn id="540" dur="1000" fill="hold"/>
                                        <p:tgtEl>
                                          <p:spTgt spid="858"/>
                                        </p:tgtEl>
                                        <p:attrNameLst>
                                          <p:attrName>style.rotation</p:attrName>
                                        </p:attrNameLst>
                                      </p:cBhvr>
                                      <p:tavLst>
                                        <p:tav tm="0">
                                          <p:val>
                                            <p:fltVal val="90"/>
                                          </p:val>
                                        </p:tav>
                                        <p:tav tm="100000">
                                          <p:val>
                                            <p:fltVal val="0"/>
                                          </p:val>
                                        </p:tav>
                                      </p:tavLst>
                                    </p:anim>
                                    <p:animEffect transition="in" filter="fade">
                                      <p:cBhvr>
                                        <p:cTn id="541" dur="1000"/>
                                        <p:tgtEl>
                                          <p:spTgt spid="858"/>
                                        </p:tgtEl>
                                      </p:cBhvr>
                                    </p:animEffect>
                                  </p:childTnLst>
                                </p:cTn>
                              </p:par>
                              <p:par>
                                <p:cTn id="542" presetID="31" presetClass="entr" presetSubtype="0" fill="hold" grpId="0" nodeType="withEffect">
                                  <p:stCondLst>
                                    <p:cond delay="750"/>
                                  </p:stCondLst>
                                  <p:childTnLst>
                                    <p:set>
                                      <p:cBhvr>
                                        <p:cTn id="543" dur="1" fill="hold">
                                          <p:stCondLst>
                                            <p:cond delay="0"/>
                                          </p:stCondLst>
                                        </p:cTn>
                                        <p:tgtEl>
                                          <p:spTgt spid="859"/>
                                        </p:tgtEl>
                                        <p:attrNameLst>
                                          <p:attrName>style.visibility</p:attrName>
                                        </p:attrNameLst>
                                      </p:cBhvr>
                                      <p:to>
                                        <p:strVal val="visible"/>
                                      </p:to>
                                    </p:set>
                                    <p:anim calcmode="lin" valueType="num">
                                      <p:cBhvr>
                                        <p:cTn id="544" dur="1000" fill="hold"/>
                                        <p:tgtEl>
                                          <p:spTgt spid="859"/>
                                        </p:tgtEl>
                                        <p:attrNameLst>
                                          <p:attrName>ppt_w</p:attrName>
                                        </p:attrNameLst>
                                      </p:cBhvr>
                                      <p:tavLst>
                                        <p:tav tm="0">
                                          <p:val>
                                            <p:fltVal val="0"/>
                                          </p:val>
                                        </p:tav>
                                        <p:tav tm="100000">
                                          <p:val>
                                            <p:strVal val="#ppt_w"/>
                                          </p:val>
                                        </p:tav>
                                      </p:tavLst>
                                    </p:anim>
                                    <p:anim calcmode="lin" valueType="num">
                                      <p:cBhvr>
                                        <p:cTn id="545" dur="1000" fill="hold"/>
                                        <p:tgtEl>
                                          <p:spTgt spid="859"/>
                                        </p:tgtEl>
                                        <p:attrNameLst>
                                          <p:attrName>ppt_h</p:attrName>
                                        </p:attrNameLst>
                                      </p:cBhvr>
                                      <p:tavLst>
                                        <p:tav tm="0">
                                          <p:val>
                                            <p:fltVal val="0"/>
                                          </p:val>
                                        </p:tav>
                                        <p:tav tm="100000">
                                          <p:val>
                                            <p:strVal val="#ppt_h"/>
                                          </p:val>
                                        </p:tav>
                                      </p:tavLst>
                                    </p:anim>
                                    <p:anim calcmode="lin" valueType="num">
                                      <p:cBhvr>
                                        <p:cTn id="546" dur="1000" fill="hold"/>
                                        <p:tgtEl>
                                          <p:spTgt spid="859"/>
                                        </p:tgtEl>
                                        <p:attrNameLst>
                                          <p:attrName>style.rotation</p:attrName>
                                        </p:attrNameLst>
                                      </p:cBhvr>
                                      <p:tavLst>
                                        <p:tav tm="0">
                                          <p:val>
                                            <p:fltVal val="90"/>
                                          </p:val>
                                        </p:tav>
                                        <p:tav tm="100000">
                                          <p:val>
                                            <p:fltVal val="0"/>
                                          </p:val>
                                        </p:tav>
                                      </p:tavLst>
                                    </p:anim>
                                    <p:animEffect transition="in" filter="fade">
                                      <p:cBhvr>
                                        <p:cTn id="547" dur="1000"/>
                                        <p:tgtEl>
                                          <p:spTgt spid="859"/>
                                        </p:tgtEl>
                                      </p:cBhvr>
                                    </p:animEffect>
                                  </p:childTnLst>
                                </p:cTn>
                              </p:par>
                              <p:par>
                                <p:cTn id="548" presetID="31" presetClass="entr" presetSubtype="0" fill="hold" grpId="0" nodeType="withEffect">
                                  <p:stCondLst>
                                    <p:cond delay="750"/>
                                  </p:stCondLst>
                                  <p:childTnLst>
                                    <p:set>
                                      <p:cBhvr>
                                        <p:cTn id="549" dur="1" fill="hold">
                                          <p:stCondLst>
                                            <p:cond delay="0"/>
                                          </p:stCondLst>
                                        </p:cTn>
                                        <p:tgtEl>
                                          <p:spTgt spid="860"/>
                                        </p:tgtEl>
                                        <p:attrNameLst>
                                          <p:attrName>style.visibility</p:attrName>
                                        </p:attrNameLst>
                                      </p:cBhvr>
                                      <p:to>
                                        <p:strVal val="visible"/>
                                      </p:to>
                                    </p:set>
                                    <p:anim calcmode="lin" valueType="num">
                                      <p:cBhvr>
                                        <p:cTn id="550" dur="1000" fill="hold"/>
                                        <p:tgtEl>
                                          <p:spTgt spid="860"/>
                                        </p:tgtEl>
                                        <p:attrNameLst>
                                          <p:attrName>ppt_w</p:attrName>
                                        </p:attrNameLst>
                                      </p:cBhvr>
                                      <p:tavLst>
                                        <p:tav tm="0">
                                          <p:val>
                                            <p:fltVal val="0"/>
                                          </p:val>
                                        </p:tav>
                                        <p:tav tm="100000">
                                          <p:val>
                                            <p:strVal val="#ppt_w"/>
                                          </p:val>
                                        </p:tav>
                                      </p:tavLst>
                                    </p:anim>
                                    <p:anim calcmode="lin" valueType="num">
                                      <p:cBhvr>
                                        <p:cTn id="551" dur="1000" fill="hold"/>
                                        <p:tgtEl>
                                          <p:spTgt spid="860"/>
                                        </p:tgtEl>
                                        <p:attrNameLst>
                                          <p:attrName>ppt_h</p:attrName>
                                        </p:attrNameLst>
                                      </p:cBhvr>
                                      <p:tavLst>
                                        <p:tav tm="0">
                                          <p:val>
                                            <p:fltVal val="0"/>
                                          </p:val>
                                        </p:tav>
                                        <p:tav tm="100000">
                                          <p:val>
                                            <p:strVal val="#ppt_h"/>
                                          </p:val>
                                        </p:tav>
                                      </p:tavLst>
                                    </p:anim>
                                    <p:anim calcmode="lin" valueType="num">
                                      <p:cBhvr>
                                        <p:cTn id="552" dur="1000" fill="hold"/>
                                        <p:tgtEl>
                                          <p:spTgt spid="860"/>
                                        </p:tgtEl>
                                        <p:attrNameLst>
                                          <p:attrName>style.rotation</p:attrName>
                                        </p:attrNameLst>
                                      </p:cBhvr>
                                      <p:tavLst>
                                        <p:tav tm="0">
                                          <p:val>
                                            <p:fltVal val="90"/>
                                          </p:val>
                                        </p:tav>
                                        <p:tav tm="100000">
                                          <p:val>
                                            <p:fltVal val="0"/>
                                          </p:val>
                                        </p:tav>
                                      </p:tavLst>
                                    </p:anim>
                                    <p:animEffect transition="in" filter="fade">
                                      <p:cBhvr>
                                        <p:cTn id="553" dur="1000"/>
                                        <p:tgtEl>
                                          <p:spTgt spid="860"/>
                                        </p:tgtEl>
                                      </p:cBhvr>
                                    </p:animEffect>
                                  </p:childTnLst>
                                </p:cTn>
                              </p:par>
                              <p:par>
                                <p:cTn id="554" presetID="31" presetClass="entr" presetSubtype="0" fill="hold" grpId="0" nodeType="withEffect">
                                  <p:stCondLst>
                                    <p:cond delay="750"/>
                                  </p:stCondLst>
                                  <p:childTnLst>
                                    <p:set>
                                      <p:cBhvr>
                                        <p:cTn id="555" dur="1" fill="hold">
                                          <p:stCondLst>
                                            <p:cond delay="0"/>
                                          </p:stCondLst>
                                        </p:cTn>
                                        <p:tgtEl>
                                          <p:spTgt spid="861"/>
                                        </p:tgtEl>
                                        <p:attrNameLst>
                                          <p:attrName>style.visibility</p:attrName>
                                        </p:attrNameLst>
                                      </p:cBhvr>
                                      <p:to>
                                        <p:strVal val="visible"/>
                                      </p:to>
                                    </p:set>
                                    <p:anim calcmode="lin" valueType="num">
                                      <p:cBhvr>
                                        <p:cTn id="556" dur="1000" fill="hold"/>
                                        <p:tgtEl>
                                          <p:spTgt spid="861"/>
                                        </p:tgtEl>
                                        <p:attrNameLst>
                                          <p:attrName>ppt_w</p:attrName>
                                        </p:attrNameLst>
                                      </p:cBhvr>
                                      <p:tavLst>
                                        <p:tav tm="0">
                                          <p:val>
                                            <p:fltVal val="0"/>
                                          </p:val>
                                        </p:tav>
                                        <p:tav tm="100000">
                                          <p:val>
                                            <p:strVal val="#ppt_w"/>
                                          </p:val>
                                        </p:tav>
                                      </p:tavLst>
                                    </p:anim>
                                    <p:anim calcmode="lin" valueType="num">
                                      <p:cBhvr>
                                        <p:cTn id="557" dur="1000" fill="hold"/>
                                        <p:tgtEl>
                                          <p:spTgt spid="861"/>
                                        </p:tgtEl>
                                        <p:attrNameLst>
                                          <p:attrName>ppt_h</p:attrName>
                                        </p:attrNameLst>
                                      </p:cBhvr>
                                      <p:tavLst>
                                        <p:tav tm="0">
                                          <p:val>
                                            <p:fltVal val="0"/>
                                          </p:val>
                                        </p:tav>
                                        <p:tav tm="100000">
                                          <p:val>
                                            <p:strVal val="#ppt_h"/>
                                          </p:val>
                                        </p:tav>
                                      </p:tavLst>
                                    </p:anim>
                                    <p:anim calcmode="lin" valueType="num">
                                      <p:cBhvr>
                                        <p:cTn id="558" dur="1000" fill="hold"/>
                                        <p:tgtEl>
                                          <p:spTgt spid="861"/>
                                        </p:tgtEl>
                                        <p:attrNameLst>
                                          <p:attrName>style.rotation</p:attrName>
                                        </p:attrNameLst>
                                      </p:cBhvr>
                                      <p:tavLst>
                                        <p:tav tm="0">
                                          <p:val>
                                            <p:fltVal val="90"/>
                                          </p:val>
                                        </p:tav>
                                        <p:tav tm="100000">
                                          <p:val>
                                            <p:fltVal val="0"/>
                                          </p:val>
                                        </p:tav>
                                      </p:tavLst>
                                    </p:anim>
                                    <p:animEffect transition="in" filter="fade">
                                      <p:cBhvr>
                                        <p:cTn id="559" dur="1000"/>
                                        <p:tgtEl>
                                          <p:spTgt spid="861"/>
                                        </p:tgtEl>
                                      </p:cBhvr>
                                    </p:animEffect>
                                  </p:childTnLst>
                                </p:cTn>
                              </p:par>
                              <p:par>
                                <p:cTn id="560" presetID="31" presetClass="entr" presetSubtype="0" fill="hold" grpId="0" nodeType="withEffect">
                                  <p:stCondLst>
                                    <p:cond delay="750"/>
                                  </p:stCondLst>
                                  <p:childTnLst>
                                    <p:set>
                                      <p:cBhvr>
                                        <p:cTn id="561" dur="1" fill="hold">
                                          <p:stCondLst>
                                            <p:cond delay="0"/>
                                          </p:stCondLst>
                                        </p:cTn>
                                        <p:tgtEl>
                                          <p:spTgt spid="862"/>
                                        </p:tgtEl>
                                        <p:attrNameLst>
                                          <p:attrName>style.visibility</p:attrName>
                                        </p:attrNameLst>
                                      </p:cBhvr>
                                      <p:to>
                                        <p:strVal val="visible"/>
                                      </p:to>
                                    </p:set>
                                    <p:anim calcmode="lin" valueType="num">
                                      <p:cBhvr>
                                        <p:cTn id="562" dur="1000" fill="hold"/>
                                        <p:tgtEl>
                                          <p:spTgt spid="862"/>
                                        </p:tgtEl>
                                        <p:attrNameLst>
                                          <p:attrName>ppt_w</p:attrName>
                                        </p:attrNameLst>
                                      </p:cBhvr>
                                      <p:tavLst>
                                        <p:tav tm="0">
                                          <p:val>
                                            <p:fltVal val="0"/>
                                          </p:val>
                                        </p:tav>
                                        <p:tav tm="100000">
                                          <p:val>
                                            <p:strVal val="#ppt_w"/>
                                          </p:val>
                                        </p:tav>
                                      </p:tavLst>
                                    </p:anim>
                                    <p:anim calcmode="lin" valueType="num">
                                      <p:cBhvr>
                                        <p:cTn id="563" dur="1000" fill="hold"/>
                                        <p:tgtEl>
                                          <p:spTgt spid="862"/>
                                        </p:tgtEl>
                                        <p:attrNameLst>
                                          <p:attrName>ppt_h</p:attrName>
                                        </p:attrNameLst>
                                      </p:cBhvr>
                                      <p:tavLst>
                                        <p:tav tm="0">
                                          <p:val>
                                            <p:fltVal val="0"/>
                                          </p:val>
                                        </p:tav>
                                        <p:tav tm="100000">
                                          <p:val>
                                            <p:strVal val="#ppt_h"/>
                                          </p:val>
                                        </p:tav>
                                      </p:tavLst>
                                    </p:anim>
                                    <p:anim calcmode="lin" valueType="num">
                                      <p:cBhvr>
                                        <p:cTn id="564" dur="1000" fill="hold"/>
                                        <p:tgtEl>
                                          <p:spTgt spid="862"/>
                                        </p:tgtEl>
                                        <p:attrNameLst>
                                          <p:attrName>style.rotation</p:attrName>
                                        </p:attrNameLst>
                                      </p:cBhvr>
                                      <p:tavLst>
                                        <p:tav tm="0">
                                          <p:val>
                                            <p:fltVal val="90"/>
                                          </p:val>
                                        </p:tav>
                                        <p:tav tm="100000">
                                          <p:val>
                                            <p:fltVal val="0"/>
                                          </p:val>
                                        </p:tav>
                                      </p:tavLst>
                                    </p:anim>
                                    <p:animEffect transition="in" filter="fade">
                                      <p:cBhvr>
                                        <p:cTn id="565" dur="1000"/>
                                        <p:tgtEl>
                                          <p:spTgt spid="862"/>
                                        </p:tgtEl>
                                      </p:cBhvr>
                                    </p:animEffect>
                                  </p:childTnLst>
                                </p:cTn>
                              </p:par>
                              <p:par>
                                <p:cTn id="566" presetID="31" presetClass="entr" presetSubtype="0" fill="hold" grpId="0" nodeType="withEffect">
                                  <p:stCondLst>
                                    <p:cond delay="750"/>
                                  </p:stCondLst>
                                  <p:childTnLst>
                                    <p:set>
                                      <p:cBhvr>
                                        <p:cTn id="567" dur="1" fill="hold">
                                          <p:stCondLst>
                                            <p:cond delay="0"/>
                                          </p:stCondLst>
                                        </p:cTn>
                                        <p:tgtEl>
                                          <p:spTgt spid="863"/>
                                        </p:tgtEl>
                                        <p:attrNameLst>
                                          <p:attrName>style.visibility</p:attrName>
                                        </p:attrNameLst>
                                      </p:cBhvr>
                                      <p:to>
                                        <p:strVal val="visible"/>
                                      </p:to>
                                    </p:set>
                                    <p:anim calcmode="lin" valueType="num">
                                      <p:cBhvr>
                                        <p:cTn id="568" dur="1000" fill="hold"/>
                                        <p:tgtEl>
                                          <p:spTgt spid="863"/>
                                        </p:tgtEl>
                                        <p:attrNameLst>
                                          <p:attrName>ppt_w</p:attrName>
                                        </p:attrNameLst>
                                      </p:cBhvr>
                                      <p:tavLst>
                                        <p:tav tm="0">
                                          <p:val>
                                            <p:fltVal val="0"/>
                                          </p:val>
                                        </p:tav>
                                        <p:tav tm="100000">
                                          <p:val>
                                            <p:strVal val="#ppt_w"/>
                                          </p:val>
                                        </p:tav>
                                      </p:tavLst>
                                    </p:anim>
                                    <p:anim calcmode="lin" valueType="num">
                                      <p:cBhvr>
                                        <p:cTn id="569" dur="1000" fill="hold"/>
                                        <p:tgtEl>
                                          <p:spTgt spid="863"/>
                                        </p:tgtEl>
                                        <p:attrNameLst>
                                          <p:attrName>ppt_h</p:attrName>
                                        </p:attrNameLst>
                                      </p:cBhvr>
                                      <p:tavLst>
                                        <p:tav tm="0">
                                          <p:val>
                                            <p:fltVal val="0"/>
                                          </p:val>
                                        </p:tav>
                                        <p:tav tm="100000">
                                          <p:val>
                                            <p:strVal val="#ppt_h"/>
                                          </p:val>
                                        </p:tav>
                                      </p:tavLst>
                                    </p:anim>
                                    <p:anim calcmode="lin" valueType="num">
                                      <p:cBhvr>
                                        <p:cTn id="570" dur="1000" fill="hold"/>
                                        <p:tgtEl>
                                          <p:spTgt spid="863"/>
                                        </p:tgtEl>
                                        <p:attrNameLst>
                                          <p:attrName>style.rotation</p:attrName>
                                        </p:attrNameLst>
                                      </p:cBhvr>
                                      <p:tavLst>
                                        <p:tav tm="0">
                                          <p:val>
                                            <p:fltVal val="90"/>
                                          </p:val>
                                        </p:tav>
                                        <p:tav tm="100000">
                                          <p:val>
                                            <p:fltVal val="0"/>
                                          </p:val>
                                        </p:tav>
                                      </p:tavLst>
                                    </p:anim>
                                    <p:animEffect transition="in" filter="fade">
                                      <p:cBhvr>
                                        <p:cTn id="571" dur="1000"/>
                                        <p:tgtEl>
                                          <p:spTgt spid="863"/>
                                        </p:tgtEl>
                                      </p:cBhvr>
                                    </p:animEffect>
                                  </p:childTnLst>
                                </p:cTn>
                              </p:par>
                              <p:par>
                                <p:cTn id="572" presetID="31" presetClass="entr" presetSubtype="0" fill="hold" grpId="0" nodeType="withEffect">
                                  <p:stCondLst>
                                    <p:cond delay="750"/>
                                  </p:stCondLst>
                                  <p:childTnLst>
                                    <p:set>
                                      <p:cBhvr>
                                        <p:cTn id="573" dur="1" fill="hold">
                                          <p:stCondLst>
                                            <p:cond delay="0"/>
                                          </p:stCondLst>
                                        </p:cTn>
                                        <p:tgtEl>
                                          <p:spTgt spid="864"/>
                                        </p:tgtEl>
                                        <p:attrNameLst>
                                          <p:attrName>style.visibility</p:attrName>
                                        </p:attrNameLst>
                                      </p:cBhvr>
                                      <p:to>
                                        <p:strVal val="visible"/>
                                      </p:to>
                                    </p:set>
                                    <p:anim calcmode="lin" valueType="num">
                                      <p:cBhvr>
                                        <p:cTn id="574" dur="1000" fill="hold"/>
                                        <p:tgtEl>
                                          <p:spTgt spid="864"/>
                                        </p:tgtEl>
                                        <p:attrNameLst>
                                          <p:attrName>ppt_w</p:attrName>
                                        </p:attrNameLst>
                                      </p:cBhvr>
                                      <p:tavLst>
                                        <p:tav tm="0">
                                          <p:val>
                                            <p:fltVal val="0"/>
                                          </p:val>
                                        </p:tav>
                                        <p:tav tm="100000">
                                          <p:val>
                                            <p:strVal val="#ppt_w"/>
                                          </p:val>
                                        </p:tav>
                                      </p:tavLst>
                                    </p:anim>
                                    <p:anim calcmode="lin" valueType="num">
                                      <p:cBhvr>
                                        <p:cTn id="575" dur="1000" fill="hold"/>
                                        <p:tgtEl>
                                          <p:spTgt spid="864"/>
                                        </p:tgtEl>
                                        <p:attrNameLst>
                                          <p:attrName>ppt_h</p:attrName>
                                        </p:attrNameLst>
                                      </p:cBhvr>
                                      <p:tavLst>
                                        <p:tav tm="0">
                                          <p:val>
                                            <p:fltVal val="0"/>
                                          </p:val>
                                        </p:tav>
                                        <p:tav tm="100000">
                                          <p:val>
                                            <p:strVal val="#ppt_h"/>
                                          </p:val>
                                        </p:tav>
                                      </p:tavLst>
                                    </p:anim>
                                    <p:anim calcmode="lin" valueType="num">
                                      <p:cBhvr>
                                        <p:cTn id="576" dur="1000" fill="hold"/>
                                        <p:tgtEl>
                                          <p:spTgt spid="864"/>
                                        </p:tgtEl>
                                        <p:attrNameLst>
                                          <p:attrName>style.rotation</p:attrName>
                                        </p:attrNameLst>
                                      </p:cBhvr>
                                      <p:tavLst>
                                        <p:tav tm="0">
                                          <p:val>
                                            <p:fltVal val="90"/>
                                          </p:val>
                                        </p:tav>
                                        <p:tav tm="100000">
                                          <p:val>
                                            <p:fltVal val="0"/>
                                          </p:val>
                                        </p:tav>
                                      </p:tavLst>
                                    </p:anim>
                                    <p:animEffect transition="in" filter="fade">
                                      <p:cBhvr>
                                        <p:cTn id="577" dur="1000"/>
                                        <p:tgtEl>
                                          <p:spTgt spid="864"/>
                                        </p:tgtEl>
                                      </p:cBhvr>
                                    </p:animEffect>
                                  </p:childTnLst>
                                </p:cTn>
                              </p:par>
                              <p:par>
                                <p:cTn id="578" presetID="31" presetClass="entr" presetSubtype="0" fill="hold" grpId="0" nodeType="withEffect">
                                  <p:stCondLst>
                                    <p:cond delay="750"/>
                                  </p:stCondLst>
                                  <p:childTnLst>
                                    <p:set>
                                      <p:cBhvr>
                                        <p:cTn id="579" dur="1" fill="hold">
                                          <p:stCondLst>
                                            <p:cond delay="0"/>
                                          </p:stCondLst>
                                        </p:cTn>
                                        <p:tgtEl>
                                          <p:spTgt spid="865"/>
                                        </p:tgtEl>
                                        <p:attrNameLst>
                                          <p:attrName>style.visibility</p:attrName>
                                        </p:attrNameLst>
                                      </p:cBhvr>
                                      <p:to>
                                        <p:strVal val="visible"/>
                                      </p:to>
                                    </p:set>
                                    <p:anim calcmode="lin" valueType="num">
                                      <p:cBhvr>
                                        <p:cTn id="580" dur="1000" fill="hold"/>
                                        <p:tgtEl>
                                          <p:spTgt spid="865"/>
                                        </p:tgtEl>
                                        <p:attrNameLst>
                                          <p:attrName>ppt_w</p:attrName>
                                        </p:attrNameLst>
                                      </p:cBhvr>
                                      <p:tavLst>
                                        <p:tav tm="0">
                                          <p:val>
                                            <p:fltVal val="0"/>
                                          </p:val>
                                        </p:tav>
                                        <p:tav tm="100000">
                                          <p:val>
                                            <p:strVal val="#ppt_w"/>
                                          </p:val>
                                        </p:tav>
                                      </p:tavLst>
                                    </p:anim>
                                    <p:anim calcmode="lin" valueType="num">
                                      <p:cBhvr>
                                        <p:cTn id="581" dur="1000" fill="hold"/>
                                        <p:tgtEl>
                                          <p:spTgt spid="865"/>
                                        </p:tgtEl>
                                        <p:attrNameLst>
                                          <p:attrName>ppt_h</p:attrName>
                                        </p:attrNameLst>
                                      </p:cBhvr>
                                      <p:tavLst>
                                        <p:tav tm="0">
                                          <p:val>
                                            <p:fltVal val="0"/>
                                          </p:val>
                                        </p:tav>
                                        <p:tav tm="100000">
                                          <p:val>
                                            <p:strVal val="#ppt_h"/>
                                          </p:val>
                                        </p:tav>
                                      </p:tavLst>
                                    </p:anim>
                                    <p:anim calcmode="lin" valueType="num">
                                      <p:cBhvr>
                                        <p:cTn id="582" dur="1000" fill="hold"/>
                                        <p:tgtEl>
                                          <p:spTgt spid="865"/>
                                        </p:tgtEl>
                                        <p:attrNameLst>
                                          <p:attrName>style.rotation</p:attrName>
                                        </p:attrNameLst>
                                      </p:cBhvr>
                                      <p:tavLst>
                                        <p:tav tm="0">
                                          <p:val>
                                            <p:fltVal val="90"/>
                                          </p:val>
                                        </p:tav>
                                        <p:tav tm="100000">
                                          <p:val>
                                            <p:fltVal val="0"/>
                                          </p:val>
                                        </p:tav>
                                      </p:tavLst>
                                    </p:anim>
                                    <p:animEffect transition="in" filter="fade">
                                      <p:cBhvr>
                                        <p:cTn id="583" dur="1000"/>
                                        <p:tgtEl>
                                          <p:spTgt spid="865"/>
                                        </p:tgtEl>
                                      </p:cBhvr>
                                    </p:animEffect>
                                  </p:childTnLst>
                                </p:cTn>
                              </p:par>
                              <p:par>
                                <p:cTn id="584" presetID="31" presetClass="entr" presetSubtype="0" fill="hold" grpId="0" nodeType="withEffect">
                                  <p:stCondLst>
                                    <p:cond delay="750"/>
                                  </p:stCondLst>
                                  <p:childTnLst>
                                    <p:set>
                                      <p:cBhvr>
                                        <p:cTn id="585" dur="1" fill="hold">
                                          <p:stCondLst>
                                            <p:cond delay="0"/>
                                          </p:stCondLst>
                                        </p:cTn>
                                        <p:tgtEl>
                                          <p:spTgt spid="866"/>
                                        </p:tgtEl>
                                        <p:attrNameLst>
                                          <p:attrName>style.visibility</p:attrName>
                                        </p:attrNameLst>
                                      </p:cBhvr>
                                      <p:to>
                                        <p:strVal val="visible"/>
                                      </p:to>
                                    </p:set>
                                    <p:anim calcmode="lin" valueType="num">
                                      <p:cBhvr>
                                        <p:cTn id="586" dur="1000" fill="hold"/>
                                        <p:tgtEl>
                                          <p:spTgt spid="866"/>
                                        </p:tgtEl>
                                        <p:attrNameLst>
                                          <p:attrName>ppt_w</p:attrName>
                                        </p:attrNameLst>
                                      </p:cBhvr>
                                      <p:tavLst>
                                        <p:tav tm="0">
                                          <p:val>
                                            <p:fltVal val="0"/>
                                          </p:val>
                                        </p:tav>
                                        <p:tav tm="100000">
                                          <p:val>
                                            <p:strVal val="#ppt_w"/>
                                          </p:val>
                                        </p:tav>
                                      </p:tavLst>
                                    </p:anim>
                                    <p:anim calcmode="lin" valueType="num">
                                      <p:cBhvr>
                                        <p:cTn id="587" dur="1000" fill="hold"/>
                                        <p:tgtEl>
                                          <p:spTgt spid="866"/>
                                        </p:tgtEl>
                                        <p:attrNameLst>
                                          <p:attrName>ppt_h</p:attrName>
                                        </p:attrNameLst>
                                      </p:cBhvr>
                                      <p:tavLst>
                                        <p:tav tm="0">
                                          <p:val>
                                            <p:fltVal val="0"/>
                                          </p:val>
                                        </p:tav>
                                        <p:tav tm="100000">
                                          <p:val>
                                            <p:strVal val="#ppt_h"/>
                                          </p:val>
                                        </p:tav>
                                      </p:tavLst>
                                    </p:anim>
                                    <p:anim calcmode="lin" valueType="num">
                                      <p:cBhvr>
                                        <p:cTn id="588" dur="1000" fill="hold"/>
                                        <p:tgtEl>
                                          <p:spTgt spid="866"/>
                                        </p:tgtEl>
                                        <p:attrNameLst>
                                          <p:attrName>style.rotation</p:attrName>
                                        </p:attrNameLst>
                                      </p:cBhvr>
                                      <p:tavLst>
                                        <p:tav tm="0">
                                          <p:val>
                                            <p:fltVal val="90"/>
                                          </p:val>
                                        </p:tav>
                                        <p:tav tm="100000">
                                          <p:val>
                                            <p:fltVal val="0"/>
                                          </p:val>
                                        </p:tav>
                                      </p:tavLst>
                                    </p:anim>
                                    <p:animEffect transition="in" filter="fade">
                                      <p:cBhvr>
                                        <p:cTn id="589" dur="1000"/>
                                        <p:tgtEl>
                                          <p:spTgt spid="866"/>
                                        </p:tgtEl>
                                      </p:cBhvr>
                                    </p:animEffect>
                                  </p:childTnLst>
                                </p:cTn>
                              </p:par>
                              <p:par>
                                <p:cTn id="590" presetID="31" presetClass="entr" presetSubtype="0" fill="hold" grpId="0" nodeType="withEffect">
                                  <p:stCondLst>
                                    <p:cond delay="750"/>
                                  </p:stCondLst>
                                  <p:childTnLst>
                                    <p:set>
                                      <p:cBhvr>
                                        <p:cTn id="591" dur="1" fill="hold">
                                          <p:stCondLst>
                                            <p:cond delay="0"/>
                                          </p:stCondLst>
                                        </p:cTn>
                                        <p:tgtEl>
                                          <p:spTgt spid="867"/>
                                        </p:tgtEl>
                                        <p:attrNameLst>
                                          <p:attrName>style.visibility</p:attrName>
                                        </p:attrNameLst>
                                      </p:cBhvr>
                                      <p:to>
                                        <p:strVal val="visible"/>
                                      </p:to>
                                    </p:set>
                                    <p:anim calcmode="lin" valueType="num">
                                      <p:cBhvr>
                                        <p:cTn id="592" dur="1000" fill="hold"/>
                                        <p:tgtEl>
                                          <p:spTgt spid="867"/>
                                        </p:tgtEl>
                                        <p:attrNameLst>
                                          <p:attrName>ppt_w</p:attrName>
                                        </p:attrNameLst>
                                      </p:cBhvr>
                                      <p:tavLst>
                                        <p:tav tm="0">
                                          <p:val>
                                            <p:fltVal val="0"/>
                                          </p:val>
                                        </p:tav>
                                        <p:tav tm="100000">
                                          <p:val>
                                            <p:strVal val="#ppt_w"/>
                                          </p:val>
                                        </p:tav>
                                      </p:tavLst>
                                    </p:anim>
                                    <p:anim calcmode="lin" valueType="num">
                                      <p:cBhvr>
                                        <p:cTn id="593" dur="1000" fill="hold"/>
                                        <p:tgtEl>
                                          <p:spTgt spid="867"/>
                                        </p:tgtEl>
                                        <p:attrNameLst>
                                          <p:attrName>ppt_h</p:attrName>
                                        </p:attrNameLst>
                                      </p:cBhvr>
                                      <p:tavLst>
                                        <p:tav tm="0">
                                          <p:val>
                                            <p:fltVal val="0"/>
                                          </p:val>
                                        </p:tav>
                                        <p:tav tm="100000">
                                          <p:val>
                                            <p:strVal val="#ppt_h"/>
                                          </p:val>
                                        </p:tav>
                                      </p:tavLst>
                                    </p:anim>
                                    <p:anim calcmode="lin" valueType="num">
                                      <p:cBhvr>
                                        <p:cTn id="594" dur="1000" fill="hold"/>
                                        <p:tgtEl>
                                          <p:spTgt spid="867"/>
                                        </p:tgtEl>
                                        <p:attrNameLst>
                                          <p:attrName>style.rotation</p:attrName>
                                        </p:attrNameLst>
                                      </p:cBhvr>
                                      <p:tavLst>
                                        <p:tav tm="0">
                                          <p:val>
                                            <p:fltVal val="90"/>
                                          </p:val>
                                        </p:tav>
                                        <p:tav tm="100000">
                                          <p:val>
                                            <p:fltVal val="0"/>
                                          </p:val>
                                        </p:tav>
                                      </p:tavLst>
                                    </p:anim>
                                    <p:animEffect transition="in" filter="fade">
                                      <p:cBhvr>
                                        <p:cTn id="595" dur="1000"/>
                                        <p:tgtEl>
                                          <p:spTgt spid="867"/>
                                        </p:tgtEl>
                                      </p:cBhvr>
                                    </p:animEffect>
                                  </p:childTnLst>
                                </p:cTn>
                              </p:par>
                              <p:par>
                                <p:cTn id="596" presetID="31" presetClass="entr" presetSubtype="0" fill="hold" grpId="0" nodeType="withEffect">
                                  <p:stCondLst>
                                    <p:cond delay="750"/>
                                  </p:stCondLst>
                                  <p:childTnLst>
                                    <p:set>
                                      <p:cBhvr>
                                        <p:cTn id="597" dur="1" fill="hold">
                                          <p:stCondLst>
                                            <p:cond delay="0"/>
                                          </p:stCondLst>
                                        </p:cTn>
                                        <p:tgtEl>
                                          <p:spTgt spid="868"/>
                                        </p:tgtEl>
                                        <p:attrNameLst>
                                          <p:attrName>style.visibility</p:attrName>
                                        </p:attrNameLst>
                                      </p:cBhvr>
                                      <p:to>
                                        <p:strVal val="visible"/>
                                      </p:to>
                                    </p:set>
                                    <p:anim calcmode="lin" valueType="num">
                                      <p:cBhvr>
                                        <p:cTn id="598" dur="1000" fill="hold"/>
                                        <p:tgtEl>
                                          <p:spTgt spid="868"/>
                                        </p:tgtEl>
                                        <p:attrNameLst>
                                          <p:attrName>ppt_w</p:attrName>
                                        </p:attrNameLst>
                                      </p:cBhvr>
                                      <p:tavLst>
                                        <p:tav tm="0">
                                          <p:val>
                                            <p:fltVal val="0"/>
                                          </p:val>
                                        </p:tav>
                                        <p:tav tm="100000">
                                          <p:val>
                                            <p:strVal val="#ppt_w"/>
                                          </p:val>
                                        </p:tav>
                                      </p:tavLst>
                                    </p:anim>
                                    <p:anim calcmode="lin" valueType="num">
                                      <p:cBhvr>
                                        <p:cTn id="599" dur="1000" fill="hold"/>
                                        <p:tgtEl>
                                          <p:spTgt spid="868"/>
                                        </p:tgtEl>
                                        <p:attrNameLst>
                                          <p:attrName>ppt_h</p:attrName>
                                        </p:attrNameLst>
                                      </p:cBhvr>
                                      <p:tavLst>
                                        <p:tav tm="0">
                                          <p:val>
                                            <p:fltVal val="0"/>
                                          </p:val>
                                        </p:tav>
                                        <p:tav tm="100000">
                                          <p:val>
                                            <p:strVal val="#ppt_h"/>
                                          </p:val>
                                        </p:tav>
                                      </p:tavLst>
                                    </p:anim>
                                    <p:anim calcmode="lin" valueType="num">
                                      <p:cBhvr>
                                        <p:cTn id="600" dur="1000" fill="hold"/>
                                        <p:tgtEl>
                                          <p:spTgt spid="868"/>
                                        </p:tgtEl>
                                        <p:attrNameLst>
                                          <p:attrName>style.rotation</p:attrName>
                                        </p:attrNameLst>
                                      </p:cBhvr>
                                      <p:tavLst>
                                        <p:tav tm="0">
                                          <p:val>
                                            <p:fltVal val="90"/>
                                          </p:val>
                                        </p:tav>
                                        <p:tav tm="100000">
                                          <p:val>
                                            <p:fltVal val="0"/>
                                          </p:val>
                                        </p:tav>
                                      </p:tavLst>
                                    </p:anim>
                                    <p:animEffect transition="in" filter="fade">
                                      <p:cBhvr>
                                        <p:cTn id="601" dur="1000"/>
                                        <p:tgtEl>
                                          <p:spTgt spid="868"/>
                                        </p:tgtEl>
                                      </p:cBhvr>
                                    </p:animEffect>
                                  </p:childTnLst>
                                </p:cTn>
                              </p:par>
                              <p:par>
                                <p:cTn id="602" presetID="31" presetClass="entr" presetSubtype="0" fill="hold" grpId="0" nodeType="withEffect">
                                  <p:stCondLst>
                                    <p:cond delay="750"/>
                                  </p:stCondLst>
                                  <p:childTnLst>
                                    <p:set>
                                      <p:cBhvr>
                                        <p:cTn id="603" dur="1" fill="hold">
                                          <p:stCondLst>
                                            <p:cond delay="0"/>
                                          </p:stCondLst>
                                        </p:cTn>
                                        <p:tgtEl>
                                          <p:spTgt spid="869"/>
                                        </p:tgtEl>
                                        <p:attrNameLst>
                                          <p:attrName>style.visibility</p:attrName>
                                        </p:attrNameLst>
                                      </p:cBhvr>
                                      <p:to>
                                        <p:strVal val="visible"/>
                                      </p:to>
                                    </p:set>
                                    <p:anim calcmode="lin" valueType="num">
                                      <p:cBhvr>
                                        <p:cTn id="604" dur="1000" fill="hold"/>
                                        <p:tgtEl>
                                          <p:spTgt spid="869"/>
                                        </p:tgtEl>
                                        <p:attrNameLst>
                                          <p:attrName>ppt_w</p:attrName>
                                        </p:attrNameLst>
                                      </p:cBhvr>
                                      <p:tavLst>
                                        <p:tav tm="0">
                                          <p:val>
                                            <p:fltVal val="0"/>
                                          </p:val>
                                        </p:tav>
                                        <p:tav tm="100000">
                                          <p:val>
                                            <p:strVal val="#ppt_w"/>
                                          </p:val>
                                        </p:tav>
                                      </p:tavLst>
                                    </p:anim>
                                    <p:anim calcmode="lin" valueType="num">
                                      <p:cBhvr>
                                        <p:cTn id="605" dur="1000" fill="hold"/>
                                        <p:tgtEl>
                                          <p:spTgt spid="869"/>
                                        </p:tgtEl>
                                        <p:attrNameLst>
                                          <p:attrName>ppt_h</p:attrName>
                                        </p:attrNameLst>
                                      </p:cBhvr>
                                      <p:tavLst>
                                        <p:tav tm="0">
                                          <p:val>
                                            <p:fltVal val="0"/>
                                          </p:val>
                                        </p:tav>
                                        <p:tav tm="100000">
                                          <p:val>
                                            <p:strVal val="#ppt_h"/>
                                          </p:val>
                                        </p:tav>
                                      </p:tavLst>
                                    </p:anim>
                                    <p:anim calcmode="lin" valueType="num">
                                      <p:cBhvr>
                                        <p:cTn id="606" dur="1000" fill="hold"/>
                                        <p:tgtEl>
                                          <p:spTgt spid="869"/>
                                        </p:tgtEl>
                                        <p:attrNameLst>
                                          <p:attrName>style.rotation</p:attrName>
                                        </p:attrNameLst>
                                      </p:cBhvr>
                                      <p:tavLst>
                                        <p:tav tm="0">
                                          <p:val>
                                            <p:fltVal val="90"/>
                                          </p:val>
                                        </p:tav>
                                        <p:tav tm="100000">
                                          <p:val>
                                            <p:fltVal val="0"/>
                                          </p:val>
                                        </p:tav>
                                      </p:tavLst>
                                    </p:anim>
                                    <p:animEffect transition="in" filter="fade">
                                      <p:cBhvr>
                                        <p:cTn id="607" dur="1000"/>
                                        <p:tgtEl>
                                          <p:spTgt spid="869"/>
                                        </p:tgtEl>
                                      </p:cBhvr>
                                    </p:animEffect>
                                  </p:childTnLst>
                                </p:cTn>
                              </p:par>
                              <p:par>
                                <p:cTn id="608" presetID="31" presetClass="entr" presetSubtype="0" fill="hold" grpId="0" nodeType="withEffect">
                                  <p:stCondLst>
                                    <p:cond delay="750"/>
                                  </p:stCondLst>
                                  <p:childTnLst>
                                    <p:set>
                                      <p:cBhvr>
                                        <p:cTn id="609" dur="1" fill="hold">
                                          <p:stCondLst>
                                            <p:cond delay="0"/>
                                          </p:stCondLst>
                                        </p:cTn>
                                        <p:tgtEl>
                                          <p:spTgt spid="870"/>
                                        </p:tgtEl>
                                        <p:attrNameLst>
                                          <p:attrName>style.visibility</p:attrName>
                                        </p:attrNameLst>
                                      </p:cBhvr>
                                      <p:to>
                                        <p:strVal val="visible"/>
                                      </p:to>
                                    </p:set>
                                    <p:anim calcmode="lin" valueType="num">
                                      <p:cBhvr>
                                        <p:cTn id="610" dur="1000" fill="hold"/>
                                        <p:tgtEl>
                                          <p:spTgt spid="870"/>
                                        </p:tgtEl>
                                        <p:attrNameLst>
                                          <p:attrName>ppt_w</p:attrName>
                                        </p:attrNameLst>
                                      </p:cBhvr>
                                      <p:tavLst>
                                        <p:tav tm="0">
                                          <p:val>
                                            <p:fltVal val="0"/>
                                          </p:val>
                                        </p:tav>
                                        <p:tav tm="100000">
                                          <p:val>
                                            <p:strVal val="#ppt_w"/>
                                          </p:val>
                                        </p:tav>
                                      </p:tavLst>
                                    </p:anim>
                                    <p:anim calcmode="lin" valueType="num">
                                      <p:cBhvr>
                                        <p:cTn id="611" dur="1000" fill="hold"/>
                                        <p:tgtEl>
                                          <p:spTgt spid="870"/>
                                        </p:tgtEl>
                                        <p:attrNameLst>
                                          <p:attrName>ppt_h</p:attrName>
                                        </p:attrNameLst>
                                      </p:cBhvr>
                                      <p:tavLst>
                                        <p:tav tm="0">
                                          <p:val>
                                            <p:fltVal val="0"/>
                                          </p:val>
                                        </p:tav>
                                        <p:tav tm="100000">
                                          <p:val>
                                            <p:strVal val="#ppt_h"/>
                                          </p:val>
                                        </p:tav>
                                      </p:tavLst>
                                    </p:anim>
                                    <p:anim calcmode="lin" valueType="num">
                                      <p:cBhvr>
                                        <p:cTn id="612" dur="1000" fill="hold"/>
                                        <p:tgtEl>
                                          <p:spTgt spid="870"/>
                                        </p:tgtEl>
                                        <p:attrNameLst>
                                          <p:attrName>style.rotation</p:attrName>
                                        </p:attrNameLst>
                                      </p:cBhvr>
                                      <p:tavLst>
                                        <p:tav tm="0">
                                          <p:val>
                                            <p:fltVal val="90"/>
                                          </p:val>
                                        </p:tav>
                                        <p:tav tm="100000">
                                          <p:val>
                                            <p:fltVal val="0"/>
                                          </p:val>
                                        </p:tav>
                                      </p:tavLst>
                                    </p:anim>
                                    <p:animEffect transition="in" filter="fade">
                                      <p:cBhvr>
                                        <p:cTn id="613" dur="1000"/>
                                        <p:tgtEl>
                                          <p:spTgt spid="870"/>
                                        </p:tgtEl>
                                      </p:cBhvr>
                                    </p:animEffect>
                                  </p:childTnLst>
                                </p:cTn>
                              </p:par>
                              <p:par>
                                <p:cTn id="614" presetID="31" presetClass="entr" presetSubtype="0" fill="hold" grpId="0" nodeType="withEffect">
                                  <p:stCondLst>
                                    <p:cond delay="750"/>
                                  </p:stCondLst>
                                  <p:childTnLst>
                                    <p:set>
                                      <p:cBhvr>
                                        <p:cTn id="615" dur="1" fill="hold">
                                          <p:stCondLst>
                                            <p:cond delay="0"/>
                                          </p:stCondLst>
                                        </p:cTn>
                                        <p:tgtEl>
                                          <p:spTgt spid="871"/>
                                        </p:tgtEl>
                                        <p:attrNameLst>
                                          <p:attrName>style.visibility</p:attrName>
                                        </p:attrNameLst>
                                      </p:cBhvr>
                                      <p:to>
                                        <p:strVal val="visible"/>
                                      </p:to>
                                    </p:set>
                                    <p:anim calcmode="lin" valueType="num">
                                      <p:cBhvr>
                                        <p:cTn id="616" dur="1000" fill="hold"/>
                                        <p:tgtEl>
                                          <p:spTgt spid="871"/>
                                        </p:tgtEl>
                                        <p:attrNameLst>
                                          <p:attrName>ppt_w</p:attrName>
                                        </p:attrNameLst>
                                      </p:cBhvr>
                                      <p:tavLst>
                                        <p:tav tm="0">
                                          <p:val>
                                            <p:fltVal val="0"/>
                                          </p:val>
                                        </p:tav>
                                        <p:tav tm="100000">
                                          <p:val>
                                            <p:strVal val="#ppt_w"/>
                                          </p:val>
                                        </p:tav>
                                      </p:tavLst>
                                    </p:anim>
                                    <p:anim calcmode="lin" valueType="num">
                                      <p:cBhvr>
                                        <p:cTn id="617" dur="1000" fill="hold"/>
                                        <p:tgtEl>
                                          <p:spTgt spid="871"/>
                                        </p:tgtEl>
                                        <p:attrNameLst>
                                          <p:attrName>ppt_h</p:attrName>
                                        </p:attrNameLst>
                                      </p:cBhvr>
                                      <p:tavLst>
                                        <p:tav tm="0">
                                          <p:val>
                                            <p:fltVal val="0"/>
                                          </p:val>
                                        </p:tav>
                                        <p:tav tm="100000">
                                          <p:val>
                                            <p:strVal val="#ppt_h"/>
                                          </p:val>
                                        </p:tav>
                                      </p:tavLst>
                                    </p:anim>
                                    <p:anim calcmode="lin" valueType="num">
                                      <p:cBhvr>
                                        <p:cTn id="618" dur="1000" fill="hold"/>
                                        <p:tgtEl>
                                          <p:spTgt spid="871"/>
                                        </p:tgtEl>
                                        <p:attrNameLst>
                                          <p:attrName>style.rotation</p:attrName>
                                        </p:attrNameLst>
                                      </p:cBhvr>
                                      <p:tavLst>
                                        <p:tav tm="0">
                                          <p:val>
                                            <p:fltVal val="90"/>
                                          </p:val>
                                        </p:tav>
                                        <p:tav tm="100000">
                                          <p:val>
                                            <p:fltVal val="0"/>
                                          </p:val>
                                        </p:tav>
                                      </p:tavLst>
                                    </p:anim>
                                    <p:animEffect transition="in" filter="fade">
                                      <p:cBhvr>
                                        <p:cTn id="619" dur="1000"/>
                                        <p:tgtEl>
                                          <p:spTgt spid="871"/>
                                        </p:tgtEl>
                                      </p:cBhvr>
                                    </p:animEffect>
                                  </p:childTnLst>
                                </p:cTn>
                              </p:par>
                              <p:par>
                                <p:cTn id="620" presetID="31" presetClass="entr" presetSubtype="0" fill="hold" grpId="0" nodeType="withEffect">
                                  <p:stCondLst>
                                    <p:cond delay="750"/>
                                  </p:stCondLst>
                                  <p:childTnLst>
                                    <p:set>
                                      <p:cBhvr>
                                        <p:cTn id="621" dur="1" fill="hold">
                                          <p:stCondLst>
                                            <p:cond delay="0"/>
                                          </p:stCondLst>
                                        </p:cTn>
                                        <p:tgtEl>
                                          <p:spTgt spid="872"/>
                                        </p:tgtEl>
                                        <p:attrNameLst>
                                          <p:attrName>style.visibility</p:attrName>
                                        </p:attrNameLst>
                                      </p:cBhvr>
                                      <p:to>
                                        <p:strVal val="visible"/>
                                      </p:to>
                                    </p:set>
                                    <p:anim calcmode="lin" valueType="num">
                                      <p:cBhvr>
                                        <p:cTn id="622" dur="1000" fill="hold"/>
                                        <p:tgtEl>
                                          <p:spTgt spid="872"/>
                                        </p:tgtEl>
                                        <p:attrNameLst>
                                          <p:attrName>ppt_w</p:attrName>
                                        </p:attrNameLst>
                                      </p:cBhvr>
                                      <p:tavLst>
                                        <p:tav tm="0">
                                          <p:val>
                                            <p:fltVal val="0"/>
                                          </p:val>
                                        </p:tav>
                                        <p:tav tm="100000">
                                          <p:val>
                                            <p:strVal val="#ppt_w"/>
                                          </p:val>
                                        </p:tav>
                                      </p:tavLst>
                                    </p:anim>
                                    <p:anim calcmode="lin" valueType="num">
                                      <p:cBhvr>
                                        <p:cTn id="623" dur="1000" fill="hold"/>
                                        <p:tgtEl>
                                          <p:spTgt spid="872"/>
                                        </p:tgtEl>
                                        <p:attrNameLst>
                                          <p:attrName>ppt_h</p:attrName>
                                        </p:attrNameLst>
                                      </p:cBhvr>
                                      <p:tavLst>
                                        <p:tav tm="0">
                                          <p:val>
                                            <p:fltVal val="0"/>
                                          </p:val>
                                        </p:tav>
                                        <p:tav tm="100000">
                                          <p:val>
                                            <p:strVal val="#ppt_h"/>
                                          </p:val>
                                        </p:tav>
                                      </p:tavLst>
                                    </p:anim>
                                    <p:anim calcmode="lin" valueType="num">
                                      <p:cBhvr>
                                        <p:cTn id="624" dur="1000" fill="hold"/>
                                        <p:tgtEl>
                                          <p:spTgt spid="872"/>
                                        </p:tgtEl>
                                        <p:attrNameLst>
                                          <p:attrName>style.rotation</p:attrName>
                                        </p:attrNameLst>
                                      </p:cBhvr>
                                      <p:tavLst>
                                        <p:tav tm="0">
                                          <p:val>
                                            <p:fltVal val="90"/>
                                          </p:val>
                                        </p:tav>
                                        <p:tav tm="100000">
                                          <p:val>
                                            <p:fltVal val="0"/>
                                          </p:val>
                                        </p:tav>
                                      </p:tavLst>
                                    </p:anim>
                                    <p:animEffect transition="in" filter="fade">
                                      <p:cBhvr>
                                        <p:cTn id="625" dur="1000"/>
                                        <p:tgtEl>
                                          <p:spTgt spid="872"/>
                                        </p:tgtEl>
                                      </p:cBhvr>
                                    </p:animEffect>
                                  </p:childTnLst>
                                </p:cTn>
                              </p:par>
                              <p:par>
                                <p:cTn id="626" presetID="31" presetClass="entr" presetSubtype="0" fill="hold" grpId="0" nodeType="withEffect">
                                  <p:stCondLst>
                                    <p:cond delay="750"/>
                                  </p:stCondLst>
                                  <p:childTnLst>
                                    <p:set>
                                      <p:cBhvr>
                                        <p:cTn id="627" dur="1" fill="hold">
                                          <p:stCondLst>
                                            <p:cond delay="0"/>
                                          </p:stCondLst>
                                        </p:cTn>
                                        <p:tgtEl>
                                          <p:spTgt spid="873"/>
                                        </p:tgtEl>
                                        <p:attrNameLst>
                                          <p:attrName>style.visibility</p:attrName>
                                        </p:attrNameLst>
                                      </p:cBhvr>
                                      <p:to>
                                        <p:strVal val="visible"/>
                                      </p:to>
                                    </p:set>
                                    <p:anim calcmode="lin" valueType="num">
                                      <p:cBhvr>
                                        <p:cTn id="628" dur="1000" fill="hold"/>
                                        <p:tgtEl>
                                          <p:spTgt spid="873"/>
                                        </p:tgtEl>
                                        <p:attrNameLst>
                                          <p:attrName>ppt_w</p:attrName>
                                        </p:attrNameLst>
                                      </p:cBhvr>
                                      <p:tavLst>
                                        <p:tav tm="0">
                                          <p:val>
                                            <p:fltVal val="0"/>
                                          </p:val>
                                        </p:tav>
                                        <p:tav tm="100000">
                                          <p:val>
                                            <p:strVal val="#ppt_w"/>
                                          </p:val>
                                        </p:tav>
                                      </p:tavLst>
                                    </p:anim>
                                    <p:anim calcmode="lin" valueType="num">
                                      <p:cBhvr>
                                        <p:cTn id="629" dur="1000" fill="hold"/>
                                        <p:tgtEl>
                                          <p:spTgt spid="873"/>
                                        </p:tgtEl>
                                        <p:attrNameLst>
                                          <p:attrName>ppt_h</p:attrName>
                                        </p:attrNameLst>
                                      </p:cBhvr>
                                      <p:tavLst>
                                        <p:tav tm="0">
                                          <p:val>
                                            <p:fltVal val="0"/>
                                          </p:val>
                                        </p:tav>
                                        <p:tav tm="100000">
                                          <p:val>
                                            <p:strVal val="#ppt_h"/>
                                          </p:val>
                                        </p:tav>
                                      </p:tavLst>
                                    </p:anim>
                                    <p:anim calcmode="lin" valueType="num">
                                      <p:cBhvr>
                                        <p:cTn id="630" dur="1000" fill="hold"/>
                                        <p:tgtEl>
                                          <p:spTgt spid="873"/>
                                        </p:tgtEl>
                                        <p:attrNameLst>
                                          <p:attrName>style.rotation</p:attrName>
                                        </p:attrNameLst>
                                      </p:cBhvr>
                                      <p:tavLst>
                                        <p:tav tm="0">
                                          <p:val>
                                            <p:fltVal val="90"/>
                                          </p:val>
                                        </p:tav>
                                        <p:tav tm="100000">
                                          <p:val>
                                            <p:fltVal val="0"/>
                                          </p:val>
                                        </p:tav>
                                      </p:tavLst>
                                    </p:anim>
                                    <p:animEffect transition="in" filter="fade">
                                      <p:cBhvr>
                                        <p:cTn id="631" dur="1000"/>
                                        <p:tgtEl>
                                          <p:spTgt spid="873"/>
                                        </p:tgtEl>
                                      </p:cBhvr>
                                    </p:animEffect>
                                  </p:childTnLst>
                                </p:cTn>
                              </p:par>
                              <p:par>
                                <p:cTn id="632" presetID="31" presetClass="entr" presetSubtype="0" fill="hold" grpId="0" nodeType="withEffect">
                                  <p:stCondLst>
                                    <p:cond delay="750"/>
                                  </p:stCondLst>
                                  <p:childTnLst>
                                    <p:set>
                                      <p:cBhvr>
                                        <p:cTn id="633" dur="1" fill="hold">
                                          <p:stCondLst>
                                            <p:cond delay="0"/>
                                          </p:stCondLst>
                                        </p:cTn>
                                        <p:tgtEl>
                                          <p:spTgt spid="874"/>
                                        </p:tgtEl>
                                        <p:attrNameLst>
                                          <p:attrName>style.visibility</p:attrName>
                                        </p:attrNameLst>
                                      </p:cBhvr>
                                      <p:to>
                                        <p:strVal val="visible"/>
                                      </p:to>
                                    </p:set>
                                    <p:anim calcmode="lin" valueType="num">
                                      <p:cBhvr>
                                        <p:cTn id="634" dur="1000" fill="hold"/>
                                        <p:tgtEl>
                                          <p:spTgt spid="874"/>
                                        </p:tgtEl>
                                        <p:attrNameLst>
                                          <p:attrName>ppt_w</p:attrName>
                                        </p:attrNameLst>
                                      </p:cBhvr>
                                      <p:tavLst>
                                        <p:tav tm="0">
                                          <p:val>
                                            <p:fltVal val="0"/>
                                          </p:val>
                                        </p:tav>
                                        <p:tav tm="100000">
                                          <p:val>
                                            <p:strVal val="#ppt_w"/>
                                          </p:val>
                                        </p:tav>
                                      </p:tavLst>
                                    </p:anim>
                                    <p:anim calcmode="lin" valueType="num">
                                      <p:cBhvr>
                                        <p:cTn id="635" dur="1000" fill="hold"/>
                                        <p:tgtEl>
                                          <p:spTgt spid="874"/>
                                        </p:tgtEl>
                                        <p:attrNameLst>
                                          <p:attrName>ppt_h</p:attrName>
                                        </p:attrNameLst>
                                      </p:cBhvr>
                                      <p:tavLst>
                                        <p:tav tm="0">
                                          <p:val>
                                            <p:fltVal val="0"/>
                                          </p:val>
                                        </p:tav>
                                        <p:tav tm="100000">
                                          <p:val>
                                            <p:strVal val="#ppt_h"/>
                                          </p:val>
                                        </p:tav>
                                      </p:tavLst>
                                    </p:anim>
                                    <p:anim calcmode="lin" valueType="num">
                                      <p:cBhvr>
                                        <p:cTn id="636" dur="1000" fill="hold"/>
                                        <p:tgtEl>
                                          <p:spTgt spid="874"/>
                                        </p:tgtEl>
                                        <p:attrNameLst>
                                          <p:attrName>style.rotation</p:attrName>
                                        </p:attrNameLst>
                                      </p:cBhvr>
                                      <p:tavLst>
                                        <p:tav tm="0">
                                          <p:val>
                                            <p:fltVal val="90"/>
                                          </p:val>
                                        </p:tav>
                                        <p:tav tm="100000">
                                          <p:val>
                                            <p:fltVal val="0"/>
                                          </p:val>
                                        </p:tav>
                                      </p:tavLst>
                                    </p:anim>
                                    <p:animEffect transition="in" filter="fade">
                                      <p:cBhvr>
                                        <p:cTn id="637" dur="1000"/>
                                        <p:tgtEl>
                                          <p:spTgt spid="874"/>
                                        </p:tgtEl>
                                      </p:cBhvr>
                                    </p:animEffect>
                                  </p:childTnLst>
                                </p:cTn>
                              </p:par>
                              <p:par>
                                <p:cTn id="638" presetID="31" presetClass="entr" presetSubtype="0" fill="hold" grpId="0" nodeType="withEffect">
                                  <p:stCondLst>
                                    <p:cond delay="750"/>
                                  </p:stCondLst>
                                  <p:childTnLst>
                                    <p:set>
                                      <p:cBhvr>
                                        <p:cTn id="639" dur="1" fill="hold">
                                          <p:stCondLst>
                                            <p:cond delay="0"/>
                                          </p:stCondLst>
                                        </p:cTn>
                                        <p:tgtEl>
                                          <p:spTgt spid="875"/>
                                        </p:tgtEl>
                                        <p:attrNameLst>
                                          <p:attrName>style.visibility</p:attrName>
                                        </p:attrNameLst>
                                      </p:cBhvr>
                                      <p:to>
                                        <p:strVal val="visible"/>
                                      </p:to>
                                    </p:set>
                                    <p:anim calcmode="lin" valueType="num">
                                      <p:cBhvr>
                                        <p:cTn id="640" dur="1000" fill="hold"/>
                                        <p:tgtEl>
                                          <p:spTgt spid="875"/>
                                        </p:tgtEl>
                                        <p:attrNameLst>
                                          <p:attrName>ppt_w</p:attrName>
                                        </p:attrNameLst>
                                      </p:cBhvr>
                                      <p:tavLst>
                                        <p:tav tm="0">
                                          <p:val>
                                            <p:fltVal val="0"/>
                                          </p:val>
                                        </p:tav>
                                        <p:tav tm="100000">
                                          <p:val>
                                            <p:strVal val="#ppt_w"/>
                                          </p:val>
                                        </p:tav>
                                      </p:tavLst>
                                    </p:anim>
                                    <p:anim calcmode="lin" valueType="num">
                                      <p:cBhvr>
                                        <p:cTn id="641" dur="1000" fill="hold"/>
                                        <p:tgtEl>
                                          <p:spTgt spid="875"/>
                                        </p:tgtEl>
                                        <p:attrNameLst>
                                          <p:attrName>ppt_h</p:attrName>
                                        </p:attrNameLst>
                                      </p:cBhvr>
                                      <p:tavLst>
                                        <p:tav tm="0">
                                          <p:val>
                                            <p:fltVal val="0"/>
                                          </p:val>
                                        </p:tav>
                                        <p:tav tm="100000">
                                          <p:val>
                                            <p:strVal val="#ppt_h"/>
                                          </p:val>
                                        </p:tav>
                                      </p:tavLst>
                                    </p:anim>
                                    <p:anim calcmode="lin" valueType="num">
                                      <p:cBhvr>
                                        <p:cTn id="642" dur="1000" fill="hold"/>
                                        <p:tgtEl>
                                          <p:spTgt spid="875"/>
                                        </p:tgtEl>
                                        <p:attrNameLst>
                                          <p:attrName>style.rotation</p:attrName>
                                        </p:attrNameLst>
                                      </p:cBhvr>
                                      <p:tavLst>
                                        <p:tav tm="0">
                                          <p:val>
                                            <p:fltVal val="90"/>
                                          </p:val>
                                        </p:tav>
                                        <p:tav tm="100000">
                                          <p:val>
                                            <p:fltVal val="0"/>
                                          </p:val>
                                        </p:tav>
                                      </p:tavLst>
                                    </p:anim>
                                    <p:animEffect transition="in" filter="fade">
                                      <p:cBhvr>
                                        <p:cTn id="643" dur="1000"/>
                                        <p:tgtEl>
                                          <p:spTgt spid="875"/>
                                        </p:tgtEl>
                                      </p:cBhvr>
                                    </p:animEffect>
                                  </p:childTnLst>
                                </p:cTn>
                              </p:par>
                              <p:par>
                                <p:cTn id="644" presetID="31" presetClass="entr" presetSubtype="0" fill="hold" grpId="0" nodeType="withEffect">
                                  <p:stCondLst>
                                    <p:cond delay="750"/>
                                  </p:stCondLst>
                                  <p:childTnLst>
                                    <p:set>
                                      <p:cBhvr>
                                        <p:cTn id="645" dur="1" fill="hold">
                                          <p:stCondLst>
                                            <p:cond delay="0"/>
                                          </p:stCondLst>
                                        </p:cTn>
                                        <p:tgtEl>
                                          <p:spTgt spid="876"/>
                                        </p:tgtEl>
                                        <p:attrNameLst>
                                          <p:attrName>style.visibility</p:attrName>
                                        </p:attrNameLst>
                                      </p:cBhvr>
                                      <p:to>
                                        <p:strVal val="visible"/>
                                      </p:to>
                                    </p:set>
                                    <p:anim calcmode="lin" valueType="num">
                                      <p:cBhvr>
                                        <p:cTn id="646" dur="1000" fill="hold"/>
                                        <p:tgtEl>
                                          <p:spTgt spid="876"/>
                                        </p:tgtEl>
                                        <p:attrNameLst>
                                          <p:attrName>ppt_w</p:attrName>
                                        </p:attrNameLst>
                                      </p:cBhvr>
                                      <p:tavLst>
                                        <p:tav tm="0">
                                          <p:val>
                                            <p:fltVal val="0"/>
                                          </p:val>
                                        </p:tav>
                                        <p:tav tm="100000">
                                          <p:val>
                                            <p:strVal val="#ppt_w"/>
                                          </p:val>
                                        </p:tav>
                                      </p:tavLst>
                                    </p:anim>
                                    <p:anim calcmode="lin" valueType="num">
                                      <p:cBhvr>
                                        <p:cTn id="647" dur="1000" fill="hold"/>
                                        <p:tgtEl>
                                          <p:spTgt spid="876"/>
                                        </p:tgtEl>
                                        <p:attrNameLst>
                                          <p:attrName>ppt_h</p:attrName>
                                        </p:attrNameLst>
                                      </p:cBhvr>
                                      <p:tavLst>
                                        <p:tav tm="0">
                                          <p:val>
                                            <p:fltVal val="0"/>
                                          </p:val>
                                        </p:tav>
                                        <p:tav tm="100000">
                                          <p:val>
                                            <p:strVal val="#ppt_h"/>
                                          </p:val>
                                        </p:tav>
                                      </p:tavLst>
                                    </p:anim>
                                    <p:anim calcmode="lin" valueType="num">
                                      <p:cBhvr>
                                        <p:cTn id="648" dur="1000" fill="hold"/>
                                        <p:tgtEl>
                                          <p:spTgt spid="876"/>
                                        </p:tgtEl>
                                        <p:attrNameLst>
                                          <p:attrName>style.rotation</p:attrName>
                                        </p:attrNameLst>
                                      </p:cBhvr>
                                      <p:tavLst>
                                        <p:tav tm="0">
                                          <p:val>
                                            <p:fltVal val="90"/>
                                          </p:val>
                                        </p:tav>
                                        <p:tav tm="100000">
                                          <p:val>
                                            <p:fltVal val="0"/>
                                          </p:val>
                                        </p:tav>
                                      </p:tavLst>
                                    </p:anim>
                                    <p:animEffect transition="in" filter="fade">
                                      <p:cBhvr>
                                        <p:cTn id="649" dur="1000"/>
                                        <p:tgtEl>
                                          <p:spTgt spid="876"/>
                                        </p:tgtEl>
                                      </p:cBhvr>
                                    </p:animEffect>
                                  </p:childTnLst>
                                </p:cTn>
                              </p:par>
                              <p:par>
                                <p:cTn id="650" presetID="31" presetClass="entr" presetSubtype="0" fill="hold" grpId="0" nodeType="withEffect">
                                  <p:stCondLst>
                                    <p:cond delay="750"/>
                                  </p:stCondLst>
                                  <p:childTnLst>
                                    <p:set>
                                      <p:cBhvr>
                                        <p:cTn id="651" dur="1" fill="hold">
                                          <p:stCondLst>
                                            <p:cond delay="0"/>
                                          </p:stCondLst>
                                        </p:cTn>
                                        <p:tgtEl>
                                          <p:spTgt spid="877"/>
                                        </p:tgtEl>
                                        <p:attrNameLst>
                                          <p:attrName>style.visibility</p:attrName>
                                        </p:attrNameLst>
                                      </p:cBhvr>
                                      <p:to>
                                        <p:strVal val="visible"/>
                                      </p:to>
                                    </p:set>
                                    <p:anim calcmode="lin" valueType="num">
                                      <p:cBhvr>
                                        <p:cTn id="652" dur="1000" fill="hold"/>
                                        <p:tgtEl>
                                          <p:spTgt spid="877"/>
                                        </p:tgtEl>
                                        <p:attrNameLst>
                                          <p:attrName>ppt_w</p:attrName>
                                        </p:attrNameLst>
                                      </p:cBhvr>
                                      <p:tavLst>
                                        <p:tav tm="0">
                                          <p:val>
                                            <p:fltVal val="0"/>
                                          </p:val>
                                        </p:tav>
                                        <p:tav tm="100000">
                                          <p:val>
                                            <p:strVal val="#ppt_w"/>
                                          </p:val>
                                        </p:tav>
                                      </p:tavLst>
                                    </p:anim>
                                    <p:anim calcmode="lin" valueType="num">
                                      <p:cBhvr>
                                        <p:cTn id="653" dur="1000" fill="hold"/>
                                        <p:tgtEl>
                                          <p:spTgt spid="877"/>
                                        </p:tgtEl>
                                        <p:attrNameLst>
                                          <p:attrName>ppt_h</p:attrName>
                                        </p:attrNameLst>
                                      </p:cBhvr>
                                      <p:tavLst>
                                        <p:tav tm="0">
                                          <p:val>
                                            <p:fltVal val="0"/>
                                          </p:val>
                                        </p:tav>
                                        <p:tav tm="100000">
                                          <p:val>
                                            <p:strVal val="#ppt_h"/>
                                          </p:val>
                                        </p:tav>
                                      </p:tavLst>
                                    </p:anim>
                                    <p:anim calcmode="lin" valueType="num">
                                      <p:cBhvr>
                                        <p:cTn id="654" dur="1000" fill="hold"/>
                                        <p:tgtEl>
                                          <p:spTgt spid="877"/>
                                        </p:tgtEl>
                                        <p:attrNameLst>
                                          <p:attrName>style.rotation</p:attrName>
                                        </p:attrNameLst>
                                      </p:cBhvr>
                                      <p:tavLst>
                                        <p:tav tm="0">
                                          <p:val>
                                            <p:fltVal val="90"/>
                                          </p:val>
                                        </p:tav>
                                        <p:tav tm="100000">
                                          <p:val>
                                            <p:fltVal val="0"/>
                                          </p:val>
                                        </p:tav>
                                      </p:tavLst>
                                    </p:anim>
                                    <p:animEffect transition="in" filter="fade">
                                      <p:cBhvr>
                                        <p:cTn id="655" dur="1000"/>
                                        <p:tgtEl>
                                          <p:spTgt spid="877"/>
                                        </p:tgtEl>
                                      </p:cBhvr>
                                    </p:animEffect>
                                  </p:childTnLst>
                                </p:cTn>
                              </p:par>
                              <p:par>
                                <p:cTn id="656" presetID="31" presetClass="entr" presetSubtype="0" fill="hold" grpId="0" nodeType="withEffect">
                                  <p:stCondLst>
                                    <p:cond delay="750"/>
                                  </p:stCondLst>
                                  <p:childTnLst>
                                    <p:set>
                                      <p:cBhvr>
                                        <p:cTn id="657" dur="1" fill="hold">
                                          <p:stCondLst>
                                            <p:cond delay="0"/>
                                          </p:stCondLst>
                                        </p:cTn>
                                        <p:tgtEl>
                                          <p:spTgt spid="878"/>
                                        </p:tgtEl>
                                        <p:attrNameLst>
                                          <p:attrName>style.visibility</p:attrName>
                                        </p:attrNameLst>
                                      </p:cBhvr>
                                      <p:to>
                                        <p:strVal val="visible"/>
                                      </p:to>
                                    </p:set>
                                    <p:anim calcmode="lin" valueType="num">
                                      <p:cBhvr>
                                        <p:cTn id="658" dur="1000" fill="hold"/>
                                        <p:tgtEl>
                                          <p:spTgt spid="878"/>
                                        </p:tgtEl>
                                        <p:attrNameLst>
                                          <p:attrName>ppt_w</p:attrName>
                                        </p:attrNameLst>
                                      </p:cBhvr>
                                      <p:tavLst>
                                        <p:tav tm="0">
                                          <p:val>
                                            <p:fltVal val="0"/>
                                          </p:val>
                                        </p:tav>
                                        <p:tav tm="100000">
                                          <p:val>
                                            <p:strVal val="#ppt_w"/>
                                          </p:val>
                                        </p:tav>
                                      </p:tavLst>
                                    </p:anim>
                                    <p:anim calcmode="lin" valueType="num">
                                      <p:cBhvr>
                                        <p:cTn id="659" dur="1000" fill="hold"/>
                                        <p:tgtEl>
                                          <p:spTgt spid="878"/>
                                        </p:tgtEl>
                                        <p:attrNameLst>
                                          <p:attrName>ppt_h</p:attrName>
                                        </p:attrNameLst>
                                      </p:cBhvr>
                                      <p:tavLst>
                                        <p:tav tm="0">
                                          <p:val>
                                            <p:fltVal val="0"/>
                                          </p:val>
                                        </p:tav>
                                        <p:tav tm="100000">
                                          <p:val>
                                            <p:strVal val="#ppt_h"/>
                                          </p:val>
                                        </p:tav>
                                      </p:tavLst>
                                    </p:anim>
                                    <p:anim calcmode="lin" valueType="num">
                                      <p:cBhvr>
                                        <p:cTn id="660" dur="1000" fill="hold"/>
                                        <p:tgtEl>
                                          <p:spTgt spid="878"/>
                                        </p:tgtEl>
                                        <p:attrNameLst>
                                          <p:attrName>style.rotation</p:attrName>
                                        </p:attrNameLst>
                                      </p:cBhvr>
                                      <p:tavLst>
                                        <p:tav tm="0">
                                          <p:val>
                                            <p:fltVal val="90"/>
                                          </p:val>
                                        </p:tav>
                                        <p:tav tm="100000">
                                          <p:val>
                                            <p:fltVal val="0"/>
                                          </p:val>
                                        </p:tav>
                                      </p:tavLst>
                                    </p:anim>
                                    <p:animEffect transition="in" filter="fade">
                                      <p:cBhvr>
                                        <p:cTn id="661" dur="1000"/>
                                        <p:tgtEl>
                                          <p:spTgt spid="878"/>
                                        </p:tgtEl>
                                      </p:cBhvr>
                                    </p:animEffect>
                                  </p:childTnLst>
                                </p:cTn>
                              </p:par>
                              <p:par>
                                <p:cTn id="662" presetID="31" presetClass="entr" presetSubtype="0" fill="hold" grpId="0" nodeType="withEffect">
                                  <p:stCondLst>
                                    <p:cond delay="750"/>
                                  </p:stCondLst>
                                  <p:childTnLst>
                                    <p:set>
                                      <p:cBhvr>
                                        <p:cTn id="663" dur="1" fill="hold">
                                          <p:stCondLst>
                                            <p:cond delay="0"/>
                                          </p:stCondLst>
                                        </p:cTn>
                                        <p:tgtEl>
                                          <p:spTgt spid="879"/>
                                        </p:tgtEl>
                                        <p:attrNameLst>
                                          <p:attrName>style.visibility</p:attrName>
                                        </p:attrNameLst>
                                      </p:cBhvr>
                                      <p:to>
                                        <p:strVal val="visible"/>
                                      </p:to>
                                    </p:set>
                                    <p:anim calcmode="lin" valueType="num">
                                      <p:cBhvr>
                                        <p:cTn id="664" dur="1000" fill="hold"/>
                                        <p:tgtEl>
                                          <p:spTgt spid="879"/>
                                        </p:tgtEl>
                                        <p:attrNameLst>
                                          <p:attrName>ppt_w</p:attrName>
                                        </p:attrNameLst>
                                      </p:cBhvr>
                                      <p:tavLst>
                                        <p:tav tm="0">
                                          <p:val>
                                            <p:fltVal val="0"/>
                                          </p:val>
                                        </p:tav>
                                        <p:tav tm="100000">
                                          <p:val>
                                            <p:strVal val="#ppt_w"/>
                                          </p:val>
                                        </p:tav>
                                      </p:tavLst>
                                    </p:anim>
                                    <p:anim calcmode="lin" valueType="num">
                                      <p:cBhvr>
                                        <p:cTn id="665" dur="1000" fill="hold"/>
                                        <p:tgtEl>
                                          <p:spTgt spid="879"/>
                                        </p:tgtEl>
                                        <p:attrNameLst>
                                          <p:attrName>ppt_h</p:attrName>
                                        </p:attrNameLst>
                                      </p:cBhvr>
                                      <p:tavLst>
                                        <p:tav tm="0">
                                          <p:val>
                                            <p:fltVal val="0"/>
                                          </p:val>
                                        </p:tav>
                                        <p:tav tm="100000">
                                          <p:val>
                                            <p:strVal val="#ppt_h"/>
                                          </p:val>
                                        </p:tav>
                                      </p:tavLst>
                                    </p:anim>
                                    <p:anim calcmode="lin" valueType="num">
                                      <p:cBhvr>
                                        <p:cTn id="666" dur="1000" fill="hold"/>
                                        <p:tgtEl>
                                          <p:spTgt spid="879"/>
                                        </p:tgtEl>
                                        <p:attrNameLst>
                                          <p:attrName>style.rotation</p:attrName>
                                        </p:attrNameLst>
                                      </p:cBhvr>
                                      <p:tavLst>
                                        <p:tav tm="0">
                                          <p:val>
                                            <p:fltVal val="90"/>
                                          </p:val>
                                        </p:tav>
                                        <p:tav tm="100000">
                                          <p:val>
                                            <p:fltVal val="0"/>
                                          </p:val>
                                        </p:tav>
                                      </p:tavLst>
                                    </p:anim>
                                    <p:animEffect transition="in" filter="fade">
                                      <p:cBhvr>
                                        <p:cTn id="667" dur="1000"/>
                                        <p:tgtEl>
                                          <p:spTgt spid="879"/>
                                        </p:tgtEl>
                                      </p:cBhvr>
                                    </p:animEffect>
                                  </p:childTnLst>
                                </p:cTn>
                              </p:par>
                              <p:par>
                                <p:cTn id="668" presetID="31" presetClass="entr" presetSubtype="0" fill="hold" grpId="0" nodeType="withEffect">
                                  <p:stCondLst>
                                    <p:cond delay="750"/>
                                  </p:stCondLst>
                                  <p:childTnLst>
                                    <p:set>
                                      <p:cBhvr>
                                        <p:cTn id="669" dur="1" fill="hold">
                                          <p:stCondLst>
                                            <p:cond delay="0"/>
                                          </p:stCondLst>
                                        </p:cTn>
                                        <p:tgtEl>
                                          <p:spTgt spid="880"/>
                                        </p:tgtEl>
                                        <p:attrNameLst>
                                          <p:attrName>style.visibility</p:attrName>
                                        </p:attrNameLst>
                                      </p:cBhvr>
                                      <p:to>
                                        <p:strVal val="visible"/>
                                      </p:to>
                                    </p:set>
                                    <p:anim calcmode="lin" valueType="num">
                                      <p:cBhvr>
                                        <p:cTn id="670" dur="1000" fill="hold"/>
                                        <p:tgtEl>
                                          <p:spTgt spid="880"/>
                                        </p:tgtEl>
                                        <p:attrNameLst>
                                          <p:attrName>ppt_w</p:attrName>
                                        </p:attrNameLst>
                                      </p:cBhvr>
                                      <p:tavLst>
                                        <p:tav tm="0">
                                          <p:val>
                                            <p:fltVal val="0"/>
                                          </p:val>
                                        </p:tav>
                                        <p:tav tm="100000">
                                          <p:val>
                                            <p:strVal val="#ppt_w"/>
                                          </p:val>
                                        </p:tav>
                                      </p:tavLst>
                                    </p:anim>
                                    <p:anim calcmode="lin" valueType="num">
                                      <p:cBhvr>
                                        <p:cTn id="671" dur="1000" fill="hold"/>
                                        <p:tgtEl>
                                          <p:spTgt spid="880"/>
                                        </p:tgtEl>
                                        <p:attrNameLst>
                                          <p:attrName>ppt_h</p:attrName>
                                        </p:attrNameLst>
                                      </p:cBhvr>
                                      <p:tavLst>
                                        <p:tav tm="0">
                                          <p:val>
                                            <p:fltVal val="0"/>
                                          </p:val>
                                        </p:tav>
                                        <p:tav tm="100000">
                                          <p:val>
                                            <p:strVal val="#ppt_h"/>
                                          </p:val>
                                        </p:tav>
                                      </p:tavLst>
                                    </p:anim>
                                    <p:anim calcmode="lin" valueType="num">
                                      <p:cBhvr>
                                        <p:cTn id="672" dur="1000" fill="hold"/>
                                        <p:tgtEl>
                                          <p:spTgt spid="880"/>
                                        </p:tgtEl>
                                        <p:attrNameLst>
                                          <p:attrName>style.rotation</p:attrName>
                                        </p:attrNameLst>
                                      </p:cBhvr>
                                      <p:tavLst>
                                        <p:tav tm="0">
                                          <p:val>
                                            <p:fltVal val="90"/>
                                          </p:val>
                                        </p:tav>
                                        <p:tav tm="100000">
                                          <p:val>
                                            <p:fltVal val="0"/>
                                          </p:val>
                                        </p:tav>
                                      </p:tavLst>
                                    </p:anim>
                                    <p:animEffect transition="in" filter="fade">
                                      <p:cBhvr>
                                        <p:cTn id="673" dur="1000"/>
                                        <p:tgtEl>
                                          <p:spTgt spid="880"/>
                                        </p:tgtEl>
                                      </p:cBhvr>
                                    </p:animEffect>
                                  </p:childTnLst>
                                </p:cTn>
                              </p:par>
                              <p:par>
                                <p:cTn id="674" presetID="31" presetClass="entr" presetSubtype="0" fill="hold" grpId="0" nodeType="withEffect">
                                  <p:stCondLst>
                                    <p:cond delay="750"/>
                                  </p:stCondLst>
                                  <p:childTnLst>
                                    <p:set>
                                      <p:cBhvr>
                                        <p:cTn id="675" dur="1" fill="hold">
                                          <p:stCondLst>
                                            <p:cond delay="0"/>
                                          </p:stCondLst>
                                        </p:cTn>
                                        <p:tgtEl>
                                          <p:spTgt spid="881"/>
                                        </p:tgtEl>
                                        <p:attrNameLst>
                                          <p:attrName>style.visibility</p:attrName>
                                        </p:attrNameLst>
                                      </p:cBhvr>
                                      <p:to>
                                        <p:strVal val="visible"/>
                                      </p:to>
                                    </p:set>
                                    <p:anim calcmode="lin" valueType="num">
                                      <p:cBhvr>
                                        <p:cTn id="676" dur="1000" fill="hold"/>
                                        <p:tgtEl>
                                          <p:spTgt spid="881"/>
                                        </p:tgtEl>
                                        <p:attrNameLst>
                                          <p:attrName>ppt_w</p:attrName>
                                        </p:attrNameLst>
                                      </p:cBhvr>
                                      <p:tavLst>
                                        <p:tav tm="0">
                                          <p:val>
                                            <p:fltVal val="0"/>
                                          </p:val>
                                        </p:tav>
                                        <p:tav tm="100000">
                                          <p:val>
                                            <p:strVal val="#ppt_w"/>
                                          </p:val>
                                        </p:tav>
                                      </p:tavLst>
                                    </p:anim>
                                    <p:anim calcmode="lin" valueType="num">
                                      <p:cBhvr>
                                        <p:cTn id="677" dur="1000" fill="hold"/>
                                        <p:tgtEl>
                                          <p:spTgt spid="881"/>
                                        </p:tgtEl>
                                        <p:attrNameLst>
                                          <p:attrName>ppt_h</p:attrName>
                                        </p:attrNameLst>
                                      </p:cBhvr>
                                      <p:tavLst>
                                        <p:tav tm="0">
                                          <p:val>
                                            <p:fltVal val="0"/>
                                          </p:val>
                                        </p:tav>
                                        <p:tav tm="100000">
                                          <p:val>
                                            <p:strVal val="#ppt_h"/>
                                          </p:val>
                                        </p:tav>
                                      </p:tavLst>
                                    </p:anim>
                                    <p:anim calcmode="lin" valueType="num">
                                      <p:cBhvr>
                                        <p:cTn id="678" dur="1000" fill="hold"/>
                                        <p:tgtEl>
                                          <p:spTgt spid="881"/>
                                        </p:tgtEl>
                                        <p:attrNameLst>
                                          <p:attrName>style.rotation</p:attrName>
                                        </p:attrNameLst>
                                      </p:cBhvr>
                                      <p:tavLst>
                                        <p:tav tm="0">
                                          <p:val>
                                            <p:fltVal val="90"/>
                                          </p:val>
                                        </p:tav>
                                        <p:tav tm="100000">
                                          <p:val>
                                            <p:fltVal val="0"/>
                                          </p:val>
                                        </p:tav>
                                      </p:tavLst>
                                    </p:anim>
                                    <p:animEffect transition="in" filter="fade">
                                      <p:cBhvr>
                                        <p:cTn id="679" dur="1000"/>
                                        <p:tgtEl>
                                          <p:spTgt spid="881"/>
                                        </p:tgtEl>
                                      </p:cBhvr>
                                    </p:animEffect>
                                  </p:childTnLst>
                                </p:cTn>
                              </p:par>
                              <p:par>
                                <p:cTn id="680" presetID="31" presetClass="entr" presetSubtype="0" fill="hold" grpId="0" nodeType="withEffect">
                                  <p:stCondLst>
                                    <p:cond delay="750"/>
                                  </p:stCondLst>
                                  <p:childTnLst>
                                    <p:set>
                                      <p:cBhvr>
                                        <p:cTn id="681" dur="1" fill="hold">
                                          <p:stCondLst>
                                            <p:cond delay="0"/>
                                          </p:stCondLst>
                                        </p:cTn>
                                        <p:tgtEl>
                                          <p:spTgt spid="882"/>
                                        </p:tgtEl>
                                        <p:attrNameLst>
                                          <p:attrName>style.visibility</p:attrName>
                                        </p:attrNameLst>
                                      </p:cBhvr>
                                      <p:to>
                                        <p:strVal val="visible"/>
                                      </p:to>
                                    </p:set>
                                    <p:anim calcmode="lin" valueType="num">
                                      <p:cBhvr>
                                        <p:cTn id="682" dur="1000" fill="hold"/>
                                        <p:tgtEl>
                                          <p:spTgt spid="882"/>
                                        </p:tgtEl>
                                        <p:attrNameLst>
                                          <p:attrName>ppt_w</p:attrName>
                                        </p:attrNameLst>
                                      </p:cBhvr>
                                      <p:tavLst>
                                        <p:tav tm="0">
                                          <p:val>
                                            <p:fltVal val="0"/>
                                          </p:val>
                                        </p:tav>
                                        <p:tav tm="100000">
                                          <p:val>
                                            <p:strVal val="#ppt_w"/>
                                          </p:val>
                                        </p:tav>
                                      </p:tavLst>
                                    </p:anim>
                                    <p:anim calcmode="lin" valueType="num">
                                      <p:cBhvr>
                                        <p:cTn id="683" dur="1000" fill="hold"/>
                                        <p:tgtEl>
                                          <p:spTgt spid="882"/>
                                        </p:tgtEl>
                                        <p:attrNameLst>
                                          <p:attrName>ppt_h</p:attrName>
                                        </p:attrNameLst>
                                      </p:cBhvr>
                                      <p:tavLst>
                                        <p:tav tm="0">
                                          <p:val>
                                            <p:fltVal val="0"/>
                                          </p:val>
                                        </p:tav>
                                        <p:tav tm="100000">
                                          <p:val>
                                            <p:strVal val="#ppt_h"/>
                                          </p:val>
                                        </p:tav>
                                      </p:tavLst>
                                    </p:anim>
                                    <p:anim calcmode="lin" valueType="num">
                                      <p:cBhvr>
                                        <p:cTn id="684" dur="1000" fill="hold"/>
                                        <p:tgtEl>
                                          <p:spTgt spid="882"/>
                                        </p:tgtEl>
                                        <p:attrNameLst>
                                          <p:attrName>style.rotation</p:attrName>
                                        </p:attrNameLst>
                                      </p:cBhvr>
                                      <p:tavLst>
                                        <p:tav tm="0">
                                          <p:val>
                                            <p:fltVal val="90"/>
                                          </p:val>
                                        </p:tav>
                                        <p:tav tm="100000">
                                          <p:val>
                                            <p:fltVal val="0"/>
                                          </p:val>
                                        </p:tav>
                                      </p:tavLst>
                                    </p:anim>
                                    <p:animEffect transition="in" filter="fade">
                                      <p:cBhvr>
                                        <p:cTn id="685" dur="1000"/>
                                        <p:tgtEl>
                                          <p:spTgt spid="882"/>
                                        </p:tgtEl>
                                      </p:cBhvr>
                                    </p:animEffect>
                                  </p:childTnLst>
                                </p:cTn>
                              </p:par>
                              <p:par>
                                <p:cTn id="686" presetID="31" presetClass="entr" presetSubtype="0" fill="hold" grpId="0" nodeType="withEffect">
                                  <p:stCondLst>
                                    <p:cond delay="750"/>
                                  </p:stCondLst>
                                  <p:childTnLst>
                                    <p:set>
                                      <p:cBhvr>
                                        <p:cTn id="687" dur="1" fill="hold">
                                          <p:stCondLst>
                                            <p:cond delay="0"/>
                                          </p:stCondLst>
                                        </p:cTn>
                                        <p:tgtEl>
                                          <p:spTgt spid="883"/>
                                        </p:tgtEl>
                                        <p:attrNameLst>
                                          <p:attrName>style.visibility</p:attrName>
                                        </p:attrNameLst>
                                      </p:cBhvr>
                                      <p:to>
                                        <p:strVal val="visible"/>
                                      </p:to>
                                    </p:set>
                                    <p:anim calcmode="lin" valueType="num">
                                      <p:cBhvr>
                                        <p:cTn id="688" dur="1000" fill="hold"/>
                                        <p:tgtEl>
                                          <p:spTgt spid="883"/>
                                        </p:tgtEl>
                                        <p:attrNameLst>
                                          <p:attrName>ppt_w</p:attrName>
                                        </p:attrNameLst>
                                      </p:cBhvr>
                                      <p:tavLst>
                                        <p:tav tm="0">
                                          <p:val>
                                            <p:fltVal val="0"/>
                                          </p:val>
                                        </p:tav>
                                        <p:tav tm="100000">
                                          <p:val>
                                            <p:strVal val="#ppt_w"/>
                                          </p:val>
                                        </p:tav>
                                      </p:tavLst>
                                    </p:anim>
                                    <p:anim calcmode="lin" valueType="num">
                                      <p:cBhvr>
                                        <p:cTn id="689" dur="1000" fill="hold"/>
                                        <p:tgtEl>
                                          <p:spTgt spid="883"/>
                                        </p:tgtEl>
                                        <p:attrNameLst>
                                          <p:attrName>ppt_h</p:attrName>
                                        </p:attrNameLst>
                                      </p:cBhvr>
                                      <p:tavLst>
                                        <p:tav tm="0">
                                          <p:val>
                                            <p:fltVal val="0"/>
                                          </p:val>
                                        </p:tav>
                                        <p:tav tm="100000">
                                          <p:val>
                                            <p:strVal val="#ppt_h"/>
                                          </p:val>
                                        </p:tav>
                                      </p:tavLst>
                                    </p:anim>
                                    <p:anim calcmode="lin" valueType="num">
                                      <p:cBhvr>
                                        <p:cTn id="690" dur="1000" fill="hold"/>
                                        <p:tgtEl>
                                          <p:spTgt spid="883"/>
                                        </p:tgtEl>
                                        <p:attrNameLst>
                                          <p:attrName>style.rotation</p:attrName>
                                        </p:attrNameLst>
                                      </p:cBhvr>
                                      <p:tavLst>
                                        <p:tav tm="0">
                                          <p:val>
                                            <p:fltVal val="90"/>
                                          </p:val>
                                        </p:tav>
                                        <p:tav tm="100000">
                                          <p:val>
                                            <p:fltVal val="0"/>
                                          </p:val>
                                        </p:tav>
                                      </p:tavLst>
                                    </p:anim>
                                    <p:animEffect transition="in" filter="fade">
                                      <p:cBhvr>
                                        <p:cTn id="691" dur="1000"/>
                                        <p:tgtEl>
                                          <p:spTgt spid="883"/>
                                        </p:tgtEl>
                                      </p:cBhvr>
                                    </p:animEffect>
                                  </p:childTnLst>
                                </p:cTn>
                              </p:par>
                              <p:par>
                                <p:cTn id="692" presetID="31" presetClass="entr" presetSubtype="0" fill="hold" grpId="0" nodeType="withEffect">
                                  <p:stCondLst>
                                    <p:cond delay="750"/>
                                  </p:stCondLst>
                                  <p:childTnLst>
                                    <p:set>
                                      <p:cBhvr>
                                        <p:cTn id="693" dur="1" fill="hold">
                                          <p:stCondLst>
                                            <p:cond delay="0"/>
                                          </p:stCondLst>
                                        </p:cTn>
                                        <p:tgtEl>
                                          <p:spTgt spid="884"/>
                                        </p:tgtEl>
                                        <p:attrNameLst>
                                          <p:attrName>style.visibility</p:attrName>
                                        </p:attrNameLst>
                                      </p:cBhvr>
                                      <p:to>
                                        <p:strVal val="visible"/>
                                      </p:to>
                                    </p:set>
                                    <p:anim calcmode="lin" valueType="num">
                                      <p:cBhvr>
                                        <p:cTn id="694" dur="1000" fill="hold"/>
                                        <p:tgtEl>
                                          <p:spTgt spid="884"/>
                                        </p:tgtEl>
                                        <p:attrNameLst>
                                          <p:attrName>ppt_w</p:attrName>
                                        </p:attrNameLst>
                                      </p:cBhvr>
                                      <p:tavLst>
                                        <p:tav tm="0">
                                          <p:val>
                                            <p:fltVal val="0"/>
                                          </p:val>
                                        </p:tav>
                                        <p:tav tm="100000">
                                          <p:val>
                                            <p:strVal val="#ppt_w"/>
                                          </p:val>
                                        </p:tav>
                                      </p:tavLst>
                                    </p:anim>
                                    <p:anim calcmode="lin" valueType="num">
                                      <p:cBhvr>
                                        <p:cTn id="695" dur="1000" fill="hold"/>
                                        <p:tgtEl>
                                          <p:spTgt spid="884"/>
                                        </p:tgtEl>
                                        <p:attrNameLst>
                                          <p:attrName>ppt_h</p:attrName>
                                        </p:attrNameLst>
                                      </p:cBhvr>
                                      <p:tavLst>
                                        <p:tav tm="0">
                                          <p:val>
                                            <p:fltVal val="0"/>
                                          </p:val>
                                        </p:tav>
                                        <p:tav tm="100000">
                                          <p:val>
                                            <p:strVal val="#ppt_h"/>
                                          </p:val>
                                        </p:tav>
                                      </p:tavLst>
                                    </p:anim>
                                    <p:anim calcmode="lin" valueType="num">
                                      <p:cBhvr>
                                        <p:cTn id="696" dur="1000" fill="hold"/>
                                        <p:tgtEl>
                                          <p:spTgt spid="884"/>
                                        </p:tgtEl>
                                        <p:attrNameLst>
                                          <p:attrName>style.rotation</p:attrName>
                                        </p:attrNameLst>
                                      </p:cBhvr>
                                      <p:tavLst>
                                        <p:tav tm="0">
                                          <p:val>
                                            <p:fltVal val="90"/>
                                          </p:val>
                                        </p:tav>
                                        <p:tav tm="100000">
                                          <p:val>
                                            <p:fltVal val="0"/>
                                          </p:val>
                                        </p:tav>
                                      </p:tavLst>
                                    </p:anim>
                                    <p:animEffect transition="in" filter="fade">
                                      <p:cBhvr>
                                        <p:cTn id="697" dur="1000"/>
                                        <p:tgtEl>
                                          <p:spTgt spid="884"/>
                                        </p:tgtEl>
                                      </p:cBhvr>
                                    </p:animEffect>
                                  </p:childTnLst>
                                </p:cTn>
                              </p:par>
                              <p:par>
                                <p:cTn id="698" presetID="31" presetClass="entr" presetSubtype="0" fill="hold" grpId="0" nodeType="withEffect">
                                  <p:stCondLst>
                                    <p:cond delay="750"/>
                                  </p:stCondLst>
                                  <p:childTnLst>
                                    <p:set>
                                      <p:cBhvr>
                                        <p:cTn id="699" dur="1" fill="hold">
                                          <p:stCondLst>
                                            <p:cond delay="0"/>
                                          </p:stCondLst>
                                        </p:cTn>
                                        <p:tgtEl>
                                          <p:spTgt spid="885"/>
                                        </p:tgtEl>
                                        <p:attrNameLst>
                                          <p:attrName>style.visibility</p:attrName>
                                        </p:attrNameLst>
                                      </p:cBhvr>
                                      <p:to>
                                        <p:strVal val="visible"/>
                                      </p:to>
                                    </p:set>
                                    <p:anim calcmode="lin" valueType="num">
                                      <p:cBhvr>
                                        <p:cTn id="700" dur="1000" fill="hold"/>
                                        <p:tgtEl>
                                          <p:spTgt spid="885"/>
                                        </p:tgtEl>
                                        <p:attrNameLst>
                                          <p:attrName>ppt_w</p:attrName>
                                        </p:attrNameLst>
                                      </p:cBhvr>
                                      <p:tavLst>
                                        <p:tav tm="0">
                                          <p:val>
                                            <p:fltVal val="0"/>
                                          </p:val>
                                        </p:tav>
                                        <p:tav tm="100000">
                                          <p:val>
                                            <p:strVal val="#ppt_w"/>
                                          </p:val>
                                        </p:tav>
                                      </p:tavLst>
                                    </p:anim>
                                    <p:anim calcmode="lin" valueType="num">
                                      <p:cBhvr>
                                        <p:cTn id="701" dur="1000" fill="hold"/>
                                        <p:tgtEl>
                                          <p:spTgt spid="885"/>
                                        </p:tgtEl>
                                        <p:attrNameLst>
                                          <p:attrName>ppt_h</p:attrName>
                                        </p:attrNameLst>
                                      </p:cBhvr>
                                      <p:tavLst>
                                        <p:tav tm="0">
                                          <p:val>
                                            <p:fltVal val="0"/>
                                          </p:val>
                                        </p:tav>
                                        <p:tav tm="100000">
                                          <p:val>
                                            <p:strVal val="#ppt_h"/>
                                          </p:val>
                                        </p:tav>
                                      </p:tavLst>
                                    </p:anim>
                                    <p:anim calcmode="lin" valueType="num">
                                      <p:cBhvr>
                                        <p:cTn id="702" dur="1000" fill="hold"/>
                                        <p:tgtEl>
                                          <p:spTgt spid="885"/>
                                        </p:tgtEl>
                                        <p:attrNameLst>
                                          <p:attrName>style.rotation</p:attrName>
                                        </p:attrNameLst>
                                      </p:cBhvr>
                                      <p:tavLst>
                                        <p:tav tm="0">
                                          <p:val>
                                            <p:fltVal val="90"/>
                                          </p:val>
                                        </p:tav>
                                        <p:tav tm="100000">
                                          <p:val>
                                            <p:fltVal val="0"/>
                                          </p:val>
                                        </p:tav>
                                      </p:tavLst>
                                    </p:anim>
                                    <p:animEffect transition="in" filter="fade">
                                      <p:cBhvr>
                                        <p:cTn id="703" dur="1000"/>
                                        <p:tgtEl>
                                          <p:spTgt spid="885"/>
                                        </p:tgtEl>
                                      </p:cBhvr>
                                    </p:animEffect>
                                  </p:childTnLst>
                                </p:cTn>
                              </p:par>
                              <p:par>
                                <p:cTn id="704" presetID="31" presetClass="entr" presetSubtype="0" fill="hold" grpId="0" nodeType="withEffect">
                                  <p:stCondLst>
                                    <p:cond delay="750"/>
                                  </p:stCondLst>
                                  <p:childTnLst>
                                    <p:set>
                                      <p:cBhvr>
                                        <p:cTn id="705" dur="1" fill="hold">
                                          <p:stCondLst>
                                            <p:cond delay="0"/>
                                          </p:stCondLst>
                                        </p:cTn>
                                        <p:tgtEl>
                                          <p:spTgt spid="886"/>
                                        </p:tgtEl>
                                        <p:attrNameLst>
                                          <p:attrName>style.visibility</p:attrName>
                                        </p:attrNameLst>
                                      </p:cBhvr>
                                      <p:to>
                                        <p:strVal val="visible"/>
                                      </p:to>
                                    </p:set>
                                    <p:anim calcmode="lin" valueType="num">
                                      <p:cBhvr>
                                        <p:cTn id="706" dur="1000" fill="hold"/>
                                        <p:tgtEl>
                                          <p:spTgt spid="886"/>
                                        </p:tgtEl>
                                        <p:attrNameLst>
                                          <p:attrName>ppt_w</p:attrName>
                                        </p:attrNameLst>
                                      </p:cBhvr>
                                      <p:tavLst>
                                        <p:tav tm="0">
                                          <p:val>
                                            <p:fltVal val="0"/>
                                          </p:val>
                                        </p:tav>
                                        <p:tav tm="100000">
                                          <p:val>
                                            <p:strVal val="#ppt_w"/>
                                          </p:val>
                                        </p:tav>
                                      </p:tavLst>
                                    </p:anim>
                                    <p:anim calcmode="lin" valueType="num">
                                      <p:cBhvr>
                                        <p:cTn id="707" dur="1000" fill="hold"/>
                                        <p:tgtEl>
                                          <p:spTgt spid="886"/>
                                        </p:tgtEl>
                                        <p:attrNameLst>
                                          <p:attrName>ppt_h</p:attrName>
                                        </p:attrNameLst>
                                      </p:cBhvr>
                                      <p:tavLst>
                                        <p:tav tm="0">
                                          <p:val>
                                            <p:fltVal val="0"/>
                                          </p:val>
                                        </p:tav>
                                        <p:tav tm="100000">
                                          <p:val>
                                            <p:strVal val="#ppt_h"/>
                                          </p:val>
                                        </p:tav>
                                      </p:tavLst>
                                    </p:anim>
                                    <p:anim calcmode="lin" valueType="num">
                                      <p:cBhvr>
                                        <p:cTn id="708" dur="1000" fill="hold"/>
                                        <p:tgtEl>
                                          <p:spTgt spid="886"/>
                                        </p:tgtEl>
                                        <p:attrNameLst>
                                          <p:attrName>style.rotation</p:attrName>
                                        </p:attrNameLst>
                                      </p:cBhvr>
                                      <p:tavLst>
                                        <p:tav tm="0">
                                          <p:val>
                                            <p:fltVal val="90"/>
                                          </p:val>
                                        </p:tav>
                                        <p:tav tm="100000">
                                          <p:val>
                                            <p:fltVal val="0"/>
                                          </p:val>
                                        </p:tav>
                                      </p:tavLst>
                                    </p:anim>
                                    <p:animEffect transition="in" filter="fade">
                                      <p:cBhvr>
                                        <p:cTn id="709" dur="1000"/>
                                        <p:tgtEl>
                                          <p:spTgt spid="886"/>
                                        </p:tgtEl>
                                      </p:cBhvr>
                                    </p:animEffect>
                                  </p:childTnLst>
                                </p:cTn>
                              </p:par>
                              <p:par>
                                <p:cTn id="710" presetID="31" presetClass="entr" presetSubtype="0" fill="hold" grpId="0" nodeType="withEffect">
                                  <p:stCondLst>
                                    <p:cond delay="750"/>
                                  </p:stCondLst>
                                  <p:childTnLst>
                                    <p:set>
                                      <p:cBhvr>
                                        <p:cTn id="711" dur="1" fill="hold">
                                          <p:stCondLst>
                                            <p:cond delay="0"/>
                                          </p:stCondLst>
                                        </p:cTn>
                                        <p:tgtEl>
                                          <p:spTgt spid="887"/>
                                        </p:tgtEl>
                                        <p:attrNameLst>
                                          <p:attrName>style.visibility</p:attrName>
                                        </p:attrNameLst>
                                      </p:cBhvr>
                                      <p:to>
                                        <p:strVal val="visible"/>
                                      </p:to>
                                    </p:set>
                                    <p:anim calcmode="lin" valueType="num">
                                      <p:cBhvr>
                                        <p:cTn id="712" dur="1000" fill="hold"/>
                                        <p:tgtEl>
                                          <p:spTgt spid="887"/>
                                        </p:tgtEl>
                                        <p:attrNameLst>
                                          <p:attrName>ppt_w</p:attrName>
                                        </p:attrNameLst>
                                      </p:cBhvr>
                                      <p:tavLst>
                                        <p:tav tm="0">
                                          <p:val>
                                            <p:fltVal val="0"/>
                                          </p:val>
                                        </p:tav>
                                        <p:tav tm="100000">
                                          <p:val>
                                            <p:strVal val="#ppt_w"/>
                                          </p:val>
                                        </p:tav>
                                      </p:tavLst>
                                    </p:anim>
                                    <p:anim calcmode="lin" valueType="num">
                                      <p:cBhvr>
                                        <p:cTn id="713" dur="1000" fill="hold"/>
                                        <p:tgtEl>
                                          <p:spTgt spid="887"/>
                                        </p:tgtEl>
                                        <p:attrNameLst>
                                          <p:attrName>ppt_h</p:attrName>
                                        </p:attrNameLst>
                                      </p:cBhvr>
                                      <p:tavLst>
                                        <p:tav tm="0">
                                          <p:val>
                                            <p:fltVal val="0"/>
                                          </p:val>
                                        </p:tav>
                                        <p:tav tm="100000">
                                          <p:val>
                                            <p:strVal val="#ppt_h"/>
                                          </p:val>
                                        </p:tav>
                                      </p:tavLst>
                                    </p:anim>
                                    <p:anim calcmode="lin" valueType="num">
                                      <p:cBhvr>
                                        <p:cTn id="714" dur="1000" fill="hold"/>
                                        <p:tgtEl>
                                          <p:spTgt spid="887"/>
                                        </p:tgtEl>
                                        <p:attrNameLst>
                                          <p:attrName>style.rotation</p:attrName>
                                        </p:attrNameLst>
                                      </p:cBhvr>
                                      <p:tavLst>
                                        <p:tav tm="0">
                                          <p:val>
                                            <p:fltVal val="90"/>
                                          </p:val>
                                        </p:tav>
                                        <p:tav tm="100000">
                                          <p:val>
                                            <p:fltVal val="0"/>
                                          </p:val>
                                        </p:tav>
                                      </p:tavLst>
                                    </p:anim>
                                    <p:animEffect transition="in" filter="fade">
                                      <p:cBhvr>
                                        <p:cTn id="715" dur="1000"/>
                                        <p:tgtEl>
                                          <p:spTgt spid="887"/>
                                        </p:tgtEl>
                                      </p:cBhvr>
                                    </p:animEffect>
                                  </p:childTnLst>
                                </p:cTn>
                              </p:par>
                              <p:par>
                                <p:cTn id="716" presetID="31" presetClass="entr" presetSubtype="0" fill="hold" grpId="0" nodeType="withEffect">
                                  <p:stCondLst>
                                    <p:cond delay="750"/>
                                  </p:stCondLst>
                                  <p:childTnLst>
                                    <p:set>
                                      <p:cBhvr>
                                        <p:cTn id="717" dur="1" fill="hold">
                                          <p:stCondLst>
                                            <p:cond delay="0"/>
                                          </p:stCondLst>
                                        </p:cTn>
                                        <p:tgtEl>
                                          <p:spTgt spid="888"/>
                                        </p:tgtEl>
                                        <p:attrNameLst>
                                          <p:attrName>style.visibility</p:attrName>
                                        </p:attrNameLst>
                                      </p:cBhvr>
                                      <p:to>
                                        <p:strVal val="visible"/>
                                      </p:to>
                                    </p:set>
                                    <p:anim calcmode="lin" valueType="num">
                                      <p:cBhvr>
                                        <p:cTn id="718" dur="1000" fill="hold"/>
                                        <p:tgtEl>
                                          <p:spTgt spid="888"/>
                                        </p:tgtEl>
                                        <p:attrNameLst>
                                          <p:attrName>ppt_w</p:attrName>
                                        </p:attrNameLst>
                                      </p:cBhvr>
                                      <p:tavLst>
                                        <p:tav tm="0">
                                          <p:val>
                                            <p:fltVal val="0"/>
                                          </p:val>
                                        </p:tav>
                                        <p:tav tm="100000">
                                          <p:val>
                                            <p:strVal val="#ppt_w"/>
                                          </p:val>
                                        </p:tav>
                                      </p:tavLst>
                                    </p:anim>
                                    <p:anim calcmode="lin" valueType="num">
                                      <p:cBhvr>
                                        <p:cTn id="719" dur="1000" fill="hold"/>
                                        <p:tgtEl>
                                          <p:spTgt spid="888"/>
                                        </p:tgtEl>
                                        <p:attrNameLst>
                                          <p:attrName>ppt_h</p:attrName>
                                        </p:attrNameLst>
                                      </p:cBhvr>
                                      <p:tavLst>
                                        <p:tav tm="0">
                                          <p:val>
                                            <p:fltVal val="0"/>
                                          </p:val>
                                        </p:tav>
                                        <p:tav tm="100000">
                                          <p:val>
                                            <p:strVal val="#ppt_h"/>
                                          </p:val>
                                        </p:tav>
                                      </p:tavLst>
                                    </p:anim>
                                    <p:anim calcmode="lin" valueType="num">
                                      <p:cBhvr>
                                        <p:cTn id="720" dur="1000" fill="hold"/>
                                        <p:tgtEl>
                                          <p:spTgt spid="888"/>
                                        </p:tgtEl>
                                        <p:attrNameLst>
                                          <p:attrName>style.rotation</p:attrName>
                                        </p:attrNameLst>
                                      </p:cBhvr>
                                      <p:tavLst>
                                        <p:tav tm="0">
                                          <p:val>
                                            <p:fltVal val="90"/>
                                          </p:val>
                                        </p:tav>
                                        <p:tav tm="100000">
                                          <p:val>
                                            <p:fltVal val="0"/>
                                          </p:val>
                                        </p:tav>
                                      </p:tavLst>
                                    </p:anim>
                                    <p:animEffect transition="in" filter="fade">
                                      <p:cBhvr>
                                        <p:cTn id="721" dur="1000"/>
                                        <p:tgtEl>
                                          <p:spTgt spid="888"/>
                                        </p:tgtEl>
                                      </p:cBhvr>
                                    </p:animEffect>
                                  </p:childTnLst>
                                </p:cTn>
                              </p:par>
                              <p:par>
                                <p:cTn id="722" presetID="31" presetClass="entr" presetSubtype="0" fill="hold" grpId="0" nodeType="withEffect">
                                  <p:stCondLst>
                                    <p:cond delay="750"/>
                                  </p:stCondLst>
                                  <p:childTnLst>
                                    <p:set>
                                      <p:cBhvr>
                                        <p:cTn id="723" dur="1" fill="hold">
                                          <p:stCondLst>
                                            <p:cond delay="0"/>
                                          </p:stCondLst>
                                        </p:cTn>
                                        <p:tgtEl>
                                          <p:spTgt spid="889"/>
                                        </p:tgtEl>
                                        <p:attrNameLst>
                                          <p:attrName>style.visibility</p:attrName>
                                        </p:attrNameLst>
                                      </p:cBhvr>
                                      <p:to>
                                        <p:strVal val="visible"/>
                                      </p:to>
                                    </p:set>
                                    <p:anim calcmode="lin" valueType="num">
                                      <p:cBhvr>
                                        <p:cTn id="724" dur="1000" fill="hold"/>
                                        <p:tgtEl>
                                          <p:spTgt spid="889"/>
                                        </p:tgtEl>
                                        <p:attrNameLst>
                                          <p:attrName>ppt_w</p:attrName>
                                        </p:attrNameLst>
                                      </p:cBhvr>
                                      <p:tavLst>
                                        <p:tav tm="0">
                                          <p:val>
                                            <p:fltVal val="0"/>
                                          </p:val>
                                        </p:tav>
                                        <p:tav tm="100000">
                                          <p:val>
                                            <p:strVal val="#ppt_w"/>
                                          </p:val>
                                        </p:tav>
                                      </p:tavLst>
                                    </p:anim>
                                    <p:anim calcmode="lin" valueType="num">
                                      <p:cBhvr>
                                        <p:cTn id="725" dur="1000" fill="hold"/>
                                        <p:tgtEl>
                                          <p:spTgt spid="889"/>
                                        </p:tgtEl>
                                        <p:attrNameLst>
                                          <p:attrName>ppt_h</p:attrName>
                                        </p:attrNameLst>
                                      </p:cBhvr>
                                      <p:tavLst>
                                        <p:tav tm="0">
                                          <p:val>
                                            <p:fltVal val="0"/>
                                          </p:val>
                                        </p:tav>
                                        <p:tav tm="100000">
                                          <p:val>
                                            <p:strVal val="#ppt_h"/>
                                          </p:val>
                                        </p:tav>
                                      </p:tavLst>
                                    </p:anim>
                                    <p:anim calcmode="lin" valueType="num">
                                      <p:cBhvr>
                                        <p:cTn id="726" dur="1000" fill="hold"/>
                                        <p:tgtEl>
                                          <p:spTgt spid="889"/>
                                        </p:tgtEl>
                                        <p:attrNameLst>
                                          <p:attrName>style.rotation</p:attrName>
                                        </p:attrNameLst>
                                      </p:cBhvr>
                                      <p:tavLst>
                                        <p:tav tm="0">
                                          <p:val>
                                            <p:fltVal val="90"/>
                                          </p:val>
                                        </p:tav>
                                        <p:tav tm="100000">
                                          <p:val>
                                            <p:fltVal val="0"/>
                                          </p:val>
                                        </p:tav>
                                      </p:tavLst>
                                    </p:anim>
                                    <p:animEffect transition="in" filter="fade">
                                      <p:cBhvr>
                                        <p:cTn id="727" dur="1000"/>
                                        <p:tgtEl>
                                          <p:spTgt spid="889"/>
                                        </p:tgtEl>
                                      </p:cBhvr>
                                    </p:animEffect>
                                  </p:childTnLst>
                                </p:cTn>
                              </p:par>
                              <p:par>
                                <p:cTn id="728" presetID="31" presetClass="entr" presetSubtype="0" fill="hold" grpId="0" nodeType="withEffect">
                                  <p:stCondLst>
                                    <p:cond delay="750"/>
                                  </p:stCondLst>
                                  <p:childTnLst>
                                    <p:set>
                                      <p:cBhvr>
                                        <p:cTn id="729" dur="1" fill="hold">
                                          <p:stCondLst>
                                            <p:cond delay="0"/>
                                          </p:stCondLst>
                                        </p:cTn>
                                        <p:tgtEl>
                                          <p:spTgt spid="890"/>
                                        </p:tgtEl>
                                        <p:attrNameLst>
                                          <p:attrName>style.visibility</p:attrName>
                                        </p:attrNameLst>
                                      </p:cBhvr>
                                      <p:to>
                                        <p:strVal val="visible"/>
                                      </p:to>
                                    </p:set>
                                    <p:anim calcmode="lin" valueType="num">
                                      <p:cBhvr>
                                        <p:cTn id="730" dur="1000" fill="hold"/>
                                        <p:tgtEl>
                                          <p:spTgt spid="890"/>
                                        </p:tgtEl>
                                        <p:attrNameLst>
                                          <p:attrName>ppt_w</p:attrName>
                                        </p:attrNameLst>
                                      </p:cBhvr>
                                      <p:tavLst>
                                        <p:tav tm="0">
                                          <p:val>
                                            <p:fltVal val="0"/>
                                          </p:val>
                                        </p:tav>
                                        <p:tav tm="100000">
                                          <p:val>
                                            <p:strVal val="#ppt_w"/>
                                          </p:val>
                                        </p:tav>
                                      </p:tavLst>
                                    </p:anim>
                                    <p:anim calcmode="lin" valueType="num">
                                      <p:cBhvr>
                                        <p:cTn id="731" dur="1000" fill="hold"/>
                                        <p:tgtEl>
                                          <p:spTgt spid="890"/>
                                        </p:tgtEl>
                                        <p:attrNameLst>
                                          <p:attrName>ppt_h</p:attrName>
                                        </p:attrNameLst>
                                      </p:cBhvr>
                                      <p:tavLst>
                                        <p:tav tm="0">
                                          <p:val>
                                            <p:fltVal val="0"/>
                                          </p:val>
                                        </p:tav>
                                        <p:tav tm="100000">
                                          <p:val>
                                            <p:strVal val="#ppt_h"/>
                                          </p:val>
                                        </p:tav>
                                      </p:tavLst>
                                    </p:anim>
                                    <p:anim calcmode="lin" valueType="num">
                                      <p:cBhvr>
                                        <p:cTn id="732" dur="1000" fill="hold"/>
                                        <p:tgtEl>
                                          <p:spTgt spid="890"/>
                                        </p:tgtEl>
                                        <p:attrNameLst>
                                          <p:attrName>style.rotation</p:attrName>
                                        </p:attrNameLst>
                                      </p:cBhvr>
                                      <p:tavLst>
                                        <p:tav tm="0">
                                          <p:val>
                                            <p:fltVal val="90"/>
                                          </p:val>
                                        </p:tav>
                                        <p:tav tm="100000">
                                          <p:val>
                                            <p:fltVal val="0"/>
                                          </p:val>
                                        </p:tav>
                                      </p:tavLst>
                                    </p:anim>
                                    <p:animEffect transition="in" filter="fade">
                                      <p:cBhvr>
                                        <p:cTn id="733" dur="1000"/>
                                        <p:tgtEl>
                                          <p:spTgt spid="890"/>
                                        </p:tgtEl>
                                      </p:cBhvr>
                                    </p:animEffect>
                                  </p:childTnLst>
                                </p:cTn>
                              </p:par>
                              <p:par>
                                <p:cTn id="734" presetID="31" presetClass="entr" presetSubtype="0" fill="hold" grpId="0" nodeType="withEffect">
                                  <p:stCondLst>
                                    <p:cond delay="750"/>
                                  </p:stCondLst>
                                  <p:childTnLst>
                                    <p:set>
                                      <p:cBhvr>
                                        <p:cTn id="735" dur="1" fill="hold">
                                          <p:stCondLst>
                                            <p:cond delay="0"/>
                                          </p:stCondLst>
                                        </p:cTn>
                                        <p:tgtEl>
                                          <p:spTgt spid="891"/>
                                        </p:tgtEl>
                                        <p:attrNameLst>
                                          <p:attrName>style.visibility</p:attrName>
                                        </p:attrNameLst>
                                      </p:cBhvr>
                                      <p:to>
                                        <p:strVal val="visible"/>
                                      </p:to>
                                    </p:set>
                                    <p:anim calcmode="lin" valueType="num">
                                      <p:cBhvr>
                                        <p:cTn id="736" dur="1000" fill="hold"/>
                                        <p:tgtEl>
                                          <p:spTgt spid="891"/>
                                        </p:tgtEl>
                                        <p:attrNameLst>
                                          <p:attrName>ppt_w</p:attrName>
                                        </p:attrNameLst>
                                      </p:cBhvr>
                                      <p:tavLst>
                                        <p:tav tm="0">
                                          <p:val>
                                            <p:fltVal val="0"/>
                                          </p:val>
                                        </p:tav>
                                        <p:tav tm="100000">
                                          <p:val>
                                            <p:strVal val="#ppt_w"/>
                                          </p:val>
                                        </p:tav>
                                      </p:tavLst>
                                    </p:anim>
                                    <p:anim calcmode="lin" valueType="num">
                                      <p:cBhvr>
                                        <p:cTn id="737" dur="1000" fill="hold"/>
                                        <p:tgtEl>
                                          <p:spTgt spid="891"/>
                                        </p:tgtEl>
                                        <p:attrNameLst>
                                          <p:attrName>ppt_h</p:attrName>
                                        </p:attrNameLst>
                                      </p:cBhvr>
                                      <p:tavLst>
                                        <p:tav tm="0">
                                          <p:val>
                                            <p:fltVal val="0"/>
                                          </p:val>
                                        </p:tav>
                                        <p:tav tm="100000">
                                          <p:val>
                                            <p:strVal val="#ppt_h"/>
                                          </p:val>
                                        </p:tav>
                                      </p:tavLst>
                                    </p:anim>
                                    <p:anim calcmode="lin" valueType="num">
                                      <p:cBhvr>
                                        <p:cTn id="738" dur="1000" fill="hold"/>
                                        <p:tgtEl>
                                          <p:spTgt spid="891"/>
                                        </p:tgtEl>
                                        <p:attrNameLst>
                                          <p:attrName>style.rotation</p:attrName>
                                        </p:attrNameLst>
                                      </p:cBhvr>
                                      <p:tavLst>
                                        <p:tav tm="0">
                                          <p:val>
                                            <p:fltVal val="90"/>
                                          </p:val>
                                        </p:tav>
                                        <p:tav tm="100000">
                                          <p:val>
                                            <p:fltVal val="0"/>
                                          </p:val>
                                        </p:tav>
                                      </p:tavLst>
                                    </p:anim>
                                    <p:animEffect transition="in" filter="fade">
                                      <p:cBhvr>
                                        <p:cTn id="739" dur="1000"/>
                                        <p:tgtEl>
                                          <p:spTgt spid="891"/>
                                        </p:tgtEl>
                                      </p:cBhvr>
                                    </p:animEffect>
                                  </p:childTnLst>
                                </p:cTn>
                              </p:par>
                              <p:par>
                                <p:cTn id="740" presetID="31" presetClass="entr" presetSubtype="0" fill="hold" grpId="0" nodeType="withEffect">
                                  <p:stCondLst>
                                    <p:cond delay="750"/>
                                  </p:stCondLst>
                                  <p:childTnLst>
                                    <p:set>
                                      <p:cBhvr>
                                        <p:cTn id="741" dur="1" fill="hold">
                                          <p:stCondLst>
                                            <p:cond delay="0"/>
                                          </p:stCondLst>
                                        </p:cTn>
                                        <p:tgtEl>
                                          <p:spTgt spid="892"/>
                                        </p:tgtEl>
                                        <p:attrNameLst>
                                          <p:attrName>style.visibility</p:attrName>
                                        </p:attrNameLst>
                                      </p:cBhvr>
                                      <p:to>
                                        <p:strVal val="visible"/>
                                      </p:to>
                                    </p:set>
                                    <p:anim calcmode="lin" valueType="num">
                                      <p:cBhvr>
                                        <p:cTn id="742" dur="1000" fill="hold"/>
                                        <p:tgtEl>
                                          <p:spTgt spid="892"/>
                                        </p:tgtEl>
                                        <p:attrNameLst>
                                          <p:attrName>ppt_w</p:attrName>
                                        </p:attrNameLst>
                                      </p:cBhvr>
                                      <p:tavLst>
                                        <p:tav tm="0">
                                          <p:val>
                                            <p:fltVal val="0"/>
                                          </p:val>
                                        </p:tav>
                                        <p:tav tm="100000">
                                          <p:val>
                                            <p:strVal val="#ppt_w"/>
                                          </p:val>
                                        </p:tav>
                                      </p:tavLst>
                                    </p:anim>
                                    <p:anim calcmode="lin" valueType="num">
                                      <p:cBhvr>
                                        <p:cTn id="743" dur="1000" fill="hold"/>
                                        <p:tgtEl>
                                          <p:spTgt spid="892"/>
                                        </p:tgtEl>
                                        <p:attrNameLst>
                                          <p:attrName>ppt_h</p:attrName>
                                        </p:attrNameLst>
                                      </p:cBhvr>
                                      <p:tavLst>
                                        <p:tav tm="0">
                                          <p:val>
                                            <p:fltVal val="0"/>
                                          </p:val>
                                        </p:tav>
                                        <p:tav tm="100000">
                                          <p:val>
                                            <p:strVal val="#ppt_h"/>
                                          </p:val>
                                        </p:tav>
                                      </p:tavLst>
                                    </p:anim>
                                    <p:anim calcmode="lin" valueType="num">
                                      <p:cBhvr>
                                        <p:cTn id="744" dur="1000" fill="hold"/>
                                        <p:tgtEl>
                                          <p:spTgt spid="892"/>
                                        </p:tgtEl>
                                        <p:attrNameLst>
                                          <p:attrName>style.rotation</p:attrName>
                                        </p:attrNameLst>
                                      </p:cBhvr>
                                      <p:tavLst>
                                        <p:tav tm="0">
                                          <p:val>
                                            <p:fltVal val="90"/>
                                          </p:val>
                                        </p:tav>
                                        <p:tav tm="100000">
                                          <p:val>
                                            <p:fltVal val="0"/>
                                          </p:val>
                                        </p:tav>
                                      </p:tavLst>
                                    </p:anim>
                                    <p:animEffect transition="in" filter="fade">
                                      <p:cBhvr>
                                        <p:cTn id="745" dur="1000"/>
                                        <p:tgtEl>
                                          <p:spTgt spid="892"/>
                                        </p:tgtEl>
                                      </p:cBhvr>
                                    </p:animEffect>
                                  </p:childTnLst>
                                </p:cTn>
                              </p:par>
                              <p:par>
                                <p:cTn id="746" presetID="31" presetClass="entr" presetSubtype="0" fill="hold" grpId="0" nodeType="withEffect">
                                  <p:stCondLst>
                                    <p:cond delay="750"/>
                                  </p:stCondLst>
                                  <p:childTnLst>
                                    <p:set>
                                      <p:cBhvr>
                                        <p:cTn id="747" dur="1" fill="hold">
                                          <p:stCondLst>
                                            <p:cond delay="0"/>
                                          </p:stCondLst>
                                        </p:cTn>
                                        <p:tgtEl>
                                          <p:spTgt spid="893"/>
                                        </p:tgtEl>
                                        <p:attrNameLst>
                                          <p:attrName>style.visibility</p:attrName>
                                        </p:attrNameLst>
                                      </p:cBhvr>
                                      <p:to>
                                        <p:strVal val="visible"/>
                                      </p:to>
                                    </p:set>
                                    <p:anim calcmode="lin" valueType="num">
                                      <p:cBhvr>
                                        <p:cTn id="748" dur="1000" fill="hold"/>
                                        <p:tgtEl>
                                          <p:spTgt spid="893"/>
                                        </p:tgtEl>
                                        <p:attrNameLst>
                                          <p:attrName>ppt_w</p:attrName>
                                        </p:attrNameLst>
                                      </p:cBhvr>
                                      <p:tavLst>
                                        <p:tav tm="0">
                                          <p:val>
                                            <p:fltVal val="0"/>
                                          </p:val>
                                        </p:tav>
                                        <p:tav tm="100000">
                                          <p:val>
                                            <p:strVal val="#ppt_w"/>
                                          </p:val>
                                        </p:tav>
                                      </p:tavLst>
                                    </p:anim>
                                    <p:anim calcmode="lin" valueType="num">
                                      <p:cBhvr>
                                        <p:cTn id="749" dur="1000" fill="hold"/>
                                        <p:tgtEl>
                                          <p:spTgt spid="893"/>
                                        </p:tgtEl>
                                        <p:attrNameLst>
                                          <p:attrName>ppt_h</p:attrName>
                                        </p:attrNameLst>
                                      </p:cBhvr>
                                      <p:tavLst>
                                        <p:tav tm="0">
                                          <p:val>
                                            <p:fltVal val="0"/>
                                          </p:val>
                                        </p:tav>
                                        <p:tav tm="100000">
                                          <p:val>
                                            <p:strVal val="#ppt_h"/>
                                          </p:val>
                                        </p:tav>
                                      </p:tavLst>
                                    </p:anim>
                                    <p:anim calcmode="lin" valueType="num">
                                      <p:cBhvr>
                                        <p:cTn id="750" dur="1000" fill="hold"/>
                                        <p:tgtEl>
                                          <p:spTgt spid="893"/>
                                        </p:tgtEl>
                                        <p:attrNameLst>
                                          <p:attrName>style.rotation</p:attrName>
                                        </p:attrNameLst>
                                      </p:cBhvr>
                                      <p:tavLst>
                                        <p:tav tm="0">
                                          <p:val>
                                            <p:fltVal val="90"/>
                                          </p:val>
                                        </p:tav>
                                        <p:tav tm="100000">
                                          <p:val>
                                            <p:fltVal val="0"/>
                                          </p:val>
                                        </p:tav>
                                      </p:tavLst>
                                    </p:anim>
                                    <p:animEffect transition="in" filter="fade">
                                      <p:cBhvr>
                                        <p:cTn id="751" dur="1000"/>
                                        <p:tgtEl>
                                          <p:spTgt spid="893"/>
                                        </p:tgtEl>
                                      </p:cBhvr>
                                    </p:animEffect>
                                  </p:childTnLst>
                                </p:cTn>
                              </p:par>
                              <p:par>
                                <p:cTn id="752" presetID="31" presetClass="entr" presetSubtype="0" fill="hold" grpId="0" nodeType="withEffect">
                                  <p:stCondLst>
                                    <p:cond delay="750"/>
                                  </p:stCondLst>
                                  <p:childTnLst>
                                    <p:set>
                                      <p:cBhvr>
                                        <p:cTn id="753" dur="1" fill="hold">
                                          <p:stCondLst>
                                            <p:cond delay="0"/>
                                          </p:stCondLst>
                                        </p:cTn>
                                        <p:tgtEl>
                                          <p:spTgt spid="894"/>
                                        </p:tgtEl>
                                        <p:attrNameLst>
                                          <p:attrName>style.visibility</p:attrName>
                                        </p:attrNameLst>
                                      </p:cBhvr>
                                      <p:to>
                                        <p:strVal val="visible"/>
                                      </p:to>
                                    </p:set>
                                    <p:anim calcmode="lin" valueType="num">
                                      <p:cBhvr>
                                        <p:cTn id="754" dur="1000" fill="hold"/>
                                        <p:tgtEl>
                                          <p:spTgt spid="894"/>
                                        </p:tgtEl>
                                        <p:attrNameLst>
                                          <p:attrName>ppt_w</p:attrName>
                                        </p:attrNameLst>
                                      </p:cBhvr>
                                      <p:tavLst>
                                        <p:tav tm="0">
                                          <p:val>
                                            <p:fltVal val="0"/>
                                          </p:val>
                                        </p:tav>
                                        <p:tav tm="100000">
                                          <p:val>
                                            <p:strVal val="#ppt_w"/>
                                          </p:val>
                                        </p:tav>
                                      </p:tavLst>
                                    </p:anim>
                                    <p:anim calcmode="lin" valueType="num">
                                      <p:cBhvr>
                                        <p:cTn id="755" dur="1000" fill="hold"/>
                                        <p:tgtEl>
                                          <p:spTgt spid="894"/>
                                        </p:tgtEl>
                                        <p:attrNameLst>
                                          <p:attrName>ppt_h</p:attrName>
                                        </p:attrNameLst>
                                      </p:cBhvr>
                                      <p:tavLst>
                                        <p:tav tm="0">
                                          <p:val>
                                            <p:fltVal val="0"/>
                                          </p:val>
                                        </p:tav>
                                        <p:tav tm="100000">
                                          <p:val>
                                            <p:strVal val="#ppt_h"/>
                                          </p:val>
                                        </p:tav>
                                      </p:tavLst>
                                    </p:anim>
                                    <p:anim calcmode="lin" valueType="num">
                                      <p:cBhvr>
                                        <p:cTn id="756" dur="1000" fill="hold"/>
                                        <p:tgtEl>
                                          <p:spTgt spid="894"/>
                                        </p:tgtEl>
                                        <p:attrNameLst>
                                          <p:attrName>style.rotation</p:attrName>
                                        </p:attrNameLst>
                                      </p:cBhvr>
                                      <p:tavLst>
                                        <p:tav tm="0">
                                          <p:val>
                                            <p:fltVal val="90"/>
                                          </p:val>
                                        </p:tav>
                                        <p:tav tm="100000">
                                          <p:val>
                                            <p:fltVal val="0"/>
                                          </p:val>
                                        </p:tav>
                                      </p:tavLst>
                                    </p:anim>
                                    <p:animEffect transition="in" filter="fade">
                                      <p:cBhvr>
                                        <p:cTn id="757" dur="1000"/>
                                        <p:tgtEl>
                                          <p:spTgt spid="894"/>
                                        </p:tgtEl>
                                      </p:cBhvr>
                                    </p:animEffect>
                                  </p:childTnLst>
                                </p:cTn>
                              </p:par>
                              <p:par>
                                <p:cTn id="758" presetID="31" presetClass="entr" presetSubtype="0" fill="hold" grpId="0" nodeType="withEffect">
                                  <p:stCondLst>
                                    <p:cond delay="750"/>
                                  </p:stCondLst>
                                  <p:childTnLst>
                                    <p:set>
                                      <p:cBhvr>
                                        <p:cTn id="759" dur="1" fill="hold">
                                          <p:stCondLst>
                                            <p:cond delay="0"/>
                                          </p:stCondLst>
                                        </p:cTn>
                                        <p:tgtEl>
                                          <p:spTgt spid="895"/>
                                        </p:tgtEl>
                                        <p:attrNameLst>
                                          <p:attrName>style.visibility</p:attrName>
                                        </p:attrNameLst>
                                      </p:cBhvr>
                                      <p:to>
                                        <p:strVal val="visible"/>
                                      </p:to>
                                    </p:set>
                                    <p:anim calcmode="lin" valueType="num">
                                      <p:cBhvr>
                                        <p:cTn id="760" dur="1000" fill="hold"/>
                                        <p:tgtEl>
                                          <p:spTgt spid="895"/>
                                        </p:tgtEl>
                                        <p:attrNameLst>
                                          <p:attrName>ppt_w</p:attrName>
                                        </p:attrNameLst>
                                      </p:cBhvr>
                                      <p:tavLst>
                                        <p:tav tm="0">
                                          <p:val>
                                            <p:fltVal val="0"/>
                                          </p:val>
                                        </p:tav>
                                        <p:tav tm="100000">
                                          <p:val>
                                            <p:strVal val="#ppt_w"/>
                                          </p:val>
                                        </p:tav>
                                      </p:tavLst>
                                    </p:anim>
                                    <p:anim calcmode="lin" valueType="num">
                                      <p:cBhvr>
                                        <p:cTn id="761" dur="1000" fill="hold"/>
                                        <p:tgtEl>
                                          <p:spTgt spid="895"/>
                                        </p:tgtEl>
                                        <p:attrNameLst>
                                          <p:attrName>ppt_h</p:attrName>
                                        </p:attrNameLst>
                                      </p:cBhvr>
                                      <p:tavLst>
                                        <p:tav tm="0">
                                          <p:val>
                                            <p:fltVal val="0"/>
                                          </p:val>
                                        </p:tav>
                                        <p:tav tm="100000">
                                          <p:val>
                                            <p:strVal val="#ppt_h"/>
                                          </p:val>
                                        </p:tav>
                                      </p:tavLst>
                                    </p:anim>
                                    <p:anim calcmode="lin" valueType="num">
                                      <p:cBhvr>
                                        <p:cTn id="762" dur="1000" fill="hold"/>
                                        <p:tgtEl>
                                          <p:spTgt spid="895"/>
                                        </p:tgtEl>
                                        <p:attrNameLst>
                                          <p:attrName>style.rotation</p:attrName>
                                        </p:attrNameLst>
                                      </p:cBhvr>
                                      <p:tavLst>
                                        <p:tav tm="0">
                                          <p:val>
                                            <p:fltVal val="90"/>
                                          </p:val>
                                        </p:tav>
                                        <p:tav tm="100000">
                                          <p:val>
                                            <p:fltVal val="0"/>
                                          </p:val>
                                        </p:tav>
                                      </p:tavLst>
                                    </p:anim>
                                    <p:animEffect transition="in" filter="fade">
                                      <p:cBhvr>
                                        <p:cTn id="763" dur="1000"/>
                                        <p:tgtEl>
                                          <p:spTgt spid="895"/>
                                        </p:tgtEl>
                                      </p:cBhvr>
                                    </p:animEffect>
                                  </p:childTnLst>
                                </p:cTn>
                              </p:par>
                              <p:par>
                                <p:cTn id="764" presetID="31" presetClass="entr" presetSubtype="0" fill="hold" grpId="0" nodeType="withEffect">
                                  <p:stCondLst>
                                    <p:cond delay="750"/>
                                  </p:stCondLst>
                                  <p:childTnLst>
                                    <p:set>
                                      <p:cBhvr>
                                        <p:cTn id="765" dur="1" fill="hold">
                                          <p:stCondLst>
                                            <p:cond delay="0"/>
                                          </p:stCondLst>
                                        </p:cTn>
                                        <p:tgtEl>
                                          <p:spTgt spid="896"/>
                                        </p:tgtEl>
                                        <p:attrNameLst>
                                          <p:attrName>style.visibility</p:attrName>
                                        </p:attrNameLst>
                                      </p:cBhvr>
                                      <p:to>
                                        <p:strVal val="visible"/>
                                      </p:to>
                                    </p:set>
                                    <p:anim calcmode="lin" valueType="num">
                                      <p:cBhvr>
                                        <p:cTn id="766" dur="1000" fill="hold"/>
                                        <p:tgtEl>
                                          <p:spTgt spid="896"/>
                                        </p:tgtEl>
                                        <p:attrNameLst>
                                          <p:attrName>ppt_w</p:attrName>
                                        </p:attrNameLst>
                                      </p:cBhvr>
                                      <p:tavLst>
                                        <p:tav tm="0">
                                          <p:val>
                                            <p:fltVal val="0"/>
                                          </p:val>
                                        </p:tav>
                                        <p:tav tm="100000">
                                          <p:val>
                                            <p:strVal val="#ppt_w"/>
                                          </p:val>
                                        </p:tav>
                                      </p:tavLst>
                                    </p:anim>
                                    <p:anim calcmode="lin" valueType="num">
                                      <p:cBhvr>
                                        <p:cTn id="767" dur="1000" fill="hold"/>
                                        <p:tgtEl>
                                          <p:spTgt spid="896"/>
                                        </p:tgtEl>
                                        <p:attrNameLst>
                                          <p:attrName>ppt_h</p:attrName>
                                        </p:attrNameLst>
                                      </p:cBhvr>
                                      <p:tavLst>
                                        <p:tav tm="0">
                                          <p:val>
                                            <p:fltVal val="0"/>
                                          </p:val>
                                        </p:tav>
                                        <p:tav tm="100000">
                                          <p:val>
                                            <p:strVal val="#ppt_h"/>
                                          </p:val>
                                        </p:tav>
                                      </p:tavLst>
                                    </p:anim>
                                    <p:anim calcmode="lin" valueType="num">
                                      <p:cBhvr>
                                        <p:cTn id="768" dur="1000" fill="hold"/>
                                        <p:tgtEl>
                                          <p:spTgt spid="896"/>
                                        </p:tgtEl>
                                        <p:attrNameLst>
                                          <p:attrName>style.rotation</p:attrName>
                                        </p:attrNameLst>
                                      </p:cBhvr>
                                      <p:tavLst>
                                        <p:tav tm="0">
                                          <p:val>
                                            <p:fltVal val="90"/>
                                          </p:val>
                                        </p:tav>
                                        <p:tav tm="100000">
                                          <p:val>
                                            <p:fltVal val="0"/>
                                          </p:val>
                                        </p:tav>
                                      </p:tavLst>
                                    </p:anim>
                                    <p:animEffect transition="in" filter="fade">
                                      <p:cBhvr>
                                        <p:cTn id="769" dur="1000"/>
                                        <p:tgtEl>
                                          <p:spTgt spid="896"/>
                                        </p:tgtEl>
                                      </p:cBhvr>
                                    </p:animEffect>
                                  </p:childTnLst>
                                </p:cTn>
                              </p:par>
                              <p:par>
                                <p:cTn id="770" presetID="31" presetClass="entr" presetSubtype="0" fill="hold" grpId="0" nodeType="withEffect">
                                  <p:stCondLst>
                                    <p:cond delay="750"/>
                                  </p:stCondLst>
                                  <p:childTnLst>
                                    <p:set>
                                      <p:cBhvr>
                                        <p:cTn id="771" dur="1" fill="hold">
                                          <p:stCondLst>
                                            <p:cond delay="0"/>
                                          </p:stCondLst>
                                        </p:cTn>
                                        <p:tgtEl>
                                          <p:spTgt spid="897"/>
                                        </p:tgtEl>
                                        <p:attrNameLst>
                                          <p:attrName>style.visibility</p:attrName>
                                        </p:attrNameLst>
                                      </p:cBhvr>
                                      <p:to>
                                        <p:strVal val="visible"/>
                                      </p:to>
                                    </p:set>
                                    <p:anim calcmode="lin" valueType="num">
                                      <p:cBhvr>
                                        <p:cTn id="772" dur="1000" fill="hold"/>
                                        <p:tgtEl>
                                          <p:spTgt spid="897"/>
                                        </p:tgtEl>
                                        <p:attrNameLst>
                                          <p:attrName>ppt_w</p:attrName>
                                        </p:attrNameLst>
                                      </p:cBhvr>
                                      <p:tavLst>
                                        <p:tav tm="0">
                                          <p:val>
                                            <p:fltVal val="0"/>
                                          </p:val>
                                        </p:tav>
                                        <p:tav tm="100000">
                                          <p:val>
                                            <p:strVal val="#ppt_w"/>
                                          </p:val>
                                        </p:tav>
                                      </p:tavLst>
                                    </p:anim>
                                    <p:anim calcmode="lin" valueType="num">
                                      <p:cBhvr>
                                        <p:cTn id="773" dur="1000" fill="hold"/>
                                        <p:tgtEl>
                                          <p:spTgt spid="897"/>
                                        </p:tgtEl>
                                        <p:attrNameLst>
                                          <p:attrName>ppt_h</p:attrName>
                                        </p:attrNameLst>
                                      </p:cBhvr>
                                      <p:tavLst>
                                        <p:tav tm="0">
                                          <p:val>
                                            <p:fltVal val="0"/>
                                          </p:val>
                                        </p:tav>
                                        <p:tav tm="100000">
                                          <p:val>
                                            <p:strVal val="#ppt_h"/>
                                          </p:val>
                                        </p:tav>
                                      </p:tavLst>
                                    </p:anim>
                                    <p:anim calcmode="lin" valueType="num">
                                      <p:cBhvr>
                                        <p:cTn id="774" dur="1000" fill="hold"/>
                                        <p:tgtEl>
                                          <p:spTgt spid="897"/>
                                        </p:tgtEl>
                                        <p:attrNameLst>
                                          <p:attrName>style.rotation</p:attrName>
                                        </p:attrNameLst>
                                      </p:cBhvr>
                                      <p:tavLst>
                                        <p:tav tm="0">
                                          <p:val>
                                            <p:fltVal val="90"/>
                                          </p:val>
                                        </p:tav>
                                        <p:tav tm="100000">
                                          <p:val>
                                            <p:fltVal val="0"/>
                                          </p:val>
                                        </p:tav>
                                      </p:tavLst>
                                    </p:anim>
                                    <p:animEffect transition="in" filter="fade">
                                      <p:cBhvr>
                                        <p:cTn id="775" dur="1000"/>
                                        <p:tgtEl>
                                          <p:spTgt spid="897"/>
                                        </p:tgtEl>
                                      </p:cBhvr>
                                    </p:animEffect>
                                  </p:childTnLst>
                                </p:cTn>
                              </p:par>
                              <p:par>
                                <p:cTn id="776" presetID="31" presetClass="entr" presetSubtype="0" fill="hold" grpId="0" nodeType="withEffect">
                                  <p:stCondLst>
                                    <p:cond delay="750"/>
                                  </p:stCondLst>
                                  <p:childTnLst>
                                    <p:set>
                                      <p:cBhvr>
                                        <p:cTn id="777" dur="1" fill="hold">
                                          <p:stCondLst>
                                            <p:cond delay="0"/>
                                          </p:stCondLst>
                                        </p:cTn>
                                        <p:tgtEl>
                                          <p:spTgt spid="898"/>
                                        </p:tgtEl>
                                        <p:attrNameLst>
                                          <p:attrName>style.visibility</p:attrName>
                                        </p:attrNameLst>
                                      </p:cBhvr>
                                      <p:to>
                                        <p:strVal val="visible"/>
                                      </p:to>
                                    </p:set>
                                    <p:anim calcmode="lin" valueType="num">
                                      <p:cBhvr>
                                        <p:cTn id="778" dur="1000" fill="hold"/>
                                        <p:tgtEl>
                                          <p:spTgt spid="898"/>
                                        </p:tgtEl>
                                        <p:attrNameLst>
                                          <p:attrName>ppt_w</p:attrName>
                                        </p:attrNameLst>
                                      </p:cBhvr>
                                      <p:tavLst>
                                        <p:tav tm="0">
                                          <p:val>
                                            <p:fltVal val="0"/>
                                          </p:val>
                                        </p:tav>
                                        <p:tav tm="100000">
                                          <p:val>
                                            <p:strVal val="#ppt_w"/>
                                          </p:val>
                                        </p:tav>
                                      </p:tavLst>
                                    </p:anim>
                                    <p:anim calcmode="lin" valueType="num">
                                      <p:cBhvr>
                                        <p:cTn id="779" dur="1000" fill="hold"/>
                                        <p:tgtEl>
                                          <p:spTgt spid="898"/>
                                        </p:tgtEl>
                                        <p:attrNameLst>
                                          <p:attrName>ppt_h</p:attrName>
                                        </p:attrNameLst>
                                      </p:cBhvr>
                                      <p:tavLst>
                                        <p:tav tm="0">
                                          <p:val>
                                            <p:fltVal val="0"/>
                                          </p:val>
                                        </p:tav>
                                        <p:tav tm="100000">
                                          <p:val>
                                            <p:strVal val="#ppt_h"/>
                                          </p:val>
                                        </p:tav>
                                      </p:tavLst>
                                    </p:anim>
                                    <p:anim calcmode="lin" valueType="num">
                                      <p:cBhvr>
                                        <p:cTn id="780" dur="1000" fill="hold"/>
                                        <p:tgtEl>
                                          <p:spTgt spid="898"/>
                                        </p:tgtEl>
                                        <p:attrNameLst>
                                          <p:attrName>style.rotation</p:attrName>
                                        </p:attrNameLst>
                                      </p:cBhvr>
                                      <p:tavLst>
                                        <p:tav tm="0">
                                          <p:val>
                                            <p:fltVal val="90"/>
                                          </p:val>
                                        </p:tav>
                                        <p:tav tm="100000">
                                          <p:val>
                                            <p:fltVal val="0"/>
                                          </p:val>
                                        </p:tav>
                                      </p:tavLst>
                                    </p:anim>
                                    <p:animEffect transition="in" filter="fade">
                                      <p:cBhvr>
                                        <p:cTn id="781" dur="1000"/>
                                        <p:tgtEl>
                                          <p:spTgt spid="898"/>
                                        </p:tgtEl>
                                      </p:cBhvr>
                                    </p:animEffect>
                                  </p:childTnLst>
                                </p:cTn>
                              </p:par>
                              <p:par>
                                <p:cTn id="782" presetID="31" presetClass="entr" presetSubtype="0" fill="hold" grpId="0" nodeType="withEffect">
                                  <p:stCondLst>
                                    <p:cond delay="750"/>
                                  </p:stCondLst>
                                  <p:childTnLst>
                                    <p:set>
                                      <p:cBhvr>
                                        <p:cTn id="783" dur="1" fill="hold">
                                          <p:stCondLst>
                                            <p:cond delay="0"/>
                                          </p:stCondLst>
                                        </p:cTn>
                                        <p:tgtEl>
                                          <p:spTgt spid="899"/>
                                        </p:tgtEl>
                                        <p:attrNameLst>
                                          <p:attrName>style.visibility</p:attrName>
                                        </p:attrNameLst>
                                      </p:cBhvr>
                                      <p:to>
                                        <p:strVal val="visible"/>
                                      </p:to>
                                    </p:set>
                                    <p:anim calcmode="lin" valueType="num">
                                      <p:cBhvr>
                                        <p:cTn id="784" dur="1000" fill="hold"/>
                                        <p:tgtEl>
                                          <p:spTgt spid="899"/>
                                        </p:tgtEl>
                                        <p:attrNameLst>
                                          <p:attrName>ppt_w</p:attrName>
                                        </p:attrNameLst>
                                      </p:cBhvr>
                                      <p:tavLst>
                                        <p:tav tm="0">
                                          <p:val>
                                            <p:fltVal val="0"/>
                                          </p:val>
                                        </p:tav>
                                        <p:tav tm="100000">
                                          <p:val>
                                            <p:strVal val="#ppt_w"/>
                                          </p:val>
                                        </p:tav>
                                      </p:tavLst>
                                    </p:anim>
                                    <p:anim calcmode="lin" valueType="num">
                                      <p:cBhvr>
                                        <p:cTn id="785" dur="1000" fill="hold"/>
                                        <p:tgtEl>
                                          <p:spTgt spid="899"/>
                                        </p:tgtEl>
                                        <p:attrNameLst>
                                          <p:attrName>ppt_h</p:attrName>
                                        </p:attrNameLst>
                                      </p:cBhvr>
                                      <p:tavLst>
                                        <p:tav tm="0">
                                          <p:val>
                                            <p:fltVal val="0"/>
                                          </p:val>
                                        </p:tav>
                                        <p:tav tm="100000">
                                          <p:val>
                                            <p:strVal val="#ppt_h"/>
                                          </p:val>
                                        </p:tav>
                                      </p:tavLst>
                                    </p:anim>
                                    <p:anim calcmode="lin" valueType="num">
                                      <p:cBhvr>
                                        <p:cTn id="786" dur="1000" fill="hold"/>
                                        <p:tgtEl>
                                          <p:spTgt spid="899"/>
                                        </p:tgtEl>
                                        <p:attrNameLst>
                                          <p:attrName>style.rotation</p:attrName>
                                        </p:attrNameLst>
                                      </p:cBhvr>
                                      <p:tavLst>
                                        <p:tav tm="0">
                                          <p:val>
                                            <p:fltVal val="90"/>
                                          </p:val>
                                        </p:tav>
                                        <p:tav tm="100000">
                                          <p:val>
                                            <p:fltVal val="0"/>
                                          </p:val>
                                        </p:tav>
                                      </p:tavLst>
                                    </p:anim>
                                    <p:animEffect transition="in" filter="fade">
                                      <p:cBhvr>
                                        <p:cTn id="787" dur="1000"/>
                                        <p:tgtEl>
                                          <p:spTgt spid="899"/>
                                        </p:tgtEl>
                                      </p:cBhvr>
                                    </p:animEffect>
                                  </p:childTnLst>
                                </p:cTn>
                              </p:par>
                              <p:par>
                                <p:cTn id="788" presetID="31" presetClass="entr" presetSubtype="0" fill="hold" grpId="0" nodeType="withEffect">
                                  <p:stCondLst>
                                    <p:cond delay="750"/>
                                  </p:stCondLst>
                                  <p:childTnLst>
                                    <p:set>
                                      <p:cBhvr>
                                        <p:cTn id="789" dur="1" fill="hold">
                                          <p:stCondLst>
                                            <p:cond delay="0"/>
                                          </p:stCondLst>
                                        </p:cTn>
                                        <p:tgtEl>
                                          <p:spTgt spid="900"/>
                                        </p:tgtEl>
                                        <p:attrNameLst>
                                          <p:attrName>style.visibility</p:attrName>
                                        </p:attrNameLst>
                                      </p:cBhvr>
                                      <p:to>
                                        <p:strVal val="visible"/>
                                      </p:to>
                                    </p:set>
                                    <p:anim calcmode="lin" valueType="num">
                                      <p:cBhvr>
                                        <p:cTn id="790" dur="1000" fill="hold"/>
                                        <p:tgtEl>
                                          <p:spTgt spid="900"/>
                                        </p:tgtEl>
                                        <p:attrNameLst>
                                          <p:attrName>ppt_w</p:attrName>
                                        </p:attrNameLst>
                                      </p:cBhvr>
                                      <p:tavLst>
                                        <p:tav tm="0">
                                          <p:val>
                                            <p:fltVal val="0"/>
                                          </p:val>
                                        </p:tav>
                                        <p:tav tm="100000">
                                          <p:val>
                                            <p:strVal val="#ppt_w"/>
                                          </p:val>
                                        </p:tav>
                                      </p:tavLst>
                                    </p:anim>
                                    <p:anim calcmode="lin" valueType="num">
                                      <p:cBhvr>
                                        <p:cTn id="791" dur="1000" fill="hold"/>
                                        <p:tgtEl>
                                          <p:spTgt spid="900"/>
                                        </p:tgtEl>
                                        <p:attrNameLst>
                                          <p:attrName>ppt_h</p:attrName>
                                        </p:attrNameLst>
                                      </p:cBhvr>
                                      <p:tavLst>
                                        <p:tav tm="0">
                                          <p:val>
                                            <p:fltVal val="0"/>
                                          </p:val>
                                        </p:tav>
                                        <p:tav tm="100000">
                                          <p:val>
                                            <p:strVal val="#ppt_h"/>
                                          </p:val>
                                        </p:tav>
                                      </p:tavLst>
                                    </p:anim>
                                    <p:anim calcmode="lin" valueType="num">
                                      <p:cBhvr>
                                        <p:cTn id="792" dur="1000" fill="hold"/>
                                        <p:tgtEl>
                                          <p:spTgt spid="900"/>
                                        </p:tgtEl>
                                        <p:attrNameLst>
                                          <p:attrName>style.rotation</p:attrName>
                                        </p:attrNameLst>
                                      </p:cBhvr>
                                      <p:tavLst>
                                        <p:tav tm="0">
                                          <p:val>
                                            <p:fltVal val="90"/>
                                          </p:val>
                                        </p:tav>
                                        <p:tav tm="100000">
                                          <p:val>
                                            <p:fltVal val="0"/>
                                          </p:val>
                                        </p:tav>
                                      </p:tavLst>
                                    </p:anim>
                                    <p:animEffect transition="in" filter="fade">
                                      <p:cBhvr>
                                        <p:cTn id="793" dur="1000"/>
                                        <p:tgtEl>
                                          <p:spTgt spid="900"/>
                                        </p:tgtEl>
                                      </p:cBhvr>
                                    </p:animEffect>
                                  </p:childTnLst>
                                </p:cTn>
                              </p:par>
                              <p:par>
                                <p:cTn id="794" presetID="31" presetClass="entr" presetSubtype="0" fill="hold" grpId="0" nodeType="withEffect">
                                  <p:stCondLst>
                                    <p:cond delay="750"/>
                                  </p:stCondLst>
                                  <p:childTnLst>
                                    <p:set>
                                      <p:cBhvr>
                                        <p:cTn id="795" dur="1" fill="hold">
                                          <p:stCondLst>
                                            <p:cond delay="0"/>
                                          </p:stCondLst>
                                        </p:cTn>
                                        <p:tgtEl>
                                          <p:spTgt spid="901"/>
                                        </p:tgtEl>
                                        <p:attrNameLst>
                                          <p:attrName>style.visibility</p:attrName>
                                        </p:attrNameLst>
                                      </p:cBhvr>
                                      <p:to>
                                        <p:strVal val="visible"/>
                                      </p:to>
                                    </p:set>
                                    <p:anim calcmode="lin" valueType="num">
                                      <p:cBhvr>
                                        <p:cTn id="796" dur="1000" fill="hold"/>
                                        <p:tgtEl>
                                          <p:spTgt spid="901"/>
                                        </p:tgtEl>
                                        <p:attrNameLst>
                                          <p:attrName>ppt_w</p:attrName>
                                        </p:attrNameLst>
                                      </p:cBhvr>
                                      <p:tavLst>
                                        <p:tav tm="0">
                                          <p:val>
                                            <p:fltVal val="0"/>
                                          </p:val>
                                        </p:tav>
                                        <p:tav tm="100000">
                                          <p:val>
                                            <p:strVal val="#ppt_w"/>
                                          </p:val>
                                        </p:tav>
                                      </p:tavLst>
                                    </p:anim>
                                    <p:anim calcmode="lin" valueType="num">
                                      <p:cBhvr>
                                        <p:cTn id="797" dur="1000" fill="hold"/>
                                        <p:tgtEl>
                                          <p:spTgt spid="901"/>
                                        </p:tgtEl>
                                        <p:attrNameLst>
                                          <p:attrName>ppt_h</p:attrName>
                                        </p:attrNameLst>
                                      </p:cBhvr>
                                      <p:tavLst>
                                        <p:tav tm="0">
                                          <p:val>
                                            <p:fltVal val="0"/>
                                          </p:val>
                                        </p:tav>
                                        <p:tav tm="100000">
                                          <p:val>
                                            <p:strVal val="#ppt_h"/>
                                          </p:val>
                                        </p:tav>
                                      </p:tavLst>
                                    </p:anim>
                                    <p:anim calcmode="lin" valueType="num">
                                      <p:cBhvr>
                                        <p:cTn id="798" dur="1000" fill="hold"/>
                                        <p:tgtEl>
                                          <p:spTgt spid="901"/>
                                        </p:tgtEl>
                                        <p:attrNameLst>
                                          <p:attrName>style.rotation</p:attrName>
                                        </p:attrNameLst>
                                      </p:cBhvr>
                                      <p:tavLst>
                                        <p:tav tm="0">
                                          <p:val>
                                            <p:fltVal val="90"/>
                                          </p:val>
                                        </p:tav>
                                        <p:tav tm="100000">
                                          <p:val>
                                            <p:fltVal val="0"/>
                                          </p:val>
                                        </p:tav>
                                      </p:tavLst>
                                    </p:anim>
                                    <p:animEffect transition="in" filter="fade">
                                      <p:cBhvr>
                                        <p:cTn id="799" dur="1000"/>
                                        <p:tgtEl>
                                          <p:spTgt spid="901"/>
                                        </p:tgtEl>
                                      </p:cBhvr>
                                    </p:animEffect>
                                  </p:childTnLst>
                                </p:cTn>
                              </p:par>
                              <p:par>
                                <p:cTn id="800" presetID="31" presetClass="entr" presetSubtype="0" fill="hold" grpId="0" nodeType="withEffect">
                                  <p:stCondLst>
                                    <p:cond delay="750"/>
                                  </p:stCondLst>
                                  <p:childTnLst>
                                    <p:set>
                                      <p:cBhvr>
                                        <p:cTn id="801" dur="1" fill="hold">
                                          <p:stCondLst>
                                            <p:cond delay="0"/>
                                          </p:stCondLst>
                                        </p:cTn>
                                        <p:tgtEl>
                                          <p:spTgt spid="902"/>
                                        </p:tgtEl>
                                        <p:attrNameLst>
                                          <p:attrName>style.visibility</p:attrName>
                                        </p:attrNameLst>
                                      </p:cBhvr>
                                      <p:to>
                                        <p:strVal val="visible"/>
                                      </p:to>
                                    </p:set>
                                    <p:anim calcmode="lin" valueType="num">
                                      <p:cBhvr>
                                        <p:cTn id="802" dur="1000" fill="hold"/>
                                        <p:tgtEl>
                                          <p:spTgt spid="902"/>
                                        </p:tgtEl>
                                        <p:attrNameLst>
                                          <p:attrName>ppt_w</p:attrName>
                                        </p:attrNameLst>
                                      </p:cBhvr>
                                      <p:tavLst>
                                        <p:tav tm="0">
                                          <p:val>
                                            <p:fltVal val="0"/>
                                          </p:val>
                                        </p:tav>
                                        <p:tav tm="100000">
                                          <p:val>
                                            <p:strVal val="#ppt_w"/>
                                          </p:val>
                                        </p:tav>
                                      </p:tavLst>
                                    </p:anim>
                                    <p:anim calcmode="lin" valueType="num">
                                      <p:cBhvr>
                                        <p:cTn id="803" dur="1000" fill="hold"/>
                                        <p:tgtEl>
                                          <p:spTgt spid="902"/>
                                        </p:tgtEl>
                                        <p:attrNameLst>
                                          <p:attrName>ppt_h</p:attrName>
                                        </p:attrNameLst>
                                      </p:cBhvr>
                                      <p:tavLst>
                                        <p:tav tm="0">
                                          <p:val>
                                            <p:fltVal val="0"/>
                                          </p:val>
                                        </p:tav>
                                        <p:tav tm="100000">
                                          <p:val>
                                            <p:strVal val="#ppt_h"/>
                                          </p:val>
                                        </p:tav>
                                      </p:tavLst>
                                    </p:anim>
                                    <p:anim calcmode="lin" valueType="num">
                                      <p:cBhvr>
                                        <p:cTn id="804" dur="1000" fill="hold"/>
                                        <p:tgtEl>
                                          <p:spTgt spid="902"/>
                                        </p:tgtEl>
                                        <p:attrNameLst>
                                          <p:attrName>style.rotation</p:attrName>
                                        </p:attrNameLst>
                                      </p:cBhvr>
                                      <p:tavLst>
                                        <p:tav tm="0">
                                          <p:val>
                                            <p:fltVal val="90"/>
                                          </p:val>
                                        </p:tav>
                                        <p:tav tm="100000">
                                          <p:val>
                                            <p:fltVal val="0"/>
                                          </p:val>
                                        </p:tav>
                                      </p:tavLst>
                                    </p:anim>
                                    <p:animEffect transition="in" filter="fade">
                                      <p:cBhvr>
                                        <p:cTn id="805" dur="1000"/>
                                        <p:tgtEl>
                                          <p:spTgt spid="902"/>
                                        </p:tgtEl>
                                      </p:cBhvr>
                                    </p:animEffect>
                                  </p:childTnLst>
                                </p:cTn>
                              </p:par>
                              <p:par>
                                <p:cTn id="806" presetID="31" presetClass="entr" presetSubtype="0" fill="hold" grpId="0" nodeType="withEffect">
                                  <p:stCondLst>
                                    <p:cond delay="750"/>
                                  </p:stCondLst>
                                  <p:childTnLst>
                                    <p:set>
                                      <p:cBhvr>
                                        <p:cTn id="807" dur="1" fill="hold">
                                          <p:stCondLst>
                                            <p:cond delay="0"/>
                                          </p:stCondLst>
                                        </p:cTn>
                                        <p:tgtEl>
                                          <p:spTgt spid="903"/>
                                        </p:tgtEl>
                                        <p:attrNameLst>
                                          <p:attrName>style.visibility</p:attrName>
                                        </p:attrNameLst>
                                      </p:cBhvr>
                                      <p:to>
                                        <p:strVal val="visible"/>
                                      </p:to>
                                    </p:set>
                                    <p:anim calcmode="lin" valueType="num">
                                      <p:cBhvr>
                                        <p:cTn id="808" dur="1000" fill="hold"/>
                                        <p:tgtEl>
                                          <p:spTgt spid="903"/>
                                        </p:tgtEl>
                                        <p:attrNameLst>
                                          <p:attrName>ppt_w</p:attrName>
                                        </p:attrNameLst>
                                      </p:cBhvr>
                                      <p:tavLst>
                                        <p:tav tm="0">
                                          <p:val>
                                            <p:fltVal val="0"/>
                                          </p:val>
                                        </p:tav>
                                        <p:tav tm="100000">
                                          <p:val>
                                            <p:strVal val="#ppt_w"/>
                                          </p:val>
                                        </p:tav>
                                      </p:tavLst>
                                    </p:anim>
                                    <p:anim calcmode="lin" valueType="num">
                                      <p:cBhvr>
                                        <p:cTn id="809" dur="1000" fill="hold"/>
                                        <p:tgtEl>
                                          <p:spTgt spid="903"/>
                                        </p:tgtEl>
                                        <p:attrNameLst>
                                          <p:attrName>ppt_h</p:attrName>
                                        </p:attrNameLst>
                                      </p:cBhvr>
                                      <p:tavLst>
                                        <p:tav tm="0">
                                          <p:val>
                                            <p:fltVal val="0"/>
                                          </p:val>
                                        </p:tav>
                                        <p:tav tm="100000">
                                          <p:val>
                                            <p:strVal val="#ppt_h"/>
                                          </p:val>
                                        </p:tav>
                                      </p:tavLst>
                                    </p:anim>
                                    <p:anim calcmode="lin" valueType="num">
                                      <p:cBhvr>
                                        <p:cTn id="810" dur="1000" fill="hold"/>
                                        <p:tgtEl>
                                          <p:spTgt spid="903"/>
                                        </p:tgtEl>
                                        <p:attrNameLst>
                                          <p:attrName>style.rotation</p:attrName>
                                        </p:attrNameLst>
                                      </p:cBhvr>
                                      <p:tavLst>
                                        <p:tav tm="0">
                                          <p:val>
                                            <p:fltVal val="90"/>
                                          </p:val>
                                        </p:tav>
                                        <p:tav tm="100000">
                                          <p:val>
                                            <p:fltVal val="0"/>
                                          </p:val>
                                        </p:tav>
                                      </p:tavLst>
                                    </p:anim>
                                    <p:animEffect transition="in" filter="fade">
                                      <p:cBhvr>
                                        <p:cTn id="811" dur="1000"/>
                                        <p:tgtEl>
                                          <p:spTgt spid="903"/>
                                        </p:tgtEl>
                                      </p:cBhvr>
                                    </p:animEffect>
                                  </p:childTnLst>
                                </p:cTn>
                              </p:par>
                              <p:par>
                                <p:cTn id="812" presetID="31" presetClass="entr" presetSubtype="0" fill="hold" grpId="0" nodeType="withEffect">
                                  <p:stCondLst>
                                    <p:cond delay="750"/>
                                  </p:stCondLst>
                                  <p:childTnLst>
                                    <p:set>
                                      <p:cBhvr>
                                        <p:cTn id="813" dur="1" fill="hold">
                                          <p:stCondLst>
                                            <p:cond delay="0"/>
                                          </p:stCondLst>
                                        </p:cTn>
                                        <p:tgtEl>
                                          <p:spTgt spid="904"/>
                                        </p:tgtEl>
                                        <p:attrNameLst>
                                          <p:attrName>style.visibility</p:attrName>
                                        </p:attrNameLst>
                                      </p:cBhvr>
                                      <p:to>
                                        <p:strVal val="visible"/>
                                      </p:to>
                                    </p:set>
                                    <p:anim calcmode="lin" valueType="num">
                                      <p:cBhvr>
                                        <p:cTn id="814" dur="1000" fill="hold"/>
                                        <p:tgtEl>
                                          <p:spTgt spid="904"/>
                                        </p:tgtEl>
                                        <p:attrNameLst>
                                          <p:attrName>ppt_w</p:attrName>
                                        </p:attrNameLst>
                                      </p:cBhvr>
                                      <p:tavLst>
                                        <p:tav tm="0">
                                          <p:val>
                                            <p:fltVal val="0"/>
                                          </p:val>
                                        </p:tav>
                                        <p:tav tm="100000">
                                          <p:val>
                                            <p:strVal val="#ppt_w"/>
                                          </p:val>
                                        </p:tav>
                                      </p:tavLst>
                                    </p:anim>
                                    <p:anim calcmode="lin" valueType="num">
                                      <p:cBhvr>
                                        <p:cTn id="815" dur="1000" fill="hold"/>
                                        <p:tgtEl>
                                          <p:spTgt spid="904"/>
                                        </p:tgtEl>
                                        <p:attrNameLst>
                                          <p:attrName>ppt_h</p:attrName>
                                        </p:attrNameLst>
                                      </p:cBhvr>
                                      <p:tavLst>
                                        <p:tav tm="0">
                                          <p:val>
                                            <p:fltVal val="0"/>
                                          </p:val>
                                        </p:tav>
                                        <p:tav tm="100000">
                                          <p:val>
                                            <p:strVal val="#ppt_h"/>
                                          </p:val>
                                        </p:tav>
                                      </p:tavLst>
                                    </p:anim>
                                    <p:anim calcmode="lin" valueType="num">
                                      <p:cBhvr>
                                        <p:cTn id="816" dur="1000" fill="hold"/>
                                        <p:tgtEl>
                                          <p:spTgt spid="904"/>
                                        </p:tgtEl>
                                        <p:attrNameLst>
                                          <p:attrName>style.rotation</p:attrName>
                                        </p:attrNameLst>
                                      </p:cBhvr>
                                      <p:tavLst>
                                        <p:tav tm="0">
                                          <p:val>
                                            <p:fltVal val="90"/>
                                          </p:val>
                                        </p:tav>
                                        <p:tav tm="100000">
                                          <p:val>
                                            <p:fltVal val="0"/>
                                          </p:val>
                                        </p:tav>
                                      </p:tavLst>
                                    </p:anim>
                                    <p:animEffect transition="in" filter="fade">
                                      <p:cBhvr>
                                        <p:cTn id="817" dur="1000"/>
                                        <p:tgtEl>
                                          <p:spTgt spid="904"/>
                                        </p:tgtEl>
                                      </p:cBhvr>
                                    </p:animEffect>
                                  </p:childTnLst>
                                </p:cTn>
                              </p:par>
                              <p:par>
                                <p:cTn id="818" presetID="31" presetClass="entr" presetSubtype="0" fill="hold" grpId="0" nodeType="withEffect">
                                  <p:stCondLst>
                                    <p:cond delay="750"/>
                                  </p:stCondLst>
                                  <p:childTnLst>
                                    <p:set>
                                      <p:cBhvr>
                                        <p:cTn id="819" dur="1" fill="hold">
                                          <p:stCondLst>
                                            <p:cond delay="0"/>
                                          </p:stCondLst>
                                        </p:cTn>
                                        <p:tgtEl>
                                          <p:spTgt spid="905"/>
                                        </p:tgtEl>
                                        <p:attrNameLst>
                                          <p:attrName>style.visibility</p:attrName>
                                        </p:attrNameLst>
                                      </p:cBhvr>
                                      <p:to>
                                        <p:strVal val="visible"/>
                                      </p:to>
                                    </p:set>
                                    <p:anim calcmode="lin" valueType="num">
                                      <p:cBhvr>
                                        <p:cTn id="820" dur="1000" fill="hold"/>
                                        <p:tgtEl>
                                          <p:spTgt spid="905"/>
                                        </p:tgtEl>
                                        <p:attrNameLst>
                                          <p:attrName>ppt_w</p:attrName>
                                        </p:attrNameLst>
                                      </p:cBhvr>
                                      <p:tavLst>
                                        <p:tav tm="0">
                                          <p:val>
                                            <p:fltVal val="0"/>
                                          </p:val>
                                        </p:tav>
                                        <p:tav tm="100000">
                                          <p:val>
                                            <p:strVal val="#ppt_w"/>
                                          </p:val>
                                        </p:tav>
                                      </p:tavLst>
                                    </p:anim>
                                    <p:anim calcmode="lin" valueType="num">
                                      <p:cBhvr>
                                        <p:cTn id="821" dur="1000" fill="hold"/>
                                        <p:tgtEl>
                                          <p:spTgt spid="905"/>
                                        </p:tgtEl>
                                        <p:attrNameLst>
                                          <p:attrName>ppt_h</p:attrName>
                                        </p:attrNameLst>
                                      </p:cBhvr>
                                      <p:tavLst>
                                        <p:tav tm="0">
                                          <p:val>
                                            <p:fltVal val="0"/>
                                          </p:val>
                                        </p:tav>
                                        <p:tav tm="100000">
                                          <p:val>
                                            <p:strVal val="#ppt_h"/>
                                          </p:val>
                                        </p:tav>
                                      </p:tavLst>
                                    </p:anim>
                                    <p:anim calcmode="lin" valueType="num">
                                      <p:cBhvr>
                                        <p:cTn id="822" dur="1000" fill="hold"/>
                                        <p:tgtEl>
                                          <p:spTgt spid="905"/>
                                        </p:tgtEl>
                                        <p:attrNameLst>
                                          <p:attrName>style.rotation</p:attrName>
                                        </p:attrNameLst>
                                      </p:cBhvr>
                                      <p:tavLst>
                                        <p:tav tm="0">
                                          <p:val>
                                            <p:fltVal val="90"/>
                                          </p:val>
                                        </p:tav>
                                        <p:tav tm="100000">
                                          <p:val>
                                            <p:fltVal val="0"/>
                                          </p:val>
                                        </p:tav>
                                      </p:tavLst>
                                    </p:anim>
                                    <p:animEffect transition="in" filter="fade">
                                      <p:cBhvr>
                                        <p:cTn id="823" dur="1000"/>
                                        <p:tgtEl>
                                          <p:spTgt spid="905"/>
                                        </p:tgtEl>
                                      </p:cBhvr>
                                    </p:animEffect>
                                  </p:childTnLst>
                                </p:cTn>
                              </p:par>
                              <p:par>
                                <p:cTn id="824" presetID="31" presetClass="entr" presetSubtype="0" fill="hold" grpId="0" nodeType="withEffect">
                                  <p:stCondLst>
                                    <p:cond delay="750"/>
                                  </p:stCondLst>
                                  <p:childTnLst>
                                    <p:set>
                                      <p:cBhvr>
                                        <p:cTn id="825" dur="1" fill="hold">
                                          <p:stCondLst>
                                            <p:cond delay="0"/>
                                          </p:stCondLst>
                                        </p:cTn>
                                        <p:tgtEl>
                                          <p:spTgt spid="906"/>
                                        </p:tgtEl>
                                        <p:attrNameLst>
                                          <p:attrName>style.visibility</p:attrName>
                                        </p:attrNameLst>
                                      </p:cBhvr>
                                      <p:to>
                                        <p:strVal val="visible"/>
                                      </p:to>
                                    </p:set>
                                    <p:anim calcmode="lin" valueType="num">
                                      <p:cBhvr>
                                        <p:cTn id="826" dur="1000" fill="hold"/>
                                        <p:tgtEl>
                                          <p:spTgt spid="906"/>
                                        </p:tgtEl>
                                        <p:attrNameLst>
                                          <p:attrName>ppt_w</p:attrName>
                                        </p:attrNameLst>
                                      </p:cBhvr>
                                      <p:tavLst>
                                        <p:tav tm="0">
                                          <p:val>
                                            <p:fltVal val="0"/>
                                          </p:val>
                                        </p:tav>
                                        <p:tav tm="100000">
                                          <p:val>
                                            <p:strVal val="#ppt_w"/>
                                          </p:val>
                                        </p:tav>
                                      </p:tavLst>
                                    </p:anim>
                                    <p:anim calcmode="lin" valueType="num">
                                      <p:cBhvr>
                                        <p:cTn id="827" dur="1000" fill="hold"/>
                                        <p:tgtEl>
                                          <p:spTgt spid="906"/>
                                        </p:tgtEl>
                                        <p:attrNameLst>
                                          <p:attrName>ppt_h</p:attrName>
                                        </p:attrNameLst>
                                      </p:cBhvr>
                                      <p:tavLst>
                                        <p:tav tm="0">
                                          <p:val>
                                            <p:fltVal val="0"/>
                                          </p:val>
                                        </p:tav>
                                        <p:tav tm="100000">
                                          <p:val>
                                            <p:strVal val="#ppt_h"/>
                                          </p:val>
                                        </p:tav>
                                      </p:tavLst>
                                    </p:anim>
                                    <p:anim calcmode="lin" valueType="num">
                                      <p:cBhvr>
                                        <p:cTn id="828" dur="1000" fill="hold"/>
                                        <p:tgtEl>
                                          <p:spTgt spid="906"/>
                                        </p:tgtEl>
                                        <p:attrNameLst>
                                          <p:attrName>style.rotation</p:attrName>
                                        </p:attrNameLst>
                                      </p:cBhvr>
                                      <p:tavLst>
                                        <p:tav tm="0">
                                          <p:val>
                                            <p:fltVal val="90"/>
                                          </p:val>
                                        </p:tav>
                                        <p:tav tm="100000">
                                          <p:val>
                                            <p:fltVal val="0"/>
                                          </p:val>
                                        </p:tav>
                                      </p:tavLst>
                                    </p:anim>
                                    <p:animEffect transition="in" filter="fade">
                                      <p:cBhvr>
                                        <p:cTn id="829" dur="1000"/>
                                        <p:tgtEl>
                                          <p:spTgt spid="906"/>
                                        </p:tgtEl>
                                      </p:cBhvr>
                                    </p:animEffect>
                                  </p:childTnLst>
                                </p:cTn>
                              </p:par>
                              <p:par>
                                <p:cTn id="830" presetID="31" presetClass="entr" presetSubtype="0" fill="hold" grpId="0" nodeType="withEffect">
                                  <p:stCondLst>
                                    <p:cond delay="750"/>
                                  </p:stCondLst>
                                  <p:childTnLst>
                                    <p:set>
                                      <p:cBhvr>
                                        <p:cTn id="831" dur="1" fill="hold">
                                          <p:stCondLst>
                                            <p:cond delay="0"/>
                                          </p:stCondLst>
                                        </p:cTn>
                                        <p:tgtEl>
                                          <p:spTgt spid="907"/>
                                        </p:tgtEl>
                                        <p:attrNameLst>
                                          <p:attrName>style.visibility</p:attrName>
                                        </p:attrNameLst>
                                      </p:cBhvr>
                                      <p:to>
                                        <p:strVal val="visible"/>
                                      </p:to>
                                    </p:set>
                                    <p:anim calcmode="lin" valueType="num">
                                      <p:cBhvr>
                                        <p:cTn id="832" dur="1000" fill="hold"/>
                                        <p:tgtEl>
                                          <p:spTgt spid="907"/>
                                        </p:tgtEl>
                                        <p:attrNameLst>
                                          <p:attrName>ppt_w</p:attrName>
                                        </p:attrNameLst>
                                      </p:cBhvr>
                                      <p:tavLst>
                                        <p:tav tm="0">
                                          <p:val>
                                            <p:fltVal val="0"/>
                                          </p:val>
                                        </p:tav>
                                        <p:tav tm="100000">
                                          <p:val>
                                            <p:strVal val="#ppt_w"/>
                                          </p:val>
                                        </p:tav>
                                      </p:tavLst>
                                    </p:anim>
                                    <p:anim calcmode="lin" valueType="num">
                                      <p:cBhvr>
                                        <p:cTn id="833" dur="1000" fill="hold"/>
                                        <p:tgtEl>
                                          <p:spTgt spid="907"/>
                                        </p:tgtEl>
                                        <p:attrNameLst>
                                          <p:attrName>ppt_h</p:attrName>
                                        </p:attrNameLst>
                                      </p:cBhvr>
                                      <p:tavLst>
                                        <p:tav tm="0">
                                          <p:val>
                                            <p:fltVal val="0"/>
                                          </p:val>
                                        </p:tav>
                                        <p:tav tm="100000">
                                          <p:val>
                                            <p:strVal val="#ppt_h"/>
                                          </p:val>
                                        </p:tav>
                                      </p:tavLst>
                                    </p:anim>
                                    <p:anim calcmode="lin" valueType="num">
                                      <p:cBhvr>
                                        <p:cTn id="834" dur="1000" fill="hold"/>
                                        <p:tgtEl>
                                          <p:spTgt spid="907"/>
                                        </p:tgtEl>
                                        <p:attrNameLst>
                                          <p:attrName>style.rotation</p:attrName>
                                        </p:attrNameLst>
                                      </p:cBhvr>
                                      <p:tavLst>
                                        <p:tav tm="0">
                                          <p:val>
                                            <p:fltVal val="90"/>
                                          </p:val>
                                        </p:tav>
                                        <p:tav tm="100000">
                                          <p:val>
                                            <p:fltVal val="0"/>
                                          </p:val>
                                        </p:tav>
                                      </p:tavLst>
                                    </p:anim>
                                    <p:animEffect transition="in" filter="fade">
                                      <p:cBhvr>
                                        <p:cTn id="835" dur="1000"/>
                                        <p:tgtEl>
                                          <p:spTgt spid="907"/>
                                        </p:tgtEl>
                                      </p:cBhvr>
                                    </p:animEffect>
                                  </p:childTnLst>
                                </p:cTn>
                              </p:par>
                              <p:par>
                                <p:cTn id="836" presetID="31" presetClass="entr" presetSubtype="0" fill="hold" grpId="0" nodeType="withEffect">
                                  <p:stCondLst>
                                    <p:cond delay="750"/>
                                  </p:stCondLst>
                                  <p:childTnLst>
                                    <p:set>
                                      <p:cBhvr>
                                        <p:cTn id="837" dur="1" fill="hold">
                                          <p:stCondLst>
                                            <p:cond delay="0"/>
                                          </p:stCondLst>
                                        </p:cTn>
                                        <p:tgtEl>
                                          <p:spTgt spid="908"/>
                                        </p:tgtEl>
                                        <p:attrNameLst>
                                          <p:attrName>style.visibility</p:attrName>
                                        </p:attrNameLst>
                                      </p:cBhvr>
                                      <p:to>
                                        <p:strVal val="visible"/>
                                      </p:to>
                                    </p:set>
                                    <p:anim calcmode="lin" valueType="num">
                                      <p:cBhvr>
                                        <p:cTn id="838" dur="1000" fill="hold"/>
                                        <p:tgtEl>
                                          <p:spTgt spid="908"/>
                                        </p:tgtEl>
                                        <p:attrNameLst>
                                          <p:attrName>ppt_w</p:attrName>
                                        </p:attrNameLst>
                                      </p:cBhvr>
                                      <p:tavLst>
                                        <p:tav tm="0">
                                          <p:val>
                                            <p:fltVal val="0"/>
                                          </p:val>
                                        </p:tav>
                                        <p:tav tm="100000">
                                          <p:val>
                                            <p:strVal val="#ppt_w"/>
                                          </p:val>
                                        </p:tav>
                                      </p:tavLst>
                                    </p:anim>
                                    <p:anim calcmode="lin" valueType="num">
                                      <p:cBhvr>
                                        <p:cTn id="839" dur="1000" fill="hold"/>
                                        <p:tgtEl>
                                          <p:spTgt spid="908"/>
                                        </p:tgtEl>
                                        <p:attrNameLst>
                                          <p:attrName>ppt_h</p:attrName>
                                        </p:attrNameLst>
                                      </p:cBhvr>
                                      <p:tavLst>
                                        <p:tav tm="0">
                                          <p:val>
                                            <p:fltVal val="0"/>
                                          </p:val>
                                        </p:tav>
                                        <p:tav tm="100000">
                                          <p:val>
                                            <p:strVal val="#ppt_h"/>
                                          </p:val>
                                        </p:tav>
                                      </p:tavLst>
                                    </p:anim>
                                    <p:anim calcmode="lin" valueType="num">
                                      <p:cBhvr>
                                        <p:cTn id="840" dur="1000" fill="hold"/>
                                        <p:tgtEl>
                                          <p:spTgt spid="908"/>
                                        </p:tgtEl>
                                        <p:attrNameLst>
                                          <p:attrName>style.rotation</p:attrName>
                                        </p:attrNameLst>
                                      </p:cBhvr>
                                      <p:tavLst>
                                        <p:tav tm="0">
                                          <p:val>
                                            <p:fltVal val="90"/>
                                          </p:val>
                                        </p:tav>
                                        <p:tav tm="100000">
                                          <p:val>
                                            <p:fltVal val="0"/>
                                          </p:val>
                                        </p:tav>
                                      </p:tavLst>
                                    </p:anim>
                                    <p:animEffect transition="in" filter="fade">
                                      <p:cBhvr>
                                        <p:cTn id="841" dur="1000"/>
                                        <p:tgtEl>
                                          <p:spTgt spid="908"/>
                                        </p:tgtEl>
                                      </p:cBhvr>
                                    </p:animEffect>
                                  </p:childTnLst>
                                </p:cTn>
                              </p:par>
                              <p:par>
                                <p:cTn id="842" presetID="31" presetClass="entr" presetSubtype="0" fill="hold" grpId="0" nodeType="withEffect">
                                  <p:stCondLst>
                                    <p:cond delay="750"/>
                                  </p:stCondLst>
                                  <p:childTnLst>
                                    <p:set>
                                      <p:cBhvr>
                                        <p:cTn id="843" dur="1" fill="hold">
                                          <p:stCondLst>
                                            <p:cond delay="0"/>
                                          </p:stCondLst>
                                        </p:cTn>
                                        <p:tgtEl>
                                          <p:spTgt spid="909"/>
                                        </p:tgtEl>
                                        <p:attrNameLst>
                                          <p:attrName>style.visibility</p:attrName>
                                        </p:attrNameLst>
                                      </p:cBhvr>
                                      <p:to>
                                        <p:strVal val="visible"/>
                                      </p:to>
                                    </p:set>
                                    <p:anim calcmode="lin" valueType="num">
                                      <p:cBhvr>
                                        <p:cTn id="844" dur="1000" fill="hold"/>
                                        <p:tgtEl>
                                          <p:spTgt spid="909"/>
                                        </p:tgtEl>
                                        <p:attrNameLst>
                                          <p:attrName>ppt_w</p:attrName>
                                        </p:attrNameLst>
                                      </p:cBhvr>
                                      <p:tavLst>
                                        <p:tav tm="0">
                                          <p:val>
                                            <p:fltVal val="0"/>
                                          </p:val>
                                        </p:tav>
                                        <p:tav tm="100000">
                                          <p:val>
                                            <p:strVal val="#ppt_w"/>
                                          </p:val>
                                        </p:tav>
                                      </p:tavLst>
                                    </p:anim>
                                    <p:anim calcmode="lin" valueType="num">
                                      <p:cBhvr>
                                        <p:cTn id="845" dur="1000" fill="hold"/>
                                        <p:tgtEl>
                                          <p:spTgt spid="909"/>
                                        </p:tgtEl>
                                        <p:attrNameLst>
                                          <p:attrName>ppt_h</p:attrName>
                                        </p:attrNameLst>
                                      </p:cBhvr>
                                      <p:tavLst>
                                        <p:tav tm="0">
                                          <p:val>
                                            <p:fltVal val="0"/>
                                          </p:val>
                                        </p:tav>
                                        <p:tav tm="100000">
                                          <p:val>
                                            <p:strVal val="#ppt_h"/>
                                          </p:val>
                                        </p:tav>
                                      </p:tavLst>
                                    </p:anim>
                                    <p:anim calcmode="lin" valueType="num">
                                      <p:cBhvr>
                                        <p:cTn id="846" dur="1000" fill="hold"/>
                                        <p:tgtEl>
                                          <p:spTgt spid="909"/>
                                        </p:tgtEl>
                                        <p:attrNameLst>
                                          <p:attrName>style.rotation</p:attrName>
                                        </p:attrNameLst>
                                      </p:cBhvr>
                                      <p:tavLst>
                                        <p:tav tm="0">
                                          <p:val>
                                            <p:fltVal val="90"/>
                                          </p:val>
                                        </p:tav>
                                        <p:tav tm="100000">
                                          <p:val>
                                            <p:fltVal val="0"/>
                                          </p:val>
                                        </p:tav>
                                      </p:tavLst>
                                    </p:anim>
                                    <p:animEffect transition="in" filter="fade">
                                      <p:cBhvr>
                                        <p:cTn id="847" dur="1000"/>
                                        <p:tgtEl>
                                          <p:spTgt spid="909"/>
                                        </p:tgtEl>
                                      </p:cBhvr>
                                    </p:animEffect>
                                  </p:childTnLst>
                                </p:cTn>
                              </p:par>
                              <p:par>
                                <p:cTn id="848" presetID="31" presetClass="entr" presetSubtype="0" fill="hold" grpId="0" nodeType="withEffect">
                                  <p:stCondLst>
                                    <p:cond delay="750"/>
                                  </p:stCondLst>
                                  <p:childTnLst>
                                    <p:set>
                                      <p:cBhvr>
                                        <p:cTn id="849" dur="1" fill="hold">
                                          <p:stCondLst>
                                            <p:cond delay="0"/>
                                          </p:stCondLst>
                                        </p:cTn>
                                        <p:tgtEl>
                                          <p:spTgt spid="910"/>
                                        </p:tgtEl>
                                        <p:attrNameLst>
                                          <p:attrName>style.visibility</p:attrName>
                                        </p:attrNameLst>
                                      </p:cBhvr>
                                      <p:to>
                                        <p:strVal val="visible"/>
                                      </p:to>
                                    </p:set>
                                    <p:anim calcmode="lin" valueType="num">
                                      <p:cBhvr>
                                        <p:cTn id="850" dur="1000" fill="hold"/>
                                        <p:tgtEl>
                                          <p:spTgt spid="910"/>
                                        </p:tgtEl>
                                        <p:attrNameLst>
                                          <p:attrName>ppt_w</p:attrName>
                                        </p:attrNameLst>
                                      </p:cBhvr>
                                      <p:tavLst>
                                        <p:tav tm="0">
                                          <p:val>
                                            <p:fltVal val="0"/>
                                          </p:val>
                                        </p:tav>
                                        <p:tav tm="100000">
                                          <p:val>
                                            <p:strVal val="#ppt_w"/>
                                          </p:val>
                                        </p:tav>
                                      </p:tavLst>
                                    </p:anim>
                                    <p:anim calcmode="lin" valueType="num">
                                      <p:cBhvr>
                                        <p:cTn id="851" dur="1000" fill="hold"/>
                                        <p:tgtEl>
                                          <p:spTgt spid="910"/>
                                        </p:tgtEl>
                                        <p:attrNameLst>
                                          <p:attrName>ppt_h</p:attrName>
                                        </p:attrNameLst>
                                      </p:cBhvr>
                                      <p:tavLst>
                                        <p:tav tm="0">
                                          <p:val>
                                            <p:fltVal val="0"/>
                                          </p:val>
                                        </p:tav>
                                        <p:tav tm="100000">
                                          <p:val>
                                            <p:strVal val="#ppt_h"/>
                                          </p:val>
                                        </p:tav>
                                      </p:tavLst>
                                    </p:anim>
                                    <p:anim calcmode="lin" valueType="num">
                                      <p:cBhvr>
                                        <p:cTn id="852" dur="1000" fill="hold"/>
                                        <p:tgtEl>
                                          <p:spTgt spid="910"/>
                                        </p:tgtEl>
                                        <p:attrNameLst>
                                          <p:attrName>style.rotation</p:attrName>
                                        </p:attrNameLst>
                                      </p:cBhvr>
                                      <p:tavLst>
                                        <p:tav tm="0">
                                          <p:val>
                                            <p:fltVal val="90"/>
                                          </p:val>
                                        </p:tav>
                                        <p:tav tm="100000">
                                          <p:val>
                                            <p:fltVal val="0"/>
                                          </p:val>
                                        </p:tav>
                                      </p:tavLst>
                                    </p:anim>
                                    <p:animEffect transition="in" filter="fade">
                                      <p:cBhvr>
                                        <p:cTn id="853" dur="1000"/>
                                        <p:tgtEl>
                                          <p:spTgt spid="910"/>
                                        </p:tgtEl>
                                      </p:cBhvr>
                                    </p:animEffect>
                                  </p:childTnLst>
                                </p:cTn>
                              </p:par>
                              <p:par>
                                <p:cTn id="854" presetID="31" presetClass="entr" presetSubtype="0" fill="hold" grpId="0" nodeType="withEffect">
                                  <p:stCondLst>
                                    <p:cond delay="750"/>
                                  </p:stCondLst>
                                  <p:childTnLst>
                                    <p:set>
                                      <p:cBhvr>
                                        <p:cTn id="855" dur="1" fill="hold">
                                          <p:stCondLst>
                                            <p:cond delay="0"/>
                                          </p:stCondLst>
                                        </p:cTn>
                                        <p:tgtEl>
                                          <p:spTgt spid="911"/>
                                        </p:tgtEl>
                                        <p:attrNameLst>
                                          <p:attrName>style.visibility</p:attrName>
                                        </p:attrNameLst>
                                      </p:cBhvr>
                                      <p:to>
                                        <p:strVal val="visible"/>
                                      </p:to>
                                    </p:set>
                                    <p:anim calcmode="lin" valueType="num">
                                      <p:cBhvr>
                                        <p:cTn id="856" dur="1000" fill="hold"/>
                                        <p:tgtEl>
                                          <p:spTgt spid="911"/>
                                        </p:tgtEl>
                                        <p:attrNameLst>
                                          <p:attrName>ppt_w</p:attrName>
                                        </p:attrNameLst>
                                      </p:cBhvr>
                                      <p:tavLst>
                                        <p:tav tm="0">
                                          <p:val>
                                            <p:fltVal val="0"/>
                                          </p:val>
                                        </p:tav>
                                        <p:tav tm="100000">
                                          <p:val>
                                            <p:strVal val="#ppt_w"/>
                                          </p:val>
                                        </p:tav>
                                      </p:tavLst>
                                    </p:anim>
                                    <p:anim calcmode="lin" valueType="num">
                                      <p:cBhvr>
                                        <p:cTn id="857" dur="1000" fill="hold"/>
                                        <p:tgtEl>
                                          <p:spTgt spid="911"/>
                                        </p:tgtEl>
                                        <p:attrNameLst>
                                          <p:attrName>ppt_h</p:attrName>
                                        </p:attrNameLst>
                                      </p:cBhvr>
                                      <p:tavLst>
                                        <p:tav tm="0">
                                          <p:val>
                                            <p:fltVal val="0"/>
                                          </p:val>
                                        </p:tav>
                                        <p:tav tm="100000">
                                          <p:val>
                                            <p:strVal val="#ppt_h"/>
                                          </p:val>
                                        </p:tav>
                                      </p:tavLst>
                                    </p:anim>
                                    <p:anim calcmode="lin" valueType="num">
                                      <p:cBhvr>
                                        <p:cTn id="858" dur="1000" fill="hold"/>
                                        <p:tgtEl>
                                          <p:spTgt spid="911"/>
                                        </p:tgtEl>
                                        <p:attrNameLst>
                                          <p:attrName>style.rotation</p:attrName>
                                        </p:attrNameLst>
                                      </p:cBhvr>
                                      <p:tavLst>
                                        <p:tav tm="0">
                                          <p:val>
                                            <p:fltVal val="90"/>
                                          </p:val>
                                        </p:tav>
                                        <p:tav tm="100000">
                                          <p:val>
                                            <p:fltVal val="0"/>
                                          </p:val>
                                        </p:tav>
                                      </p:tavLst>
                                    </p:anim>
                                    <p:animEffect transition="in" filter="fade">
                                      <p:cBhvr>
                                        <p:cTn id="859" dur="1000"/>
                                        <p:tgtEl>
                                          <p:spTgt spid="911"/>
                                        </p:tgtEl>
                                      </p:cBhvr>
                                    </p:animEffect>
                                  </p:childTnLst>
                                </p:cTn>
                              </p:par>
                              <p:par>
                                <p:cTn id="860" presetID="31" presetClass="entr" presetSubtype="0" fill="hold" grpId="0" nodeType="withEffect">
                                  <p:stCondLst>
                                    <p:cond delay="750"/>
                                  </p:stCondLst>
                                  <p:childTnLst>
                                    <p:set>
                                      <p:cBhvr>
                                        <p:cTn id="861" dur="1" fill="hold">
                                          <p:stCondLst>
                                            <p:cond delay="0"/>
                                          </p:stCondLst>
                                        </p:cTn>
                                        <p:tgtEl>
                                          <p:spTgt spid="912"/>
                                        </p:tgtEl>
                                        <p:attrNameLst>
                                          <p:attrName>style.visibility</p:attrName>
                                        </p:attrNameLst>
                                      </p:cBhvr>
                                      <p:to>
                                        <p:strVal val="visible"/>
                                      </p:to>
                                    </p:set>
                                    <p:anim calcmode="lin" valueType="num">
                                      <p:cBhvr>
                                        <p:cTn id="862" dur="1000" fill="hold"/>
                                        <p:tgtEl>
                                          <p:spTgt spid="912"/>
                                        </p:tgtEl>
                                        <p:attrNameLst>
                                          <p:attrName>ppt_w</p:attrName>
                                        </p:attrNameLst>
                                      </p:cBhvr>
                                      <p:tavLst>
                                        <p:tav tm="0">
                                          <p:val>
                                            <p:fltVal val="0"/>
                                          </p:val>
                                        </p:tav>
                                        <p:tav tm="100000">
                                          <p:val>
                                            <p:strVal val="#ppt_w"/>
                                          </p:val>
                                        </p:tav>
                                      </p:tavLst>
                                    </p:anim>
                                    <p:anim calcmode="lin" valueType="num">
                                      <p:cBhvr>
                                        <p:cTn id="863" dur="1000" fill="hold"/>
                                        <p:tgtEl>
                                          <p:spTgt spid="912"/>
                                        </p:tgtEl>
                                        <p:attrNameLst>
                                          <p:attrName>ppt_h</p:attrName>
                                        </p:attrNameLst>
                                      </p:cBhvr>
                                      <p:tavLst>
                                        <p:tav tm="0">
                                          <p:val>
                                            <p:fltVal val="0"/>
                                          </p:val>
                                        </p:tav>
                                        <p:tav tm="100000">
                                          <p:val>
                                            <p:strVal val="#ppt_h"/>
                                          </p:val>
                                        </p:tav>
                                      </p:tavLst>
                                    </p:anim>
                                    <p:anim calcmode="lin" valueType="num">
                                      <p:cBhvr>
                                        <p:cTn id="864" dur="1000" fill="hold"/>
                                        <p:tgtEl>
                                          <p:spTgt spid="912"/>
                                        </p:tgtEl>
                                        <p:attrNameLst>
                                          <p:attrName>style.rotation</p:attrName>
                                        </p:attrNameLst>
                                      </p:cBhvr>
                                      <p:tavLst>
                                        <p:tav tm="0">
                                          <p:val>
                                            <p:fltVal val="90"/>
                                          </p:val>
                                        </p:tav>
                                        <p:tav tm="100000">
                                          <p:val>
                                            <p:fltVal val="0"/>
                                          </p:val>
                                        </p:tav>
                                      </p:tavLst>
                                    </p:anim>
                                    <p:animEffect transition="in" filter="fade">
                                      <p:cBhvr>
                                        <p:cTn id="865" dur="1000"/>
                                        <p:tgtEl>
                                          <p:spTgt spid="912"/>
                                        </p:tgtEl>
                                      </p:cBhvr>
                                    </p:animEffect>
                                  </p:childTnLst>
                                </p:cTn>
                              </p:par>
                              <p:par>
                                <p:cTn id="866" presetID="31" presetClass="entr" presetSubtype="0" fill="hold" grpId="0" nodeType="withEffect">
                                  <p:stCondLst>
                                    <p:cond delay="750"/>
                                  </p:stCondLst>
                                  <p:childTnLst>
                                    <p:set>
                                      <p:cBhvr>
                                        <p:cTn id="867" dur="1" fill="hold">
                                          <p:stCondLst>
                                            <p:cond delay="0"/>
                                          </p:stCondLst>
                                        </p:cTn>
                                        <p:tgtEl>
                                          <p:spTgt spid="913"/>
                                        </p:tgtEl>
                                        <p:attrNameLst>
                                          <p:attrName>style.visibility</p:attrName>
                                        </p:attrNameLst>
                                      </p:cBhvr>
                                      <p:to>
                                        <p:strVal val="visible"/>
                                      </p:to>
                                    </p:set>
                                    <p:anim calcmode="lin" valueType="num">
                                      <p:cBhvr>
                                        <p:cTn id="868" dur="1000" fill="hold"/>
                                        <p:tgtEl>
                                          <p:spTgt spid="913"/>
                                        </p:tgtEl>
                                        <p:attrNameLst>
                                          <p:attrName>ppt_w</p:attrName>
                                        </p:attrNameLst>
                                      </p:cBhvr>
                                      <p:tavLst>
                                        <p:tav tm="0">
                                          <p:val>
                                            <p:fltVal val="0"/>
                                          </p:val>
                                        </p:tav>
                                        <p:tav tm="100000">
                                          <p:val>
                                            <p:strVal val="#ppt_w"/>
                                          </p:val>
                                        </p:tav>
                                      </p:tavLst>
                                    </p:anim>
                                    <p:anim calcmode="lin" valueType="num">
                                      <p:cBhvr>
                                        <p:cTn id="869" dur="1000" fill="hold"/>
                                        <p:tgtEl>
                                          <p:spTgt spid="913"/>
                                        </p:tgtEl>
                                        <p:attrNameLst>
                                          <p:attrName>ppt_h</p:attrName>
                                        </p:attrNameLst>
                                      </p:cBhvr>
                                      <p:tavLst>
                                        <p:tav tm="0">
                                          <p:val>
                                            <p:fltVal val="0"/>
                                          </p:val>
                                        </p:tav>
                                        <p:tav tm="100000">
                                          <p:val>
                                            <p:strVal val="#ppt_h"/>
                                          </p:val>
                                        </p:tav>
                                      </p:tavLst>
                                    </p:anim>
                                    <p:anim calcmode="lin" valueType="num">
                                      <p:cBhvr>
                                        <p:cTn id="870" dur="1000" fill="hold"/>
                                        <p:tgtEl>
                                          <p:spTgt spid="913"/>
                                        </p:tgtEl>
                                        <p:attrNameLst>
                                          <p:attrName>style.rotation</p:attrName>
                                        </p:attrNameLst>
                                      </p:cBhvr>
                                      <p:tavLst>
                                        <p:tav tm="0">
                                          <p:val>
                                            <p:fltVal val="90"/>
                                          </p:val>
                                        </p:tav>
                                        <p:tav tm="100000">
                                          <p:val>
                                            <p:fltVal val="0"/>
                                          </p:val>
                                        </p:tav>
                                      </p:tavLst>
                                    </p:anim>
                                    <p:animEffect transition="in" filter="fade">
                                      <p:cBhvr>
                                        <p:cTn id="871" dur="1000"/>
                                        <p:tgtEl>
                                          <p:spTgt spid="913"/>
                                        </p:tgtEl>
                                      </p:cBhvr>
                                    </p:animEffect>
                                  </p:childTnLst>
                                </p:cTn>
                              </p:par>
                              <p:par>
                                <p:cTn id="872" presetID="31" presetClass="entr" presetSubtype="0" fill="hold" grpId="0" nodeType="withEffect">
                                  <p:stCondLst>
                                    <p:cond delay="750"/>
                                  </p:stCondLst>
                                  <p:childTnLst>
                                    <p:set>
                                      <p:cBhvr>
                                        <p:cTn id="873" dur="1" fill="hold">
                                          <p:stCondLst>
                                            <p:cond delay="0"/>
                                          </p:stCondLst>
                                        </p:cTn>
                                        <p:tgtEl>
                                          <p:spTgt spid="914"/>
                                        </p:tgtEl>
                                        <p:attrNameLst>
                                          <p:attrName>style.visibility</p:attrName>
                                        </p:attrNameLst>
                                      </p:cBhvr>
                                      <p:to>
                                        <p:strVal val="visible"/>
                                      </p:to>
                                    </p:set>
                                    <p:anim calcmode="lin" valueType="num">
                                      <p:cBhvr>
                                        <p:cTn id="874" dur="1000" fill="hold"/>
                                        <p:tgtEl>
                                          <p:spTgt spid="914"/>
                                        </p:tgtEl>
                                        <p:attrNameLst>
                                          <p:attrName>ppt_w</p:attrName>
                                        </p:attrNameLst>
                                      </p:cBhvr>
                                      <p:tavLst>
                                        <p:tav tm="0">
                                          <p:val>
                                            <p:fltVal val="0"/>
                                          </p:val>
                                        </p:tav>
                                        <p:tav tm="100000">
                                          <p:val>
                                            <p:strVal val="#ppt_w"/>
                                          </p:val>
                                        </p:tav>
                                      </p:tavLst>
                                    </p:anim>
                                    <p:anim calcmode="lin" valueType="num">
                                      <p:cBhvr>
                                        <p:cTn id="875" dur="1000" fill="hold"/>
                                        <p:tgtEl>
                                          <p:spTgt spid="914"/>
                                        </p:tgtEl>
                                        <p:attrNameLst>
                                          <p:attrName>ppt_h</p:attrName>
                                        </p:attrNameLst>
                                      </p:cBhvr>
                                      <p:tavLst>
                                        <p:tav tm="0">
                                          <p:val>
                                            <p:fltVal val="0"/>
                                          </p:val>
                                        </p:tav>
                                        <p:tav tm="100000">
                                          <p:val>
                                            <p:strVal val="#ppt_h"/>
                                          </p:val>
                                        </p:tav>
                                      </p:tavLst>
                                    </p:anim>
                                    <p:anim calcmode="lin" valueType="num">
                                      <p:cBhvr>
                                        <p:cTn id="876" dur="1000" fill="hold"/>
                                        <p:tgtEl>
                                          <p:spTgt spid="914"/>
                                        </p:tgtEl>
                                        <p:attrNameLst>
                                          <p:attrName>style.rotation</p:attrName>
                                        </p:attrNameLst>
                                      </p:cBhvr>
                                      <p:tavLst>
                                        <p:tav tm="0">
                                          <p:val>
                                            <p:fltVal val="90"/>
                                          </p:val>
                                        </p:tav>
                                        <p:tav tm="100000">
                                          <p:val>
                                            <p:fltVal val="0"/>
                                          </p:val>
                                        </p:tav>
                                      </p:tavLst>
                                    </p:anim>
                                    <p:animEffect transition="in" filter="fade">
                                      <p:cBhvr>
                                        <p:cTn id="877" dur="1000"/>
                                        <p:tgtEl>
                                          <p:spTgt spid="914"/>
                                        </p:tgtEl>
                                      </p:cBhvr>
                                    </p:animEffect>
                                  </p:childTnLst>
                                </p:cTn>
                              </p:par>
                              <p:par>
                                <p:cTn id="878" presetID="31" presetClass="entr" presetSubtype="0" fill="hold" grpId="0" nodeType="withEffect">
                                  <p:stCondLst>
                                    <p:cond delay="750"/>
                                  </p:stCondLst>
                                  <p:childTnLst>
                                    <p:set>
                                      <p:cBhvr>
                                        <p:cTn id="879" dur="1" fill="hold">
                                          <p:stCondLst>
                                            <p:cond delay="0"/>
                                          </p:stCondLst>
                                        </p:cTn>
                                        <p:tgtEl>
                                          <p:spTgt spid="915"/>
                                        </p:tgtEl>
                                        <p:attrNameLst>
                                          <p:attrName>style.visibility</p:attrName>
                                        </p:attrNameLst>
                                      </p:cBhvr>
                                      <p:to>
                                        <p:strVal val="visible"/>
                                      </p:to>
                                    </p:set>
                                    <p:anim calcmode="lin" valueType="num">
                                      <p:cBhvr>
                                        <p:cTn id="880" dur="1000" fill="hold"/>
                                        <p:tgtEl>
                                          <p:spTgt spid="915"/>
                                        </p:tgtEl>
                                        <p:attrNameLst>
                                          <p:attrName>ppt_w</p:attrName>
                                        </p:attrNameLst>
                                      </p:cBhvr>
                                      <p:tavLst>
                                        <p:tav tm="0">
                                          <p:val>
                                            <p:fltVal val="0"/>
                                          </p:val>
                                        </p:tav>
                                        <p:tav tm="100000">
                                          <p:val>
                                            <p:strVal val="#ppt_w"/>
                                          </p:val>
                                        </p:tav>
                                      </p:tavLst>
                                    </p:anim>
                                    <p:anim calcmode="lin" valueType="num">
                                      <p:cBhvr>
                                        <p:cTn id="881" dur="1000" fill="hold"/>
                                        <p:tgtEl>
                                          <p:spTgt spid="915"/>
                                        </p:tgtEl>
                                        <p:attrNameLst>
                                          <p:attrName>ppt_h</p:attrName>
                                        </p:attrNameLst>
                                      </p:cBhvr>
                                      <p:tavLst>
                                        <p:tav tm="0">
                                          <p:val>
                                            <p:fltVal val="0"/>
                                          </p:val>
                                        </p:tav>
                                        <p:tav tm="100000">
                                          <p:val>
                                            <p:strVal val="#ppt_h"/>
                                          </p:val>
                                        </p:tav>
                                      </p:tavLst>
                                    </p:anim>
                                    <p:anim calcmode="lin" valueType="num">
                                      <p:cBhvr>
                                        <p:cTn id="882" dur="1000" fill="hold"/>
                                        <p:tgtEl>
                                          <p:spTgt spid="915"/>
                                        </p:tgtEl>
                                        <p:attrNameLst>
                                          <p:attrName>style.rotation</p:attrName>
                                        </p:attrNameLst>
                                      </p:cBhvr>
                                      <p:tavLst>
                                        <p:tav tm="0">
                                          <p:val>
                                            <p:fltVal val="90"/>
                                          </p:val>
                                        </p:tav>
                                        <p:tav tm="100000">
                                          <p:val>
                                            <p:fltVal val="0"/>
                                          </p:val>
                                        </p:tav>
                                      </p:tavLst>
                                    </p:anim>
                                    <p:animEffect transition="in" filter="fade">
                                      <p:cBhvr>
                                        <p:cTn id="883" dur="1000"/>
                                        <p:tgtEl>
                                          <p:spTgt spid="915"/>
                                        </p:tgtEl>
                                      </p:cBhvr>
                                    </p:animEffect>
                                  </p:childTnLst>
                                </p:cTn>
                              </p:par>
                              <p:par>
                                <p:cTn id="884" presetID="31" presetClass="entr" presetSubtype="0" fill="hold" grpId="0" nodeType="withEffect">
                                  <p:stCondLst>
                                    <p:cond delay="750"/>
                                  </p:stCondLst>
                                  <p:childTnLst>
                                    <p:set>
                                      <p:cBhvr>
                                        <p:cTn id="885" dur="1" fill="hold">
                                          <p:stCondLst>
                                            <p:cond delay="0"/>
                                          </p:stCondLst>
                                        </p:cTn>
                                        <p:tgtEl>
                                          <p:spTgt spid="916"/>
                                        </p:tgtEl>
                                        <p:attrNameLst>
                                          <p:attrName>style.visibility</p:attrName>
                                        </p:attrNameLst>
                                      </p:cBhvr>
                                      <p:to>
                                        <p:strVal val="visible"/>
                                      </p:to>
                                    </p:set>
                                    <p:anim calcmode="lin" valueType="num">
                                      <p:cBhvr>
                                        <p:cTn id="886" dur="1000" fill="hold"/>
                                        <p:tgtEl>
                                          <p:spTgt spid="916"/>
                                        </p:tgtEl>
                                        <p:attrNameLst>
                                          <p:attrName>ppt_w</p:attrName>
                                        </p:attrNameLst>
                                      </p:cBhvr>
                                      <p:tavLst>
                                        <p:tav tm="0">
                                          <p:val>
                                            <p:fltVal val="0"/>
                                          </p:val>
                                        </p:tav>
                                        <p:tav tm="100000">
                                          <p:val>
                                            <p:strVal val="#ppt_w"/>
                                          </p:val>
                                        </p:tav>
                                      </p:tavLst>
                                    </p:anim>
                                    <p:anim calcmode="lin" valueType="num">
                                      <p:cBhvr>
                                        <p:cTn id="887" dur="1000" fill="hold"/>
                                        <p:tgtEl>
                                          <p:spTgt spid="916"/>
                                        </p:tgtEl>
                                        <p:attrNameLst>
                                          <p:attrName>ppt_h</p:attrName>
                                        </p:attrNameLst>
                                      </p:cBhvr>
                                      <p:tavLst>
                                        <p:tav tm="0">
                                          <p:val>
                                            <p:fltVal val="0"/>
                                          </p:val>
                                        </p:tav>
                                        <p:tav tm="100000">
                                          <p:val>
                                            <p:strVal val="#ppt_h"/>
                                          </p:val>
                                        </p:tav>
                                      </p:tavLst>
                                    </p:anim>
                                    <p:anim calcmode="lin" valueType="num">
                                      <p:cBhvr>
                                        <p:cTn id="888" dur="1000" fill="hold"/>
                                        <p:tgtEl>
                                          <p:spTgt spid="916"/>
                                        </p:tgtEl>
                                        <p:attrNameLst>
                                          <p:attrName>style.rotation</p:attrName>
                                        </p:attrNameLst>
                                      </p:cBhvr>
                                      <p:tavLst>
                                        <p:tav tm="0">
                                          <p:val>
                                            <p:fltVal val="90"/>
                                          </p:val>
                                        </p:tav>
                                        <p:tav tm="100000">
                                          <p:val>
                                            <p:fltVal val="0"/>
                                          </p:val>
                                        </p:tav>
                                      </p:tavLst>
                                    </p:anim>
                                    <p:animEffect transition="in" filter="fade">
                                      <p:cBhvr>
                                        <p:cTn id="889" dur="1000"/>
                                        <p:tgtEl>
                                          <p:spTgt spid="916"/>
                                        </p:tgtEl>
                                      </p:cBhvr>
                                    </p:animEffect>
                                  </p:childTnLst>
                                </p:cTn>
                              </p:par>
                              <p:par>
                                <p:cTn id="890" presetID="31" presetClass="entr" presetSubtype="0" fill="hold" grpId="0" nodeType="withEffect">
                                  <p:stCondLst>
                                    <p:cond delay="750"/>
                                  </p:stCondLst>
                                  <p:childTnLst>
                                    <p:set>
                                      <p:cBhvr>
                                        <p:cTn id="891" dur="1" fill="hold">
                                          <p:stCondLst>
                                            <p:cond delay="0"/>
                                          </p:stCondLst>
                                        </p:cTn>
                                        <p:tgtEl>
                                          <p:spTgt spid="917"/>
                                        </p:tgtEl>
                                        <p:attrNameLst>
                                          <p:attrName>style.visibility</p:attrName>
                                        </p:attrNameLst>
                                      </p:cBhvr>
                                      <p:to>
                                        <p:strVal val="visible"/>
                                      </p:to>
                                    </p:set>
                                    <p:anim calcmode="lin" valueType="num">
                                      <p:cBhvr>
                                        <p:cTn id="892" dur="1000" fill="hold"/>
                                        <p:tgtEl>
                                          <p:spTgt spid="917"/>
                                        </p:tgtEl>
                                        <p:attrNameLst>
                                          <p:attrName>ppt_w</p:attrName>
                                        </p:attrNameLst>
                                      </p:cBhvr>
                                      <p:tavLst>
                                        <p:tav tm="0">
                                          <p:val>
                                            <p:fltVal val="0"/>
                                          </p:val>
                                        </p:tav>
                                        <p:tav tm="100000">
                                          <p:val>
                                            <p:strVal val="#ppt_w"/>
                                          </p:val>
                                        </p:tav>
                                      </p:tavLst>
                                    </p:anim>
                                    <p:anim calcmode="lin" valueType="num">
                                      <p:cBhvr>
                                        <p:cTn id="893" dur="1000" fill="hold"/>
                                        <p:tgtEl>
                                          <p:spTgt spid="917"/>
                                        </p:tgtEl>
                                        <p:attrNameLst>
                                          <p:attrName>ppt_h</p:attrName>
                                        </p:attrNameLst>
                                      </p:cBhvr>
                                      <p:tavLst>
                                        <p:tav tm="0">
                                          <p:val>
                                            <p:fltVal val="0"/>
                                          </p:val>
                                        </p:tav>
                                        <p:tav tm="100000">
                                          <p:val>
                                            <p:strVal val="#ppt_h"/>
                                          </p:val>
                                        </p:tav>
                                      </p:tavLst>
                                    </p:anim>
                                    <p:anim calcmode="lin" valueType="num">
                                      <p:cBhvr>
                                        <p:cTn id="894" dur="1000" fill="hold"/>
                                        <p:tgtEl>
                                          <p:spTgt spid="917"/>
                                        </p:tgtEl>
                                        <p:attrNameLst>
                                          <p:attrName>style.rotation</p:attrName>
                                        </p:attrNameLst>
                                      </p:cBhvr>
                                      <p:tavLst>
                                        <p:tav tm="0">
                                          <p:val>
                                            <p:fltVal val="90"/>
                                          </p:val>
                                        </p:tav>
                                        <p:tav tm="100000">
                                          <p:val>
                                            <p:fltVal val="0"/>
                                          </p:val>
                                        </p:tav>
                                      </p:tavLst>
                                    </p:anim>
                                    <p:animEffect transition="in" filter="fade">
                                      <p:cBhvr>
                                        <p:cTn id="895" dur="1000"/>
                                        <p:tgtEl>
                                          <p:spTgt spid="917"/>
                                        </p:tgtEl>
                                      </p:cBhvr>
                                    </p:animEffect>
                                  </p:childTnLst>
                                </p:cTn>
                              </p:par>
                              <p:par>
                                <p:cTn id="896" presetID="31" presetClass="entr" presetSubtype="0" fill="hold" grpId="0" nodeType="withEffect">
                                  <p:stCondLst>
                                    <p:cond delay="750"/>
                                  </p:stCondLst>
                                  <p:childTnLst>
                                    <p:set>
                                      <p:cBhvr>
                                        <p:cTn id="897" dur="1" fill="hold">
                                          <p:stCondLst>
                                            <p:cond delay="0"/>
                                          </p:stCondLst>
                                        </p:cTn>
                                        <p:tgtEl>
                                          <p:spTgt spid="918"/>
                                        </p:tgtEl>
                                        <p:attrNameLst>
                                          <p:attrName>style.visibility</p:attrName>
                                        </p:attrNameLst>
                                      </p:cBhvr>
                                      <p:to>
                                        <p:strVal val="visible"/>
                                      </p:to>
                                    </p:set>
                                    <p:anim calcmode="lin" valueType="num">
                                      <p:cBhvr>
                                        <p:cTn id="898" dur="1000" fill="hold"/>
                                        <p:tgtEl>
                                          <p:spTgt spid="918"/>
                                        </p:tgtEl>
                                        <p:attrNameLst>
                                          <p:attrName>ppt_w</p:attrName>
                                        </p:attrNameLst>
                                      </p:cBhvr>
                                      <p:tavLst>
                                        <p:tav tm="0">
                                          <p:val>
                                            <p:fltVal val="0"/>
                                          </p:val>
                                        </p:tav>
                                        <p:tav tm="100000">
                                          <p:val>
                                            <p:strVal val="#ppt_w"/>
                                          </p:val>
                                        </p:tav>
                                      </p:tavLst>
                                    </p:anim>
                                    <p:anim calcmode="lin" valueType="num">
                                      <p:cBhvr>
                                        <p:cTn id="899" dur="1000" fill="hold"/>
                                        <p:tgtEl>
                                          <p:spTgt spid="918"/>
                                        </p:tgtEl>
                                        <p:attrNameLst>
                                          <p:attrName>ppt_h</p:attrName>
                                        </p:attrNameLst>
                                      </p:cBhvr>
                                      <p:tavLst>
                                        <p:tav tm="0">
                                          <p:val>
                                            <p:fltVal val="0"/>
                                          </p:val>
                                        </p:tav>
                                        <p:tav tm="100000">
                                          <p:val>
                                            <p:strVal val="#ppt_h"/>
                                          </p:val>
                                        </p:tav>
                                      </p:tavLst>
                                    </p:anim>
                                    <p:anim calcmode="lin" valueType="num">
                                      <p:cBhvr>
                                        <p:cTn id="900" dur="1000" fill="hold"/>
                                        <p:tgtEl>
                                          <p:spTgt spid="918"/>
                                        </p:tgtEl>
                                        <p:attrNameLst>
                                          <p:attrName>style.rotation</p:attrName>
                                        </p:attrNameLst>
                                      </p:cBhvr>
                                      <p:tavLst>
                                        <p:tav tm="0">
                                          <p:val>
                                            <p:fltVal val="90"/>
                                          </p:val>
                                        </p:tav>
                                        <p:tav tm="100000">
                                          <p:val>
                                            <p:fltVal val="0"/>
                                          </p:val>
                                        </p:tav>
                                      </p:tavLst>
                                    </p:anim>
                                    <p:animEffect transition="in" filter="fade">
                                      <p:cBhvr>
                                        <p:cTn id="901" dur="1000"/>
                                        <p:tgtEl>
                                          <p:spTgt spid="918"/>
                                        </p:tgtEl>
                                      </p:cBhvr>
                                    </p:animEffect>
                                  </p:childTnLst>
                                </p:cTn>
                              </p:par>
                              <p:par>
                                <p:cTn id="902" presetID="31" presetClass="entr" presetSubtype="0" fill="hold" grpId="0" nodeType="withEffect">
                                  <p:stCondLst>
                                    <p:cond delay="750"/>
                                  </p:stCondLst>
                                  <p:childTnLst>
                                    <p:set>
                                      <p:cBhvr>
                                        <p:cTn id="903" dur="1" fill="hold">
                                          <p:stCondLst>
                                            <p:cond delay="0"/>
                                          </p:stCondLst>
                                        </p:cTn>
                                        <p:tgtEl>
                                          <p:spTgt spid="919"/>
                                        </p:tgtEl>
                                        <p:attrNameLst>
                                          <p:attrName>style.visibility</p:attrName>
                                        </p:attrNameLst>
                                      </p:cBhvr>
                                      <p:to>
                                        <p:strVal val="visible"/>
                                      </p:to>
                                    </p:set>
                                    <p:anim calcmode="lin" valueType="num">
                                      <p:cBhvr>
                                        <p:cTn id="904" dur="1000" fill="hold"/>
                                        <p:tgtEl>
                                          <p:spTgt spid="919"/>
                                        </p:tgtEl>
                                        <p:attrNameLst>
                                          <p:attrName>ppt_w</p:attrName>
                                        </p:attrNameLst>
                                      </p:cBhvr>
                                      <p:tavLst>
                                        <p:tav tm="0">
                                          <p:val>
                                            <p:fltVal val="0"/>
                                          </p:val>
                                        </p:tav>
                                        <p:tav tm="100000">
                                          <p:val>
                                            <p:strVal val="#ppt_w"/>
                                          </p:val>
                                        </p:tav>
                                      </p:tavLst>
                                    </p:anim>
                                    <p:anim calcmode="lin" valueType="num">
                                      <p:cBhvr>
                                        <p:cTn id="905" dur="1000" fill="hold"/>
                                        <p:tgtEl>
                                          <p:spTgt spid="919"/>
                                        </p:tgtEl>
                                        <p:attrNameLst>
                                          <p:attrName>ppt_h</p:attrName>
                                        </p:attrNameLst>
                                      </p:cBhvr>
                                      <p:tavLst>
                                        <p:tav tm="0">
                                          <p:val>
                                            <p:fltVal val="0"/>
                                          </p:val>
                                        </p:tav>
                                        <p:tav tm="100000">
                                          <p:val>
                                            <p:strVal val="#ppt_h"/>
                                          </p:val>
                                        </p:tav>
                                      </p:tavLst>
                                    </p:anim>
                                    <p:anim calcmode="lin" valueType="num">
                                      <p:cBhvr>
                                        <p:cTn id="906" dur="1000" fill="hold"/>
                                        <p:tgtEl>
                                          <p:spTgt spid="919"/>
                                        </p:tgtEl>
                                        <p:attrNameLst>
                                          <p:attrName>style.rotation</p:attrName>
                                        </p:attrNameLst>
                                      </p:cBhvr>
                                      <p:tavLst>
                                        <p:tav tm="0">
                                          <p:val>
                                            <p:fltVal val="90"/>
                                          </p:val>
                                        </p:tav>
                                        <p:tav tm="100000">
                                          <p:val>
                                            <p:fltVal val="0"/>
                                          </p:val>
                                        </p:tav>
                                      </p:tavLst>
                                    </p:anim>
                                    <p:animEffect transition="in" filter="fade">
                                      <p:cBhvr>
                                        <p:cTn id="907" dur="1000"/>
                                        <p:tgtEl>
                                          <p:spTgt spid="919"/>
                                        </p:tgtEl>
                                      </p:cBhvr>
                                    </p:animEffect>
                                  </p:childTnLst>
                                </p:cTn>
                              </p:par>
                              <p:par>
                                <p:cTn id="908" presetID="31" presetClass="entr" presetSubtype="0" fill="hold" grpId="0" nodeType="withEffect">
                                  <p:stCondLst>
                                    <p:cond delay="750"/>
                                  </p:stCondLst>
                                  <p:childTnLst>
                                    <p:set>
                                      <p:cBhvr>
                                        <p:cTn id="909" dur="1" fill="hold">
                                          <p:stCondLst>
                                            <p:cond delay="0"/>
                                          </p:stCondLst>
                                        </p:cTn>
                                        <p:tgtEl>
                                          <p:spTgt spid="920"/>
                                        </p:tgtEl>
                                        <p:attrNameLst>
                                          <p:attrName>style.visibility</p:attrName>
                                        </p:attrNameLst>
                                      </p:cBhvr>
                                      <p:to>
                                        <p:strVal val="visible"/>
                                      </p:to>
                                    </p:set>
                                    <p:anim calcmode="lin" valueType="num">
                                      <p:cBhvr>
                                        <p:cTn id="910" dur="1000" fill="hold"/>
                                        <p:tgtEl>
                                          <p:spTgt spid="920"/>
                                        </p:tgtEl>
                                        <p:attrNameLst>
                                          <p:attrName>ppt_w</p:attrName>
                                        </p:attrNameLst>
                                      </p:cBhvr>
                                      <p:tavLst>
                                        <p:tav tm="0">
                                          <p:val>
                                            <p:fltVal val="0"/>
                                          </p:val>
                                        </p:tav>
                                        <p:tav tm="100000">
                                          <p:val>
                                            <p:strVal val="#ppt_w"/>
                                          </p:val>
                                        </p:tav>
                                      </p:tavLst>
                                    </p:anim>
                                    <p:anim calcmode="lin" valueType="num">
                                      <p:cBhvr>
                                        <p:cTn id="911" dur="1000" fill="hold"/>
                                        <p:tgtEl>
                                          <p:spTgt spid="920"/>
                                        </p:tgtEl>
                                        <p:attrNameLst>
                                          <p:attrName>ppt_h</p:attrName>
                                        </p:attrNameLst>
                                      </p:cBhvr>
                                      <p:tavLst>
                                        <p:tav tm="0">
                                          <p:val>
                                            <p:fltVal val="0"/>
                                          </p:val>
                                        </p:tav>
                                        <p:tav tm="100000">
                                          <p:val>
                                            <p:strVal val="#ppt_h"/>
                                          </p:val>
                                        </p:tav>
                                      </p:tavLst>
                                    </p:anim>
                                    <p:anim calcmode="lin" valueType="num">
                                      <p:cBhvr>
                                        <p:cTn id="912" dur="1000" fill="hold"/>
                                        <p:tgtEl>
                                          <p:spTgt spid="920"/>
                                        </p:tgtEl>
                                        <p:attrNameLst>
                                          <p:attrName>style.rotation</p:attrName>
                                        </p:attrNameLst>
                                      </p:cBhvr>
                                      <p:tavLst>
                                        <p:tav tm="0">
                                          <p:val>
                                            <p:fltVal val="90"/>
                                          </p:val>
                                        </p:tav>
                                        <p:tav tm="100000">
                                          <p:val>
                                            <p:fltVal val="0"/>
                                          </p:val>
                                        </p:tav>
                                      </p:tavLst>
                                    </p:anim>
                                    <p:animEffect transition="in" filter="fade">
                                      <p:cBhvr>
                                        <p:cTn id="913" dur="1000"/>
                                        <p:tgtEl>
                                          <p:spTgt spid="920"/>
                                        </p:tgtEl>
                                      </p:cBhvr>
                                    </p:animEffect>
                                  </p:childTnLst>
                                </p:cTn>
                              </p:par>
                              <p:par>
                                <p:cTn id="914" presetID="31" presetClass="entr" presetSubtype="0" fill="hold" grpId="0" nodeType="withEffect">
                                  <p:stCondLst>
                                    <p:cond delay="750"/>
                                  </p:stCondLst>
                                  <p:childTnLst>
                                    <p:set>
                                      <p:cBhvr>
                                        <p:cTn id="915" dur="1" fill="hold">
                                          <p:stCondLst>
                                            <p:cond delay="0"/>
                                          </p:stCondLst>
                                        </p:cTn>
                                        <p:tgtEl>
                                          <p:spTgt spid="921"/>
                                        </p:tgtEl>
                                        <p:attrNameLst>
                                          <p:attrName>style.visibility</p:attrName>
                                        </p:attrNameLst>
                                      </p:cBhvr>
                                      <p:to>
                                        <p:strVal val="visible"/>
                                      </p:to>
                                    </p:set>
                                    <p:anim calcmode="lin" valueType="num">
                                      <p:cBhvr>
                                        <p:cTn id="916" dur="1000" fill="hold"/>
                                        <p:tgtEl>
                                          <p:spTgt spid="921"/>
                                        </p:tgtEl>
                                        <p:attrNameLst>
                                          <p:attrName>ppt_w</p:attrName>
                                        </p:attrNameLst>
                                      </p:cBhvr>
                                      <p:tavLst>
                                        <p:tav tm="0">
                                          <p:val>
                                            <p:fltVal val="0"/>
                                          </p:val>
                                        </p:tav>
                                        <p:tav tm="100000">
                                          <p:val>
                                            <p:strVal val="#ppt_w"/>
                                          </p:val>
                                        </p:tav>
                                      </p:tavLst>
                                    </p:anim>
                                    <p:anim calcmode="lin" valueType="num">
                                      <p:cBhvr>
                                        <p:cTn id="917" dur="1000" fill="hold"/>
                                        <p:tgtEl>
                                          <p:spTgt spid="921"/>
                                        </p:tgtEl>
                                        <p:attrNameLst>
                                          <p:attrName>ppt_h</p:attrName>
                                        </p:attrNameLst>
                                      </p:cBhvr>
                                      <p:tavLst>
                                        <p:tav tm="0">
                                          <p:val>
                                            <p:fltVal val="0"/>
                                          </p:val>
                                        </p:tav>
                                        <p:tav tm="100000">
                                          <p:val>
                                            <p:strVal val="#ppt_h"/>
                                          </p:val>
                                        </p:tav>
                                      </p:tavLst>
                                    </p:anim>
                                    <p:anim calcmode="lin" valueType="num">
                                      <p:cBhvr>
                                        <p:cTn id="918" dur="1000" fill="hold"/>
                                        <p:tgtEl>
                                          <p:spTgt spid="921"/>
                                        </p:tgtEl>
                                        <p:attrNameLst>
                                          <p:attrName>style.rotation</p:attrName>
                                        </p:attrNameLst>
                                      </p:cBhvr>
                                      <p:tavLst>
                                        <p:tav tm="0">
                                          <p:val>
                                            <p:fltVal val="90"/>
                                          </p:val>
                                        </p:tav>
                                        <p:tav tm="100000">
                                          <p:val>
                                            <p:fltVal val="0"/>
                                          </p:val>
                                        </p:tav>
                                      </p:tavLst>
                                    </p:anim>
                                    <p:animEffect transition="in" filter="fade">
                                      <p:cBhvr>
                                        <p:cTn id="919" dur="1000"/>
                                        <p:tgtEl>
                                          <p:spTgt spid="921"/>
                                        </p:tgtEl>
                                      </p:cBhvr>
                                    </p:animEffect>
                                  </p:childTnLst>
                                </p:cTn>
                              </p:par>
                              <p:par>
                                <p:cTn id="920" presetID="31" presetClass="entr" presetSubtype="0" fill="hold" grpId="0" nodeType="withEffect">
                                  <p:stCondLst>
                                    <p:cond delay="750"/>
                                  </p:stCondLst>
                                  <p:childTnLst>
                                    <p:set>
                                      <p:cBhvr>
                                        <p:cTn id="921" dur="1" fill="hold">
                                          <p:stCondLst>
                                            <p:cond delay="0"/>
                                          </p:stCondLst>
                                        </p:cTn>
                                        <p:tgtEl>
                                          <p:spTgt spid="922"/>
                                        </p:tgtEl>
                                        <p:attrNameLst>
                                          <p:attrName>style.visibility</p:attrName>
                                        </p:attrNameLst>
                                      </p:cBhvr>
                                      <p:to>
                                        <p:strVal val="visible"/>
                                      </p:to>
                                    </p:set>
                                    <p:anim calcmode="lin" valueType="num">
                                      <p:cBhvr>
                                        <p:cTn id="922" dur="1000" fill="hold"/>
                                        <p:tgtEl>
                                          <p:spTgt spid="922"/>
                                        </p:tgtEl>
                                        <p:attrNameLst>
                                          <p:attrName>ppt_w</p:attrName>
                                        </p:attrNameLst>
                                      </p:cBhvr>
                                      <p:tavLst>
                                        <p:tav tm="0">
                                          <p:val>
                                            <p:fltVal val="0"/>
                                          </p:val>
                                        </p:tav>
                                        <p:tav tm="100000">
                                          <p:val>
                                            <p:strVal val="#ppt_w"/>
                                          </p:val>
                                        </p:tav>
                                      </p:tavLst>
                                    </p:anim>
                                    <p:anim calcmode="lin" valueType="num">
                                      <p:cBhvr>
                                        <p:cTn id="923" dur="1000" fill="hold"/>
                                        <p:tgtEl>
                                          <p:spTgt spid="922"/>
                                        </p:tgtEl>
                                        <p:attrNameLst>
                                          <p:attrName>ppt_h</p:attrName>
                                        </p:attrNameLst>
                                      </p:cBhvr>
                                      <p:tavLst>
                                        <p:tav tm="0">
                                          <p:val>
                                            <p:fltVal val="0"/>
                                          </p:val>
                                        </p:tav>
                                        <p:tav tm="100000">
                                          <p:val>
                                            <p:strVal val="#ppt_h"/>
                                          </p:val>
                                        </p:tav>
                                      </p:tavLst>
                                    </p:anim>
                                    <p:anim calcmode="lin" valueType="num">
                                      <p:cBhvr>
                                        <p:cTn id="924" dur="1000" fill="hold"/>
                                        <p:tgtEl>
                                          <p:spTgt spid="922"/>
                                        </p:tgtEl>
                                        <p:attrNameLst>
                                          <p:attrName>style.rotation</p:attrName>
                                        </p:attrNameLst>
                                      </p:cBhvr>
                                      <p:tavLst>
                                        <p:tav tm="0">
                                          <p:val>
                                            <p:fltVal val="90"/>
                                          </p:val>
                                        </p:tav>
                                        <p:tav tm="100000">
                                          <p:val>
                                            <p:fltVal val="0"/>
                                          </p:val>
                                        </p:tav>
                                      </p:tavLst>
                                    </p:anim>
                                    <p:animEffect transition="in" filter="fade">
                                      <p:cBhvr>
                                        <p:cTn id="925" dur="1000"/>
                                        <p:tgtEl>
                                          <p:spTgt spid="922"/>
                                        </p:tgtEl>
                                      </p:cBhvr>
                                    </p:animEffect>
                                  </p:childTnLst>
                                </p:cTn>
                              </p:par>
                              <p:par>
                                <p:cTn id="926" presetID="31" presetClass="entr" presetSubtype="0" fill="hold" grpId="0" nodeType="withEffect">
                                  <p:stCondLst>
                                    <p:cond delay="750"/>
                                  </p:stCondLst>
                                  <p:childTnLst>
                                    <p:set>
                                      <p:cBhvr>
                                        <p:cTn id="927" dur="1" fill="hold">
                                          <p:stCondLst>
                                            <p:cond delay="0"/>
                                          </p:stCondLst>
                                        </p:cTn>
                                        <p:tgtEl>
                                          <p:spTgt spid="923"/>
                                        </p:tgtEl>
                                        <p:attrNameLst>
                                          <p:attrName>style.visibility</p:attrName>
                                        </p:attrNameLst>
                                      </p:cBhvr>
                                      <p:to>
                                        <p:strVal val="visible"/>
                                      </p:to>
                                    </p:set>
                                    <p:anim calcmode="lin" valueType="num">
                                      <p:cBhvr>
                                        <p:cTn id="928" dur="1000" fill="hold"/>
                                        <p:tgtEl>
                                          <p:spTgt spid="923"/>
                                        </p:tgtEl>
                                        <p:attrNameLst>
                                          <p:attrName>ppt_w</p:attrName>
                                        </p:attrNameLst>
                                      </p:cBhvr>
                                      <p:tavLst>
                                        <p:tav tm="0">
                                          <p:val>
                                            <p:fltVal val="0"/>
                                          </p:val>
                                        </p:tav>
                                        <p:tav tm="100000">
                                          <p:val>
                                            <p:strVal val="#ppt_w"/>
                                          </p:val>
                                        </p:tav>
                                      </p:tavLst>
                                    </p:anim>
                                    <p:anim calcmode="lin" valueType="num">
                                      <p:cBhvr>
                                        <p:cTn id="929" dur="1000" fill="hold"/>
                                        <p:tgtEl>
                                          <p:spTgt spid="923"/>
                                        </p:tgtEl>
                                        <p:attrNameLst>
                                          <p:attrName>ppt_h</p:attrName>
                                        </p:attrNameLst>
                                      </p:cBhvr>
                                      <p:tavLst>
                                        <p:tav tm="0">
                                          <p:val>
                                            <p:fltVal val="0"/>
                                          </p:val>
                                        </p:tav>
                                        <p:tav tm="100000">
                                          <p:val>
                                            <p:strVal val="#ppt_h"/>
                                          </p:val>
                                        </p:tav>
                                      </p:tavLst>
                                    </p:anim>
                                    <p:anim calcmode="lin" valueType="num">
                                      <p:cBhvr>
                                        <p:cTn id="930" dur="1000" fill="hold"/>
                                        <p:tgtEl>
                                          <p:spTgt spid="923"/>
                                        </p:tgtEl>
                                        <p:attrNameLst>
                                          <p:attrName>style.rotation</p:attrName>
                                        </p:attrNameLst>
                                      </p:cBhvr>
                                      <p:tavLst>
                                        <p:tav tm="0">
                                          <p:val>
                                            <p:fltVal val="90"/>
                                          </p:val>
                                        </p:tav>
                                        <p:tav tm="100000">
                                          <p:val>
                                            <p:fltVal val="0"/>
                                          </p:val>
                                        </p:tav>
                                      </p:tavLst>
                                    </p:anim>
                                    <p:animEffect transition="in" filter="fade">
                                      <p:cBhvr>
                                        <p:cTn id="931" dur="1000"/>
                                        <p:tgtEl>
                                          <p:spTgt spid="923"/>
                                        </p:tgtEl>
                                      </p:cBhvr>
                                    </p:animEffect>
                                  </p:childTnLst>
                                </p:cTn>
                              </p:par>
                              <p:par>
                                <p:cTn id="932" presetID="31" presetClass="entr" presetSubtype="0" fill="hold" grpId="0" nodeType="withEffect">
                                  <p:stCondLst>
                                    <p:cond delay="750"/>
                                  </p:stCondLst>
                                  <p:childTnLst>
                                    <p:set>
                                      <p:cBhvr>
                                        <p:cTn id="933" dur="1" fill="hold">
                                          <p:stCondLst>
                                            <p:cond delay="0"/>
                                          </p:stCondLst>
                                        </p:cTn>
                                        <p:tgtEl>
                                          <p:spTgt spid="924"/>
                                        </p:tgtEl>
                                        <p:attrNameLst>
                                          <p:attrName>style.visibility</p:attrName>
                                        </p:attrNameLst>
                                      </p:cBhvr>
                                      <p:to>
                                        <p:strVal val="visible"/>
                                      </p:to>
                                    </p:set>
                                    <p:anim calcmode="lin" valueType="num">
                                      <p:cBhvr>
                                        <p:cTn id="934" dur="1000" fill="hold"/>
                                        <p:tgtEl>
                                          <p:spTgt spid="924"/>
                                        </p:tgtEl>
                                        <p:attrNameLst>
                                          <p:attrName>ppt_w</p:attrName>
                                        </p:attrNameLst>
                                      </p:cBhvr>
                                      <p:tavLst>
                                        <p:tav tm="0">
                                          <p:val>
                                            <p:fltVal val="0"/>
                                          </p:val>
                                        </p:tav>
                                        <p:tav tm="100000">
                                          <p:val>
                                            <p:strVal val="#ppt_w"/>
                                          </p:val>
                                        </p:tav>
                                      </p:tavLst>
                                    </p:anim>
                                    <p:anim calcmode="lin" valueType="num">
                                      <p:cBhvr>
                                        <p:cTn id="935" dur="1000" fill="hold"/>
                                        <p:tgtEl>
                                          <p:spTgt spid="924"/>
                                        </p:tgtEl>
                                        <p:attrNameLst>
                                          <p:attrName>ppt_h</p:attrName>
                                        </p:attrNameLst>
                                      </p:cBhvr>
                                      <p:tavLst>
                                        <p:tav tm="0">
                                          <p:val>
                                            <p:fltVal val="0"/>
                                          </p:val>
                                        </p:tav>
                                        <p:tav tm="100000">
                                          <p:val>
                                            <p:strVal val="#ppt_h"/>
                                          </p:val>
                                        </p:tav>
                                      </p:tavLst>
                                    </p:anim>
                                    <p:anim calcmode="lin" valueType="num">
                                      <p:cBhvr>
                                        <p:cTn id="936" dur="1000" fill="hold"/>
                                        <p:tgtEl>
                                          <p:spTgt spid="924"/>
                                        </p:tgtEl>
                                        <p:attrNameLst>
                                          <p:attrName>style.rotation</p:attrName>
                                        </p:attrNameLst>
                                      </p:cBhvr>
                                      <p:tavLst>
                                        <p:tav tm="0">
                                          <p:val>
                                            <p:fltVal val="90"/>
                                          </p:val>
                                        </p:tav>
                                        <p:tav tm="100000">
                                          <p:val>
                                            <p:fltVal val="0"/>
                                          </p:val>
                                        </p:tav>
                                      </p:tavLst>
                                    </p:anim>
                                    <p:animEffect transition="in" filter="fade">
                                      <p:cBhvr>
                                        <p:cTn id="937" dur="1000"/>
                                        <p:tgtEl>
                                          <p:spTgt spid="924"/>
                                        </p:tgtEl>
                                      </p:cBhvr>
                                    </p:animEffect>
                                  </p:childTnLst>
                                </p:cTn>
                              </p:par>
                              <p:par>
                                <p:cTn id="938" presetID="31" presetClass="entr" presetSubtype="0" fill="hold" grpId="0" nodeType="withEffect">
                                  <p:stCondLst>
                                    <p:cond delay="750"/>
                                  </p:stCondLst>
                                  <p:childTnLst>
                                    <p:set>
                                      <p:cBhvr>
                                        <p:cTn id="939" dur="1" fill="hold">
                                          <p:stCondLst>
                                            <p:cond delay="0"/>
                                          </p:stCondLst>
                                        </p:cTn>
                                        <p:tgtEl>
                                          <p:spTgt spid="925"/>
                                        </p:tgtEl>
                                        <p:attrNameLst>
                                          <p:attrName>style.visibility</p:attrName>
                                        </p:attrNameLst>
                                      </p:cBhvr>
                                      <p:to>
                                        <p:strVal val="visible"/>
                                      </p:to>
                                    </p:set>
                                    <p:anim calcmode="lin" valueType="num">
                                      <p:cBhvr>
                                        <p:cTn id="940" dur="1000" fill="hold"/>
                                        <p:tgtEl>
                                          <p:spTgt spid="925"/>
                                        </p:tgtEl>
                                        <p:attrNameLst>
                                          <p:attrName>ppt_w</p:attrName>
                                        </p:attrNameLst>
                                      </p:cBhvr>
                                      <p:tavLst>
                                        <p:tav tm="0">
                                          <p:val>
                                            <p:fltVal val="0"/>
                                          </p:val>
                                        </p:tav>
                                        <p:tav tm="100000">
                                          <p:val>
                                            <p:strVal val="#ppt_w"/>
                                          </p:val>
                                        </p:tav>
                                      </p:tavLst>
                                    </p:anim>
                                    <p:anim calcmode="lin" valueType="num">
                                      <p:cBhvr>
                                        <p:cTn id="941" dur="1000" fill="hold"/>
                                        <p:tgtEl>
                                          <p:spTgt spid="925"/>
                                        </p:tgtEl>
                                        <p:attrNameLst>
                                          <p:attrName>ppt_h</p:attrName>
                                        </p:attrNameLst>
                                      </p:cBhvr>
                                      <p:tavLst>
                                        <p:tav tm="0">
                                          <p:val>
                                            <p:fltVal val="0"/>
                                          </p:val>
                                        </p:tav>
                                        <p:tav tm="100000">
                                          <p:val>
                                            <p:strVal val="#ppt_h"/>
                                          </p:val>
                                        </p:tav>
                                      </p:tavLst>
                                    </p:anim>
                                    <p:anim calcmode="lin" valueType="num">
                                      <p:cBhvr>
                                        <p:cTn id="942" dur="1000" fill="hold"/>
                                        <p:tgtEl>
                                          <p:spTgt spid="925"/>
                                        </p:tgtEl>
                                        <p:attrNameLst>
                                          <p:attrName>style.rotation</p:attrName>
                                        </p:attrNameLst>
                                      </p:cBhvr>
                                      <p:tavLst>
                                        <p:tav tm="0">
                                          <p:val>
                                            <p:fltVal val="90"/>
                                          </p:val>
                                        </p:tav>
                                        <p:tav tm="100000">
                                          <p:val>
                                            <p:fltVal val="0"/>
                                          </p:val>
                                        </p:tav>
                                      </p:tavLst>
                                    </p:anim>
                                    <p:animEffect transition="in" filter="fade">
                                      <p:cBhvr>
                                        <p:cTn id="943" dur="1000"/>
                                        <p:tgtEl>
                                          <p:spTgt spid="925"/>
                                        </p:tgtEl>
                                      </p:cBhvr>
                                    </p:animEffect>
                                  </p:childTnLst>
                                </p:cTn>
                              </p:par>
                              <p:par>
                                <p:cTn id="944" presetID="31" presetClass="entr" presetSubtype="0" fill="hold" grpId="0" nodeType="withEffect">
                                  <p:stCondLst>
                                    <p:cond delay="750"/>
                                  </p:stCondLst>
                                  <p:childTnLst>
                                    <p:set>
                                      <p:cBhvr>
                                        <p:cTn id="945" dur="1" fill="hold">
                                          <p:stCondLst>
                                            <p:cond delay="0"/>
                                          </p:stCondLst>
                                        </p:cTn>
                                        <p:tgtEl>
                                          <p:spTgt spid="926"/>
                                        </p:tgtEl>
                                        <p:attrNameLst>
                                          <p:attrName>style.visibility</p:attrName>
                                        </p:attrNameLst>
                                      </p:cBhvr>
                                      <p:to>
                                        <p:strVal val="visible"/>
                                      </p:to>
                                    </p:set>
                                    <p:anim calcmode="lin" valueType="num">
                                      <p:cBhvr>
                                        <p:cTn id="946" dur="1000" fill="hold"/>
                                        <p:tgtEl>
                                          <p:spTgt spid="926"/>
                                        </p:tgtEl>
                                        <p:attrNameLst>
                                          <p:attrName>ppt_w</p:attrName>
                                        </p:attrNameLst>
                                      </p:cBhvr>
                                      <p:tavLst>
                                        <p:tav tm="0">
                                          <p:val>
                                            <p:fltVal val="0"/>
                                          </p:val>
                                        </p:tav>
                                        <p:tav tm="100000">
                                          <p:val>
                                            <p:strVal val="#ppt_w"/>
                                          </p:val>
                                        </p:tav>
                                      </p:tavLst>
                                    </p:anim>
                                    <p:anim calcmode="lin" valueType="num">
                                      <p:cBhvr>
                                        <p:cTn id="947" dur="1000" fill="hold"/>
                                        <p:tgtEl>
                                          <p:spTgt spid="926"/>
                                        </p:tgtEl>
                                        <p:attrNameLst>
                                          <p:attrName>ppt_h</p:attrName>
                                        </p:attrNameLst>
                                      </p:cBhvr>
                                      <p:tavLst>
                                        <p:tav tm="0">
                                          <p:val>
                                            <p:fltVal val="0"/>
                                          </p:val>
                                        </p:tav>
                                        <p:tav tm="100000">
                                          <p:val>
                                            <p:strVal val="#ppt_h"/>
                                          </p:val>
                                        </p:tav>
                                      </p:tavLst>
                                    </p:anim>
                                    <p:anim calcmode="lin" valueType="num">
                                      <p:cBhvr>
                                        <p:cTn id="948" dur="1000" fill="hold"/>
                                        <p:tgtEl>
                                          <p:spTgt spid="926"/>
                                        </p:tgtEl>
                                        <p:attrNameLst>
                                          <p:attrName>style.rotation</p:attrName>
                                        </p:attrNameLst>
                                      </p:cBhvr>
                                      <p:tavLst>
                                        <p:tav tm="0">
                                          <p:val>
                                            <p:fltVal val="90"/>
                                          </p:val>
                                        </p:tav>
                                        <p:tav tm="100000">
                                          <p:val>
                                            <p:fltVal val="0"/>
                                          </p:val>
                                        </p:tav>
                                      </p:tavLst>
                                    </p:anim>
                                    <p:animEffect transition="in" filter="fade">
                                      <p:cBhvr>
                                        <p:cTn id="949" dur="1000"/>
                                        <p:tgtEl>
                                          <p:spTgt spid="926"/>
                                        </p:tgtEl>
                                      </p:cBhvr>
                                    </p:animEffect>
                                  </p:childTnLst>
                                </p:cTn>
                              </p:par>
                              <p:par>
                                <p:cTn id="950" presetID="31" presetClass="entr" presetSubtype="0" fill="hold" grpId="0" nodeType="withEffect">
                                  <p:stCondLst>
                                    <p:cond delay="750"/>
                                  </p:stCondLst>
                                  <p:childTnLst>
                                    <p:set>
                                      <p:cBhvr>
                                        <p:cTn id="951" dur="1" fill="hold">
                                          <p:stCondLst>
                                            <p:cond delay="0"/>
                                          </p:stCondLst>
                                        </p:cTn>
                                        <p:tgtEl>
                                          <p:spTgt spid="927"/>
                                        </p:tgtEl>
                                        <p:attrNameLst>
                                          <p:attrName>style.visibility</p:attrName>
                                        </p:attrNameLst>
                                      </p:cBhvr>
                                      <p:to>
                                        <p:strVal val="visible"/>
                                      </p:to>
                                    </p:set>
                                    <p:anim calcmode="lin" valueType="num">
                                      <p:cBhvr>
                                        <p:cTn id="952" dur="1000" fill="hold"/>
                                        <p:tgtEl>
                                          <p:spTgt spid="927"/>
                                        </p:tgtEl>
                                        <p:attrNameLst>
                                          <p:attrName>ppt_w</p:attrName>
                                        </p:attrNameLst>
                                      </p:cBhvr>
                                      <p:tavLst>
                                        <p:tav tm="0">
                                          <p:val>
                                            <p:fltVal val="0"/>
                                          </p:val>
                                        </p:tav>
                                        <p:tav tm="100000">
                                          <p:val>
                                            <p:strVal val="#ppt_w"/>
                                          </p:val>
                                        </p:tav>
                                      </p:tavLst>
                                    </p:anim>
                                    <p:anim calcmode="lin" valueType="num">
                                      <p:cBhvr>
                                        <p:cTn id="953" dur="1000" fill="hold"/>
                                        <p:tgtEl>
                                          <p:spTgt spid="927"/>
                                        </p:tgtEl>
                                        <p:attrNameLst>
                                          <p:attrName>ppt_h</p:attrName>
                                        </p:attrNameLst>
                                      </p:cBhvr>
                                      <p:tavLst>
                                        <p:tav tm="0">
                                          <p:val>
                                            <p:fltVal val="0"/>
                                          </p:val>
                                        </p:tav>
                                        <p:tav tm="100000">
                                          <p:val>
                                            <p:strVal val="#ppt_h"/>
                                          </p:val>
                                        </p:tav>
                                      </p:tavLst>
                                    </p:anim>
                                    <p:anim calcmode="lin" valueType="num">
                                      <p:cBhvr>
                                        <p:cTn id="954" dur="1000" fill="hold"/>
                                        <p:tgtEl>
                                          <p:spTgt spid="927"/>
                                        </p:tgtEl>
                                        <p:attrNameLst>
                                          <p:attrName>style.rotation</p:attrName>
                                        </p:attrNameLst>
                                      </p:cBhvr>
                                      <p:tavLst>
                                        <p:tav tm="0">
                                          <p:val>
                                            <p:fltVal val="90"/>
                                          </p:val>
                                        </p:tav>
                                        <p:tav tm="100000">
                                          <p:val>
                                            <p:fltVal val="0"/>
                                          </p:val>
                                        </p:tav>
                                      </p:tavLst>
                                    </p:anim>
                                    <p:animEffect transition="in" filter="fade">
                                      <p:cBhvr>
                                        <p:cTn id="955" dur="1000"/>
                                        <p:tgtEl>
                                          <p:spTgt spid="927"/>
                                        </p:tgtEl>
                                      </p:cBhvr>
                                    </p:animEffect>
                                  </p:childTnLst>
                                </p:cTn>
                              </p:par>
                              <p:par>
                                <p:cTn id="956" presetID="31" presetClass="entr" presetSubtype="0" fill="hold" grpId="0" nodeType="withEffect">
                                  <p:stCondLst>
                                    <p:cond delay="750"/>
                                  </p:stCondLst>
                                  <p:childTnLst>
                                    <p:set>
                                      <p:cBhvr>
                                        <p:cTn id="957" dur="1" fill="hold">
                                          <p:stCondLst>
                                            <p:cond delay="0"/>
                                          </p:stCondLst>
                                        </p:cTn>
                                        <p:tgtEl>
                                          <p:spTgt spid="928"/>
                                        </p:tgtEl>
                                        <p:attrNameLst>
                                          <p:attrName>style.visibility</p:attrName>
                                        </p:attrNameLst>
                                      </p:cBhvr>
                                      <p:to>
                                        <p:strVal val="visible"/>
                                      </p:to>
                                    </p:set>
                                    <p:anim calcmode="lin" valueType="num">
                                      <p:cBhvr>
                                        <p:cTn id="958" dur="1000" fill="hold"/>
                                        <p:tgtEl>
                                          <p:spTgt spid="928"/>
                                        </p:tgtEl>
                                        <p:attrNameLst>
                                          <p:attrName>ppt_w</p:attrName>
                                        </p:attrNameLst>
                                      </p:cBhvr>
                                      <p:tavLst>
                                        <p:tav tm="0">
                                          <p:val>
                                            <p:fltVal val="0"/>
                                          </p:val>
                                        </p:tav>
                                        <p:tav tm="100000">
                                          <p:val>
                                            <p:strVal val="#ppt_w"/>
                                          </p:val>
                                        </p:tav>
                                      </p:tavLst>
                                    </p:anim>
                                    <p:anim calcmode="lin" valueType="num">
                                      <p:cBhvr>
                                        <p:cTn id="959" dur="1000" fill="hold"/>
                                        <p:tgtEl>
                                          <p:spTgt spid="928"/>
                                        </p:tgtEl>
                                        <p:attrNameLst>
                                          <p:attrName>ppt_h</p:attrName>
                                        </p:attrNameLst>
                                      </p:cBhvr>
                                      <p:tavLst>
                                        <p:tav tm="0">
                                          <p:val>
                                            <p:fltVal val="0"/>
                                          </p:val>
                                        </p:tav>
                                        <p:tav tm="100000">
                                          <p:val>
                                            <p:strVal val="#ppt_h"/>
                                          </p:val>
                                        </p:tav>
                                      </p:tavLst>
                                    </p:anim>
                                    <p:anim calcmode="lin" valueType="num">
                                      <p:cBhvr>
                                        <p:cTn id="960" dur="1000" fill="hold"/>
                                        <p:tgtEl>
                                          <p:spTgt spid="928"/>
                                        </p:tgtEl>
                                        <p:attrNameLst>
                                          <p:attrName>style.rotation</p:attrName>
                                        </p:attrNameLst>
                                      </p:cBhvr>
                                      <p:tavLst>
                                        <p:tav tm="0">
                                          <p:val>
                                            <p:fltVal val="90"/>
                                          </p:val>
                                        </p:tav>
                                        <p:tav tm="100000">
                                          <p:val>
                                            <p:fltVal val="0"/>
                                          </p:val>
                                        </p:tav>
                                      </p:tavLst>
                                    </p:anim>
                                    <p:animEffect transition="in" filter="fade">
                                      <p:cBhvr>
                                        <p:cTn id="961" dur="1000"/>
                                        <p:tgtEl>
                                          <p:spTgt spid="928"/>
                                        </p:tgtEl>
                                      </p:cBhvr>
                                    </p:animEffect>
                                  </p:childTnLst>
                                </p:cTn>
                              </p:par>
                              <p:par>
                                <p:cTn id="962" presetID="31" presetClass="entr" presetSubtype="0" fill="hold" grpId="0" nodeType="withEffect">
                                  <p:stCondLst>
                                    <p:cond delay="750"/>
                                  </p:stCondLst>
                                  <p:childTnLst>
                                    <p:set>
                                      <p:cBhvr>
                                        <p:cTn id="963" dur="1" fill="hold">
                                          <p:stCondLst>
                                            <p:cond delay="0"/>
                                          </p:stCondLst>
                                        </p:cTn>
                                        <p:tgtEl>
                                          <p:spTgt spid="929"/>
                                        </p:tgtEl>
                                        <p:attrNameLst>
                                          <p:attrName>style.visibility</p:attrName>
                                        </p:attrNameLst>
                                      </p:cBhvr>
                                      <p:to>
                                        <p:strVal val="visible"/>
                                      </p:to>
                                    </p:set>
                                    <p:anim calcmode="lin" valueType="num">
                                      <p:cBhvr>
                                        <p:cTn id="964" dur="1000" fill="hold"/>
                                        <p:tgtEl>
                                          <p:spTgt spid="929"/>
                                        </p:tgtEl>
                                        <p:attrNameLst>
                                          <p:attrName>ppt_w</p:attrName>
                                        </p:attrNameLst>
                                      </p:cBhvr>
                                      <p:tavLst>
                                        <p:tav tm="0">
                                          <p:val>
                                            <p:fltVal val="0"/>
                                          </p:val>
                                        </p:tav>
                                        <p:tav tm="100000">
                                          <p:val>
                                            <p:strVal val="#ppt_w"/>
                                          </p:val>
                                        </p:tav>
                                      </p:tavLst>
                                    </p:anim>
                                    <p:anim calcmode="lin" valueType="num">
                                      <p:cBhvr>
                                        <p:cTn id="965" dur="1000" fill="hold"/>
                                        <p:tgtEl>
                                          <p:spTgt spid="929"/>
                                        </p:tgtEl>
                                        <p:attrNameLst>
                                          <p:attrName>ppt_h</p:attrName>
                                        </p:attrNameLst>
                                      </p:cBhvr>
                                      <p:tavLst>
                                        <p:tav tm="0">
                                          <p:val>
                                            <p:fltVal val="0"/>
                                          </p:val>
                                        </p:tav>
                                        <p:tav tm="100000">
                                          <p:val>
                                            <p:strVal val="#ppt_h"/>
                                          </p:val>
                                        </p:tav>
                                      </p:tavLst>
                                    </p:anim>
                                    <p:anim calcmode="lin" valueType="num">
                                      <p:cBhvr>
                                        <p:cTn id="966" dur="1000" fill="hold"/>
                                        <p:tgtEl>
                                          <p:spTgt spid="929"/>
                                        </p:tgtEl>
                                        <p:attrNameLst>
                                          <p:attrName>style.rotation</p:attrName>
                                        </p:attrNameLst>
                                      </p:cBhvr>
                                      <p:tavLst>
                                        <p:tav tm="0">
                                          <p:val>
                                            <p:fltVal val="90"/>
                                          </p:val>
                                        </p:tav>
                                        <p:tav tm="100000">
                                          <p:val>
                                            <p:fltVal val="0"/>
                                          </p:val>
                                        </p:tav>
                                      </p:tavLst>
                                    </p:anim>
                                    <p:animEffect transition="in" filter="fade">
                                      <p:cBhvr>
                                        <p:cTn id="967" dur="1000"/>
                                        <p:tgtEl>
                                          <p:spTgt spid="929"/>
                                        </p:tgtEl>
                                      </p:cBhvr>
                                    </p:animEffect>
                                  </p:childTnLst>
                                </p:cTn>
                              </p:par>
                              <p:par>
                                <p:cTn id="968" presetID="31" presetClass="entr" presetSubtype="0" fill="hold" grpId="0" nodeType="withEffect">
                                  <p:stCondLst>
                                    <p:cond delay="750"/>
                                  </p:stCondLst>
                                  <p:childTnLst>
                                    <p:set>
                                      <p:cBhvr>
                                        <p:cTn id="969" dur="1" fill="hold">
                                          <p:stCondLst>
                                            <p:cond delay="0"/>
                                          </p:stCondLst>
                                        </p:cTn>
                                        <p:tgtEl>
                                          <p:spTgt spid="930"/>
                                        </p:tgtEl>
                                        <p:attrNameLst>
                                          <p:attrName>style.visibility</p:attrName>
                                        </p:attrNameLst>
                                      </p:cBhvr>
                                      <p:to>
                                        <p:strVal val="visible"/>
                                      </p:to>
                                    </p:set>
                                    <p:anim calcmode="lin" valueType="num">
                                      <p:cBhvr>
                                        <p:cTn id="970" dur="1000" fill="hold"/>
                                        <p:tgtEl>
                                          <p:spTgt spid="930"/>
                                        </p:tgtEl>
                                        <p:attrNameLst>
                                          <p:attrName>ppt_w</p:attrName>
                                        </p:attrNameLst>
                                      </p:cBhvr>
                                      <p:tavLst>
                                        <p:tav tm="0">
                                          <p:val>
                                            <p:fltVal val="0"/>
                                          </p:val>
                                        </p:tav>
                                        <p:tav tm="100000">
                                          <p:val>
                                            <p:strVal val="#ppt_w"/>
                                          </p:val>
                                        </p:tav>
                                      </p:tavLst>
                                    </p:anim>
                                    <p:anim calcmode="lin" valueType="num">
                                      <p:cBhvr>
                                        <p:cTn id="971" dur="1000" fill="hold"/>
                                        <p:tgtEl>
                                          <p:spTgt spid="930"/>
                                        </p:tgtEl>
                                        <p:attrNameLst>
                                          <p:attrName>ppt_h</p:attrName>
                                        </p:attrNameLst>
                                      </p:cBhvr>
                                      <p:tavLst>
                                        <p:tav tm="0">
                                          <p:val>
                                            <p:fltVal val="0"/>
                                          </p:val>
                                        </p:tav>
                                        <p:tav tm="100000">
                                          <p:val>
                                            <p:strVal val="#ppt_h"/>
                                          </p:val>
                                        </p:tav>
                                      </p:tavLst>
                                    </p:anim>
                                    <p:anim calcmode="lin" valueType="num">
                                      <p:cBhvr>
                                        <p:cTn id="972" dur="1000" fill="hold"/>
                                        <p:tgtEl>
                                          <p:spTgt spid="930"/>
                                        </p:tgtEl>
                                        <p:attrNameLst>
                                          <p:attrName>style.rotation</p:attrName>
                                        </p:attrNameLst>
                                      </p:cBhvr>
                                      <p:tavLst>
                                        <p:tav tm="0">
                                          <p:val>
                                            <p:fltVal val="90"/>
                                          </p:val>
                                        </p:tav>
                                        <p:tav tm="100000">
                                          <p:val>
                                            <p:fltVal val="0"/>
                                          </p:val>
                                        </p:tav>
                                      </p:tavLst>
                                    </p:anim>
                                    <p:animEffect transition="in" filter="fade">
                                      <p:cBhvr>
                                        <p:cTn id="973" dur="1000"/>
                                        <p:tgtEl>
                                          <p:spTgt spid="930"/>
                                        </p:tgtEl>
                                      </p:cBhvr>
                                    </p:animEffect>
                                  </p:childTnLst>
                                </p:cTn>
                              </p:par>
                              <p:par>
                                <p:cTn id="974" presetID="31" presetClass="entr" presetSubtype="0" fill="hold" grpId="0" nodeType="withEffect">
                                  <p:stCondLst>
                                    <p:cond delay="750"/>
                                  </p:stCondLst>
                                  <p:childTnLst>
                                    <p:set>
                                      <p:cBhvr>
                                        <p:cTn id="975" dur="1" fill="hold">
                                          <p:stCondLst>
                                            <p:cond delay="0"/>
                                          </p:stCondLst>
                                        </p:cTn>
                                        <p:tgtEl>
                                          <p:spTgt spid="931"/>
                                        </p:tgtEl>
                                        <p:attrNameLst>
                                          <p:attrName>style.visibility</p:attrName>
                                        </p:attrNameLst>
                                      </p:cBhvr>
                                      <p:to>
                                        <p:strVal val="visible"/>
                                      </p:to>
                                    </p:set>
                                    <p:anim calcmode="lin" valueType="num">
                                      <p:cBhvr>
                                        <p:cTn id="976" dur="1000" fill="hold"/>
                                        <p:tgtEl>
                                          <p:spTgt spid="931"/>
                                        </p:tgtEl>
                                        <p:attrNameLst>
                                          <p:attrName>ppt_w</p:attrName>
                                        </p:attrNameLst>
                                      </p:cBhvr>
                                      <p:tavLst>
                                        <p:tav tm="0">
                                          <p:val>
                                            <p:fltVal val="0"/>
                                          </p:val>
                                        </p:tav>
                                        <p:tav tm="100000">
                                          <p:val>
                                            <p:strVal val="#ppt_w"/>
                                          </p:val>
                                        </p:tav>
                                      </p:tavLst>
                                    </p:anim>
                                    <p:anim calcmode="lin" valueType="num">
                                      <p:cBhvr>
                                        <p:cTn id="977" dur="1000" fill="hold"/>
                                        <p:tgtEl>
                                          <p:spTgt spid="931"/>
                                        </p:tgtEl>
                                        <p:attrNameLst>
                                          <p:attrName>ppt_h</p:attrName>
                                        </p:attrNameLst>
                                      </p:cBhvr>
                                      <p:tavLst>
                                        <p:tav tm="0">
                                          <p:val>
                                            <p:fltVal val="0"/>
                                          </p:val>
                                        </p:tav>
                                        <p:tav tm="100000">
                                          <p:val>
                                            <p:strVal val="#ppt_h"/>
                                          </p:val>
                                        </p:tav>
                                      </p:tavLst>
                                    </p:anim>
                                    <p:anim calcmode="lin" valueType="num">
                                      <p:cBhvr>
                                        <p:cTn id="978" dur="1000" fill="hold"/>
                                        <p:tgtEl>
                                          <p:spTgt spid="931"/>
                                        </p:tgtEl>
                                        <p:attrNameLst>
                                          <p:attrName>style.rotation</p:attrName>
                                        </p:attrNameLst>
                                      </p:cBhvr>
                                      <p:tavLst>
                                        <p:tav tm="0">
                                          <p:val>
                                            <p:fltVal val="90"/>
                                          </p:val>
                                        </p:tav>
                                        <p:tav tm="100000">
                                          <p:val>
                                            <p:fltVal val="0"/>
                                          </p:val>
                                        </p:tav>
                                      </p:tavLst>
                                    </p:anim>
                                    <p:animEffect transition="in" filter="fade">
                                      <p:cBhvr>
                                        <p:cTn id="979" dur="1000"/>
                                        <p:tgtEl>
                                          <p:spTgt spid="931"/>
                                        </p:tgtEl>
                                      </p:cBhvr>
                                    </p:animEffect>
                                  </p:childTnLst>
                                </p:cTn>
                              </p:par>
                              <p:par>
                                <p:cTn id="980" presetID="31" presetClass="entr" presetSubtype="0" fill="hold" grpId="0" nodeType="withEffect">
                                  <p:stCondLst>
                                    <p:cond delay="750"/>
                                  </p:stCondLst>
                                  <p:childTnLst>
                                    <p:set>
                                      <p:cBhvr>
                                        <p:cTn id="981" dur="1" fill="hold">
                                          <p:stCondLst>
                                            <p:cond delay="0"/>
                                          </p:stCondLst>
                                        </p:cTn>
                                        <p:tgtEl>
                                          <p:spTgt spid="932"/>
                                        </p:tgtEl>
                                        <p:attrNameLst>
                                          <p:attrName>style.visibility</p:attrName>
                                        </p:attrNameLst>
                                      </p:cBhvr>
                                      <p:to>
                                        <p:strVal val="visible"/>
                                      </p:to>
                                    </p:set>
                                    <p:anim calcmode="lin" valueType="num">
                                      <p:cBhvr>
                                        <p:cTn id="982" dur="1000" fill="hold"/>
                                        <p:tgtEl>
                                          <p:spTgt spid="932"/>
                                        </p:tgtEl>
                                        <p:attrNameLst>
                                          <p:attrName>ppt_w</p:attrName>
                                        </p:attrNameLst>
                                      </p:cBhvr>
                                      <p:tavLst>
                                        <p:tav tm="0">
                                          <p:val>
                                            <p:fltVal val="0"/>
                                          </p:val>
                                        </p:tav>
                                        <p:tav tm="100000">
                                          <p:val>
                                            <p:strVal val="#ppt_w"/>
                                          </p:val>
                                        </p:tav>
                                      </p:tavLst>
                                    </p:anim>
                                    <p:anim calcmode="lin" valueType="num">
                                      <p:cBhvr>
                                        <p:cTn id="983" dur="1000" fill="hold"/>
                                        <p:tgtEl>
                                          <p:spTgt spid="932"/>
                                        </p:tgtEl>
                                        <p:attrNameLst>
                                          <p:attrName>ppt_h</p:attrName>
                                        </p:attrNameLst>
                                      </p:cBhvr>
                                      <p:tavLst>
                                        <p:tav tm="0">
                                          <p:val>
                                            <p:fltVal val="0"/>
                                          </p:val>
                                        </p:tav>
                                        <p:tav tm="100000">
                                          <p:val>
                                            <p:strVal val="#ppt_h"/>
                                          </p:val>
                                        </p:tav>
                                      </p:tavLst>
                                    </p:anim>
                                    <p:anim calcmode="lin" valueType="num">
                                      <p:cBhvr>
                                        <p:cTn id="984" dur="1000" fill="hold"/>
                                        <p:tgtEl>
                                          <p:spTgt spid="932"/>
                                        </p:tgtEl>
                                        <p:attrNameLst>
                                          <p:attrName>style.rotation</p:attrName>
                                        </p:attrNameLst>
                                      </p:cBhvr>
                                      <p:tavLst>
                                        <p:tav tm="0">
                                          <p:val>
                                            <p:fltVal val="90"/>
                                          </p:val>
                                        </p:tav>
                                        <p:tav tm="100000">
                                          <p:val>
                                            <p:fltVal val="0"/>
                                          </p:val>
                                        </p:tav>
                                      </p:tavLst>
                                    </p:anim>
                                    <p:animEffect transition="in" filter="fade">
                                      <p:cBhvr>
                                        <p:cTn id="985" dur="1000"/>
                                        <p:tgtEl>
                                          <p:spTgt spid="932"/>
                                        </p:tgtEl>
                                      </p:cBhvr>
                                    </p:animEffect>
                                  </p:childTnLst>
                                </p:cTn>
                              </p:par>
                              <p:par>
                                <p:cTn id="986" presetID="31" presetClass="entr" presetSubtype="0" fill="hold" grpId="0" nodeType="withEffect">
                                  <p:stCondLst>
                                    <p:cond delay="750"/>
                                  </p:stCondLst>
                                  <p:childTnLst>
                                    <p:set>
                                      <p:cBhvr>
                                        <p:cTn id="987" dur="1" fill="hold">
                                          <p:stCondLst>
                                            <p:cond delay="0"/>
                                          </p:stCondLst>
                                        </p:cTn>
                                        <p:tgtEl>
                                          <p:spTgt spid="933"/>
                                        </p:tgtEl>
                                        <p:attrNameLst>
                                          <p:attrName>style.visibility</p:attrName>
                                        </p:attrNameLst>
                                      </p:cBhvr>
                                      <p:to>
                                        <p:strVal val="visible"/>
                                      </p:to>
                                    </p:set>
                                    <p:anim calcmode="lin" valueType="num">
                                      <p:cBhvr>
                                        <p:cTn id="988" dur="1000" fill="hold"/>
                                        <p:tgtEl>
                                          <p:spTgt spid="933"/>
                                        </p:tgtEl>
                                        <p:attrNameLst>
                                          <p:attrName>ppt_w</p:attrName>
                                        </p:attrNameLst>
                                      </p:cBhvr>
                                      <p:tavLst>
                                        <p:tav tm="0">
                                          <p:val>
                                            <p:fltVal val="0"/>
                                          </p:val>
                                        </p:tav>
                                        <p:tav tm="100000">
                                          <p:val>
                                            <p:strVal val="#ppt_w"/>
                                          </p:val>
                                        </p:tav>
                                      </p:tavLst>
                                    </p:anim>
                                    <p:anim calcmode="lin" valueType="num">
                                      <p:cBhvr>
                                        <p:cTn id="989" dur="1000" fill="hold"/>
                                        <p:tgtEl>
                                          <p:spTgt spid="933"/>
                                        </p:tgtEl>
                                        <p:attrNameLst>
                                          <p:attrName>ppt_h</p:attrName>
                                        </p:attrNameLst>
                                      </p:cBhvr>
                                      <p:tavLst>
                                        <p:tav tm="0">
                                          <p:val>
                                            <p:fltVal val="0"/>
                                          </p:val>
                                        </p:tav>
                                        <p:tav tm="100000">
                                          <p:val>
                                            <p:strVal val="#ppt_h"/>
                                          </p:val>
                                        </p:tav>
                                      </p:tavLst>
                                    </p:anim>
                                    <p:anim calcmode="lin" valueType="num">
                                      <p:cBhvr>
                                        <p:cTn id="990" dur="1000" fill="hold"/>
                                        <p:tgtEl>
                                          <p:spTgt spid="933"/>
                                        </p:tgtEl>
                                        <p:attrNameLst>
                                          <p:attrName>style.rotation</p:attrName>
                                        </p:attrNameLst>
                                      </p:cBhvr>
                                      <p:tavLst>
                                        <p:tav tm="0">
                                          <p:val>
                                            <p:fltVal val="90"/>
                                          </p:val>
                                        </p:tav>
                                        <p:tav tm="100000">
                                          <p:val>
                                            <p:fltVal val="0"/>
                                          </p:val>
                                        </p:tav>
                                      </p:tavLst>
                                    </p:anim>
                                    <p:animEffect transition="in" filter="fade">
                                      <p:cBhvr>
                                        <p:cTn id="991" dur="1000"/>
                                        <p:tgtEl>
                                          <p:spTgt spid="933"/>
                                        </p:tgtEl>
                                      </p:cBhvr>
                                    </p:animEffect>
                                  </p:childTnLst>
                                </p:cTn>
                              </p:par>
                              <p:par>
                                <p:cTn id="992" presetID="31" presetClass="entr" presetSubtype="0" fill="hold" grpId="0" nodeType="withEffect">
                                  <p:stCondLst>
                                    <p:cond delay="750"/>
                                  </p:stCondLst>
                                  <p:childTnLst>
                                    <p:set>
                                      <p:cBhvr>
                                        <p:cTn id="993" dur="1" fill="hold">
                                          <p:stCondLst>
                                            <p:cond delay="0"/>
                                          </p:stCondLst>
                                        </p:cTn>
                                        <p:tgtEl>
                                          <p:spTgt spid="934"/>
                                        </p:tgtEl>
                                        <p:attrNameLst>
                                          <p:attrName>style.visibility</p:attrName>
                                        </p:attrNameLst>
                                      </p:cBhvr>
                                      <p:to>
                                        <p:strVal val="visible"/>
                                      </p:to>
                                    </p:set>
                                    <p:anim calcmode="lin" valueType="num">
                                      <p:cBhvr>
                                        <p:cTn id="994" dur="1000" fill="hold"/>
                                        <p:tgtEl>
                                          <p:spTgt spid="934"/>
                                        </p:tgtEl>
                                        <p:attrNameLst>
                                          <p:attrName>ppt_w</p:attrName>
                                        </p:attrNameLst>
                                      </p:cBhvr>
                                      <p:tavLst>
                                        <p:tav tm="0">
                                          <p:val>
                                            <p:fltVal val="0"/>
                                          </p:val>
                                        </p:tav>
                                        <p:tav tm="100000">
                                          <p:val>
                                            <p:strVal val="#ppt_w"/>
                                          </p:val>
                                        </p:tav>
                                      </p:tavLst>
                                    </p:anim>
                                    <p:anim calcmode="lin" valueType="num">
                                      <p:cBhvr>
                                        <p:cTn id="995" dur="1000" fill="hold"/>
                                        <p:tgtEl>
                                          <p:spTgt spid="934"/>
                                        </p:tgtEl>
                                        <p:attrNameLst>
                                          <p:attrName>ppt_h</p:attrName>
                                        </p:attrNameLst>
                                      </p:cBhvr>
                                      <p:tavLst>
                                        <p:tav tm="0">
                                          <p:val>
                                            <p:fltVal val="0"/>
                                          </p:val>
                                        </p:tav>
                                        <p:tav tm="100000">
                                          <p:val>
                                            <p:strVal val="#ppt_h"/>
                                          </p:val>
                                        </p:tav>
                                      </p:tavLst>
                                    </p:anim>
                                    <p:anim calcmode="lin" valueType="num">
                                      <p:cBhvr>
                                        <p:cTn id="996" dur="1000" fill="hold"/>
                                        <p:tgtEl>
                                          <p:spTgt spid="934"/>
                                        </p:tgtEl>
                                        <p:attrNameLst>
                                          <p:attrName>style.rotation</p:attrName>
                                        </p:attrNameLst>
                                      </p:cBhvr>
                                      <p:tavLst>
                                        <p:tav tm="0">
                                          <p:val>
                                            <p:fltVal val="90"/>
                                          </p:val>
                                        </p:tav>
                                        <p:tav tm="100000">
                                          <p:val>
                                            <p:fltVal val="0"/>
                                          </p:val>
                                        </p:tav>
                                      </p:tavLst>
                                    </p:anim>
                                    <p:animEffect transition="in" filter="fade">
                                      <p:cBhvr>
                                        <p:cTn id="997" dur="1000"/>
                                        <p:tgtEl>
                                          <p:spTgt spid="934"/>
                                        </p:tgtEl>
                                      </p:cBhvr>
                                    </p:animEffect>
                                  </p:childTnLst>
                                </p:cTn>
                              </p:par>
                              <p:par>
                                <p:cTn id="998" presetID="31" presetClass="entr" presetSubtype="0" fill="hold" grpId="0" nodeType="withEffect">
                                  <p:stCondLst>
                                    <p:cond delay="750"/>
                                  </p:stCondLst>
                                  <p:childTnLst>
                                    <p:set>
                                      <p:cBhvr>
                                        <p:cTn id="999" dur="1" fill="hold">
                                          <p:stCondLst>
                                            <p:cond delay="0"/>
                                          </p:stCondLst>
                                        </p:cTn>
                                        <p:tgtEl>
                                          <p:spTgt spid="935"/>
                                        </p:tgtEl>
                                        <p:attrNameLst>
                                          <p:attrName>style.visibility</p:attrName>
                                        </p:attrNameLst>
                                      </p:cBhvr>
                                      <p:to>
                                        <p:strVal val="visible"/>
                                      </p:to>
                                    </p:set>
                                    <p:anim calcmode="lin" valueType="num">
                                      <p:cBhvr>
                                        <p:cTn id="1000" dur="1000" fill="hold"/>
                                        <p:tgtEl>
                                          <p:spTgt spid="935"/>
                                        </p:tgtEl>
                                        <p:attrNameLst>
                                          <p:attrName>ppt_w</p:attrName>
                                        </p:attrNameLst>
                                      </p:cBhvr>
                                      <p:tavLst>
                                        <p:tav tm="0">
                                          <p:val>
                                            <p:fltVal val="0"/>
                                          </p:val>
                                        </p:tav>
                                        <p:tav tm="100000">
                                          <p:val>
                                            <p:strVal val="#ppt_w"/>
                                          </p:val>
                                        </p:tav>
                                      </p:tavLst>
                                    </p:anim>
                                    <p:anim calcmode="lin" valueType="num">
                                      <p:cBhvr>
                                        <p:cTn id="1001" dur="1000" fill="hold"/>
                                        <p:tgtEl>
                                          <p:spTgt spid="935"/>
                                        </p:tgtEl>
                                        <p:attrNameLst>
                                          <p:attrName>ppt_h</p:attrName>
                                        </p:attrNameLst>
                                      </p:cBhvr>
                                      <p:tavLst>
                                        <p:tav tm="0">
                                          <p:val>
                                            <p:fltVal val="0"/>
                                          </p:val>
                                        </p:tav>
                                        <p:tav tm="100000">
                                          <p:val>
                                            <p:strVal val="#ppt_h"/>
                                          </p:val>
                                        </p:tav>
                                      </p:tavLst>
                                    </p:anim>
                                    <p:anim calcmode="lin" valueType="num">
                                      <p:cBhvr>
                                        <p:cTn id="1002" dur="1000" fill="hold"/>
                                        <p:tgtEl>
                                          <p:spTgt spid="935"/>
                                        </p:tgtEl>
                                        <p:attrNameLst>
                                          <p:attrName>style.rotation</p:attrName>
                                        </p:attrNameLst>
                                      </p:cBhvr>
                                      <p:tavLst>
                                        <p:tav tm="0">
                                          <p:val>
                                            <p:fltVal val="90"/>
                                          </p:val>
                                        </p:tav>
                                        <p:tav tm="100000">
                                          <p:val>
                                            <p:fltVal val="0"/>
                                          </p:val>
                                        </p:tav>
                                      </p:tavLst>
                                    </p:anim>
                                    <p:animEffect transition="in" filter="fade">
                                      <p:cBhvr>
                                        <p:cTn id="1003" dur="1000"/>
                                        <p:tgtEl>
                                          <p:spTgt spid="935"/>
                                        </p:tgtEl>
                                      </p:cBhvr>
                                    </p:animEffect>
                                  </p:childTnLst>
                                </p:cTn>
                              </p:par>
                              <p:par>
                                <p:cTn id="1004" presetID="31" presetClass="entr" presetSubtype="0" fill="hold" grpId="0" nodeType="withEffect">
                                  <p:stCondLst>
                                    <p:cond delay="750"/>
                                  </p:stCondLst>
                                  <p:childTnLst>
                                    <p:set>
                                      <p:cBhvr>
                                        <p:cTn id="1005" dur="1" fill="hold">
                                          <p:stCondLst>
                                            <p:cond delay="0"/>
                                          </p:stCondLst>
                                        </p:cTn>
                                        <p:tgtEl>
                                          <p:spTgt spid="936"/>
                                        </p:tgtEl>
                                        <p:attrNameLst>
                                          <p:attrName>style.visibility</p:attrName>
                                        </p:attrNameLst>
                                      </p:cBhvr>
                                      <p:to>
                                        <p:strVal val="visible"/>
                                      </p:to>
                                    </p:set>
                                    <p:anim calcmode="lin" valueType="num">
                                      <p:cBhvr>
                                        <p:cTn id="1006" dur="1000" fill="hold"/>
                                        <p:tgtEl>
                                          <p:spTgt spid="936"/>
                                        </p:tgtEl>
                                        <p:attrNameLst>
                                          <p:attrName>ppt_w</p:attrName>
                                        </p:attrNameLst>
                                      </p:cBhvr>
                                      <p:tavLst>
                                        <p:tav tm="0">
                                          <p:val>
                                            <p:fltVal val="0"/>
                                          </p:val>
                                        </p:tav>
                                        <p:tav tm="100000">
                                          <p:val>
                                            <p:strVal val="#ppt_w"/>
                                          </p:val>
                                        </p:tav>
                                      </p:tavLst>
                                    </p:anim>
                                    <p:anim calcmode="lin" valueType="num">
                                      <p:cBhvr>
                                        <p:cTn id="1007" dur="1000" fill="hold"/>
                                        <p:tgtEl>
                                          <p:spTgt spid="936"/>
                                        </p:tgtEl>
                                        <p:attrNameLst>
                                          <p:attrName>ppt_h</p:attrName>
                                        </p:attrNameLst>
                                      </p:cBhvr>
                                      <p:tavLst>
                                        <p:tav tm="0">
                                          <p:val>
                                            <p:fltVal val="0"/>
                                          </p:val>
                                        </p:tav>
                                        <p:tav tm="100000">
                                          <p:val>
                                            <p:strVal val="#ppt_h"/>
                                          </p:val>
                                        </p:tav>
                                      </p:tavLst>
                                    </p:anim>
                                    <p:anim calcmode="lin" valueType="num">
                                      <p:cBhvr>
                                        <p:cTn id="1008" dur="1000" fill="hold"/>
                                        <p:tgtEl>
                                          <p:spTgt spid="936"/>
                                        </p:tgtEl>
                                        <p:attrNameLst>
                                          <p:attrName>style.rotation</p:attrName>
                                        </p:attrNameLst>
                                      </p:cBhvr>
                                      <p:tavLst>
                                        <p:tav tm="0">
                                          <p:val>
                                            <p:fltVal val="90"/>
                                          </p:val>
                                        </p:tav>
                                        <p:tav tm="100000">
                                          <p:val>
                                            <p:fltVal val="0"/>
                                          </p:val>
                                        </p:tav>
                                      </p:tavLst>
                                    </p:anim>
                                    <p:animEffect transition="in" filter="fade">
                                      <p:cBhvr>
                                        <p:cTn id="1009" dur="1000"/>
                                        <p:tgtEl>
                                          <p:spTgt spid="936"/>
                                        </p:tgtEl>
                                      </p:cBhvr>
                                    </p:animEffect>
                                  </p:childTnLst>
                                </p:cTn>
                              </p:par>
                              <p:par>
                                <p:cTn id="1010" presetID="31" presetClass="entr" presetSubtype="0" fill="hold" grpId="0" nodeType="withEffect">
                                  <p:stCondLst>
                                    <p:cond delay="750"/>
                                  </p:stCondLst>
                                  <p:childTnLst>
                                    <p:set>
                                      <p:cBhvr>
                                        <p:cTn id="1011" dur="1" fill="hold">
                                          <p:stCondLst>
                                            <p:cond delay="0"/>
                                          </p:stCondLst>
                                        </p:cTn>
                                        <p:tgtEl>
                                          <p:spTgt spid="937"/>
                                        </p:tgtEl>
                                        <p:attrNameLst>
                                          <p:attrName>style.visibility</p:attrName>
                                        </p:attrNameLst>
                                      </p:cBhvr>
                                      <p:to>
                                        <p:strVal val="visible"/>
                                      </p:to>
                                    </p:set>
                                    <p:anim calcmode="lin" valueType="num">
                                      <p:cBhvr>
                                        <p:cTn id="1012" dur="1000" fill="hold"/>
                                        <p:tgtEl>
                                          <p:spTgt spid="937"/>
                                        </p:tgtEl>
                                        <p:attrNameLst>
                                          <p:attrName>ppt_w</p:attrName>
                                        </p:attrNameLst>
                                      </p:cBhvr>
                                      <p:tavLst>
                                        <p:tav tm="0">
                                          <p:val>
                                            <p:fltVal val="0"/>
                                          </p:val>
                                        </p:tav>
                                        <p:tav tm="100000">
                                          <p:val>
                                            <p:strVal val="#ppt_w"/>
                                          </p:val>
                                        </p:tav>
                                      </p:tavLst>
                                    </p:anim>
                                    <p:anim calcmode="lin" valueType="num">
                                      <p:cBhvr>
                                        <p:cTn id="1013" dur="1000" fill="hold"/>
                                        <p:tgtEl>
                                          <p:spTgt spid="937"/>
                                        </p:tgtEl>
                                        <p:attrNameLst>
                                          <p:attrName>ppt_h</p:attrName>
                                        </p:attrNameLst>
                                      </p:cBhvr>
                                      <p:tavLst>
                                        <p:tav tm="0">
                                          <p:val>
                                            <p:fltVal val="0"/>
                                          </p:val>
                                        </p:tav>
                                        <p:tav tm="100000">
                                          <p:val>
                                            <p:strVal val="#ppt_h"/>
                                          </p:val>
                                        </p:tav>
                                      </p:tavLst>
                                    </p:anim>
                                    <p:anim calcmode="lin" valueType="num">
                                      <p:cBhvr>
                                        <p:cTn id="1014" dur="1000" fill="hold"/>
                                        <p:tgtEl>
                                          <p:spTgt spid="937"/>
                                        </p:tgtEl>
                                        <p:attrNameLst>
                                          <p:attrName>style.rotation</p:attrName>
                                        </p:attrNameLst>
                                      </p:cBhvr>
                                      <p:tavLst>
                                        <p:tav tm="0">
                                          <p:val>
                                            <p:fltVal val="90"/>
                                          </p:val>
                                        </p:tav>
                                        <p:tav tm="100000">
                                          <p:val>
                                            <p:fltVal val="0"/>
                                          </p:val>
                                        </p:tav>
                                      </p:tavLst>
                                    </p:anim>
                                    <p:animEffect transition="in" filter="fade">
                                      <p:cBhvr>
                                        <p:cTn id="1015" dur="1000"/>
                                        <p:tgtEl>
                                          <p:spTgt spid="937"/>
                                        </p:tgtEl>
                                      </p:cBhvr>
                                    </p:animEffect>
                                  </p:childTnLst>
                                </p:cTn>
                              </p:par>
                              <p:par>
                                <p:cTn id="1016" presetID="16" presetClass="entr" presetSubtype="42" fill="hold" nodeType="withEffect">
                                  <p:stCondLst>
                                    <p:cond delay="750"/>
                                  </p:stCondLst>
                                  <p:childTnLst>
                                    <p:set>
                                      <p:cBhvr>
                                        <p:cTn id="1017" dur="1" fill="hold">
                                          <p:stCondLst>
                                            <p:cond delay="0"/>
                                          </p:stCondLst>
                                        </p:cTn>
                                        <p:tgtEl>
                                          <p:spTgt spid="959"/>
                                        </p:tgtEl>
                                        <p:attrNameLst>
                                          <p:attrName>style.visibility</p:attrName>
                                        </p:attrNameLst>
                                      </p:cBhvr>
                                      <p:to>
                                        <p:strVal val="visible"/>
                                      </p:to>
                                    </p:set>
                                    <p:animEffect transition="in" filter="barn(outHorizontal)">
                                      <p:cBhvr>
                                        <p:cTn id="1018" dur="1000"/>
                                        <p:tgtEl>
                                          <p:spTgt spid="959"/>
                                        </p:tgtEl>
                                      </p:cBhvr>
                                    </p:animEffect>
                                  </p:childTnLst>
                                </p:cTn>
                              </p:par>
                              <p:par>
                                <p:cTn id="1019" presetID="10" presetClass="entr" presetSubtype="0" fill="hold" grpId="0" nodeType="withEffect">
                                  <p:stCondLst>
                                    <p:cond delay="1000"/>
                                  </p:stCondLst>
                                  <p:childTnLst>
                                    <p:set>
                                      <p:cBhvr>
                                        <p:cTn id="1020" dur="1" fill="hold">
                                          <p:stCondLst>
                                            <p:cond delay="0"/>
                                          </p:stCondLst>
                                        </p:cTn>
                                        <p:tgtEl>
                                          <p:spTgt spid="960"/>
                                        </p:tgtEl>
                                        <p:attrNameLst>
                                          <p:attrName>style.visibility</p:attrName>
                                        </p:attrNameLst>
                                      </p:cBhvr>
                                      <p:to>
                                        <p:strVal val="visible"/>
                                      </p:to>
                                    </p:set>
                                    <p:animEffect transition="in" filter="fade">
                                      <p:cBhvr>
                                        <p:cTn id="1021" dur="500"/>
                                        <p:tgtEl>
                                          <p:spTgt spid="960"/>
                                        </p:tgtEl>
                                      </p:cBhvr>
                                    </p:animEffect>
                                  </p:childTnLst>
                                </p:cTn>
                              </p:par>
                              <p:par>
                                <p:cTn id="1022" presetID="63" presetClass="path" presetSubtype="0" decel="50000" fill="hold" grpId="1" nodeType="withEffect">
                                  <p:stCondLst>
                                    <p:cond delay="1000"/>
                                  </p:stCondLst>
                                  <p:childTnLst>
                                    <p:animMotion origin="layout" path="M 0.01523 3.7037E-6 L -0.10886 3.7037E-6 " pathEditMode="relative" rAng="0" ptsTypes="AA">
                                      <p:cBhvr>
                                        <p:cTn id="1023" dur="750" spd="-100000" fill="hold"/>
                                        <p:tgtEl>
                                          <p:spTgt spid="960"/>
                                        </p:tgtEl>
                                        <p:attrNameLst>
                                          <p:attrName>ppt_x</p:attrName>
                                          <p:attrName>ppt_y</p:attrName>
                                        </p:attrNameLst>
                                      </p:cBhvr>
                                      <p:rCtr x="-6211" y="0"/>
                                    </p:animMotion>
                                  </p:childTnLst>
                                </p:cTn>
                              </p:par>
                              <p:par>
                                <p:cTn id="1024" presetID="35" presetClass="path" presetSubtype="0" accel="50000" decel="50000" fill="hold" grpId="2" nodeType="withEffect">
                                  <p:stCondLst>
                                    <p:cond delay="1750"/>
                                  </p:stCondLst>
                                  <p:childTnLst>
                                    <p:animMotion origin="layout" path="M 0.01601 3.7037E-6 L 1.45833E-6 3.7037E-6 " pathEditMode="relative" rAng="0" ptsTypes="AA">
                                      <p:cBhvr>
                                        <p:cTn id="1025" dur="750" fill="hold"/>
                                        <p:tgtEl>
                                          <p:spTgt spid="960"/>
                                        </p:tgtEl>
                                        <p:attrNameLst>
                                          <p:attrName>ppt_x</p:attrName>
                                          <p:attrName>ppt_y</p:attrName>
                                        </p:attrNameLst>
                                      </p:cBhvr>
                                      <p:rCtr x="-807" y="0"/>
                                    </p:animMotion>
                                  </p:childTnLst>
                                </p:cTn>
                              </p:par>
                              <p:par>
                                <p:cTn id="1026" presetID="10" presetClass="entr" presetSubtype="0" fill="hold" grpId="0" nodeType="withEffect">
                                  <p:stCondLst>
                                    <p:cond delay="1000"/>
                                  </p:stCondLst>
                                  <p:childTnLst>
                                    <p:set>
                                      <p:cBhvr>
                                        <p:cTn id="1027" dur="1" fill="hold">
                                          <p:stCondLst>
                                            <p:cond delay="0"/>
                                          </p:stCondLst>
                                        </p:cTn>
                                        <p:tgtEl>
                                          <p:spTgt spid="961"/>
                                        </p:tgtEl>
                                        <p:attrNameLst>
                                          <p:attrName>style.visibility</p:attrName>
                                        </p:attrNameLst>
                                      </p:cBhvr>
                                      <p:to>
                                        <p:strVal val="visible"/>
                                      </p:to>
                                    </p:set>
                                    <p:animEffect transition="in" filter="fade">
                                      <p:cBhvr>
                                        <p:cTn id="1028" dur="500"/>
                                        <p:tgtEl>
                                          <p:spTgt spid="961"/>
                                        </p:tgtEl>
                                      </p:cBhvr>
                                    </p:animEffect>
                                  </p:childTnLst>
                                </p:cTn>
                              </p:par>
                              <p:par>
                                <p:cTn id="1029" presetID="63" presetClass="path" presetSubtype="0" decel="50000" fill="hold" grpId="1" nodeType="withEffect">
                                  <p:stCondLst>
                                    <p:cond delay="1000"/>
                                  </p:stCondLst>
                                  <p:childTnLst>
                                    <p:animMotion origin="layout" path="M 0.01523 3.7037E-6 L -0.10886 3.7037E-6 " pathEditMode="relative" rAng="0" ptsTypes="AA">
                                      <p:cBhvr>
                                        <p:cTn id="1030" dur="750" spd="-100000" fill="hold"/>
                                        <p:tgtEl>
                                          <p:spTgt spid="961"/>
                                        </p:tgtEl>
                                        <p:attrNameLst>
                                          <p:attrName>ppt_x</p:attrName>
                                          <p:attrName>ppt_y</p:attrName>
                                        </p:attrNameLst>
                                      </p:cBhvr>
                                      <p:rCtr x="-6211" y="0"/>
                                    </p:animMotion>
                                  </p:childTnLst>
                                </p:cTn>
                              </p:par>
                              <p:par>
                                <p:cTn id="1031" presetID="35" presetClass="path" presetSubtype="0" accel="50000" decel="50000" fill="hold" grpId="2" nodeType="withEffect">
                                  <p:stCondLst>
                                    <p:cond delay="1750"/>
                                  </p:stCondLst>
                                  <p:childTnLst>
                                    <p:animMotion origin="layout" path="M 0.01601 3.7037E-6 L 1.45833E-6 3.7037E-6 " pathEditMode="relative" rAng="0" ptsTypes="AA">
                                      <p:cBhvr>
                                        <p:cTn id="1032" dur="750" fill="hold"/>
                                        <p:tgtEl>
                                          <p:spTgt spid="961"/>
                                        </p:tgtEl>
                                        <p:attrNameLst>
                                          <p:attrName>ppt_x</p:attrName>
                                          <p:attrName>ppt_y</p:attrName>
                                        </p:attrNameLst>
                                      </p:cBhvr>
                                      <p:rCtr x="-8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 grpId="0" animBg="1"/>
      <p:bldP spid="775" grpId="0" animBg="1"/>
      <p:bldP spid="776" grpId="0" animBg="1"/>
      <p:bldP spid="777" grpId="0" animBg="1"/>
      <p:bldP spid="778" grpId="0" animBg="1"/>
      <p:bldP spid="779" grpId="0" animBg="1"/>
      <p:bldP spid="780" grpId="0" animBg="1"/>
      <p:bldP spid="781" grpId="0" animBg="1"/>
      <p:bldP spid="782" grpId="0" animBg="1"/>
      <p:bldP spid="783" grpId="0" animBg="1"/>
      <p:bldP spid="784" grpId="0" animBg="1"/>
      <p:bldP spid="785" grpId="0" animBg="1"/>
      <p:bldP spid="786" grpId="0" animBg="1"/>
      <p:bldP spid="787" grpId="0" animBg="1"/>
      <p:bldP spid="788" grpId="0" animBg="1"/>
      <p:bldP spid="789" grpId="0" animBg="1"/>
      <p:bldP spid="790" grpId="0" animBg="1"/>
      <p:bldP spid="791" grpId="0" animBg="1"/>
      <p:bldP spid="792" grpId="0" animBg="1"/>
      <p:bldP spid="793" grpId="0" animBg="1"/>
      <p:bldP spid="794" grpId="0" animBg="1"/>
      <p:bldP spid="795" grpId="0" animBg="1"/>
      <p:bldP spid="796" grpId="0" animBg="1"/>
      <p:bldP spid="797" grpId="0" animBg="1"/>
      <p:bldP spid="798" grpId="0" animBg="1"/>
      <p:bldP spid="799" grpId="0" animBg="1"/>
      <p:bldP spid="800" grpId="0" animBg="1"/>
      <p:bldP spid="801" grpId="0" animBg="1"/>
      <p:bldP spid="802" grpId="0" animBg="1"/>
      <p:bldP spid="803" grpId="0" animBg="1"/>
      <p:bldP spid="804" grpId="0" animBg="1"/>
      <p:bldP spid="805" grpId="0" animBg="1"/>
      <p:bldP spid="806" grpId="0" animBg="1"/>
      <p:bldP spid="807" grpId="0" animBg="1"/>
      <p:bldP spid="808" grpId="0" animBg="1"/>
      <p:bldP spid="809" grpId="0" animBg="1"/>
      <p:bldP spid="810" grpId="0" animBg="1"/>
      <p:bldP spid="811" grpId="0" animBg="1"/>
      <p:bldP spid="812" grpId="0" animBg="1"/>
      <p:bldP spid="813" grpId="0" animBg="1"/>
      <p:bldP spid="814" grpId="0" animBg="1"/>
      <p:bldP spid="815" grpId="0" animBg="1"/>
      <p:bldP spid="816" grpId="0" animBg="1"/>
      <p:bldP spid="817" grpId="0" animBg="1"/>
      <p:bldP spid="818" grpId="0" animBg="1"/>
      <p:bldP spid="819" grpId="0" animBg="1"/>
      <p:bldP spid="820" grpId="0" animBg="1"/>
      <p:bldP spid="821" grpId="0" animBg="1"/>
      <p:bldP spid="822" grpId="0" animBg="1"/>
      <p:bldP spid="823" grpId="0" animBg="1"/>
      <p:bldP spid="824" grpId="0" animBg="1"/>
      <p:bldP spid="825" grpId="0" animBg="1"/>
      <p:bldP spid="826" grpId="0" animBg="1"/>
      <p:bldP spid="827" grpId="0" animBg="1"/>
      <p:bldP spid="828" grpId="0" animBg="1"/>
      <p:bldP spid="829" grpId="0" animBg="1"/>
      <p:bldP spid="830" grpId="0" animBg="1"/>
      <p:bldP spid="831" grpId="0" animBg="1"/>
      <p:bldP spid="832" grpId="0" animBg="1"/>
      <p:bldP spid="833" grpId="0" animBg="1"/>
      <p:bldP spid="834" grpId="0" animBg="1"/>
      <p:bldP spid="835" grpId="0" animBg="1"/>
      <p:bldP spid="836" grpId="0" animBg="1"/>
      <p:bldP spid="837" grpId="0" animBg="1"/>
      <p:bldP spid="838" grpId="0" animBg="1"/>
      <p:bldP spid="839" grpId="0" animBg="1"/>
      <p:bldP spid="840" grpId="0" animBg="1"/>
      <p:bldP spid="841" grpId="0" animBg="1"/>
      <p:bldP spid="842" grpId="0" animBg="1"/>
      <p:bldP spid="843" grpId="0" animBg="1"/>
      <p:bldP spid="844" grpId="0" animBg="1"/>
      <p:bldP spid="845" grpId="0" animBg="1"/>
      <p:bldP spid="846" grpId="0" animBg="1"/>
      <p:bldP spid="847" grpId="0" animBg="1"/>
      <p:bldP spid="848" grpId="0" animBg="1"/>
      <p:bldP spid="849" grpId="0" animBg="1"/>
      <p:bldP spid="850" grpId="0" animBg="1"/>
      <p:bldP spid="851" grpId="0" animBg="1"/>
      <p:bldP spid="852" grpId="0" animBg="1"/>
      <p:bldP spid="853" grpId="0" animBg="1"/>
      <p:bldP spid="854" grpId="0" animBg="1"/>
      <p:bldP spid="855" grpId="0" animBg="1"/>
      <p:bldP spid="856" grpId="0" animBg="1"/>
      <p:bldP spid="857" grpId="0" animBg="1"/>
      <p:bldP spid="858" grpId="0" animBg="1"/>
      <p:bldP spid="859" grpId="0" animBg="1"/>
      <p:bldP spid="860" grpId="0" animBg="1"/>
      <p:bldP spid="861" grpId="0" animBg="1"/>
      <p:bldP spid="862" grpId="0" animBg="1"/>
      <p:bldP spid="863" grpId="0" animBg="1"/>
      <p:bldP spid="864" grpId="0" animBg="1"/>
      <p:bldP spid="865" grpId="0" animBg="1"/>
      <p:bldP spid="866" grpId="0" animBg="1"/>
      <p:bldP spid="867" grpId="0" animBg="1"/>
      <p:bldP spid="868" grpId="0" animBg="1"/>
      <p:bldP spid="869" grpId="0" animBg="1"/>
      <p:bldP spid="870" grpId="0" animBg="1"/>
      <p:bldP spid="871" grpId="0" animBg="1"/>
      <p:bldP spid="872" grpId="0" animBg="1"/>
      <p:bldP spid="873" grpId="0" animBg="1"/>
      <p:bldP spid="874" grpId="0" animBg="1"/>
      <p:bldP spid="875" grpId="0" animBg="1"/>
      <p:bldP spid="876" grpId="0" animBg="1"/>
      <p:bldP spid="877" grpId="0" animBg="1"/>
      <p:bldP spid="878" grpId="0" animBg="1"/>
      <p:bldP spid="879" grpId="0" animBg="1"/>
      <p:bldP spid="880" grpId="0" animBg="1"/>
      <p:bldP spid="881" grpId="0" animBg="1"/>
      <p:bldP spid="882" grpId="0" animBg="1"/>
      <p:bldP spid="883" grpId="0" animBg="1"/>
      <p:bldP spid="884" grpId="0" animBg="1"/>
      <p:bldP spid="885" grpId="0" animBg="1"/>
      <p:bldP spid="886" grpId="0" animBg="1"/>
      <p:bldP spid="887" grpId="0" animBg="1"/>
      <p:bldP spid="888" grpId="0" animBg="1"/>
      <p:bldP spid="889" grpId="0" animBg="1"/>
      <p:bldP spid="890" grpId="0" animBg="1"/>
      <p:bldP spid="891" grpId="0" animBg="1"/>
      <p:bldP spid="892" grpId="0" animBg="1"/>
      <p:bldP spid="893" grpId="0" animBg="1"/>
      <p:bldP spid="894" grpId="0" animBg="1"/>
      <p:bldP spid="895" grpId="0" animBg="1"/>
      <p:bldP spid="896" grpId="0" animBg="1"/>
      <p:bldP spid="897" grpId="0" animBg="1"/>
      <p:bldP spid="898" grpId="0" animBg="1"/>
      <p:bldP spid="899" grpId="0" animBg="1"/>
      <p:bldP spid="900" grpId="0" animBg="1"/>
      <p:bldP spid="901" grpId="0" animBg="1"/>
      <p:bldP spid="902" grpId="0" animBg="1"/>
      <p:bldP spid="903" grpId="0" animBg="1"/>
      <p:bldP spid="904" grpId="0" animBg="1"/>
      <p:bldP spid="905" grpId="0" animBg="1"/>
      <p:bldP spid="906" grpId="0" animBg="1"/>
      <p:bldP spid="907" grpId="0" animBg="1"/>
      <p:bldP spid="908" grpId="0" animBg="1"/>
      <p:bldP spid="909" grpId="0" animBg="1"/>
      <p:bldP spid="910" grpId="0" animBg="1"/>
      <p:bldP spid="911" grpId="0" animBg="1"/>
      <p:bldP spid="912" grpId="0" animBg="1"/>
      <p:bldP spid="913" grpId="0" animBg="1"/>
      <p:bldP spid="914" grpId="0" animBg="1"/>
      <p:bldP spid="915" grpId="0" animBg="1"/>
      <p:bldP spid="916" grpId="0" animBg="1"/>
      <p:bldP spid="917" grpId="0" animBg="1"/>
      <p:bldP spid="918" grpId="0" animBg="1"/>
      <p:bldP spid="919" grpId="0" animBg="1"/>
      <p:bldP spid="920" grpId="0" animBg="1"/>
      <p:bldP spid="921" grpId="0" animBg="1"/>
      <p:bldP spid="922" grpId="0" animBg="1"/>
      <p:bldP spid="923" grpId="0" animBg="1"/>
      <p:bldP spid="924" grpId="0" animBg="1"/>
      <p:bldP spid="925" grpId="0" animBg="1"/>
      <p:bldP spid="926" grpId="0" animBg="1"/>
      <p:bldP spid="927" grpId="0" animBg="1"/>
      <p:bldP spid="928" grpId="0" animBg="1"/>
      <p:bldP spid="929" grpId="0" animBg="1"/>
      <p:bldP spid="930" grpId="0" animBg="1"/>
      <p:bldP spid="931" grpId="0" animBg="1"/>
      <p:bldP spid="932" grpId="0" animBg="1"/>
      <p:bldP spid="933" grpId="0" animBg="1"/>
      <p:bldP spid="934" grpId="0" animBg="1"/>
      <p:bldP spid="935" grpId="0" animBg="1"/>
      <p:bldP spid="936" grpId="0" animBg="1"/>
      <p:bldP spid="937" grpId="0" animBg="1"/>
      <p:bldP spid="42" grpId="0"/>
      <p:bldP spid="45" grpId="0"/>
      <p:bldP spid="671" grpId="0"/>
      <p:bldP spid="671" grpId="1"/>
      <p:bldP spid="949" grpId="0" animBg="1"/>
      <p:bldP spid="960" grpId="0" animBg="1"/>
      <p:bldP spid="960" grpId="1" animBg="1"/>
      <p:bldP spid="960" grpId="2" animBg="1"/>
      <p:bldP spid="961" grpId="0" animBg="1"/>
      <p:bldP spid="961" grpId="1" animBg="1"/>
      <p:bldP spid="961"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221"/>
          <p:cNvSpPr/>
          <p:nvPr/>
        </p:nvSpPr>
        <p:spPr bwMode="auto">
          <a:xfrm rot="4042629">
            <a:off x="-241794" y="3604378"/>
            <a:ext cx="141497" cy="123096"/>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 name="组合 4"/>
          <p:cNvGrpSpPr/>
          <p:nvPr/>
        </p:nvGrpSpPr>
        <p:grpSpPr>
          <a:xfrm>
            <a:off x="-605826" y="4125608"/>
            <a:ext cx="4718253" cy="3539719"/>
            <a:chOff x="-605826" y="4125608"/>
            <a:chExt cx="4718253" cy="3539719"/>
          </a:xfrm>
        </p:grpSpPr>
        <p:sp>
          <p:nvSpPr>
            <p:cNvPr id="10" name="Freeform 190"/>
            <p:cNvSpPr/>
            <p:nvPr/>
          </p:nvSpPr>
          <p:spPr bwMode="auto">
            <a:xfrm rot="4042629">
              <a:off x="440991" y="4533907"/>
              <a:ext cx="121192" cy="106598"/>
            </a:xfrm>
            <a:custGeom>
              <a:avLst/>
              <a:gdLst>
                <a:gd name="T0" fmla="*/ 41 w 81"/>
                <a:gd name="T1" fmla="*/ 0 h 71"/>
                <a:gd name="T2" fmla="*/ 24 w 81"/>
                <a:gd name="T3" fmla="*/ 4 h 71"/>
                <a:gd name="T4" fmla="*/ 9 w 81"/>
                <a:gd name="T5" fmla="*/ 52 h 71"/>
                <a:gd name="T6" fmla="*/ 41 w 81"/>
                <a:gd name="T7" fmla="*/ 71 h 71"/>
                <a:gd name="T8" fmla="*/ 57 w 81"/>
                <a:gd name="T9" fmla="*/ 67 h 71"/>
                <a:gd name="T10" fmla="*/ 72 w 81"/>
                <a:gd name="T11" fmla="*/ 19 h 71"/>
                <a:gd name="T12" fmla="*/ 41 w 8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81" h="71">
                  <a:moveTo>
                    <a:pt x="41" y="0"/>
                  </a:moveTo>
                  <a:cubicBezTo>
                    <a:pt x="35" y="0"/>
                    <a:pt x="30" y="2"/>
                    <a:pt x="24" y="4"/>
                  </a:cubicBezTo>
                  <a:cubicBezTo>
                    <a:pt x="7" y="14"/>
                    <a:pt x="0" y="35"/>
                    <a:pt x="9" y="52"/>
                  </a:cubicBezTo>
                  <a:cubicBezTo>
                    <a:pt x="16" y="64"/>
                    <a:pt x="28" y="71"/>
                    <a:pt x="41" y="71"/>
                  </a:cubicBezTo>
                  <a:cubicBezTo>
                    <a:pt x="46" y="71"/>
                    <a:pt x="52" y="70"/>
                    <a:pt x="57" y="67"/>
                  </a:cubicBezTo>
                  <a:cubicBezTo>
                    <a:pt x="75" y="58"/>
                    <a:pt x="81" y="37"/>
                    <a:pt x="72" y="19"/>
                  </a:cubicBezTo>
                  <a:cubicBezTo>
                    <a:pt x="66" y="7"/>
                    <a:pt x="53" y="0"/>
                    <a:pt x="4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1" name="Freeform 191"/>
            <p:cNvSpPr/>
            <p:nvPr/>
          </p:nvSpPr>
          <p:spPr bwMode="auto">
            <a:xfrm rot="4042629">
              <a:off x="2984771" y="6644316"/>
              <a:ext cx="121827" cy="105329"/>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12" name="Freeform 192"/>
            <p:cNvSpPr>
              <a:spLocks noEditPoints="1"/>
            </p:cNvSpPr>
            <p:nvPr/>
          </p:nvSpPr>
          <p:spPr bwMode="auto">
            <a:xfrm rot="4042629">
              <a:off x="2886148" y="7019125"/>
              <a:ext cx="84391" cy="82487"/>
            </a:xfrm>
            <a:custGeom>
              <a:avLst/>
              <a:gdLst>
                <a:gd name="T0" fmla="*/ 53 w 56"/>
                <a:gd name="T1" fmla="*/ 40 h 55"/>
                <a:gd name="T2" fmla="*/ 19 w 56"/>
                <a:gd name="T3" fmla="*/ 53 h 55"/>
                <a:gd name="T4" fmla="*/ 28 w 56"/>
                <a:gd name="T5" fmla="*/ 55 h 55"/>
                <a:gd name="T6" fmla="*/ 41 w 56"/>
                <a:gd name="T7" fmla="*/ 51 h 55"/>
                <a:gd name="T8" fmla="*/ 53 w 56"/>
                <a:gd name="T9" fmla="*/ 40 h 55"/>
                <a:gd name="T10" fmla="*/ 28 w 56"/>
                <a:gd name="T11" fmla="*/ 0 h 55"/>
                <a:gd name="T12" fmla="*/ 15 w 56"/>
                <a:gd name="T13" fmla="*/ 3 h 55"/>
                <a:gd name="T14" fmla="*/ 4 w 56"/>
                <a:gd name="T15" fmla="*/ 15 h 55"/>
                <a:gd name="T16" fmla="*/ 1 w 56"/>
                <a:gd name="T17" fmla="*/ 26 h 55"/>
                <a:gd name="T18" fmla="*/ 4 w 56"/>
                <a:gd name="T19" fmla="*/ 40 h 55"/>
                <a:gd name="T20" fmla="*/ 13 w 56"/>
                <a:gd name="T21" fmla="*/ 50 h 55"/>
                <a:gd name="T22" fmla="*/ 55 w 56"/>
                <a:gd name="T23" fmla="*/ 34 h 55"/>
                <a:gd name="T24" fmla="*/ 53 w 56"/>
                <a:gd name="T25" fmla="*/ 14 h 55"/>
                <a:gd name="T26" fmla="*/ 28 w 56"/>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53" y="40"/>
                  </a:moveTo>
                  <a:cubicBezTo>
                    <a:pt x="19" y="53"/>
                    <a:pt x="19" y="53"/>
                    <a:pt x="19" y="53"/>
                  </a:cubicBezTo>
                  <a:cubicBezTo>
                    <a:pt x="22" y="54"/>
                    <a:pt x="25" y="55"/>
                    <a:pt x="28" y="55"/>
                  </a:cubicBezTo>
                  <a:cubicBezTo>
                    <a:pt x="32" y="55"/>
                    <a:pt x="37" y="54"/>
                    <a:pt x="41" y="51"/>
                  </a:cubicBezTo>
                  <a:cubicBezTo>
                    <a:pt x="46" y="49"/>
                    <a:pt x="50" y="45"/>
                    <a:pt x="53" y="40"/>
                  </a:cubicBezTo>
                  <a:moveTo>
                    <a:pt x="28" y="0"/>
                  </a:moveTo>
                  <a:cubicBezTo>
                    <a:pt x="24" y="0"/>
                    <a:pt x="19" y="1"/>
                    <a:pt x="15" y="3"/>
                  </a:cubicBezTo>
                  <a:cubicBezTo>
                    <a:pt x="10" y="5"/>
                    <a:pt x="6" y="10"/>
                    <a:pt x="4" y="15"/>
                  </a:cubicBezTo>
                  <a:cubicBezTo>
                    <a:pt x="1" y="26"/>
                    <a:pt x="1" y="26"/>
                    <a:pt x="1" y="26"/>
                  </a:cubicBezTo>
                  <a:cubicBezTo>
                    <a:pt x="0" y="31"/>
                    <a:pt x="1" y="36"/>
                    <a:pt x="4" y="40"/>
                  </a:cubicBezTo>
                  <a:cubicBezTo>
                    <a:pt x="6" y="44"/>
                    <a:pt x="9" y="48"/>
                    <a:pt x="13" y="50"/>
                  </a:cubicBezTo>
                  <a:cubicBezTo>
                    <a:pt x="55" y="34"/>
                    <a:pt x="55" y="34"/>
                    <a:pt x="55" y="34"/>
                  </a:cubicBezTo>
                  <a:cubicBezTo>
                    <a:pt x="56" y="27"/>
                    <a:pt x="56" y="20"/>
                    <a:pt x="53" y="14"/>
                  </a:cubicBezTo>
                  <a:cubicBezTo>
                    <a:pt x="48" y="5"/>
                    <a:pt x="38"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3"/>
            <p:cNvSpPr>
              <a:spLocks noEditPoints="1"/>
            </p:cNvSpPr>
            <p:nvPr/>
          </p:nvSpPr>
          <p:spPr bwMode="auto">
            <a:xfrm rot="4042629">
              <a:off x="2878680" y="7035720"/>
              <a:ext cx="80584" cy="57106"/>
            </a:xfrm>
            <a:custGeom>
              <a:avLst/>
              <a:gdLst>
                <a:gd name="T0" fmla="*/ 54 w 54"/>
                <a:gd name="T1" fmla="*/ 19 h 38"/>
                <a:gd name="T2" fmla="*/ 12 w 54"/>
                <a:gd name="T3" fmla="*/ 35 h 38"/>
                <a:gd name="T4" fmla="*/ 18 w 54"/>
                <a:gd name="T5" fmla="*/ 38 h 38"/>
                <a:gd name="T6" fmla="*/ 52 w 54"/>
                <a:gd name="T7" fmla="*/ 25 h 38"/>
                <a:gd name="T8" fmla="*/ 54 w 54"/>
                <a:gd name="T9" fmla="*/ 19 h 38"/>
                <a:gd name="T10" fmla="*/ 3 w 54"/>
                <a:gd name="T11" fmla="*/ 0 h 38"/>
                <a:gd name="T12" fmla="*/ 0 w 54"/>
                <a:gd name="T13" fmla="*/ 11 h 38"/>
                <a:gd name="T14" fmla="*/ 3 w 5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
                  <a:moveTo>
                    <a:pt x="54" y="19"/>
                  </a:moveTo>
                  <a:cubicBezTo>
                    <a:pt x="12" y="35"/>
                    <a:pt x="12" y="35"/>
                    <a:pt x="12" y="35"/>
                  </a:cubicBezTo>
                  <a:cubicBezTo>
                    <a:pt x="14" y="36"/>
                    <a:pt x="16" y="37"/>
                    <a:pt x="18" y="38"/>
                  </a:cubicBezTo>
                  <a:cubicBezTo>
                    <a:pt x="52" y="25"/>
                    <a:pt x="52" y="25"/>
                    <a:pt x="52" y="25"/>
                  </a:cubicBezTo>
                  <a:cubicBezTo>
                    <a:pt x="53" y="23"/>
                    <a:pt x="53" y="21"/>
                    <a:pt x="54" y="19"/>
                  </a:cubicBezTo>
                  <a:moveTo>
                    <a:pt x="3" y="0"/>
                  </a:moveTo>
                  <a:cubicBezTo>
                    <a:pt x="1" y="3"/>
                    <a:pt x="0" y="7"/>
                    <a:pt x="0" y="11"/>
                  </a:cubicBezTo>
                  <a:cubicBezTo>
                    <a:pt x="3" y="0"/>
                    <a:pt x="3" y="0"/>
                    <a:pt x="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4"/>
            <p:cNvSpPr>
              <a:spLocks noEditPoints="1"/>
            </p:cNvSpPr>
            <p:nvPr/>
          </p:nvSpPr>
          <p:spPr bwMode="auto">
            <a:xfrm rot="4042629">
              <a:off x="124524" y="4730087"/>
              <a:ext cx="88198" cy="82487"/>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5" name="Freeform 195"/>
            <p:cNvSpPr/>
            <p:nvPr/>
          </p:nvSpPr>
          <p:spPr bwMode="auto">
            <a:xfrm rot="4042629">
              <a:off x="128039" y="4774309"/>
              <a:ext cx="55203" cy="40609"/>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6" name="Freeform 196"/>
            <p:cNvSpPr/>
            <p:nvPr/>
          </p:nvSpPr>
          <p:spPr bwMode="auto">
            <a:xfrm rot="4042629">
              <a:off x="2916878" y="7576812"/>
              <a:ext cx="94543" cy="82487"/>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7"/>
            <p:cNvSpPr/>
            <p:nvPr/>
          </p:nvSpPr>
          <p:spPr bwMode="auto">
            <a:xfrm rot="4042629">
              <a:off x="3278143" y="7280427"/>
              <a:ext cx="81218" cy="46320"/>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98"/>
            <p:cNvSpPr/>
            <p:nvPr/>
          </p:nvSpPr>
          <p:spPr bwMode="auto">
            <a:xfrm rot="4042629">
              <a:off x="-182404" y="4378923"/>
              <a:ext cx="94543" cy="82487"/>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9"/>
            <p:cNvSpPr/>
            <p:nvPr/>
          </p:nvSpPr>
          <p:spPr bwMode="auto">
            <a:xfrm rot="4042629">
              <a:off x="-429696" y="4798448"/>
              <a:ext cx="93274" cy="82487"/>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0" name="Freeform 200"/>
            <p:cNvSpPr/>
            <p:nvPr/>
          </p:nvSpPr>
          <p:spPr bwMode="auto">
            <a:xfrm rot="4042629">
              <a:off x="503699" y="5271747"/>
              <a:ext cx="85660" cy="7550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1"/>
            <p:cNvSpPr/>
            <p:nvPr/>
          </p:nvSpPr>
          <p:spPr bwMode="auto">
            <a:xfrm rot="4042629">
              <a:off x="559865" y="5024089"/>
              <a:ext cx="58375" cy="50761"/>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2"/>
            <p:cNvSpPr/>
            <p:nvPr/>
          </p:nvSpPr>
          <p:spPr bwMode="auto">
            <a:xfrm rot="4042629">
              <a:off x="2558525" y="6679970"/>
              <a:ext cx="58375" cy="5139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23" name="Freeform 203"/>
            <p:cNvSpPr>
              <a:spLocks noEditPoints="1"/>
            </p:cNvSpPr>
            <p:nvPr/>
          </p:nvSpPr>
          <p:spPr bwMode="auto">
            <a:xfrm rot="4042629">
              <a:off x="1068254" y="5888758"/>
              <a:ext cx="85660" cy="72969"/>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4" name="Freeform 204"/>
            <p:cNvSpPr/>
            <p:nvPr/>
          </p:nvSpPr>
          <p:spPr bwMode="auto">
            <a:xfrm rot="4042629">
              <a:off x="1108132" y="5907940"/>
              <a:ext cx="15228" cy="6852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5" name="Freeform 205"/>
            <p:cNvSpPr>
              <a:spLocks noEditPoints="1"/>
            </p:cNvSpPr>
            <p:nvPr/>
          </p:nvSpPr>
          <p:spPr bwMode="auto">
            <a:xfrm rot="4042629">
              <a:off x="1580036" y="6309220"/>
              <a:ext cx="78045" cy="74873"/>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6"/>
            <p:cNvSpPr/>
            <p:nvPr/>
          </p:nvSpPr>
          <p:spPr bwMode="auto">
            <a:xfrm rot="4042629">
              <a:off x="1575741" y="6326450"/>
              <a:ext cx="65989" cy="38706"/>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7"/>
            <p:cNvSpPr/>
            <p:nvPr/>
          </p:nvSpPr>
          <p:spPr bwMode="auto">
            <a:xfrm rot="4042629">
              <a:off x="2296672" y="6770425"/>
              <a:ext cx="85025" cy="74873"/>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28" name="Freeform 208"/>
            <p:cNvSpPr>
              <a:spLocks noEditPoints="1"/>
            </p:cNvSpPr>
            <p:nvPr/>
          </p:nvSpPr>
          <p:spPr bwMode="auto">
            <a:xfrm rot="4042629">
              <a:off x="2534383" y="7042035"/>
              <a:ext cx="53934" cy="46954"/>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09"/>
            <p:cNvSpPr/>
            <p:nvPr/>
          </p:nvSpPr>
          <p:spPr bwMode="auto">
            <a:xfrm rot="4042629">
              <a:off x="2552101" y="7046867"/>
              <a:ext cx="19670" cy="45051"/>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0"/>
            <p:cNvSpPr>
              <a:spLocks noEditPoints="1"/>
            </p:cNvSpPr>
            <p:nvPr/>
          </p:nvSpPr>
          <p:spPr bwMode="auto">
            <a:xfrm rot="4042629">
              <a:off x="206639" y="5111378"/>
              <a:ext cx="48223" cy="46954"/>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1" name="Freeform 211"/>
            <p:cNvSpPr/>
            <p:nvPr/>
          </p:nvSpPr>
          <p:spPr bwMode="auto">
            <a:xfrm rot="4042629">
              <a:off x="209568" y="5122848"/>
              <a:ext cx="45051" cy="22208"/>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3" name="Freeform 213"/>
            <p:cNvSpPr/>
            <p:nvPr/>
          </p:nvSpPr>
          <p:spPr bwMode="auto">
            <a:xfrm rot="4042629">
              <a:off x="3522671" y="6183531"/>
              <a:ext cx="182740" cy="15862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34" name="Freeform 214"/>
            <p:cNvSpPr/>
            <p:nvPr/>
          </p:nvSpPr>
          <p:spPr bwMode="auto">
            <a:xfrm rot="4042629">
              <a:off x="2526066" y="5670846"/>
              <a:ext cx="181471" cy="16053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35" name="Freeform 215"/>
            <p:cNvSpPr/>
            <p:nvPr/>
          </p:nvSpPr>
          <p:spPr bwMode="auto">
            <a:xfrm rot="4042629">
              <a:off x="3368172" y="6744646"/>
              <a:ext cx="140862" cy="124365"/>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6" name="Freeform 216"/>
            <p:cNvSpPr/>
            <p:nvPr/>
          </p:nvSpPr>
          <p:spPr bwMode="auto">
            <a:xfrm rot="4042629">
              <a:off x="217621" y="4133539"/>
              <a:ext cx="140862" cy="125000"/>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7"/>
            <p:cNvSpPr/>
            <p:nvPr/>
          </p:nvSpPr>
          <p:spPr bwMode="auto">
            <a:xfrm rot="4042629">
              <a:off x="3309773" y="7231712"/>
              <a:ext cx="140862" cy="11865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18"/>
            <p:cNvSpPr/>
            <p:nvPr/>
          </p:nvSpPr>
          <p:spPr bwMode="auto">
            <a:xfrm rot="4042629">
              <a:off x="3303867" y="7264367"/>
              <a:ext cx="83756" cy="62817"/>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19"/>
            <p:cNvSpPr/>
            <p:nvPr/>
          </p:nvSpPr>
          <p:spPr bwMode="auto">
            <a:xfrm rot="4042629">
              <a:off x="3983620" y="7106044"/>
              <a:ext cx="134517" cy="123096"/>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0"/>
            <p:cNvSpPr/>
            <p:nvPr/>
          </p:nvSpPr>
          <p:spPr bwMode="auto">
            <a:xfrm rot="4042629">
              <a:off x="4050632" y="7090229"/>
              <a:ext cx="24112" cy="34898"/>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2"/>
            <p:cNvSpPr>
              <a:spLocks noEditPoints="1"/>
            </p:cNvSpPr>
            <p:nvPr/>
          </p:nvSpPr>
          <p:spPr bwMode="auto">
            <a:xfrm rot="4042629">
              <a:off x="-609633" y="4228857"/>
              <a:ext cx="131979" cy="124365"/>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3"/>
            <p:cNvSpPr/>
            <p:nvPr/>
          </p:nvSpPr>
          <p:spPr bwMode="auto">
            <a:xfrm rot="4042629">
              <a:off x="-592792" y="4299728"/>
              <a:ext cx="67893" cy="64720"/>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4"/>
            <p:cNvSpPr>
              <a:spLocks noEditPoints="1"/>
            </p:cNvSpPr>
            <p:nvPr/>
          </p:nvSpPr>
          <p:spPr bwMode="auto">
            <a:xfrm rot="4042629">
              <a:off x="791216" y="4946078"/>
              <a:ext cx="124365" cy="112944"/>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25"/>
            <p:cNvSpPr/>
            <p:nvPr/>
          </p:nvSpPr>
          <p:spPr bwMode="auto">
            <a:xfrm rot="4042629">
              <a:off x="832165" y="4927482"/>
              <a:ext cx="48223" cy="74873"/>
            </a:xfrm>
            <a:custGeom>
              <a:avLst/>
              <a:gdLst>
                <a:gd name="T0" fmla="*/ 32 w 32"/>
                <a:gd name="T1" fmla="*/ 0 h 50"/>
                <a:gd name="T2" fmla="*/ 25 w 32"/>
                <a:gd name="T3" fmla="*/ 1 h 50"/>
                <a:gd name="T4" fmla="*/ 0 w 32"/>
                <a:gd name="T5" fmla="*/ 44 h 50"/>
                <a:gd name="T6" fmla="*/ 2 w 32"/>
                <a:gd name="T7" fmla="*/ 50 h 50"/>
                <a:gd name="T8" fmla="*/ 32 w 32"/>
                <a:gd name="T9" fmla="*/ 0 h 50"/>
              </a:gdLst>
              <a:ahLst/>
              <a:cxnLst>
                <a:cxn ang="0">
                  <a:pos x="T0" y="T1"/>
                </a:cxn>
                <a:cxn ang="0">
                  <a:pos x="T2" y="T3"/>
                </a:cxn>
                <a:cxn ang="0">
                  <a:pos x="T4" y="T5"/>
                </a:cxn>
                <a:cxn ang="0">
                  <a:pos x="T6" y="T7"/>
                </a:cxn>
                <a:cxn ang="0">
                  <a:pos x="T8" y="T9"/>
                </a:cxn>
              </a:cxnLst>
              <a:rect l="0" t="0" r="r" b="b"/>
              <a:pathLst>
                <a:path w="32" h="50">
                  <a:moveTo>
                    <a:pt x="32" y="0"/>
                  </a:moveTo>
                  <a:cubicBezTo>
                    <a:pt x="29" y="0"/>
                    <a:pt x="27" y="1"/>
                    <a:pt x="25" y="1"/>
                  </a:cubicBezTo>
                  <a:cubicBezTo>
                    <a:pt x="0" y="44"/>
                    <a:pt x="0" y="44"/>
                    <a:pt x="0" y="44"/>
                  </a:cubicBezTo>
                  <a:cubicBezTo>
                    <a:pt x="1" y="46"/>
                    <a:pt x="1" y="48"/>
                    <a:pt x="2" y="50"/>
                  </a:cubicBezTo>
                  <a:cubicBezTo>
                    <a:pt x="32" y="0"/>
                    <a:pt x="32" y="0"/>
                    <a:pt x="3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6"/>
            <p:cNvSpPr/>
            <p:nvPr/>
          </p:nvSpPr>
          <p:spPr bwMode="auto">
            <a:xfrm rot="4042629">
              <a:off x="871632" y="4570346"/>
              <a:ext cx="88832" cy="78045"/>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47" name="Freeform 227"/>
            <p:cNvSpPr/>
            <p:nvPr/>
          </p:nvSpPr>
          <p:spPr bwMode="auto">
            <a:xfrm rot="4042629">
              <a:off x="1766361" y="4809117"/>
              <a:ext cx="183375" cy="159263"/>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48" name="Freeform 228"/>
            <p:cNvSpPr>
              <a:spLocks noEditPoints="1"/>
            </p:cNvSpPr>
            <p:nvPr/>
          </p:nvSpPr>
          <p:spPr bwMode="auto">
            <a:xfrm rot="4042629">
              <a:off x="1290539" y="5104436"/>
              <a:ext cx="139593" cy="124365"/>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29"/>
            <p:cNvSpPr/>
            <p:nvPr/>
          </p:nvSpPr>
          <p:spPr bwMode="auto">
            <a:xfrm rot="4042629">
              <a:off x="1280242" y="5186828"/>
              <a:ext cx="65989" cy="13959"/>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30"/>
            <p:cNvSpPr/>
            <p:nvPr/>
          </p:nvSpPr>
          <p:spPr bwMode="auto">
            <a:xfrm rot="4042629">
              <a:off x="1945476" y="5542073"/>
              <a:ext cx="88198" cy="76776"/>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1"/>
            <p:cNvSpPr/>
            <p:nvPr/>
          </p:nvSpPr>
          <p:spPr bwMode="auto">
            <a:xfrm rot="4042629">
              <a:off x="2882886" y="6237793"/>
              <a:ext cx="86929" cy="76776"/>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2" name="Freeform 232"/>
            <p:cNvSpPr/>
            <p:nvPr/>
          </p:nvSpPr>
          <p:spPr bwMode="auto">
            <a:xfrm rot="4042629">
              <a:off x="1167462" y="5479441"/>
              <a:ext cx="127538" cy="11230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33"/>
            <p:cNvSpPr/>
            <p:nvPr/>
          </p:nvSpPr>
          <p:spPr bwMode="auto">
            <a:xfrm rot="4042629">
              <a:off x="1929156" y="6111964"/>
              <a:ext cx="127538" cy="111040"/>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4" name="Freeform 234"/>
            <p:cNvSpPr/>
            <p:nvPr/>
          </p:nvSpPr>
          <p:spPr bwMode="auto">
            <a:xfrm rot="4042629">
              <a:off x="2489934" y="6373892"/>
              <a:ext cx="127538" cy="11104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5" name="Freeform 235"/>
            <p:cNvSpPr/>
            <p:nvPr/>
          </p:nvSpPr>
          <p:spPr bwMode="auto">
            <a:xfrm rot="4042629">
              <a:off x="2846698" y="6780062"/>
              <a:ext cx="79315" cy="70431"/>
            </a:xfrm>
            <a:custGeom>
              <a:avLst/>
              <a:gdLst>
                <a:gd name="T0" fmla="*/ 26 w 53"/>
                <a:gd name="T1" fmla="*/ 0 h 47"/>
                <a:gd name="T2" fmla="*/ 15 w 53"/>
                <a:gd name="T3" fmla="*/ 3 h 47"/>
                <a:gd name="T4" fmla="*/ 6 w 53"/>
                <a:gd name="T5" fmla="*/ 34 h 47"/>
                <a:gd name="T6" fmla="*/ 26 w 53"/>
                <a:gd name="T7" fmla="*/ 47 h 47"/>
                <a:gd name="T8" fmla="*/ 37 w 53"/>
                <a:gd name="T9" fmla="*/ 44 h 47"/>
                <a:gd name="T10" fmla="*/ 47 w 53"/>
                <a:gd name="T11" fmla="*/ 13 h 47"/>
                <a:gd name="T12" fmla="*/ 26 w 5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3" h="47">
                  <a:moveTo>
                    <a:pt x="26" y="0"/>
                  </a:moveTo>
                  <a:cubicBezTo>
                    <a:pt x="23" y="0"/>
                    <a:pt x="19" y="1"/>
                    <a:pt x="15" y="3"/>
                  </a:cubicBezTo>
                  <a:cubicBezTo>
                    <a:pt x="4" y="9"/>
                    <a:pt x="0" y="23"/>
                    <a:pt x="6" y="34"/>
                  </a:cubicBezTo>
                  <a:cubicBezTo>
                    <a:pt x="10" y="42"/>
                    <a:pt x="18" y="47"/>
                    <a:pt x="26" y="47"/>
                  </a:cubicBezTo>
                  <a:cubicBezTo>
                    <a:pt x="30" y="47"/>
                    <a:pt x="34" y="46"/>
                    <a:pt x="37" y="44"/>
                  </a:cubicBezTo>
                  <a:cubicBezTo>
                    <a:pt x="49" y="38"/>
                    <a:pt x="53" y="24"/>
                    <a:pt x="47" y="13"/>
                  </a:cubicBezTo>
                  <a:cubicBezTo>
                    <a:pt x="43" y="5"/>
                    <a:pt x="35" y="0"/>
                    <a:pt x="26"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6" name="Freeform 236"/>
            <p:cNvSpPr/>
            <p:nvPr/>
          </p:nvSpPr>
          <p:spPr bwMode="auto">
            <a:xfrm rot="4042629">
              <a:off x="339816" y="4702501"/>
              <a:ext cx="79315" cy="69162"/>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9" name="矩形 58"/>
          <p:cNvSpPr/>
          <p:nvPr/>
        </p:nvSpPr>
        <p:spPr>
          <a:xfrm>
            <a:off x="1231231" y="1900729"/>
            <a:ext cx="7366642" cy="737318"/>
          </a:xfrm>
          <a:prstGeom prst="rect">
            <a:avLst/>
          </a:prstGeom>
        </p:spPr>
        <p:txBody>
          <a:bodyPr wrap="square" anchor="ctr" anchorCtr="0">
            <a:spAutoFit/>
          </a:bodyPr>
          <a:lstStyle/>
          <a:p>
            <a:pPr>
              <a:lnSpc>
                <a:spcPct val="120000"/>
              </a:lnSpc>
            </a:pPr>
            <a:r>
              <a:rPr lang="zh-CN" altLang="en-US" sz="1200" dirty="0"/>
              <a:t>其中 </a:t>
            </a:r>
            <a:r>
              <a:rPr lang="en-US" altLang="zh-CN" sz="1200" dirty="0"/>
              <a:t>value </a:t>
            </a:r>
            <a:r>
              <a:rPr lang="zh-CN" altLang="en-US" sz="1200" dirty="0"/>
              <a:t>最大的值为最优位置。</a:t>
            </a:r>
            <a:r>
              <a:rPr lang="zh-CN" altLang="en-US" sz="1200" dirty="0">
                <a:latin typeface="+mn-ea"/>
              </a:rPr>
              <a:t>但是可能会出现两个局面同分的情况，此时我们定义一个优先度函数，相同分数下操作（旋转、移动）越少，也即 </a:t>
            </a:r>
            <a:r>
              <a:rPr lang="en-US" altLang="zh-CN" sz="1200" dirty="0">
                <a:latin typeface="+mn-ea"/>
              </a:rPr>
              <a:t>prior</a:t>
            </a:r>
            <a:r>
              <a:rPr lang="zh-CN" altLang="en-US" sz="1200" dirty="0">
                <a:latin typeface="+mn-ea"/>
              </a:rPr>
              <a:t>越小，为更优的位置。</a:t>
            </a:r>
            <a:endParaRPr lang="en-US" altLang="zh-CN" sz="1200" dirty="0">
              <a:latin typeface="+mn-ea"/>
            </a:endParaRPr>
          </a:p>
          <a:p>
            <a:pPr>
              <a:lnSpc>
                <a:spcPct val="120000"/>
              </a:lnSpc>
            </a:pPr>
            <a:r>
              <a:rPr lang="zh-CN" altLang="en-US" sz="1200" dirty="0">
                <a:latin typeface="+mn-ea"/>
              </a:rPr>
              <a:t>优先度函数如下：</a:t>
            </a:r>
          </a:p>
        </p:txBody>
      </p:sp>
      <p:sp>
        <p:nvSpPr>
          <p:cNvPr id="60" name="矩形 59"/>
          <p:cNvSpPr/>
          <p:nvPr/>
        </p:nvSpPr>
        <p:spPr>
          <a:xfrm>
            <a:off x="1187538" y="4033962"/>
            <a:ext cx="4111351" cy="294119"/>
          </a:xfrm>
          <a:prstGeom prst="rect">
            <a:avLst/>
          </a:prstGeom>
        </p:spPr>
        <p:txBody>
          <a:bodyPr wrap="square" anchor="ctr" anchorCtr="0">
            <a:spAutoFit/>
          </a:bodyPr>
          <a:lstStyle/>
          <a:p>
            <a:pPr algn="ctr">
              <a:lnSpc>
                <a:spcPct val="120000"/>
              </a:lnSpc>
            </a:pPr>
            <a:r>
              <a:rPr lang="zh-CN" altLang="en-US" sz="1200" dirty="0">
                <a:latin typeface="+mn-ea"/>
              </a:rPr>
              <a:t>当 </a:t>
            </a:r>
            <a:r>
              <a:rPr lang="en-US" altLang="zh-CN" sz="1200" dirty="0">
                <a:latin typeface="+mn-ea"/>
              </a:rPr>
              <a:t>value </a:t>
            </a:r>
            <a:r>
              <a:rPr lang="zh-CN" altLang="en-US" sz="1200" dirty="0">
                <a:latin typeface="+mn-ea"/>
              </a:rPr>
              <a:t>相同时，优先选择 </a:t>
            </a:r>
            <a:r>
              <a:rPr lang="en-US" altLang="zh-CN" sz="1200" dirty="0">
                <a:latin typeface="+mn-ea"/>
              </a:rPr>
              <a:t>priority </a:t>
            </a:r>
            <a:r>
              <a:rPr lang="zh-CN" altLang="en-US" sz="1200" dirty="0">
                <a:latin typeface="+mn-ea"/>
              </a:rPr>
              <a:t>小的位置下落方块。</a:t>
            </a:r>
          </a:p>
        </p:txBody>
      </p:sp>
      <p:sp>
        <p:nvSpPr>
          <p:cNvPr id="78" name="文本框 7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79" name="直接连接符 7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6285062" y="3011808"/>
            <a:ext cx="453245" cy="428833"/>
            <a:chOff x="4760915" y="138333"/>
            <a:chExt cx="801339" cy="758179"/>
          </a:xfrm>
          <a:solidFill>
            <a:schemeClr val="bg1"/>
          </a:solidFill>
        </p:grpSpPr>
        <p:sp>
          <p:nvSpPr>
            <p:cNvPr id="94" name="Freeform 6"/>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7"/>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8"/>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9"/>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98" name="组合 97"/>
          <p:cNvGrpSpPr/>
          <p:nvPr/>
        </p:nvGrpSpPr>
        <p:grpSpPr>
          <a:xfrm>
            <a:off x="9488201" y="3035369"/>
            <a:ext cx="466043" cy="381711"/>
            <a:chOff x="8770487" y="148403"/>
            <a:chExt cx="906362" cy="742354"/>
          </a:xfrm>
          <a:solidFill>
            <a:schemeClr val="bg1"/>
          </a:solidFill>
        </p:grpSpPr>
        <p:sp>
          <p:nvSpPr>
            <p:cNvPr id="99" name="Freeform 10"/>
            <p:cNvSpPr>
              <a:spLocks noEditPoints="1"/>
            </p:cNvSpPr>
            <p:nvPr/>
          </p:nvSpPr>
          <p:spPr bwMode="auto">
            <a:xfrm>
              <a:off x="8770487" y="148403"/>
              <a:ext cx="644524" cy="589855"/>
            </a:xfrm>
            <a:custGeom>
              <a:avLst/>
              <a:gdLst>
                <a:gd name="T0" fmla="*/ 412 w 432"/>
                <a:gd name="T1" fmla="*/ 150 h 393"/>
                <a:gd name="T2" fmla="*/ 432 w 432"/>
                <a:gd name="T3" fmla="*/ 151 h 393"/>
                <a:gd name="T4" fmla="*/ 215 w 432"/>
                <a:gd name="T5" fmla="*/ 0 h 393"/>
                <a:gd name="T6" fmla="*/ 0 w 432"/>
                <a:gd name="T7" fmla="*/ 183 h 393"/>
                <a:gd name="T8" fmla="*/ 86 w 432"/>
                <a:gd name="T9" fmla="*/ 328 h 393"/>
                <a:gd name="T10" fmla="*/ 65 w 432"/>
                <a:gd name="T11" fmla="*/ 393 h 393"/>
                <a:gd name="T12" fmla="*/ 140 w 432"/>
                <a:gd name="T13" fmla="*/ 355 h 393"/>
                <a:gd name="T14" fmla="*/ 215 w 432"/>
                <a:gd name="T15" fmla="*/ 366 h 393"/>
                <a:gd name="T16" fmla="*/ 235 w 432"/>
                <a:gd name="T17" fmla="*/ 365 h 393"/>
                <a:gd name="T18" fmla="*/ 229 w 432"/>
                <a:gd name="T19" fmla="*/ 320 h 393"/>
                <a:gd name="T20" fmla="*/ 412 w 432"/>
                <a:gd name="T21" fmla="*/ 150 h 393"/>
                <a:gd name="T22" fmla="*/ 296 w 432"/>
                <a:gd name="T23" fmla="*/ 91 h 393"/>
                <a:gd name="T24" fmla="*/ 323 w 432"/>
                <a:gd name="T25" fmla="*/ 118 h 393"/>
                <a:gd name="T26" fmla="*/ 296 w 432"/>
                <a:gd name="T27" fmla="*/ 145 h 393"/>
                <a:gd name="T28" fmla="*/ 264 w 432"/>
                <a:gd name="T29" fmla="*/ 118 h 393"/>
                <a:gd name="T30" fmla="*/ 296 w 432"/>
                <a:gd name="T31" fmla="*/ 91 h 393"/>
                <a:gd name="T32" fmla="*/ 145 w 432"/>
                <a:gd name="T33" fmla="*/ 145 h 393"/>
                <a:gd name="T34" fmla="*/ 113 w 432"/>
                <a:gd name="T35" fmla="*/ 118 h 393"/>
                <a:gd name="T36" fmla="*/ 145 w 432"/>
                <a:gd name="T37" fmla="*/ 91 h 393"/>
                <a:gd name="T38" fmla="*/ 172 w 432"/>
                <a:gd name="T39" fmla="*/ 118 h 393"/>
                <a:gd name="T40" fmla="*/ 145 w 432"/>
                <a:gd name="T41" fmla="*/ 145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2" h="393">
                  <a:moveTo>
                    <a:pt x="412" y="150"/>
                  </a:moveTo>
                  <a:cubicBezTo>
                    <a:pt x="419" y="150"/>
                    <a:pt x="426" y="150"/>
                    <a:pt x="432" y="151"/>
                  </a:cubicBezTo>
                  <a:cubicBezTo>
                    <a:pt x="414" y="64"/>
                    <a:pt x="321" y="0"/>
                    <a:pt x="215" y="0"/>
                  </a:cubicBezTo>
                  <a:cubicBezTo>
                    <a:pt x="97" y="0"/>
                    <a:pt x="0" y="80"/>
                    <a:pt x="0" y="183"/>
                  </a:cubicBezTo>
                  <a:cubicBezTo>
                    <a:pt x="0" y="242"/>
                    <a:pt x="32" y="290"/>
                    <a:pt x="86" y="328"/>
                  </a:cubicBezTo>
                  <a:cubicBezTo>
                    <a:pt x="65" y="393"/>
                    <a:pt x="65" y="393"/>
                    <a:pt x="65" y="393"/>
                  </a:cubicBezTo>
                  <a:cubicBezTo>
                    <a:pt x="140" y="355"/>
                    <a:pt x="140" y="355"/>
                    <a:pt x="140" y="355"/>
                  </a:cubicBezTo>
                  <a:cubicBezTo>
                    <a:pt x="167" y="360"/>
                    <a:pt x="188" y="366"/>
                    <a:pt x="215" y="366"/>
                  </a:cubicBezTo>
                  <a:cubicBezTo>
                    <a:pt x="222" y="366"/>
                    <a:pt x="229" y="365"/>
                    <a:pt x="235" y="365"/>
                  </a:cubicBezTo>
                  <a:cubicBezTo>
                    <a:pt x="231" y="351"/>
                    <a:pt x="229" y="335"/>
                    <a:pt x="229" y="320"/>
                  </a:cubicBezTo>
                  <a:cubicBezTo>
                    <a:pt x="229" y="226"/>
                    <a:pt x="309" y="150"/>
                    <a:pt x="412" y="150"/>
                  </a:cubicBezTo>
                  <a:close/>
                  <a:moveTo>
                    <a:pt x="296" y="91"/>
                  </a:moveTo>
                  <a:cubicBezTo>
                    <a:pt x="312" y="91"/>
                    <a:pt x="323" y="102"/>
                    <a:pt x="323" y="118"/>
                  </a:cubicBezTo>
                  <a:cubicBezTo>
                    <a:pt x="323" y="134"/>
                    <a:pt x="312" y="145"/>
                    <a:pt x="296" y="145"/>
                  </a:cubicBezTo>
                  <a:cubicBezTo>
                    <a:pt x="280" y="145"/>
                    <a:pt x="264" y="134"/>
                    <a:pt x="264" y="118"/>
                  </a:cubicBezTo>
                  <a:cubicBezTo>
                    <a:pt x="264" y="102"/>
                    <a:pt x="280" y="91"/>
                    <a:pt x="296" y="91"/>
                  </a:cubicBezTo>
                  <a:close/>
                  <a:moveTo>
                    <a:pt x="145" y="145"/>
                  </a:moveTo>
                  <a:cubicBezTo>
                    <a:pt x="129" y="145"/>
                    <a:pt x="113" y="134"/>
                    <a:pt x="113" y="118"/>
                  </a:cubicBezTo>
                  <a:cubicBezTo>
                    <a:pt x="113" y="102"/>
                    <a:pt x="129" y="91"/>
                    <a:pt x="145" y="91"/>
                  </a:cubicBezTo>
                  <a:cubicBezTo>
                    <a:pt x="161" y="91"/>
                    <a:pt x="172" y="102"/>
                    <a:pt x="172" y="118"/>
                  </a:cubicBezTo>
                  <a:cubicBezTo>
                    <a:pt x="172" y="134"/>
                    <a:pt x="161" y="145"/>
                    <a:pt x="145" y="145"/>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11"/>
            <p:cNvSpPr>
              <a:spLocks noEditPoints="1"/>
            </p:cNvSpPr>
            <p:nvPr/>
          </p:nvSpPr>
          <p:spPr bwMode="auto">
            <a:xfrm>
              <a:off x="9131593" y="390100"/>
              <a:ext cx="545256" cy="500657"/>
            </a:xfrm>
            <a:custGeom>
              <a:avLst/>
              <a:gdLst>
                <a:gd name="T0" fmla="*/ 366 w 366"/>
                <a:gd name="T1" fmla="*/ 156 h 334"/>
                <a:gd name="T2" fmla="*/ 183 w 366"/>
                <a:gd name="T3" fmla="*/ 0 h 334"/>
                <a:gd name="T4" fmla="*/ 0 w 366"/>
                <a:gd name="T5" fmla="*/ 156 h 334"/>
                <a:gd name="T6" fmla="*/ 183 w 366"/>
                <a:gd name="T7" fmla="*/ 312 h 334"/>
                <a:gd name="T8" fmla="*/ 248 w 366"/>
                <a:gd name="T9" fmla="*/ 302 h 334"/>
                <a:gd name="T10" fmla="*/ 307 w 366"/>
                <a:gd name="T11" fmla="*/ 334 h 334"/>
                <a:gd name="T12" fmla="*/ 291 w 366"/>
                <a:gd name="T13" fmla="*/ 280 h 334"/>
                <a:gd name="T14" fmla="*/ 366 w 366"/>
                <a:gd name="T15" fmla="*/ 156 h 334"/>
                <a:gd name="T16" fmla="*/ 124 w 366"/>
                <a:gd name="T17" fmla="*/ 129 h 334"/>
                <a:gd name="T18" fmla="*/ 102 w 366"/>
                <a:gd name="T19" fmla="*/ 108 h 334"/>
                <a:gd name="T20" fmla="*/ 124 w 366"/>
                <a:gd name="T21" fmla="*/ 86 h 334"/>
                <a:gd name="T22" fmla="*/ 151 w 366"/>
                <a:gd name="T23" fmla="*/ 108 h 334"/>
                <a:gd name="T24" fmla="*/ 124 w 366"/>
                <a:gd name="T25" fmla="*/ 129 h 334"/>
                <a:gd name="T26" fmla="*/ 242 w 366"/>
                <a:gd name="T27" fmla="*/ 129 h 334"/>
                <a:gd name="T28" fmla="*/ 221 w 366"/>
                <a:gd name="T29" fmla="*/ 108 h 334"/>
                <a:gd name="T30" fmla="*/ 242 w 366"/>
                <a:gd name="T31" fmla="*/ 86 h 334"/>
                <a:gd name="T32" fmla="*/ 269 w 366"/>
                <a:gd name="T33" fmla="*/ 108 h 334"/>
                <a:gd name="T34" fmla="*/ 242 w 366"/>
                <a:gd name="T35" fmla="*/ 12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6" h="334">
                  <a:moveTo>
                    <a:pt x="366" y="156"/>
                  </a:moveTo>
                  <a:cubicBezTo>
                    <a:pt x="366" y="70"/>
                    <a:pt x="280" y="0"/>
                    <a:pt x="183" y="0"/>
                  </a:cubicBezTo>
                  <a:cubicBezTo>
                    <a:pt x="81" y="0"/>
                    <a:pt x="0" y="70"/>
                    <a:pt x="0" y="156"/>
                  </a:cubicBezTo>
                  <a:cubicBezTo>
                    <a:pt x="0" y="242"/>
                    <a:pt x="81" y="312"/>
                    <a:pt x="183" y="312"/>
                  </a:cubicBezTo>
                  <a:cubicBezTo>
                    <a:pt x="205" y="312"/>
                    <a:pt x="226" y="307"/>
                    <a:pt x="248" y="302"/>
                  </a:cubicBezTo>
                  <a:cubicBezTo>
                    <a:pt x="307" y="334"/>
                    <a:pt x="307" y="334"/>
                    <a:pt x="307" y="334"/>
                  </a:cubicBezTo>
                  <a:cubicBezTo>
                    <a:pt x="291" y="280"/>
                    <a:pt x="291" y="280"/>
                    <a:pt x="291" y="280"/>
                  </a:cubicBezTo>
                  <a:cubicBezTo>
                    <a:pt x="334" y="248"/>
                    <a:pt x="366" y="205"/>
                    <a:pt x="366" y="156"/>
                  </a:cubicBezTo>
                  <a:close/>
                  <a:moveTo>
                    <a:pt x="124" y="129"/>
                  </a:moveTo>
                  <a:cubicBezTo>
                    <a:pt x="113" y="129"/>
                    <a:pt x="102" y="119"/>
                    <a:pt x="102" y="108"/>
                  </a:cubicBezTo>
                  <a:cubicBezTo>
                    <a:pt x="102" y="97"/>
                    <a:pt x="113" y="86"/>
                    <a:pt x="124" y="86"/>
                  </a:cubicBezTo>
                  <a:cubicBezTo>
                    <a:pt x="140" y="86"/>
                    <a:pt x="151" y="97"/>
                    <a:pt x="151" y="108"/>
                  </a:cubicBezTo>
                  <a:cubicBezTo>
                    <a:pt x="151" y="119"/>
                    <a:pt x="140" y="129"/>
                    <a:pt x="124" y="129"/>
                  </a:cubicBezTo>
                  <a:close/>
                  <a:moveTo>
                    <a:pt x="242" y="129"/>
                  </a:moveTo>
                  <a:cubicBezTo>
                    <a:pt x="232" y="129"/>
                    <a:pt x="221" y="119"/>
                    <a:pt x="221" y="108"/>
                  </a:cubicBezTo>
                  <a:cubicBezTo>
                    <a:pt x="221" y="97"/>
                    <a:pt x="232" y="86"/>
                    <a:pt x="242" y="86"/>
                  </a:cubicBezTo>
                  <a:cubicBezTo>
                    <a:pt x="258" y="86"/>
                    <a:pt x="269" y="97"/>
                    <a:pt x="269" y="108"/>
                  </a:cubicBezTo>
                  <a:cubicBezTo>
                    <a:pt x="269" y="119"/>
                    <a:pt x="258" y="129"/>
                    <a:pt x="242" y="129"/>
                  </a:cubicBez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106" name="Freeform 189"/>
          <p:cNvSpPr>
            <a:spLocks noEditPoints="1"/>
          </p:cNvSpPr>
          <p:nvPr/>
        </p:nvSpPr>
        <p:spPr bwMode="auto">
          <a:xfrm rot="4042629">
            <a:off x="-2062425" y="3633050"/>
            <a:ext cx="6723315" cy="5178907"/>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1">
              <a:alpha val="79000"/>
            </a:schemeClr>
          </a:solidFill>
          <a:ln>
            <a:noFill/>
          </a:ln>
        </p:spPr>
        <p:txBody>
          <a:bodyPr vert="horz" wrap="square" lIns="91440" tIns="45720" rIns="91440" bIns="45720" numCol="1" anchor="t" anchorCtr="0" compatLnSpc="1"/>
          <a:lstStyle/>
          <a:p>
            <a:endParaRPr lang="zh-CN" altLang="en-US"/>
          </a:p>
        </p:txBody>
      </p:sp>
      <p:grpSp>
        <p:nvGrpSpPr>
          <p:cNvPr id="76" name="组合 75">
            <a:extLst>
              <a:ext uri="{FF2B5EF4-FFF2-40B4-BE49-F238E27FC236}">
                <a16:creationId xmlns:a16="http://schemas.microsoft.com/office/drawing/2014/main" id="{54ADBF2B-4334-490C-B0E8-494DFE6EE427}"/>
              </a:ext>
            </a:extLst>
          </p:cNvPr>
          <p:cNvGrpSpPr/>
          <p:nvPr/>
        </p:nvGrpSpPr>
        <p:grpSpPr>
          <a:xfrm>
            <a:off x="1187538" y="924688"/>
            <a:ext cx="5445274" cy="400110"/>
            <a:chOff x="1187538" y="924688"/>
            <a:chExt cx="5445274" cy="400110"/>
          </a:xfrm>
        </p:grpSpPr>
        <p:sp>
          <p:nvSpPr>
            <p:cNvPr id="77" name="椭圆 76">
              <a:extLst>
                <a:ext uri="{FF2B5EF4-FFF2-40B4-BE49-F238E27FC236}">
                  <a16:creationId xmlns:a16="http://schemas.microsoft.com/office/drawing/2014/main" id="{ADED81C4-9292-495E-8073-FE748678C2DC}"/>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a:extLst>
                <a:ext uri="{FF2B5EF4-FFF2-40B4-BE49-F238E27FC236}">
                  <a16:creationId xmlns:a16="http://schemas.microsoft.com/office/drawing/2014/main" id="{5B1289C1-9050-4C2A-8F3C-A7E9C79D93D4}"/>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a:extLst>
                <a:ext uri="{FF2B5EF4-FFF2-40B4-BE49-F238E27FC236}">
                  <a16:creationId xmlns:a16="http://schemas.microsoft.com/office/drawing/2014/main" id="{083D8C42-056E-4F9F-99B2-4381221E2A6F}"/>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文本框 84">
              <a:extLst>
                <a:ext uri="{FF2B5EF4-FFF2-40B4-BE49-F238E27FC236}">
                  <a16:creationId xmlns:a16="http://schemas.microsoft.com/office/drawing/2014/main" id="{B35FAA73-1284-4C5A-9167-9DAC4DF5D2DB}"/>
                </a:ext>
              </a:extLst>
            </p:cNvPr>
            <p:cNvSpPr txBox="1"/>
            <p:nvPr/>
          </p:nvSpPr>
          <p:spPr>
            <a:xfrm>
              <a:off x="2521461" y="924688"/>
              <a:ext cx="4111351" cy="400110"/>
            </a:xfrm>
            <a:prstGeom prst="rect">
              <a:avLst/>
            </a:prstGeom>
            <a:noFill/>
          </p:spPr>
          <p:txBody>
            <a:bodyPr wrap="square" rtlCol="0">
              <a:spAutoFit/>
            </a:bodyPr>
            <a:lstStyle/>
            <a:p>
              <a:r>
                <a:rPr lang="zh-CN" altLang="en-US" sz="2000" b="1" dirty="0">
                  <a:latin typeface="-apple-system"/>
                </a:rPr>
                <a:t>评估函数</a:t>
              </a:r>
            </a:p>
          </p:txBody>
        </p:sp>
      </p:grpSp>
      <p:pic>
        <p:nvPicPr>
          <p:cNvPr id="3" name="图片 2">
            <a:extLst>
              <a:ext uri="{FF2B5EF4-FFF2-40B4-BE49-F238E27FC236}">
                <a16:creationId xmlns:a16="http://schemas.microsoft.com/office/drawing/2014/main" id="{4F60AC04-089D-4426-BA7F-DAC71F11D64E}"/>
              </a:ext>
            </a:extLst>
          </p:cNvPr>
          <p:cNvPicPr>
            <a:picLocks noChangeAspect="1"/>
          </p:cNvPicPr>
          <p:nvPr/>
        </p:nvPicPr>
        <p:blipFill>
          <a:blip r:embed="rId3"/>
          <a:stretch>
            <a:fillRect/>
          </a:stretch>
        </p:blipFill>
        <p:spPr>
          <a:xfrm>
            <a:off x="1172664" y="2788979"/>
            <a:ext cx="5143500" cy="1076325"/>
          </a:xfrm>
          <a:prstGeom prst="rect">
            <a:avLst/>
          </a:prstGeom>
        </p:spPr>
      </p:pic>
      <p:sp>
        <p:nvSpPr>
          <p:cNvPr id="6" name="文本框 5">
            <a:extLst>
              <a:ext uri="{FF2B5EF4-FFF2-40B4-BE49-F238E27FC236}">
                <a16:creationId xmlns:a16="http://schemas.microsoft.com/office/drawing/2014/main" id="{13DE9D7C-9144-496D-8034-E54F1C20C2ED}"/>
              </a:ext>
            </a:extLst>
          </p:cNvPr>
          <p:cNvSpPr txBox="1"/>
          <p:nvPr/>
        </p:nvSpPr>
        <p:spPr>
          <a:xfrm>
            <a:off x="1952267" y="4405180"/>
            <a:ext cx="5288935" cy="646331"/>
          </a:xfrm>
          <a:prstGeom prst="rect">
            <a:avLst/>
          </a:prstGeom>
          <a:noFill/>
        </p:spPr>
        <p:txBody>
          <a:bodyPr wrap="square" rtlCol="0">
            <a:spAutoFit/>
          </a:bodyPr>
          <a:lstStyle/>
          <a:p>
            <a:pPr algn="just"/>
            <a:r>
              <a:rPr lang="zh-CN" altLang="en-US" sz="1200" dirty="0">
                <a:latin typeface="+mn-ea"/>
              </a:rPr>
              <a:t>至此，我们建立了评估函数，对每一个下落的版块的所有可能位置进行计算，</a:t>
            </a:r>
            <a:endParaRPr lang="en-US" altLang="zh-CN" sz="1200" dirty="0">
              <a:latin typeface="+mn-ea"/>
            </a:endParaRPr>
          </a:p>
          <a:p>
            <a:pPr algn="just"/>
            <a:endParaRPr lang="en-US" altLang="zh-CN" sz="1200" dirty="0">
              <a:latin typeface="+mn-ea"/>
            </a:endParaRPr>
          </a:p>
          <a:p>
            <a:pPr algn="just"/>
            <a:r>
              <a:rPr lang="en-US" altLang="zh-CN" sz="1200" dirty="0">
                <a:latin typeface="+mn-ea"/>
              </a:rPr>
              <a:t>                    </a:t>
            </a:r>
            <a:r>
              <a:rPr lang="zh-CN" altLang="en-US" sz="1200" dirty="0">
                <a:latin typeface="+mn-ea"/>
              </a:rPr>
              <a:t>    并选择评估函数表现最好的位置作为下落位置。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25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425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31"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 calcmode="lin" valueType="num">
                                      <p:cBhvr>
                                        <p:cTn id="13" dur="1000" fill="hold"/>
                                        <p:tgtEl>
                                          <p:spTgt spid="79"/>
                                        </p:tgtEl>
                                        <p:attrNameLst>
                                          <p:attrName>ppt_w</p:attrName>
                                        </p:attrNameLst>
                                      </p:cBhvr>
                                      <p:tavLst>
                                        <p:tav tm="0">
                                          <p:val>
                                            <p:fltVal val="0"/>
                                          </p:val>
                                        </p:tav>
                                        <p:tav tm="100000">
                                          <p:val>
                                            <p:strVal val="#ppt_w"/>
                                          </p:val>
                                        </p:tav>
                                      </p:tavLst>
                                    </p:anim>
                                    <p:anim calcmode="lin" valueType="num">
                                      <p:cBhvr>
                                        <p:cTn id="14" dur="1000" fill="hold"/>
                                        <p:tgtEl>
                                          <p:spTgt spid="79"/>
                                        </p:tgtEl>
                                        <p:attrNameLst>
                                          <p:attrName>ppt_h</p:attrName>
                                        </p:attrNameLst>
                                      </p:cBhvr>
                                      <p:tavLst>
                                        <p:tav tm="0">
                                          <p:val>
                                            <p:fltVal val="0"/>
                                          </p:val>
                                        </p:tav>
                                        <p:tav tm="100000">
                                          <p:val>
                                            <p:strVal val="#ppt_h"/>
                                          </p:val>
                                        </p:tav>
                                      </p:tavLst>
                                    </p:anim>
                                    <p:anim calcmode="lin" valueType="num">
                                      <p:cBhvr>
                                        <p:cTn id="15" dur="1000" fill="hold"/>
                                        <p:tgtEl>
                                          <p:spTgt spid="79"/>
                                        </p:tgtEl>
                                        <p:attrNameLst>
                                          <p:attrName>style.rotation</p:attrName>
                                        </p:attrNameLst>
                                      </p:cBhvr>
                                      <p:tavLst>
                                        <p:tav tm="0">
                                          <p:val>
                                            <p:fltVal val="90"/>
                                          </p:val>
                                        </p:tav>
                                        <p:tav tm="100000">
                                          <p:val>
                                            <p:fltVal val="0"/>
                                          </p:val>
                                        </p:tav>
                                      </p:tavLst>
                                    </p:anim>
                                    <p:animEffect transition="in" filter="fade">
                                      <p:cBhvr>
                                        <p:cTn id="16" dur="1000"/>
                                        <p:tgtEl>
                                          <p:spTgt spid="79"/>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42" presetClass="path" presetSubtype="0" decel="30000" fill="hold" grpId="1" nodeType="withEffect">
                                  <p:stCondLst>
                                    <p:cond delay="250"/>
                                  </p:stCondLst>
                                  <p:childTnLst>
                                    <p:animMotion origin="layout" path="M -2.08333E-6 -4.81481E-6 L 0.03373 0.04399 " pathEditMode="relative" rAng="0" ptsTypes="AA">
                                      <p:cBhvr>
                                        <p:cTn id="21" dur="750" spd="-100000" fill="hold"/>
                                        <p:tgtEl>
                                          <p:spTgt spid="78"/>
                                        </p:tgtEl>
                                        <p:attrNameLst>
                                          <p:attrName>ppt_x</p:attrName>
                                          <p:attrName>ppt_y</p:attrName>
                                        </p:attrNameLst>
                                      </p:cBhvr>
                                      <p:rCtr x="1680" y="2199"/>
                                    </p:animMotion>
                                  </p:childTnLst>
                                </p:cTn>
                              </p:par>
                              <p:par>
                                <p:cTn id="22" presetID="10" presetClass="entr" presetSubtype="0" fill="hold" nodeType="withEffect">
                                  <p:stCondLst>
                                    <p:cond delay="1500"/>
                                  </p:stCondLst>
                                  <p:childTnLst>
                                    <p:set>
                                      <p:cBhvr>
                                        <p:cTn id="23" dur="1" fill="hold">
                                          <p:stCondLst>
                                            <p:cond delay="0"/>
                                          </p:stCondLst>
                                        </p:cTn>
                                        <p:tgtEl>
                                          <p:spTgt spid="93"/>
                                        </p:tgtEl>
                                        <p:attrNameLst>
                                          <p:attrName>style.visibility</p:attrName>
                                        </p:attrNameLst>
                                      </p:cBhvr>
                                      <p:to>
                                        <p:strVal val="visible"/>
                                      </p:to>
                                    </p:set>
                                    <p:animEffect transition="in" filter="fade">
                                      <p:cBhvr>
                                        <p:cTn id="24" dur="500"/>
                                        <p:tgtEl>
                                          <p:spTgt spid="93"/>
                                        </p:tgtEl>
                                      </p:cBhvr>
                                    </p:animEffect>
                                  </p:childTnLst>
                                </p:cTn>
                              </p:par>
                              <p:par>
                                <p:cTn id="25" presetID="10" presetClass="entr" presetSubtype="0" fill="hold" nodeType="withEffect">
                                  <p:stCondLst>
                                    <p:cond delay="200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41"/>
                                        </p:tgtEl>
                                        <p:attrNameLst>
                                          <p:attrName>style.visibility</p:attrName>
                                        </p:attrNameLst>
                                      </p:cBhvr>
                                      <p:to>
                                        <p:strVal val="visible"/>
                                      </p:to>
                                    </p:set>
                                    <p:anim calcmode="lin" valueType="num">
                                      <p:cBhvr>
                                        <p:cTn id="30" dur="500" fill="hold"/>
                                        <p:tgtEl>
                                          <p:spTgt spid="41"/>
                                        </p:tgtEl>
                                        <p:attrNameLst>
                                          <p:attrName>ppt_w</p:attrName>
                                        </p:attrNameLst>
                                      </p:cBhvr>
                                      <p:tavLst>
                                        <p:tav tm="0">
                                          <p:val>
                                            <p:fltVal val="0"/>
                                          </p:val>
                                        </p:tav>
                                        <p:tav tm="100000">
                                          <p:val>
                                            <p:strVal val="#ppt_w"/>
                                          </p:val>
                                        </p:tav>
                                      </p:tavLst>
                                    </p:anim>
                                    <p:anim calcmode="lin" valueType="num">
                                      <p:cBhvr>
                                        <p:cTn id="31" dur="500" fill="hold"/>
                                        <p:tgtEl>
                                          <p:spTgt spid="41"/>
                                        </p:tgtEl>
                                        <p:attrNameLst>
                                          <p:attrName>ppt_h</p:attrName>
                                        </p:attrNameLst>
                                      </p:cBhvr>
                                      <p:tavLst>
                                        <p:tav tm="0">
                                          <p:val>
                                            <p:fltVal val="0"/>
                                          </p:val>
                                        </p:tav>
                                        <p:tav tm="100000">
                                          <p:val>
                                            <p:strVal val="#ppt_h"/>
                                          </p:val>
                                        </p:tav>
                                      </p:tavLst>
                                    </p:anim>
                                    <p:animEffect transition="in" filter="fade">
                                      <p:cBhvr>
                                        <p:cTn id="32" dur="500"/>
                                        <p:tgtEl>
                                          <p:spTgt spid="41"/>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6"/>
                                        </p:tgtEl>
                                        <p:attrNameLst>
                                          <p:attrName>style.visibility</p:attrName>
                                        </p:attrNameLst>
                                      </p:cBhvr>
                                      <p:to>
                                        <p:strVal val="visible"/>
                                      </p:to>
                                    </p:set>
                                    <p:animEffect transition="in" filter="fade">
                                      <p:cBhvr>
                                        <p:cTn id="35" dur="1250"/>
                                        <p:tgtEl>
                                          <p:spTgt spid="106"/>
                                        </p:tgtEl>
                                      </p:cBhvr>
                                    </p:animEffect>
                                  </p:childTnLst>
                                </p:cTn>
                              </p:par>
                              <p:par>
                                <p:cTn id="36" presetID="63" presetClass="path" presetSubtype="0" decel="30000" fill="hold" grpId="1" nodeType="withEffect">
                                  <p:stCondLst>
                                    <p:cond delay="250"/>
                                  </p:stCondLst>
                                  <p:childTnLst>
                                    <p:animMotion origin="layout" path="M 0.09831 -0.22732 L -4.16667E-7 2.59259E-6 " pathEditMode="relative" rAng="0" ptsTypes="AA">
                                      <p:cBhvr>
                                        <p:cTn id="37" dur="1250" fill="hold"/>
                                        <p:tgtEl>
                                          <p:spTgt spid="106"/>
                                        </p:tgtEl>
                                        <p:attrNameLst>
                                          <p:attrName>ppt_x</p:attrName>
                                          <p:attrName>ppt_y</p:attrName>
                                        </p:attrNameLst>
                                      </p:cBhvr>
                                      <p:rCtr x="-4922" y="11366"/>
                                    </p:animMotion>
                                  </p:childTnLst>
                                </p:cTn>
                              </p:par>
                              <p:par>
                                <p:cTn id="38" presetID="6" presetClass="emph" presetSubtype="0" decel="30000" fill="hold" grpId="2" nodeType="withEffect">
                                  <p:stCondLst>
                                    <p:cond delay="250"/>
                                  </p:stCondLst>
                                  <p:childTnLst>
                                    <p:animScale>
                                      <p:cBhvr>
                                        <p:cTn id="39" dur="1250" fill="hold"/>
                                        <p:tgtEl>
                                          <p:spTgt spid="106"/>
                                        </p:tgtEl>
                                      </p:cBhvr>
                                      <p:by x="150000" y="150000"/>
                                      <p:from x="146726" y="119179"/>
                                      <p:to x="100000" y="100000"/>
                                    </p:animScale>
                                  </p:childTnLst>
                                </p:cTn>
                              </p:par>
                              <p:par>
                                <p:cTn id="40" presetID="10" presetClass="entr" presetSubtype="0" fill="hold" nodeType="withEffect">
                                  <p:stCondLst>
                                    <p:cond delay="125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9" grpId="0"/>
      <p:bldP spid="60" grpId="0"/>
      <p:bldP spid="78" grpId="0"/>
      <p:bldP spid="78" grpId="1"/>
      <p:bldP spid="106" grpId="0" animBg="1"/>
      <p:bldP spid="106" grpId="1" animBg="1"/>
      <p:bldP spid="106"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3</a:t>
            </a:r>
          </a:p>
        </p:txBody>
      </p:sp>
      <p:sp useBgFill="1">
        <p:nvSpPr>
          <p:cNvPr id="52" name="矩形 51"/>
          <p:cNvSpPr/>
          <p:nvPr/>
        </p:nvSpPr>
        <p:spPr>
          <a:xfrm>
            <a:off x="3607711" y="291031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811184"/>
          </a:xfrm>
          <a:prstGeom prst="rect">
            <a:avLst/>
          </a:prstGeom>
          <a:noFill/>
        </p:spPr>
        <p:txBody>
          <a:bodyPr wrap="square" rtlCol="0">
            <a:spAutoFit/>
          </a:bodyPr>
          <a:lstStyle/>
          <a:p>
            <a:pPr>
              <a:lnSpc>
                <a:spcPct val="130000"/>
              </a:lnSpc>
            </a:pPr>
            <a:r>
              <a:rPr lang="zh-CN" altLang="en-US" sz="4000" dirty="0">
                <a:solidFill>
                  <a:schemeClr val="tx2"/>
                </a:solidFill>
                <a:latin typeface="+mn-ea"/>
              </a:rPr>
              <a:t>代码实现</a:t>
            </a:r>
            <a:endParaRPr lang="en-US" altLang="zh-CN" sz="4000" dirty="0">
              <a:solidFill>
                <a:schemeClr val="tx2"/>
              </a:solidFill>
              <a:latin typeface="+mn-ea"/>
            </a:endParaRPr>
          </a:p>
        </p:txBody>
      </p:sp>
      <p:sp>
        <p:nvSpPr>
          <p:cNvPr id="61" name="矩形 60"/>
          <p:cNvSpPr/>
          <p:nvPr/>
        </p:nvSpPr>
        <p:spPr>
          <a:xfrm>
            <a:off x="3592956" y="2959978"/>
            <a:ext cx="1301959"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3</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03</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B1906E2-2477-424F-96C8-64B6645C7922}"/>
              </a:ext>
            </a:extLst>
          </p:cNvPr>
          <p:cNvSpPr txBox="1"/>
          <p:nvPr/>
        </p:nvSpPr>
        <p:spPr>
          <a:xfrm>
            <a:off x="1299234" y="1206929"/>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2" name="文本框 61">
            <a:extLst>
              <a:ext uri="{FF2B5EF4-FFF2-40B4-BE49-F238E27FC236}">
                <a16:creationId xmlns:a16="http://schemas.microsoft.com/office/drawing/2014/main" id="{03564AF4-4688-443A-9827-7757379342D9}"/>
              </a:ext>
            </a:extLst>
          </p:cNvPr>
          <p:cNvSpPr txBox="1"/>
          <p:nvPr/>
        </p:nvSpPr>
        <p:spPr>
          <a:xfrm>
            <a:off x="1243385" y="1598194"/>
            <a:ext cx="7068124" cy="1077218"/>
          </a:xfrm>
          <a:prstGeom prst="rect">
            <a:avLst/>
          </a:prstGeom>
          <a:noFill/>
        </p:spPr>
        <p:txBody>
          <a:bodyPr wrap="square" rtlCol="0">
            <a:spAutoFit/>
          </a:bodyPr>
          <a:lstStyle/>
          <a:p>
            <a:endParaRPr lang="en-US" altLang="zh-CN" sz="1600" dirty="0" smtClean="0"/>
          </a:p>
          <a:p>
            <a:r>
              <a:rPr lang="zh-CN" altLang="en-US" sz="1600" dirty="0" smtClean="0"/>
              <a:t>这</a:t>
            </a:r>
            <a:r>
              <a:rPr lang="zh-CN" altLang="en-US" sz="1600" dirty="0"/>
              <a:t>是一个俄罗斯方块的实现程序，其中添加了基于 </a:t>
            </a:r>
            <a:r>
              <a:rPr lang="en-US" altLang="zh-CN" sz="1600" dirty="0"/>
              <a:t>Pierre </a:t>
            </a:r>
            <a:r>
              <a:rPr lang="en-US" altLang="zh-CN" sz="1600" dirty="0" err="1"/>
              <a:t>Dellacherie</a:t>
            </a:r>
            <a:r>
              <a:rPr lang="en-US" altLang="zh-CN" sz="1600" dirty="0"/>
              <a:t> </a:t>
            </a:r>
            <a:r>
              <a:rPr lang="zh-CN" altLang="en-US" sz="1600" dirty="0"/>
              <a:t>算法 的 </a:t>
            </a:r>
            <a:r>
              <a:rPr lang="en-US" altLang="zh-CN" sz="1600" dirty="0"/>
              <a:t>AI</a:t>
            </a:r>
            <a:r>
              <a:rPr lang="zh-CN" altLang="en-US" sz="1600" dirty="0"/>
              <a:t>。 </a:t>
            </a:r>
            <a:endParaRPr lang="en-US" altLang="zh-CN" sz="1600" dirty="0" smtClean="0"/>
          </a:p>
          <a:p>
            <a:r>
              <a:rPr lang="zh-CN" altLang="en-US" sz="1600" dirty="0" smtClean="0"/>
              <a:t>本</a:t>
            </a:r>
            <a:r>
              <a:rPr lang="zh-CN" altLang="en-US" sz="1600" dirty="0"/>
              <a:t>机环境</a:t>
            </a:r>
            <a:r>
              <a:rPr lang="en-US" altLang="zh-CN" sz="1600" dirty="0"/>
              <a:t>:python3.7 </a:t>
            </a:r>
            <a:r>
              <a:rPr lang="en-US" altLang="zh-CN" sz="1600" dirty="0" err="1"/>
              <a:t>pygame</a:t>
            </a:r>
            <a:r>
              <a:rPr lang="en-US" altLang="zh-CN" sz="1600" dirty="0"/>
              <a:t> 1.9.6</a:t>
            </a:r>
          </a:p>
        </p:txBody>
      </p:sp>
      <p:grpSp>
        <p:nvGrpSpPr>
          <p:cNvPr id="3" name="组合 2">
            <a:extLst>
              <a:ext uri="{FF2B5EF4-FFF2-40B4-BE49-F238E27FC236}">
                <a16:creationId xmlns:a16="http://schemas.microsoft.com/office/drawing/2014/main" id="{3E11B167-385C-40AB-BFB8-9C036D06725F}"/>
              </a:ext>
            </a:extLst>
          </p:cNvPr>
          <p:cNvGrpSpPr/>
          <p:nvPr/>
        </p:nvGrpSpPr>
        <p:grpSpPr>
          <a:xfrm>
            <a:off x="1187538" y="924688"/>
            <a:ext cx="5445274" cy="400110"/>
            <a:chOff x="1187538" y="924688"/>
            <a:chExt cx="5445274" cy="400110"/>
          </a:xfrm>
        </p:grpSpPr>
        <p:sp>
          <p:nvSpPr>
            <p:cNvPr id="65" name="椭圆 64">
              <a:extLst>
                <a:ext uri="{FF2B5EF4-FFF2-40B4-BE49-F238E27FC236}">
                  <a16:creationId xmlns:a16="http://schemas.microsoft.com/office/drawing/2014/main" id="{0855E333-4F64-4634-A8BA-ACA1201CAC7F}"/>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a:extLst>
                <a:ext uri="{FF2B5EF4-FFF2-40B4-BE49-F238E27FC236}">
                  <a16:creationId xmlns:a16="http://schemas.microsoft.com/office/drawing/2014/main" id="{0C305FAA-0448-4D39-B4D1-DD2125EEC9F0}"/>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椭圆 67">
              <a:extLst>
                <a:ext uri="{FF2B5EF4-FFF2-40B4-BE49-F238E27FC236}">
                  <a16:creationId xmlns:a16="http://schemas.microsoft.com/office/drawing/2014/main" id="{72B2DC51-EBDE-446A-B4AA-74ABEA8A1846}"/>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D8EB2BB-4E4C-4E93-BCD7-576D0F2ED907}"/>
                </a:ext>
              </a:extLst>
            </p:cNvPr>
            <p:cNvSpPr txBox="1"/>
            <p:nvPr/>
          </p:nvSpPr>
          <p:spPr>
            <a:xfrm>
              <a:off x="2521461" y="924688"/>
              <a:ext cx="4111351" cy="400110"/>
            </a:xfrm>
            <a:prstGeom prst="rect">
              <a:avLst/>
            </a:prstGeom>
            <a:noFill/>
          </p:spPr>
          <p:txBody>
            <a:bodyPr wrap="square" rtlCol="0">
              <a:spAutoFit/>
            </a:bodyPr>
            <a:lstStyle/>
            <a:p>
              <a:r>
                <a:rPr lang="zh-CN" altLang="en-US" sz="2000" b="1" dirty="0" smtClean="0">
                  <a:latin typeface="-apple-system"/>
                </a:rPr>
                <a:t>代码综述</a:t>
              </a:r>
              <a:endParaRPr lang="zh-CN" altLang="en-US" sz="2000" b="1" dirty="0">
                <a:latin typeface="-apple-system"/>
              </a:endParaRPr>
            </a:p>
          </p:txBody>
        </p:sp>
      </p:grpSp>
    </p:spTree>
    <p:extLst>
      <p:ext uri="{BB962C8B-B14F-4D97-AF65-F5344CB8AC3E}">
        <p14:creationId xmlns:p14="http://schemas.microsoft.com/office/powerpoint/2010/main" val="222838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1000" fill="hold"/>
                                        <p:tgtEl>
                                          <p:spTgt spid="171"/>
                                        </p:tgtEl>
                                        <p:attrNameLst>
                                          <p:attrName>ppt_w</p:attrName>
                                        </p:attrNameLst>
                                      </p:cBhvr>
                                      <p:tavLst>
                                        <p:tav tm="0">
                                          <p:val>
                                            <p:fltVal val="0"/>
                                          </p:val>
                                        </p:tav>
                                        <p:tav tm="100000">
                                          <p:val>
                                            <p:strVal val="#ppt_w"/>
                                          </p:val>
                                        </p:tav>
                                      </p:tavLst>
                                    </p:anim>
                                    <p:anim calcmode="lin" valueType="num">
                                      <p:cBhvr>
                                        <p:cTn id="19" dur="1000" fill="hold"/>
                                        <p:tgtEl>
                                          <p:spTgt spid="171"/>
                                        </p:tgtEl>
                                        <p:attrNameLst>
                                          <p:attrName>ppt_h</p:attrName>
                                        </p:attrNameLst>
                                      </p:cBhvr>
                                      <p:tavLst>
                                        <p:tav tm="0">
                                          <p:val>
                                            <p:fltVal val="0"/>
                                          </p:val>
                                        </p:tav>
                                        <p:tav tm="100000">
                                          <p:val>
                                            <p:strVal val="#ppt_h"/>
                                          </p:val>
                                        </p:tav>
                                      </p:tavLst>
                                    </p:anim>
                                    <p:anim calcmode="lin" valueType="num">
                                      <p:cBhvr>
                                        <p:cTn id="20" dur="1000" fill="hold"/>
                                        <p:tgtEl>
                                          <p:spTgt spid="171"/>
                                        </p:tgtEl>
                                        <p:attrNameLst>
                                          <p:attrName>style.rotation</p:attrName>
                                        </p:attrNameLst>
                                      </p:cBhvr>
                                      <p:tavLst>
                                        <p:tav tm="0">
                                          <p:val>
                                            <p:fltVal val="90"/>
                                          </p:val>
                                        </p:tav>
                                        <p:tav tm="100000">
                                          <p:val>
                                            <p:fltVal val="0"/>
                                          </p:val>
                                        </p:tav>
                                      </p:tavLst>
                                    </p:anim>
                                    <p:animEffect transition="in" filter="fade">
                                      <p:cBhvr>
                                        <p:cTn id="21" dur="1000"/>
                                        <p:tgtEl>
                                          <p:spTgt spid="171"/>
                                        </p:tgtEl>
                                      </p:cBhvr>
                                    </p:animEffect>
                                  </p:childTnLst>
                                </p:cTn>
                              </p:par>
                              <p:par>
                                <p:cTn id="22" presetID="31" presetClass="entr" presetSubtype="0" fill="hold" nodeType="withEffect">
                                  <p:stCondLst>
                                    <p:cond delay="500"/>
                                  </p:stCondLst>
                                  <p:childTnLst>
                                    <p:set>
                                      <p:cBhvr>
                                        <p:cTn id="23" dur="1" fill="hold">
                                          <p:stCondLst>
                                            <p:cond delay="0"/>
                                          </p:stCondLst>
                                        </p:cTn>
                                        <p:tgtEl>
                                          <p:spTgt spid="122"/>
                                        </p:tgtEl>
                                        <p:attrNameLst>
                                          <p:attrName>style.visibility</p:attrName>
                                        </p:attrNameLst>
                                      </p:cBhvr>
                                      <p:to>
                                        <p:strVal val="visible"/>
                                      </p:to>
                                    </p:set>
                                    <p:anim calcmode="lin" valueType="num">
                                      <p:cBhvr>
                                        <p:cTn id="24" dur="1000" fill="hold"/>
                                        <p:tgtEl>
                                          <p:spTgt spid="122"/>
                                        </p:tgtEl>
                                        <p:attrNameLst>
                                          <p:attrName>ppt_w</p:attrName>
                                        </p:attrNameLst>
                                      </p:cBhvr>
                                      <p:tavLst>
                                        <p:tav tm="0">
                                          <p:val>
                                            <p:fltVal val="0"/>
                                          </p:val>
                                        </p:tav>
                                        <p:tav tm="100000">
                                          <p:val>
                                            <p:strVal val="#ppt_w"/>
                                          </p:val>
                                        </p:tav>
                                      </p:tavLst>
                                    </p:anim>
                                    <p:anim calcmode="lin" valueType="num">
                                      <p:cBhvr>
                                        <p:cTn id="25" dur="1000" fill="hold"/>
                                        <p:tgtEl>
                                          <p:spTgt spid="122"/>
                                        </p:tgtEl>
                                        <p:attrNameLst>
                                          <p:attrName>ppt_h</p:attrName>
                                        </p:attrNameLst>
                                      </p:cBhvr>
                                      <p:tavLst>
                                        <p:tav tm="0">
                                          <p:val>
                                            <p:fltVal val="0"/>
                                          </p:val>
                                        </p:tav>
                                        <p:tav tm="100000">
                                          <p:val>
                                            <p:strVal val="#ppt_h"/>
                                          </p:val>
                                        </p:tav>
                                      </p:tavLst>
                                    </p:anim>
                                    <p:anim calcmode="lin" valueType="num">
                                      <p:cBhvr>
                                        <p:cTn id="26" dur="1000" fill="hold"/>
                                        <p:tgtEl>
                                          <p:spTgt spid="122"/>
                                        </p:tgtEl>
                                        <p:attrNameLst>
                                          <p:attrName>style.rotation</p:attrName>
                                        </p:attrNameLst>
                                      </p:cBhvr>
                                      <p:tavLst>
                                        <p:tav tm="0">
                                          <p:val>
                                            <p:fltVal val="90"/>
                                          </p:val>
                                        </p:tav>
                                        <p:tav tm="100000">
                                          <p:val>
                                            <p:fltVal val="0"/>
                                          </p:val>
                                        </p:tav>
                                      </p:tavLst>
                                    </p:anim>
                                    <p:animEffect transition="in" filter="fade">
                                      <p:cBhvr>
                                        <p:cTn id="27" dur="1000"/>
                                        <p:tgtEl>
                                          <p:spTgt spid="122"/>
                                        </p:tgtEl>
                                      </p:cBhvr>
                                    </p:animEffect>
                                  </p:childTnLst>
                                </p:cTn>
                              </p:par>
                              <p:par>
                                <p:cTn id="28" presetID="31" presetClass="entr" presetSubtype="0" fill="hold" nodeType="withEffect">
                                  <p:stCondLst>
                                    <p:cond delay="500"/>
                                  </p:stCondLst>
                                  <p:childTnLst>
                                    <p:set>
                                      <p:cBhvr>
                                        <p:cTn id="29" dur="1" fill="hold">
                                          <p:stCondLst>
                                            <p:cond delay="0"/>
                                          </p:stCondLst>
                                        </p:cTn>
                                        <p:tgtEl>
                                          <p:spTgt spid="176"/>
                                        </p:tgtEl>
                                        <p:attrNameLst>
                                          <p:attrName>style.visibility</p:attrName>
                                        </p:attrNameLst>
                                      </p:cBhvr>
                                      <p:to>
                                        <p:strVal val="visible"/>
                                      </p:to>
                                    </p:set>
                                    <p:anim calcmode="lin" valueType="num">
                                      <p:cBhvr>
                                        <p:cTn id="30" dur="1000" fill="hold"/>
                                        <p:tgtEl>
                                          <p:spTgt spid="176"/>
                                        </p:tgtEl>
                                        <p:attrNameLst>
                                          <p:attrName>ppt_w</p:attrName>
                                        </p:attrNameLst>
                                      </p:cBhvr>
                                      <p:tavLst>
                                        <p:tav tm="0">
                                          <p:val>
                                            <p:fltVal val="0"/>
                                          </p:val>
                                        </p:tav>
                                        <p:tav tm="100000">
                                          <p:val>
                                            <p:strVal val="#ppt_w"/>
                                          </p:val>
                                        </p:tav>
                                      </p:tavLst>
                                    </p:anim>
                                    <p:anim calcmode="lin" valueType="num">
                                      <p:cBhvr>
                                        <p:cTn id="31" dur="1000" fill="hold"/>
                                        <p:tgtEl>
                                          <p:spTgt spid="176"/>
                                        </p:tgtEl>
                                        <p:attrNameLst>
                                          <p:attrName>ppt_h</p:attrName>
                                        </p:attrNameLst>
                                      </p:cBhvr>
                                      <p:tavLst>
                                        <p:tav tm="0">
                                          <p:val>
                                            <p:fltVal val="0"/>
                                          </p:val>
                                        </p:tav>
                                        <p:tav tm="100000">
                                          <p:val>
                                            <p:strVal val="#ppt_h"/>
                                          </p:val>
                                        </p:tav>
                                      </p:tavLst>
                                    </p:anim>
                                    <p:anim calcmode="lin" valueType="num">
                                      <p:cBhvr>
                                        <p:cTn id="32" dur="1000" fill="hold"/>
                                        <p:tgtEl>
                                          <p:spTgt spid="176"/>
                                        </p:tgtEl>
                                        <p:attrNameLst>
                                          <p:attrName>style.rotation</p:attrName>
                                        </p:attrNameLst>
                                      </p:cBhvr>
                                      <p:tavLst>
                                        <p:tav tm="0">
                                          <p:val>
                                            <p:fltVal val="90"/>
                                          </p:val>
                                        </p:tav>
                                        <p:tav tm="100000">
                                          <p:val>
                                            <p:fltVal val="0"/>
                                          </p:val>
                                        </p:tav>
                                      </p:tavLst>
                                    </p:anim>
                                    <p:animEffect transition="in" filter="fade">
                                      <p:cBhvr>
                                        <p:cTn id="33" dur="1000"/>
                                        <p:tgtEl>
                                          <p:spTgt spid="176"/>
                                        </p:tgtEl>
                                      </p:cBhvr>
                                    </p:animEffect>
                                  </p:childTnLst>
                                </p:cTn>
                              </p:par>
                              <p:par>
                                <p:cTn id="34" presetID="31" presetClass="entr" presetSubtype="0" fill="hold" nodeType="withEffect">
                                  <p:stCondLst>
                                    <p:cond delay="500"/>
                                  </p:stCondLst>
                                  <p:childTnLst>
                                    <p:set>
                                      <p:cBhvr>
                                        <p:cTn id="35" dur="1" fill="hold">
                                          <p:stCondLst>
                                            <p:cond delay="0"/>
                                          </p:stCondLst>
                                        </p:cTn>
                                        <p:tgtEl>
                                          <p:spTgt spid="188"/>
                                        </p:tgtEl>
                                        <p:attrNameLst>
                                          <p:attrName>style.visibility</p:attrName>
                                        </p:attrNameLst>
                                      </p:cBhvr>
                                      <p:to>
                                        <p:strVal val="visible"/>
                                      </p:to>
                                    </p:set>
                                    <p:anim calcmode="lin" valueType="num">
                                      <p:cBhvr>
                                        <p:cTn id="36" dur="1000" fill="hold"/>
                                        <p:tgtEl>
                                          <p:spTgt spid="188"/>
                                        </p:tgtEl>
                                        <p:attrNameLst>
                                          <p:attrName>ppt_w</p:attrName>
                                        </p:attrNameLst>
                                      </p:cBhvr>
                                      <p:tavLst>
                                        <p:tav tm="0">
                                          <p:val>
                                            <p:fltVal val="0"/>
                                          </p:val>
                                        </p:tav>
                                        <p:tav tm="100000">
                                          <p:val>
                                            <p:strVal val="#ppt_w"/>
                                          </p:val>
                                        </p:tav>
                                      </p:tavLst>
                                    </p:anim>
                                    <p:anim calcmode="lin" valueType="num">
                                      <p:cBhvr>
                                        <p:cTn id="37" dur="1000" fill="hold"/>
                                        <p:tgtEl>
                                          <p:spTgt spid="188"/>
                                        </p:tgtEl>
                                        <p:attrNameLst>
                                          <p:attrName>ppt_h</p:attrName>
                                        </p:attrNameLst>
                                      </p:cBhvr>
                                      <p:tavLst>
                                        <p:tav tm="0">
                                          <p:val>
                                            <p:fltVal val="0"/>
                                          </p:val>
                                        </p:tav>
                                        <p:tav tm="100000">
                                          <p:val>
                                            <p:strVal val="#ppt_h"/>
                                          </p:val>
                                        </p:tav>
                                      </p:tavLst>
                                    </p:anim>
                                    <p:anim calcmode="lin" valueType="num">
                                      <p:cBhvr>
                                        <p:cTn id="38" dur="1000" fill="hold"/>
                                        <p:tgtEl>
                                          <p:spTgt spid="188"/>
                                        </p:tgtEl>
                                        <p:attrNameLst>
                                          <p:attrName>style.rotation</p:attrName>
                                        </p:attrNameLst>
                                      </p:cBhvr>
                                      <p:tavLst>
                                        <p:tav tm="0">
                                          <p:val>
                                            <p:fltVal val="90"/>
                                          </p:val>
                                        </p:tav>
                                        <p:tav tm="100000">
                                          <p:val>
                                            <p:fltVal val="0"/>
                                          </p:val>
                                        </p:tav>
                                      </p:tavLst>
                                    </p:anim>
                                    <p:animEffect transition="in" filter="fade">
                                      <p:cBhvr>
                                        <p:cTn id="39" dur="1000"/>
                                        <p:tgtEl>
                                          <p:spTgt spid="188"/>
                                        </p:tgtEl>
                                      </p:cBhvr>
                                    </p:animEffect>
                                  </p:childTnLst>
                                </p:cTn>
                              </p:par>
                              <p:par>
                                <p:cTn id="40" presetID="31" presetClass="entr" presetSubtype="0" fill="hold" nodeType="withEffect">
                                  <p:stCondLst>
                                    <p:cond delay="500"/>
                                  </p:stCondLst>
                                  <p:childTnLst>
                                    <p:set>
                                      <p:cBhvr>
                                        <p:cTn id="41" dur="1" fill="hold">
                                          <p:stCondLst>
                                            <p:cond delay="0"/>
                                          </p:stCondLst>
                                        </p:cTn>
                                        <p:tgtEl>
                                          <p:spTgt spid="81"/>
                                        </p:tgtEl>
                                        <p:attrNameLst>
                                          <p:attrName>style.visibility</p:attrName>
                                        </p:attrNameLst>
                                      </p:cBhvr>
                                      <p:to>
                                        <p:strVal val="visible"/>
                                      </p:to>
                                    </p:set>
                                    <p:anim calcmode="lin" valueType="num">
                                      <p:cBhvr>
                                        <p:cTn id="42" dur="1000" fill="hold"/>
                                        <p:tgtEl>
                                          <p:spTgt spid="81"/>
                                        </p:tgtEl>
                                        <p:attrNameLst>
                                          <p:attrName>ppt_w</p:attrName>
                                        </p:attrNameLst>
                                      </p:cBhvr>
                                      <p:tavLst>
                                        <p:tav tm="0">
                                          <p:val>
                                            <p:fltVal val="0"/>
                                          </p:val>
                                        </p:tav>
                                        <p:tav tm="100000">
                                          <p:val>
                                            <p:strVal val="#ppt_w"/>
                                          </p:val>
                                        </p:tav>
                                      </p:tavLst>
                                    </p:anim>
                                    <p:anim calcmode="lin" valueType="num">
                                      <p:cBhvr>
                                        <p:cTn id="43" dur="1000" fill="hold"/>
                                        <p:tgtEl>
                                          <p:spTgt spid="81"/>
                                        </p:tgtEl>
                                        <p:attrNameLst>
                                          <p:attrName>ppt_h</p:attrName>
                                        </p:attrNameLst>
                                      </p:cBhvr>
                                      <p:tavLst>
                                        <p:tav tm="0">
                                          <p:val>
                                            <p:fltVal val="0"/>
                                          </p:val>
                                        </p:tav>
                                        <p:tav tm="100000">
                                          <p:val>
                                            <p:strVal val="#ppt_h"/>
                                          </p:val>
                                        </p:tav>
                                      </p:tavLst>
                                    </p:anim>
                                    <p:anim calcmode="lin" valueType="num">
                                      <p:cBhvr>
                                        <p:cTn id="44" dur="1000" fill="hold"/>
                                        <p:tgtEl>
                                          <p:spTgt spid="81"/>
                                        </p:tgtEl>
                                        <p:attrNameLst>
                                          <p:attrName>style.rotation</p:attrName>
                                        </p:attrNameLst>
                                      </p:cBhvr>
                                      <p:tavLst>
                                        <p:tav tm="0">
                                          <p:val>
                                            <p:fltVal val="90"/>
                                          </p:val>
                                        </p:tav>
                                        <p:tav tm="100000">
                                          <p:val>
                                            <p:fltVal val="0"/>
                                          </p:val>
                                        </p:tav>
                                      </p:tavLst>
                                    </p:anim>
                                    <p:animEffect transition="in" filter="fade">
                                      <p:cBhvr>
                                        <p:cTn id="45" dur="1000"/>
                                        <p:tgtEl>
                                          <p:spTgt spid="81"/>
                                        </p:tgtEl>
                                      </p:cBhvr>
                                    </p:animEffect>
                                  </p:childTnLst>
                                </p:cTn>
                              </p:par>
                              <p:par>
                                <p:cTn id="46" presetID="31" presetClass="entr" presetSubtype="0" fill="hold" nodeType="withEffect">
                                  <p:stCondLst>
                                    <p:cond delay="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1000" fill="hold"/>
                                        <p:tgtEl>
                                          <p:spTgt spid="84"/>
                                        </p:tgtEl>
                                        <p:attrNameLst>
                                          <p:attrName>ppt_w</p:attrName>
                                        </p:attrNameLst>
                                      </p:cBhvr>
                                      <p:tavLst>
                                        <p:tav tm="0">
                                          <p:val>
                                            <p:fltVal val="0"/>
                                          </p:val>
                                        </p:tav>
                                        <p:tav tm="100000">
                                          <p:val>
                                            <p:strVal val="#ppt_w"/>
                                          </p:val>
                                        </p:tav>
                                      </p:tavLst>
                                    </p:anim>
                                    <p:anim calcmode="lin" valueType="num">
                                      <p:cBhvr>
                                        <p:cTn id="49" dur="1000" fill="hold"/>
                                        <p:tgtEl>
                                          <p:spTgt spid="84"/>
                                        </p:tgtEl>
                                        <p:attrNameLst>
                                          <p:attrName>ppt_h</p:attrName>
                                        </p:attrNameLst>
                                      </p:cBhvr>
                                      <p:tavLst>
                                        <p:tav tm="0">
                                          <p:val>
                                            <p:fltVal val="0"/>
                                          </p:val>
                                        </p:tav>
                                        <p:tav tm="100000">
                                          <p:val>
                                            <p:strVal val="#ppt_h"/>
                                          </p:val>
                                        </p:tav>
                                      </p:tavLst>
                                    </p:anim>
                                    <p:anim calcmode="lin" valueType="num">
                                      <p:cBhvr>
                                        <p:cTn id="50" dur="1000" fill="hold"/>
                                        <p:tgtEl>
                                          <p:spTgt spid="84"/>
                                        </p:tgtEl>
                                        <p:attrNameLst>
                                          <p:attrName>style.rotation</p:attrName>
                                        </p:attrNameLst>
                                      </p:cBhvr>
                                      <p:tavLst>
                                        <p:tav tm="0">
                                          <p:val>
                                            <p:fltVal val="90"/>
                                          </p:val>
                                        </p:tav>
                                        <p:tav tm="100000">
                                          <p:val>
                                            <p:fltVal val="0"/>
                                          </p:val>
                                        </p:tav>
                                      </p:tavLst>
                                    </p:anim>
                                    <p:animEffect transition="in" filter="fade">
                                      <p:cBhvr>
                                        <p:cTn id="51" dur="1000"/>
                                        <p:tgtEl>
                                          <p:spTgt spid="84"/>
                                        </p:tgtEl>
                                      </p:cBhvr>
                                    </p:animEffect>
                                  </p:childTnLst>
                                </p:cTn>
                              </p:par>
                              <p:par>
                                <p:cTn id="52" presetID="31" presetClass="entr" presetSubtype="0" fill="hold" nodeType="withEffect">
                                  <p:stCondLst>
                                    <p:cond delay="50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1000" fill="hold"/>
                                        <p:tgtEl>
                                          <p:spTgt spid="167"/>
                                        </p:tgtEl>
                                        <p:attrNameLst>
                                          <p:attrName>ppt_w</p:attrName>
                                        </p:attrNameLst>
                                      </p:cBhvr>
                                      <p:tavLst>
                                        <p:tav tm="0">
                                          <p:val>
                                            <p:fltVal val="0"/>
                                          </p:val>
                                        </p:tav>
                                        <p:tav tm="100000">
                                          <p:val>
                                            <p:strVal val="#ppt_w"/>
                                          </p:val>
                                        </p:tav>
                                      </p:tavLst>
                                    </p:anim>
                                    <p:anim calcmode="lin" valueType="num">
                                      <p:cBhvr>
                                        <p:cTn id="55" dur="1000" fill="hold"/>
                                        <p:tgtEl>
                                          <p:spTgt spid="167"/>
                                        </p:tgtEl>
                                        <p:attrNameLst>
                                          <p:attrName>ppt_h</p:attrName>
                                        </p:attrNameLst>
                                      </p:cBhvr>
                                      <p:tavLst>
                                        <p:tav tm="0">
                                          <p:val>
                                            <p:fltVal val="0"/>
                                          </p:val>
                                        </p:tav>
                                        <p:tav tm="100000">
                                          <p:val>
                                            <p:strVal val="#ppt_h"/>
                                          </p:val>
                                        </p:tav>
                                      </p:tavLst>
                                    </p:anim>
                                    <p:anim calcmode="lin" valueType="num">
                                      <p:cBhvr>
                                        <p:cTn id="56" dur="1000" fill="hold"/>
                                        <p:tgtEl>
                                          <p:spTgt spid="167"/>
                                        </p:tgtEl>
                                        <p:attrNameLst>
                                          <p:attrName>style.rotation</p:attrName>
                                        </p:attrNameLst>
                                      </p:cBhvr>
                                      <p:tavLst>
                                        <p:tav tm="0">
                                          <p:val>
                                            <p:fltVal val="90"/>
                                          </p:val>
                                        </p:tav>
                                        <p:tav tm="100000">
                                          <p:val>
                                            <p:fltVal val="0"/>
                                          </p:val>
                                        </p:tav>
                                      </p:tavLst>
                                    </p:anim>
                                    <p:animEffect transition="in" filter="fade">
                                      <p:cBhvr>
                                        <p:cTn id="57" dur="1000"/>
                                        <p:tgtEl>
                                          <p:spTgt spid="167"/>
                                        </p:tgtEl>
                                      </p:cBhvr>
                                    </p:animEffect>
                                  </p:childTnLst>
                                </p:cTn>
                              </p:par>
                              <p:par>
                                <p:cTn id="58" presetID="31" presetClass="entr" presetSubtype="0" fill="hold" nodeType="withEffect">
                                  <p:stCondLst>
                                    <p:cond delay="5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1000" fill="hold"/>
                                        <p:tgtEl>
                                          <p:spTgt spid="59"/>
                                        </p:tgtEl>
                                        <p:attrNameLst>
                                          <p:attrName>ppt_w</p:attrName>
                                        </p:attrNameLst>
                                      </p:cBhvr>
                                      <p:tavLst>
                                        <p:tav tm="0">
                                          <p:val>
                                            <p:fltVal val="0"/>
                                          </p:val>
                                        </p:tav>
                                        <p:tav tm="100000">
                                          <p:val>
                                            <p:strVal val="#ppt_w"/>
                                          </p:val>
                                        </p:tav>
                                      </p:tavLst>
                                    </p:anim>
                                    <p:anim calcmode="lin" valueType="num">
                                      <p:cBhvr>
                                        <p:cTn id="61" dur="1000" fill="hold"/>
                                        <p:tgtEl>
                                          <p:spTgt spid="59"/>
                                        </p:tgtEl>
                                        <p:attrNameLst>
                                          <p:attrName>ppt_h</p:attrName>
                                        </p:attrNameLst>
                                      </p:cBhvr>
                                      <p:tavLst>
                                        <p:tav tm="0">
                                          <p:val>
                                            <p:fltVal val="0"/>
                                          </p:val>
                                        </p:tav>
                                        <p:tav tm="100000">
                                          <p:val>
                                            <p:strVal val="#ppt_h"/>
                                          </p:val>
                                        </p:tav>
                                      </p:tavLst>
                                    </p:anim>
                                    <p:anim calcmode="lin" valueType="num">
                                      <p:cBhvr>
                                        <p:cTn id="62" dur="1000" fill="hold"/>
                                        <p:tgtEl>
                                          <p:spTgt spid="59"/>
                                        </p:tgtEl>
                                        <p:attrNameLst>
                                          <p:attrName>style.rotation</p:attrName>
                                        </p:attrNameLst>
                                      </p:cBhvr>
                                      <p:tavLst>
                                        <p:tav tm="0">
                                          <p:val>
                                            <p:fltVal val="90"/>
                                          </p:val>
                                        </p:tav>
                                        <p:tav tm="100000">
                                          <p:val>
                                            <p:fltVal val="0"/>
                                          </p:val>
                                        </p:tav>
                                      </p:tavLst>
                                    </p:anim>
                                    <p:animEffect transition="in" filter="fade">
                                      <p:cBhvr>
                                        <p:cTn id="63" dur="1000"/>
                                        <p:tgtEl>
                                          <p:spTgt spid="59"/>
                                        </p:tgtEl>
                                      </p:cBhvr>
                                    </p:animEffect>
                                  </p:childTnLst>
                                </p:cTn>
                              </p:par>
                              <p:par>
                                <p:cTn id="64" presetID="31" presetClass="entr" presetSubtype="0" fill="hold" nodeType="withEffect">
                                  <p:stCondLst>
                                    <p:cond delay="500"/>
                                  </p:stCondLst>
                                  <p:childTnLst>
                                    <p:set>
                                      <p:cBhvr>
                                        <p:cTn id="65" dur="1" fill="hold">
                                          <p:stCondLst>
                                            <p:cond delay="0"/>
                                          </p:stCondLst>
                                        </p:cTn>
                                        <p:tgtEl>
                                          <p:spTgt spid="126"/>
                                        </p:tgtEl>
                                        <p:attrNameLst>
                                          <p:attrName>style.visibility</p:attrName>
                                        </p:attrNameLst>
                                      </p:cBhvr>
                                      <p:to>
                                        <p:strVal val="visible"/>
                                      </p:to>
                                    </p:set>
                                    <p:anim calcmode="lin" valueType="num">
                                      <p:cBhvr>
                                        <p:cTn id="66" dur="1000" fill="hold"/>
                                        <p:tgtEl>
                                          <p:spTgt spid="126"/>
                                        </p:tgtEl>
                                        <p:attrNameLst>
                                          <p:attrName>ppt_w</p:attrName>
                                        </p:attrNameLst>
                                      </p:cBhvr>
                                      <p:tavLst>
                                        <p:tav tm="0">
                                          <p:val>
                                            <p:fltVal val="0"/>
                                          </p:val>
                                        </p:tav>
                                        <p:tav tm="100000">
                                          <p:val>
                                            <p:strVal val="#ppt_w"/>
                                          </p:val>
                                        </p:tav>
                                      </p:tavLst>
                                    </p:anim>
                                    <p:anim calcmode="lin" valueType="num">
                                      <p:cBhvr>
                                        <p:cTn id="67" dur="1000" fill="hold"/>
                                        <p:tgtEl>
                                          <p:spTgt spid="126"/>
                                        </p:tgtEl>
                                        <p:attrNameLst>
                                          <p:attrName>ppt_h</p:attrName>
                                        </p:attrNameLst>
                                      </p:cBhvr>
                                      <p:tavLst>
                                        <p:tav tm="0">
                                          <p:val>
                                            <p:fltVal val="0"/>
                                          </p:val>
                                        </p:tav>
                                        <p:tav tm="100000">
                                          <p:val>
                                            <p:strVal val="#ppt_h"/>
                                          </p:val>
                                        </p:tav>
                                      </p:tavLst>
                                    </p:anim>
                                    <p:anim calcmode="lin" valueType="num">
                                      <p:cBhvr>
                                        <p:cTn id="68" dur="1000" fill="hold"/>
                                        <p:tgtEl>
                                          <p:spTgt spid="126"/>
                                        </p:tgtEl>
                                        <p:attrNameLst>
                                          <p:attrName>style.rotation</p:attrName>
                                        </p:attrNameLst>
                                      </p:cBhvr>
                                      <p:tavLst>
                                        <p:tav tm="0">
                                          <p:val>
                                            <p:fltVal val="90"/>
                                          </p:val>
                                        </p:tav>
                                        <p:tav tm="100000">
                                          <p:val>
                                            <p:fltVal val="0"/>
                                          </p:val>
                                        </p:tav>
                                      </p:tavLst>
                                    </p:anim>
                                    <p:animEffect transition="in" filter="fade">
                                      <p:cBhvr>
                                        <p:cTn id="69" dur="1000"/>
                                        <p:tgtEl>
                                          <p:spTgt spid="126"/>
                                        </p:tgtEl>
                                      </p:cBhvr>
                                    </p:animEffect>
                                  </p:childTnLst>
                                </p:cTn>
                              </p:par>
                              <p:par>
                                <p:cTn id="70" presetID="31" presetClass="entr" presetSubtype="0" fill="hold" nodeType="withEffect">
                                  <p:stCondLst>
                                    <p:cond delay="500"/>
                                  </p:stCondLst>
                                  <p:childTnLst>
                                    <p:set>
                                      <p:cBhvr>
                                        <p:cTn id="71" dur="1" fill="hold">
                                          <p:stCondLst>
                                            <p:cond delay="0"/>
                                          </p:stCondLst>
                                        </p:cTn>
                                        <p:tgtEl>
                                          <p:spTgt spid="66"/>
                                        </p:tgtEl>
                                        <p:attrNameLst>
                                          <p:attrName>style.visibility</p:attrName>
                                        </p:attrNameLst>
                                      </p:cBhvr>
                                      <p:to>
                                        <p:strVal val="visible"/>
                                      </p:to>
                                    </p:set>
                                    <p:anim calcmode="lin" valueType="num">
                                      <p:cBhvr>
                                        <p:cTn id="72" dur="1000" fill="hold"/>
                                        <p:tgtEl>
                                          <p:spTgt spid="66"/>
                                        </p:tgtEl>
                                        <p:attrNameLst>
                                          <p:attrName>ppt_w</p:attrName>
                                        </p:attrNameLst>
                                      </p:cBhvr>
                                      <p:tavLst>
                                        <p:tav tm="0">
                                          <p:val>
                                            <p:fltVal val="0"/>
                                          </p:val>
                                        </p:tav>
                                        <p:tav tm="100000">
                                          <p:val>
                                            <p:strVal val="#ppt_w"/>
                                          </p:val>
                                        </p:tav>
                                      </p:tavLst>
                                    </p:anim>
                                    <p:anim calcmode="lin" valueType="num">
                                      <p:cBhvr>
                                        <p:cTn id="73" dur="1000" fill="hold"/>
                                        <p:tgtEl>
                                          <p:spTgt spid="66"/>
                                        </p:tgtEl>
                                        <p:attrNameLst>
                                          <p:attrName>ppt_h</p:attrName>
                                        </p:attrNameLst>
                                      </p:cBhvr>
                                      <p:tavLst>
                                        <p:tav tm="0">
                                          <p:val>
                                            <p:fltVal val="0"/>
                                          </p:val>
                                        </p:tav>
                                        <p:tav tm="100000">
                                          <p:val>
                                            <p:strVal val="#ppt_h"/>
                                          </p:val>
                                        </p:tav>
                                      </p:tavLst>
                                    </p:anim>
                                    <p:anim calcmode="lin" valueType="num">
                                      <p:cBhvr>
                                        <p:cTn id="74" dur="1000" fill="hold"/>
                                        <p:tgtEl>
                                          <p:spTgt spid="66"/>
                                        </p:tgtEl>
                                        <p:attrNameLst>
                                          <p:attrName>style.rotation</p:attrName>
                                        </p:attrNameLst>
                                      </p:cBhvr>
                                      <p:tavLst>
                                        <p:tav tm="0">
                                          <p:val>
                                            <p:fltVal val="90"/>
                                          </p:val>
                                        </p:tav>
                                        <p:tav tm="100000">
                                          <p:val>
                                            <p:fltVal val="0"/>
                                          </p:val>
                                        </p:tav>
                                      </p:tavLst>
                                    </p:anim>
                                    <p:animEffect transition="in" filter="fade">
                                      <p:cBhvr>
                                        <p:cTn id="75" dur="1000"/>
                                        <p:tgtEl>
                                          <p:spTgt spid="66"/>
                                        </p:tgtEl>
                                      </p:cBhvr>
                                    </p:animEffect>
                                  </p:childTnLst>
                                </p:cTn>
                              </p:par>
                              <p:par>
                                <p:cTn id="76" presetID="31" presetClass="entr" presetSubtype="0" fill="hold" nodeType="withEffect">
                                  <p:stCondLst>
                                    <p:cond delay="500"/>
                                  </p:stCondLst>
                                  <p:childTnLst>
                                    <p:set>
                                      <p:cBhvr>
                                        <p:cTn id="77" dur="1" fill="hold">
                                          <p:stCondLst>
                                            <p:cond delay="0"/>
                                          </p:stCondLst>
                                        </p:cTn>
                                        <p:tgtEl>
                                          <p:spTgt spid="73"/>
                                        </p:tgtEl>
                                        <p:attrNameLst>
                                          <p:attrName>style.visibility</p:attrName>
                                        </p:attrNameLst>
                                      </p:cBhvr>
                                      <p:to>
                                        <p:strVal val="visible"/>
                                      </p:to>
                                    </p:set>
                                    <p:anim calcmode="lin" valueType="num">
                                      <p:cBhvr>
                                        <p:cTn id="78" dur="1000" fill="hold"/>
                                        <p:tgtEl>
                                          <p:spTgt spid="73"/>
                                        </p:tgtEl>
                                        <p:attrNameLst>
                                          <p:attrName>ppt_w</p:attrName>
                                        </p:attrNameLst>
                                      </p:cBhvr>
                                      <p:tavLst>
                                        <p:tav tm="0">
                                          <p:val>
                                            <p:fltVal val="0"/>
                                          </p:val>
                                        </p:tav>
                                        <p:tav tm="100000">
                                          <p:val>
                                            <p:strVal val="#ppt_w"/>
                                          </p:val>
                                        </p:tav>
                                      </p:tavLst>
                                    </p:anim>
                                    <p:anim calcmode="lin" valueType="num">
                                      <p:cBhvr>
                                        <p:cTn id="79" dur="1000" fill="hold"/>
                                        <p:tgtEl>
                                          <p:spTgt spid="73"/>
                                        </p:tgtEl>
                                        <p:attrNameLst>
                                          <p:attrName>ppt_h</p:attrName>
                                        </p:attrNameLst>
                                      </p:cBhvr>
                                      <p:tavLst>
                                        <p:tav tm="0">
                                          <p:val>
                                            <p:fltVal val="0"/>
                                          </p:val>
                                        </p:tav>
                                        <p:tav tm="100000">
                                          <p:val>
                                            <p:strVal val="#ppt_h"/>
                                          </p:val>
                                        </p:tav>
                                      </p:tavLst>
                                    </p:anim>
                                    <p:anim calcmode="lin" valueType="num">
                                      <p:cBhvr>
                                        <p:cTn id="80" dur="1000" fill="hold"/>
                                        <p:tgtEl>
                                          <p:spTgt spid="73"/>
                                        </p:tgtEl>
                                        <p:attrNameLst>
                                          <p:attrName>style.rotation</p:attrName>
                                        </p:attrNameLst>
                                      </p:cBhvr>
                                      <p:tavLst>
                                        <p:tav tm="0">
                                          <p:val>
                                            <p:fltVal val="90"/>
                                          </p:val>
                                        </p:tav>
                                        <p:tav tm="100000">
                                          <p:val>
                                            <p:fltVal val="0"/>
                                          </p:val>
                                        </p:tav>
                                      </p:tavLst>
                                    </p:anim>
                                    <p:animEffect transition="in" filter="fade">
                                      <p:cBhvr>
                                        <p:cTn id="81" dur="1000"/>
                                        <p:tgtEl>
                                          <p:spTgt spid="7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6"/>
                                        </p:tgtEl>
                                        <p:attrNameLst>
                                          <p:attrName>style.visibility</p:attrName>
                                        </p:attrNameLst>
                                      </p:cBhvr>
                                      <p:to>
                                        <p:strVal val="visible"/>
                                      </p:to>
                                    </p:set>
                                    <p:anim calcmode="lin" valueType="num">
                                      <p:cBhvr>
                                        <p:cTn id="84" dur="1000" fill="hold"/>
                                        <p:tgtEl>
                                          <p:spTgt spid="146"/>
                                        </p:tgtEl>
                                        <p:attrNameLst>
                                          <p:attrName>ppt_w</p:attrName>
                                        </p:attrNameLst>
                                      </p:cBhvr>
                                      <p:tavLst>
                                        <p:tav tm="0">
                                          <p:val>
                                            <p:fltVal val="0"/>
                                          </p:val>
                                        </p:tav>
                                        <p:tav tm="100000">
                                          <p:val>
                                            <p:strVal val="#ppt_w"/>
                                          </p:val>
                                        </p:tav>
                                      </p:tavLst>
                                    </p:anim>
                                    <p:anim calcmode="lin" valueType="num">
                                      <p:cBhvr>
                                        <p:cTn id="85" dur="1000" fill="hold"/>
                                        <p:tgtEl>
                                          <p:spTgt spid="146"/>
                                        </p:tgtEl>
                                        <p:attrNameLst>
                                          <p:attrName>ppt_h</p:attrName>
                                        </p:attrNameLst>
                                      </p:cBhvr>
                                      <p:tavLst>
                                        <p:tav tm="0">
                                          <p:val>
                                            <p:fltVal val="0"/>
                                          </p:val>
                                        </p:tav>
                                        <p:tav tm="100000">
                                          <p:val>
                                            <p:strVal val="#ppt_h"/>
                                          </p:val>
                                        </p:tav>
                                      </p:tavLst>
                                    </p:anim>
                                    <p:anim calcmode="lin" valueType="num">
                                      <p:cBhvr>
                                        <p:cTn id="86" dur="1000" fill="hold"/>
                                        <p:tgtEl>
                                          <p:spTgt spid="146"/>
                                        </p:tgtEl>
                                        <p:attrNameLst>
                                          <p:attrName>style.rotation</p:attrName>
                                        </p:attrNameLst>
                                      </p:cBhvr>
                                      <p:tavLst>
                                        <p:tav tm="0">
                                          <p:val>
                                            <p:fltVal val="90"/>
                                          </p:val>
                                        </p:tav>
                                        <p:tav tm="100000">
                                          <p:val>
                                            <p:fltVal val="0"/>
                                          </p:val>
                                        </p:tav>
                                      </p:tavLst>
                                    </p:anim>
                                    <p:animEffect transition="in" filter="fade">
                                      <p:cBhvr>
                                        <p:cTn id="87" dur="1000"/>
                                        <p:tgtEl>
                                          <p:spTgt spid="146"/>
                                        </p:tgtEl>
                                      </p:cBhvr>
                                    </p:animEffect>
                                  </p:childTnLst>
                                </p:cTn>
                              </p:par>
                              <p:par>
                                <p:cTn id="88" presetID="31" presetClass="entr" presetSubtype="0" fill="hold" nodeType="withEffect">
                                  <p:stCondLst>
                                    <p:cond delay="500"/>
                                  </p:stCondLst>
                                  <p:childTnLst>
                                    <p:set>
                                      <p:cBhvr>
                                        <p:cTn id="89" dur="1" fill="hold">
                                          <p:stCondLst>
                                            <p:cond delay="0"/>
                                          </p:stCondLst>
                                        </p:cTn>
                                        <p:tgtEl>
                                          <p:spTgt spid="102"/>
                                        </p:tgtEl>
                                        <p:attrNameLst>
                                          <p:attrName>style.visibility</p:attrName>
                                        </p:attrNameLst>
                                      </p:cBhvr>
                                      <p:to>
                                        <p:strVal val="visible"/>
                                      </p:to>
                                    </p:set>
                                    <p:anim calcmode="lin" valueType="num">
                                      <p:cBhvr>
                                        <p:cTn id="90" dur="1000" fill="hold"/>
                                        <p:tgtEl>
                                          <p:spTgt spid="102"/>
                                        </p:tgtEl>
                                        <p:attrNameLst>
                                          <p:attrName>ppt_w</p:attrName>
                                        </p:attrNameLst>
                                      </p:cBhvr>
                                      <p:tavLst>
                                        <p:tav tm="0">
                                          <p:val>
                                            <p:fltVal val="0"/>
                                          </p:val>
                                        </p:tav>
                                        <p:tav tm="100000">
                                          <p:val>
                                            <p:strVal val="#ppt_w"/>
                                          </p:val>
                                        </p:tav>
                                      </p:tavLst>
                                    </p:anim>
                                    <p:anim calcmode="lin" valueType="num">
                                      <p:cBhvr>
                                        <p:cTn id="91" dur="1000" fill="hold"/>
                                        <p:tgtEl>
                                          <p:spTgt spid="102"/>
                                        </p:tgtEl>
                                        <p:attrNameLst>
                                          <p:attrName>ppt_h</p:attrName>
                                        </p:attrNameLst>
                                      </p:cBhvr>
                                      <p:tavLst>
                                        <p:tav tm="0">
                                          <p:val>
                                            <p:fltVal val="0"/>
                                          </p:val>
                                        </p:tav>
                                        <p:tav tm="100000">
                                          <p:val>
                                            <p:strVal val="#ppt_h"/>
                                          </p:val>
                                        </p:tav>
                                      </p:tavLst>
                                    </p:anim>
                                    <p:anim calcmode="lin" valueType="num">
                                      <p:cBhvr>
                                        <p:cTn id="92" dur="1000" fill="hold"/>
                                        <p:tgtEl>
                                          <p:spTgt spid="102"/>
                                        </p:tgtEl>
                                        <p:attrNameLst>
                                          <p:attrName>style.rotation</p:attrName>
                                        </p:attrNameLst>
                                      </p:cBhvr>
                                      <p:tavLst>
                                        <p:tav tm="0">
                                          <p:val>
                                            <p:fltVal val="90"/>
                                          </p:val>
                                        </p:tav>
                                        <p:tav tm="100000">
                                          <p:val>
                                            <p:fltVal val="0"/>
                                          </p:val>
                                        </p:tav>
                                      </p:tavLst>
                                    </p:anim>
                                    <p:animEffect transition="in" filter="fade">
                                      <p:cBhvr>
                                        <p:cTn id="93" dur="1000"/>
                                        <p:tgtEl>
                                          <p:spTgt spid="102"/>
                                        </p:tgtEl>
                                      </p:cBhvr>
                                    </p:animEffect>
                                  </p:childTnLst>
                                </p:cTn>
                              </p:par>
                              <p:par>
                                <p:cTn id="94" presetID="31" presetClass="entr" presetSubtype="0" fill="hold" nodeType="withEffect">
                                  <p:stCondLst>
                                    <p:cond delay="500"/>
                                  </p:stCondLst>
                                  <p:childTnLst>
                                    <p:set>
                                      <p:cBhvr>
                                        <p:cTn id="95" dur="1" fill="hold">
                                          <p:stCondLst>
                                            <p:cond delay="0"/>
                                          </p:stCondLst>
                                        </p:cTn>
                                        <p:tgtEl>
                                          <p:spTgt spid="76"/>
                                        </p:tgtEl>
                                        <p:attrNameLst>
                                          <p:attrName>style.visibility</p:attrName>
                                        </p:attrNameLst>
                                      </p:cBhvr>
                                      <p:to>
                                        <p:strVal val="visible"/>
                                      </p:to>
                                    </p:set>
                                    <p:anim calcmode="lin" valueType="num">
                                      <p:cBhvr>
                                        <p:cTn id="96" dur="1000" fill="hold"/>
                                        <p:tgtEl>
                                          <p:spTgt spid="76"/>
                                        </p:tgtEl>
                                        <p:attrNameLst>
                                          <p:attrName>ppt_w</p:attrName>
                                        </p:attrNameLst>
                                      </p:cBhvr>
                                      <p:tavLst>
                                        <p:tav tm="0">
                                          <p:val>
                                            <p:fltVal val="0"/>
                                          </p:val>
                                        </p:tav>
                                        <p:tav tm="100000">
                                          <p:val>
                                            <p:strVal val="#ppt_w"/>
                                          </p:val>
                                        </p:tav>
                                      </p:tavLst>
                                    </p:anim>
                                    <p:anim calcmode="lin" valueType="num">
                                      <p:cBhvr>
                                        <p:cTn id="97" dur="1000" fill="hold"/>
                                        <p:tgtEl>
                                          <p:spTgt spid="76"/>
                                        </p:tgtEl>
                                        <p:attrNameLst>
                                          <p:attrName>ppt_h</p:attrName>
                                        </p:attrNameLst>
                                      </p:cBhvr>
                                      <p:tavLst>
                                        <p:tav tm="0">
                                          <p:val>
                                            <p:fltVal val="0"/>
                                          </p:val>
                                        </p:tav>
                                        <p:tav tm="100000">
                                          <p:val>
                                            <p:strVal val="#ppt_h"/>
                                          </p:val>
                                        </p:tav>
                                      </p:tavLst>
                                    </p:anim>
                                    <p:anim calcmode="lin" valueType="num">
                                      <p:cBhvr>
                                        <p:cTn id="98" dur="1000" fill="hold"/>
                                        <p:tgtEl>
                                          <p:spTgt spid="76"/>
                                        </p:tgtEl>
                                        <p:attrNameLst>
                                          <p:attrName>style.rotation</p:attrName>
                                        </p:attrNameLst>
                                      </p:cBhvr>
                                      <p:tavLst>
                                        <p:tav tm="0">
                                          <p:val>
                                            <p:fltVal val="90"/>
                                          </p:val>
                                        </p:tav>
                                        <p:tav tm="100000">
                                          <p:val>
                                            <p:fltVal val="0"/>
                                          </p:val>
                                        </p:tav>
                                      </p:tavLst>
                                    </p:anim>
                                    <p:animEffect transition="in" filter="fade">
                                      <p:cBhvr>
                                        <p:cTn id="99" dur="1000"/>
                                        <p:tgtEl>
                                          <p:spTgt spid="7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0"/>
                                        </p:tgtEl>
                                        <p:attrNameLst>
                                          <p:attrName>style.visibility</p:attrName>
                                        </p:attrNameLst>
                                      </p:cBhvr>
                                      <p:to>
                                        <p:strVal val="visible"/>
                                      </p:to>
                                    </p:set>
                                    <p:anim calcmode="lin" valueType="num">
                                      <p:cBhvr>
                                        <p:cTn id="102" dur="1000" fill="hold"/>
                                        <p:tgtEl>
                                          <p:spTgt spid="160"/>
                                        </p:tgtEl>
                                        <p:attrNameLst>
                                          <p:attrName>ppt_w</p:attrName>
                                        </p:attrNameLst>
                                      </p:cBhvr>
                                      <p:tavLst>
                                        <p:tav tm="0">
                                          <p:val>
                                            <p:fltVal val="0"/>
                                          </p:val>
                                        </p:tav>
                                        <p:tav tm="100000">
                                          <p:val>
                                            <p:strVal val="#ppt_w"/>
                                          </p:val>
                                        </p:tav>
                                      </p:tavLst>
                                    </p:anim>
                                    <p:anim calcmode="lin" valueType="num">
                                      <p:cBhvr>
                                        <p:cTn id="103" dur="1000" fill="hold"/>
                                        <p:tgtEl>
                                          <p:spTgt spid="160"/>
                                        </p:tgtEl>
                                        <p:attrNameLst>
                                          <p:attrName>ppt_h</p:attrName>
                                        </p:attrNameLst>
                                      </p:cBhvr>
                                      <p:tavLst>
                                        <p:tav tm="0">
                                          <p:val>
                                            <p:fltVal val="0"/>
                                          </p:val>
                                        </p:tav>
                                        <p:tav tm="100000">
                                          <p:val>
                                            <p:strVal val="#ppt_h"/>
                                          </p:val>
                                        </p:tav>
                                      </p:tavLst>
                                    </p:anim>
                                    <p:anim calcmode="lin" valueType="num">
                                      <p:cBhvr>
                                        <p:cTn id="104" dur="1000" fill="hold"/>
                                        <p:tgtEl>
                                          <p:spTgt spid="160"/>
                                        </p:tgtEl>
                                        <p:attrNameLst>
                                          <p:attrName>style.rotation</p:attrName>
                                        </p:attrNameLst>
                                      </p:cBhvr>
                                      <p:tavLst>
                                        <p:tav tm="0">
                                          <p:val>
                                            <p:fltVal val="90"/>
                                          </p:val>
                                        </p:tav>
                                        <p:tav tm="100000">
                                          <p:val>
                                            <p:fltVal val="0"/>
                                          </p:val>
                                        </p:tav>
                                      </p:tavLst>
                                    </p:anim>
                                    <p:animEffect transition="in" filter="fade">
                                      <p:cBhvr>
                                        <p:cTn id="105" dur="1000"/>
                                        <p:tgtEl>
                                          <p:spTgt spid="160"/>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00"/>
                                        </p:tgtEl>
                                        <p:attrNameLst>
                                          <p:attrName>style.visibility</p:attrName>
                                        </p:attrNameLst>
                                      </p:cBhvr>
                                      <p:to>
                                        <p:strVal val="visible"/>
                                      </p:to>
                                    </p:set>
                                    <p:anim calcmode="lin" valueType="num">
                                      <p:cBhvr>
                                        <p:cTn id="108" dur="1000" fill="hold"/>
                                        <p:tgtEl>
                                          <p:spTgt spid="100"/>
                                        </p:tgtEl>
                                        <p:attrNameLst>
                                          <p:attrName>ppt_w</p:attrName>
                                        </p:attrNameLst>
                                      </p:cBhvr>
                                      <p:tavLst>
                                        <p:tav tm="0">
                                          <p:val>
                                            <p:fltVal val="0"/>
                                          </p:val>
                                        </p:tav>
                                        <p:tav tm="100000">
                                          <p:val>
                                            <p:strVal val="#ppt_w"/>
                                          </p:val>
                                        </p:tav>
                                      </p:tavLst>
                                    </p:anim>
                                    <p:anim calcmode="lin" valueType="num">
                                      <p:cBhvr>
                                        <p:cTn id="109" dur="1000" fill="hold"/>
                                        <p:tgtEl>
                                          <p:spTgt spid="100"/>
                                        </p:tgtEl>
                                        <p:attrNameLst>
                                          <p:attrName>ppt_h</p:attrName>
                                        </p:attrNameLst>
                                      </p:cBhvr>
                                      <p:tavLst>
                                        <p:tav tm="0">
                                          <p:val>
                                            <p:fltVal val="0"/>
                                          </p:val>
                                        </p:tav>
                                        <p:tav tm="100000">
                                          <p:val>
                                            <p:strVal val="#ppt_h"/>
                                          </p:val>
                                        </p:tav>
                                      </p:tavLst>
                                    </p:anim>
                                    <p:anim calcmode="lin" valueType="num">
                                      <p:cBhvr>
                                        <p:cTn id="110" dur="1000" fill="hold"/>
                                        <p:tgtEl>
                                          <p:spTgt spid="100"/>
                                        </p:tgtEl>
                                        <p:attrNameLst>
                                          <p:attrName>style.rotation</p:attrName>
                                        </p:attrNameLst>
                                      </p:cBhvr>
                                      <p:tavLst>
                                        <p:tav tm="0">
                                          <p:val>
                                            <p:fltVal val="90"/>
                                          </p:val>
                                        </p:tav>
                                        <p:tav tm="100000">
                                          <p:val>
                                            <p:fltVal val="0"/>
                                          </p:val>
                                        </p:tav>
                                      </p:tavLst>
                                    </p:anim>
                                    <p:animEffect transition="in" filter="fade">
                                      <p:cBhvr>
                                        <p:cTn id="111" dur="1000"/>
                                        <p:tgtEl>
                                          <p:spTgt spid="100"/>
                                        </p:tgtEl>
                                      </p:cBhvr>
                                    </p:animEffect>
                                  </p:childTnLst>
                                </p:cTn>
                              </p:par>
                              <p:par>
                                <p:cTn id="112" presetID="31" presetClass="entr" presetSubtype="0" fill="hold" nodeType="withEffect">
                                  <p:stCondLst>
                                    <p:cond delay="500"/>
                                  </p:stCondLst>
                                  <p:childTnLst>
                                    <p:set>
                                      <p:cBhvr>
                                        <p:cTn id="113" dur="1" fill="hold">
                                          <p:stCondLst>
                                            <p:cond delay="0"/>
                                          </p:stCondLst>
                                        </p:cTn>
                                        <p:tgtEl>
                                          <p:spTgt spid="97"/>
                                        </p:tgtEl>
                                        <p:attrNameLst>
                                          <p:attrName>style.visibility</p:attrName>
                                        </p:attrNameLst>
                                      </p:cBhvr>
                                      <p:to>
                                        <p:strVal val="visible"/>
                                      </p:to>
                                    </p:set>
                                    <p:anim calcmode="lin" valueType="num">
                                      <p:cBhvr>
                                        <p:cTn id="114" dur="1000" fill="hold"/>
                                        <p:tgtEl>
                                          <p:spTgt spid="97"/>
                                        </p:tgtEl>
                                        <p:attrNameLst>
                                          <p:attrName>ppt_w</p:attrName>
                                        </p:attrNameLst>
                                      </p:cBhvr>
                                      <p:tavLst>
                                        <p:tav tm="0">
                                          <p:val>
                                            <p:fltVal val="0"/>
                                          </p:val>
                                        </p:tav>
                                        <p:tav tm="100000">
                                          <p:val>
                                            <p:strVal val="#ppt_w"/>
                                          </p:val>
                                        </p:tav>
                                      </p:tavLst>
                                    </p:anim>
                                    <p:anim calcmode="lin" valueType="num">
                                      <p:cBhvr>
                                        <p:cTn id="115" dur="1000" fill="hold"/>
                                        <p:tgtEl>
                                          <p:spTgt spid="97"/>
                                        </p:tgtEl>
                                        <p:attrNameLst>
                                          <p:attrName>ppt_h</p:attrName>
                                        </p:attrNameLst>
                                      </p:cBhvr>
                                      <p:tavLst>
                                        <p:tav tm="0">
                                          <p:val>
                                            <p:fltVal val="0"/>
                                          </p:val>
                                        </p:tav>
                                        <p:tav tm="100000">
                                          <p:val>
                                            <p:strVal val="#ppt_h"/>
                                          </p:val>
                                        </p:tav>
                                      </p:tavLst>
                                    </p:anim>
                                    <p:anim calcmode="lin" valueType="num">
                                      <p:cBhvr>
                                        <p:cTn id="116" dur="1000" fill="hold"/>
                                        <p:tgtEl>
                                          <p:spTgt spid="97"/>
                                        </p:tgtEl>
                                        <p:attrNameLst>
                                          <p:attrName>style.rotation</p:attrName>
                                        </p:attrNameLst>
                                      </p:cBhvr>
                                      <p:tavLst>
                                        <p:tav tm="0">
                                          <p:val>
                                            <p:fltVal val="90"/>
                                          </p:val>
                                        </p:tav>
                                        <p:tav tm="100000">
                                          <p:val>
                                            <p:fltVal val="0"/>
                                          </p:val>
                                        </p:tav>
                                      </p:tavLst>
                                    </p:anim>
                                    <p:animEffect transition="in" filter="fade">
                                      <p:cBhvr>
                                        <p:cTn id="117" dur="1000"/>
                                        <p:tgtEl>
                                          <p:spTgt spid="97"/>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p:cTn id="120" dur="1000" fill="hold"/>
                                        <p:tgtEl>
                                          <p:spTgt spid="156"/>
                                        </p:tgtEl>
                                        <p:attrNameLst>
                                          <p:attrName>ppt_w</p:attrName>
                                        </p:attrNameLst>
                                      </p:cBhvr>
                                      <p:tavLst>
                                        <p:tav tm="0">
                                          <p:val>
                                            <p:fltVal val="0"/>
                                          </p:val>
                                        </p:tav>
                                        <p:tav tm="100000">
                                          <p:val>
                                            <p:strVal val="#ppt_w"/>
                                          </p:val>
                                        </p:tav>
                                      </p:tavLst>
                                    </p:anim>
                                    <p:anim calcmode="lin" valueType="num">
                                      <p:cBhvr>
                                        <p:cTn id="121" dur="1000" fill="hold"/>
                                        <p:tgtEl>
                                          <p:spTgt spid="156"/>
                                        </p:tgtEl>
                                        <p:attrNameLst>
                                          <p:attrName>ppt_h</p:attrName>
                                        </p:attrNameLst>
                                      </p:cBhvr>
                                      <p:tavLst>
                                        <p:tav tm="0">
                                          <p:val>
                                            <p:fltVal val="0"/>
                                          </p:val>
                                        </p:tav>
                                        <p:tav tm="100000">
                                          <p:val>
                                            <p:strVal val="#ppt_h"/>
                                          </p:val>
                                        </p:tav>
                                      </p:tavLst>
                                    </p:anim>
                                    <p:anim calcmode="lin" valueType="num">
                                      <p:cBhvr>
                                        <p:cTn id="122" dur="1000" fill="hold"/>
                                        <p:tgtEl>
                                          <p:spTgt spid="156"/>
                                        </p:tgtEl>
                                        <p:attrNameLst>
                                          <p:attrName>style.rotation</p:attrName>
                                        </p:attrNameLst>
                                      </p:cBhvr>
                                      <p:tavLst>
                                        <p:tav tm="0">
                                          <p:val>
                                            <p:fltVal val="90"/>
                                          </p:val>
                                        </p:tav>
                                        <p:tav tm="100000">
                                          <p:val>
                                            <p:fltVal val="0"/>
                                          </p:val>
                                        </p:tav>
                                      </p:tavLst>
                                    </p:anim>
                                    <p:animEffect transition="in" filter="fade">
                                      <p:cBhvr>
                                        <p:cTn id="123" dur="1000"/>
                                        <p:tgtEl>
                                          <p:spTgt spid="156"/>
                                        </p:tgtEl>
                                      </p:cBhvr>
                                    </p:animEffect>
                                  </p:childTnLst>
                                </p:cTn>
                              </p:par>
                              <p:par>
                                <p:cTn id="124" presetID="31" presetClass="entr" presetSubtype="0" fill="hold" nodeType="withEffect">
                                  <p:stCondLst>
                                    <p:cond delay="500"/>
                                  </p:stCondLst>
                                  <p:childTnLst>
                                    <p:set>
                                      <p:cBhvr>
                                        <p:cTn id="125" dur="1" fill="hold">
                                          <p:stCondLst>
                                            <p:cond delay="0"/>
                                          </p:stCondLst>
                                        </p:cTn>
                                        <p:tgtEl>
                                          <p:spTgt spid="105"/>
                                        </p:tgtEl>
                                        <p:attrNameLst>
                                          <p:attrName>style.visibility</p:attrName>
                                        </p:attrNameLst>
                                      </p:cBhvr>
                                      <p:to>
                                        <p:strVal val="visible"/>
                                      </p:to>
                                    </p:set>
                                    <p:anim calcmode="lin" valueType="num">
                                      <p:cBhvr>
                                        <p:cTn id="126" dur="1000" fill="hold"/>
                                        <p:tgtEl>
                                          <p:spTgt spid="105"/>
                                        </p:tgtEl>
                                        <p:attrNameLst>
                                          <p:attrName>ppt_w</p:attrName>
                                        </p:attrNameLst>
                                      </p:cBhvr>
                                      <p:tavLst>
                                        <p:tav tm="0">
                                          <p:val>
                                            <p:fltVal val="0"/>
                                          </p:val>
                                        </p:tav>
                                        <p:tav tm="100000">
                                          <p:val>
                                            <p:strVal val="#ppt_w"/>
                                          </p:val>
                                        </p:tav>
                                      </p:tavLst>
                                    </p:anim>
                                    <p:anim calcmode="lin" valueType="num">
                                      <p:cBhvr>
                                        <p:cTn id="127" dur="1000" fill="hold"/>
                                        <p:tgtEl>
                                          <p:spTgt spid="105"/>
                                        </p:tgtEl>
                                        <p:attrNameLst>
                                          <p:attrName>ppt_h</p:attrName>
                                        </p:attrNameLst>
                                      </p:cBhvr>
                                      <p:tavLst>
                                        <p:tav tm="0">
                                          <p:val>
                                            <p:fltVal val="0"/>
                                          </p:val>
                                        </p:tav>
                                        <p:tav tm="100000">
                                          <p:val>
                                            <p:strVal val="#ppt_h"/>
                                          </p:val>
                                        </p:tav>
                                      </p:tavLst>
                                    </p:anim>
                                    <p:anim calcmode="lin" valueType="num">
                                      <p:cBhvr>
                                        <p:cTn id="128" dur="1000" fill="hold"/>
                                        <p:tgtEl>
                                          <p:spTgt spid="105"/>
                                        </p:tgtEl>
                                        <p:attrNameLst>
                                          <p:attrName>style.rotation</p:attrName>
                                        </p:attrNameLst>
                                      </p:cBhvr>
                                      <p:tavLst>
                                        <p:tav tm="0">
                                          <p:val>
                                            <p:fltVal val="90"/>
                                          </p:val>
                                        </p:tav>
                                        <p:tav tm="100000">
                                          <p:val>
                                            <p:fltVal val="0"/>
                                          </p:val>
                                        </p:tav>
                                      </p:tavLst>
                                    </p:anim>
                                    <p:animEffect transition="in" filter="fade">
                                      <p:cBhvr>
                                        <p:cTn id="129" dur="1000"/>
                                        <p:tgtEl>
                                          <p:spTgt spid="105"/>
                                        </p:tgtEl>
                                      </p:cBhvr>
                                    </p:animEffect>
                                  </p:childTnLst>
                                </p:cTn>
                              </p:par>
                              <p:par>
                                <p:cTn id="130" presetID="31" presetClass="entr" presetSubtype="0" fill="hold" nodeType="withEffect">
                                  <p:stCondLst>
                                    <p:cond delay="50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1000" fill="hold"/>
                                        <p:tgtEl>
                                          <p:spTgt spid="87"/>
                                        </p:tgtEl>
                                        <p:attrNameLst>
                                          <p:attrName>ppt_w</p:attrName>
                                        </p:attrNameLst>
                                      </p:cBhvr>
                                      <p:tavLst>
                                        <p:tav tm="0">
                                          <p:val>
                                            <p:fltVal val="0"/>
                                          </p:val>
                                        </p:tav>
                                        <p:tav tm="100000">
                                          <p:val>
                                            <p:strVal val="#ppt_w"/>
                                          </p:val>
                                        </p:tav>
                                      </p:tavLst>
                                    </p:anim>
                                    <p:anim calcmode="lin" valueType="num">
                                      <p:cBhvr>
                                        <p:cTn id="133" dur="1000" fill="hold"/>
                                        <p:tgtEl>
                                          <p:spTgt spid="87"/>
                                        </p:tgtEl>
                                        <p:attrNameLst>
                                          <p:attrName>ppt_h</p:attrName>
                                        </p:attrNameLst>
                                      </p:cBhvr>
                                      <p:tavLst>
                                        <p:tav tm="0">
                                          <p:val>
                                            <p:fltVal val="0"/>
                                          </p:val>
                                        </p:tav>
                                        <p:tav tm="100000">
                                          <p:val>
                                            <p:strVal val="#ppt_h"/>
                                          </p:val>
                                        </p:tav>
                                      </p:tavLst>
                                    </p:anim>
                                    <p:anim calcmode="lin" valueType="num">
                                      <p:cBhvr>
                                        <p:cTn id="134" dur="1000" fill="hold"/>
                                        <p:tgtEl>
                                          <p:spTgt spid="87"/>
                                        </p:tgtEl>
                                        <p:attrNameLst>
                                          <p:attrName>style.rotation</p:attrName>
                                        </p:attrNameLst>
                                      </p:cBhvr>
                                      <p:tavLst>
                                        <p:tav tm="0">
                                          <p:val>
                                            <p:fltVal val="90"/>
                                          </p:val>
                                        </p:tav>
                                        <p:tav tm="100000">
                                          <p:val>
                                            <p:fltVal val="0"/>
                                          </p:val>
                                        </p:tav>
                                      </p:tavLst>
                                    </p:anim>
                                    <p:animEffect transition="in" filter="fade">
                                      <p:cBhvr>
                                        <p:cTn id="135" dur="1000"/>
                                        <p:tgtEl>
                                          <p:spTgt spid="87"/>
                                        </p:tgtEl>
                                      </p:cBhvr>
                                    </p:animEffect>
                                  </p:childTnLst>
                                </p:cTn>
                              </p:par>
                              <p:par>
                                <p:cTn id="136" presetID="31" presetClass="entr" presetSubtype="0" fill="hold" nodeType="withEffect">
                                  <p:stCondLst>
                                    <p:cond delay="50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1000" fill="hold"/>
                                        <p:tgtEl>
                                          <p:spTgt spid="63"/>
                                        </p:tgtEl>
                                        <p:attrNameLst>
                                          <p:attrName>ppt_w</p:attrName>
                                        </p:attrNameLst>
                                      </p:cBhvr>
                                      <p:tavLst>
                                        <p:tav tm="0">
                                          <p:val>
                                            <p:fltVal val="0"/>
                                          </p:val>
                                        </p:tav>
                                        <p:tav tm="100000">
                                          <p:val>
                                            <p:strVal val="#ppt_w"/>
                                          </p:val>
                                        </p:tav>
                                      </p:tavLst>
                                    </p:anim>
                                    <p:anim calcmode="lin" valueType="num">
                                      <p:cBhvr>
                                        <p:cTn id="139" dur="1000" fill="hold"/>
                                        <p:tgtEl>
                                          <p:spTgt spid="63"/>
                                        </p:tgtEl>
                                        <p:attrNameLst>
                                          <p:attrName>ppt_h</p:attrName>
                                        </p:attrNameLst>
                                      </p:cBhvr>
                                      <p:tavLst>
                                        <p:tav tm="0">
                                          <p:val>
                                            <p:fltVal val="0"/>
                                          </p:val>
                                        </p:tav>
                                        <p:tav tm="100000">
                                          <p:val>
                                            <p:strVal val="#ppt_h"/>
                                          </p:val>
                                        </p:tav>
                                      </p:tavLst>
                                    </p:anim>
                                    <p:anim calcmode="lin" valueType="num">
                                      <p:cBhvr>
                                        <p:cTn id="140" dur="1000" fill="hold"/>
                                        <p:tgtEl>
                                          <p:spTgt spid="63"/>
                                        </p:tgtEl>
                                        <p:attrNameLst>
                                          <p:attrName>style.rotation</p:attrName>
                                        </p:attrNameLst>
                                      </p:cBhvr>
                                      <p:tavLst>
                                        <p:tav tm="0">
                                          <p:val>
                                            <p:fltVal val="90"/>
                                          </p:val>
                                        </p:tav>
                                        <p:tav tm="100000">
                                          <p:val>
                                            <p:fltVal val="0"/>
                                          </p:val>
                                        </p:tav>
                                      </p:tavLst>
                                    </p:anim>
                                    <p:animEffect transition="in" filter="fade">
                                      <p:cBhvr>
                                        <p:cTn id="141" dur="1000"/>
                                        <p:tgtEl>
                                          <p:spTgt spid="63"/>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79"/>
                                        </p:tgtEl>
                                        <p:attrNameLst>
                                          <p:attrName>style.visibility</p:attrName>
                                        </p:attrNameLst>
                                      </p:cBhvr>
                                      <p:to>
                                        <p:strVal val="visible"/>
                                      </p:to>
                                    </p:set>
                                    <p:anim calcmode="lin" valueType="num">
                                      <p:cBhvr>
                                        <p:cTn id="144" dur="1000" fill="hold"/>
                                        <p:tgtEl>
                                          <p:spTgt spid="179"/>
                                        </p:tgtEl>
                                        <p:attrNameLst>
                                          <p:attrName>ppt_w</p:attrName>
                                        </p:attrNameLst>
                                      </p:cBhvr>
                                      <p:tavLst>
                                        <p:tav tm="0">
                                          <p:val>
                                            <p:fltVal val="0"/>
                                          </p:val>
                                        </p:tav>
                                        <p:tav tm="100000">
                                          <p:val>
                                            <p:strVal val="#ppt_w"/>
                                          </p:val>
                                        </p:tav>
                                      </p:tavLst>
                                    </p:anim>
                                    <p:anim calcmode="lin" valueType="num">
                                      <p:cBhvr>
                                        <p:cTn id="145" dur="1000" fill="hold"/>
                                        <p:tgtEl>
                                          <p:spTgt spid="179"/>
                                        </p:tgtEl>
                                        <p:attrNameLst>
                                          <p:attrName>ppt_h</p:attrName>
                                        </p:attrNameLst>
                                      </p:cBhvr>
                                      <p:tavLst>
                                        <p:tav tm="0">
                                          <p:val>
                                            <p:fltVal val="0"/>
                                          </p:val>
                                        </p:tav>
                                        <p:tav tm="100000">
                                          <p:val>
                                            <p:strVal val="#ppt_h"/>
                                          </p:val>
                                        </p:tav>
                                      </p:tavLst>
                                    </p:anim>
                                    <p:anim calcmode="lin" valueType="num">
                                      <p:cBhvr>
                                        <p:cTn id="146" dur="1000" fill="hold"/>
                                        <p:tgtEl>
                                          <p:spTgt spid="179"/>
                                        </p:tgtEl>
                                        <p:attrNameLst>
                                          <p:attrName>style.rotation</p:attrName>
                                        </p:attrNameLst>
                                      </p:cBhvr>
                                      <p:tavLst>
                                        <p:tav tm="0">
                                          <p:val>
                                            <p:fltVal val="90"/>
                                          </p:val>
                                        </p:tav>
                                        <p:tav tm="100000">
                                          <p:val>
                                            <p:fltVal val="0"/>
                                          </p:val>
                                        </p:tav>
                                      </p:tavLst>
                                    </p:anim>
                                    <p:animEffect transition="in" filter="fade">
                                      <p:cBhvr>
                                        <p:cTn id="147" dur="1000"/>
                                        <p:tgtEl>
                                          <p:spTgt spid="1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08"/>
                                        </p:tgtEl>
                                        <p:attrNameLst>
                                          <p:attrName>style.visibility</p:attrName>
                                        </p:attrNameLst>
                                      </p:cBhvr>
                                      <p:to>
                                        <p:strVal val="visible"/>
                                      </p:to>
                                    </p:set>
                                    <p:anim calcmode="lin" valueType="num">
                                      <p:cBhvr>
                                        <p:cTn id="150" dur="1000" fill="hold"/>
                                        <p:tgtEl>
                                          <p:spTgt spid="108"/>
                                        </p:tgtEl>
                                        <p:attrNameLst>
                                          <p:attrName>ppt_w</p:attrName>
                                        </p:attrNameLst>
                                      </p:cBhvr>
                                      <p:tavLst>
                                        <p:tav tm="0">
                                          <p:val>
                                            <p:fltVal val="0"/>
                                          </p:val>
                                        </p:tav>
                                        <p:tav tm="100000">
                                          <p:val>
                                            <p:strVal val="#ppt_w"/>
                                          </p:val>
                                        </p:tav>
                                      </p:tavLst>
                                    </p:anim>
                                    <p:anim calcmode="lin" valueType="num">
                                      <p:cBhvr>
                                        <p:cTn id="151" dur="1000" fill="hold"/>
                                        <p:tgtEl>
                                          <p:spTgt spid="108"/>
                                        </p:tgtEl>
                                        <p:attrNameLst>
                                          <p:attrName>ppt_h</p:attrName>
                                        </p:attrNameLst>
                                      </p:cBhvr>
                                      <p:tavLst>
                                        <p:tav tm="0">
                                          <p:val>
                                            <p:fltVal val="0"/>
                                          </p:val>
                                        </p:tav>
                                        <p:tav tm="100000">
                                          <p:val>
                                            <p:strVal val="#ppt_h"/>
                                          </p:val>
                                        </p:tav>
                                      </p:tavLst>
                                    </p:anim>
                                    <p:anim calcmode="lin" valueType="num">
                                      <p:cBhvr>
                                        <p:cTn id="152" dur="1000" fill="hold"/>
                                        <p:tgtEl>
                                          <p:spTgt spid="108"/>
                                        </p:tgtEl>
                                        <p:attrNameLst>
                                          <p:attrName>style.rotation</p:attrName>
                                        </p:attrNameLst>
                                      </p:cBhvr>
                                      <p:tavLst>
                                        <p:tav tm="0">
                                          <p:val>
                                            <p:fltVal val="90"/>
                                          </p:val>
                                        </p:tav>
                                        <p:tav tm="100000">
                                          <p:val>
                                            <p:fltVal val="0"/>
                                          </p:val>
                                        </p:tav>
                                      </p:tavLst>
                                    </p:anim>
                                    <p:animEffect transition="in" filter="fade">
                                      <p:cBhvr>
                                        <p:cTn id="153" dur="1000"/>
                                        <p:tgtEl>
                                          <p:spTgt spid="108"/>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63"/>
                                        </p:tgtEl>
                                        <p:attrNameLst>
                                          <p:attrName>style.visibility</p:attrName>
                                        </p:attrNameLst>
                                      </p:cBhvr>
                                      <p:to>
                                        <p:strVal val="visible"/>
                                      </p:to>
                                    </p:set>
                                    <p:anim calcmode="lin" valueType="num">
                                      <p:cBhvr>
                                        <p:cTn id="156" dur="1000" fill="hold"/>
                                        <p:tgtEl>
                                          <p:spTgt spid="163"/>
                                        </p:tgtEl>
                                        <p:attrNameLst>
                                          <p:attrName>ppt_w</p:attrName>
                                        </p:attrNameLst>
                                      </p:cBhvr>
                                      <p:tavLst>
                                        <p:tav tm="0">
                                          <p:val>
                                            <p:fltVal val="0"/>
                                          </p:val>
                                        </p:tav>
                                        <p:tav tm="100000">
                                          <p:val>
                                            <p:strVal val="#ppt_w"/>
                                          </p:val>
                                        </p:tav>
                                      </p:tavLst>
                                    </p:anim>
                                    <p:anim calcmode="lin" valueType="num">
                                      <p:cBhvr>
                                        <p:cTn id="157" dur="1000" fill="hold"/>
                                        <p:tgtEl>
                                          <p:spTgt spid="163"/>
                                        </p:tgtEl>
                                        <p:attrNameLst>
                                          <p:attrName>ppt_h</p:attrName>
                                        </p:attrNameLst>
                                      </p:cBhvr>
                                      <p:tavLst>
                                        <p:tav tm="0">
                                          <p:val>
                                            <p:fltVal val="0"/>
                                          </p:val>
                                        </p:tav>
                                        <p:tav tm="100000">
                                          <p:val>
                                            <p:strVal val="#ppt_h"/>
                                          </p:val>
                                        </p:tav>
                                      </p:tavLst>
                                    </p:anim>
                                    <p:anim calcmode="lin" valueType="num">
                                      <p:cBhvr>
                                        <p:cTn id="158" dur="1000" fill="hold"/>
                                        <p:tgtEl>
                                          <p:spTgt spid="163"/>
                                        </p:tgtEl>
                                        <p:attrNameLst>
                                          <p:attrName>style.rotation</p:attrName>
                                        </p:attrNameLst>
                                      </p:cBhvr>
                                      <p:tavLst>
                                        <p:tav tm="0">
                                          <p:val>
                                            <p:fltVal val="90"/>
                                          </p:val>
                                        </p:tav>
                                        <p:tav tm="100000">
                                          <p:val>
                                            <p:fltVal val="0"/>
                                          </p:val>
                                        </p:tav>
                                      </p:tavLst>
                                    </p:anim>
                                    <p:animEffect transition="in" filter="fade">
                                      <p:cBhvr>
                                        <p:cTn id="159" dur="1000"/>
                                        <p:tgtEl>
                                          <p:spTgt spid="16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153"/>
                                        </p:tgtEl>
                                        <p:attrNameLst>
                                          <p:attrName>style.visibility</p:attrName>
                                        </p:attrNameLst>
                                      </p:cBhvr>
                                      <p:to>
                                        <p:strVal val="visible"/>
                                      </p:to>
                                    </p:set>
                                    <p:anim calcmode="lin" valueType="num">
                                      <p:cBhvr>
                                        <p:cTn id="162" dur="1000" fill="hold"/>
                                        <p:tgtEl>
                                          <p:spTgt spid="153"/>
                                        </p:tgtEl>
                                        <p:attrNameLst>
                                          <p:attrName>ppt_w</p:attrName>
                                        </p:attrNameLst>
                                      </p:cBhvr>
                                      <p:tavLst>
                                        <p:tav tm="0">
                                          <p:val>
                                            <p:fltVal val="0"/>
                                          </p:val>
                                        </p:tav>
                                        <p:tav tm="100000">
                                          <p:val>
                                            <p:strVal val="#ppt_w"/>
                                          </p:val>
                                        </p:tav>
                                      </p:tavLst>
                                    </p:anim>
                                    <p:anim calcmode="lin" valueType="num">
                                      <p:cBhvr>
                                        <p:cTn id="163" dur="1000" fill="hold"/>
                                        <p:tgtEl>
                                          <p:spTgt spid="153"/>
                                        </p:tgtEl>
                                        <p:attrNameLst>
                                          <p:attrName>ppt_h</p:attrName>
                                        </p:attrNameLst>
                                      </p:cBhvr>
                                      <p:tavLst>
                                        <p:tav tm="0">
                                          <p:val>
                                            <p:fltVal val="0"/>
                                          </p:val>
                                        </p:tav>
                                        <p:tav tm="100000">
                                          <p:val>
                                            <p:strVal val="#ppt_h"/>
                                          </p:val>
                                        </p:tav>
                                      </p:tavLst>
                                    </p:anim>
                                    <p:anim calcmode="lin" valueType="num">
                                      <p:cBhvr>
                                        <p:cTn id="164" dur="1000" fill="hold"/>
                                        <p:tgtEl>
                                          <p:spTgt spid="153"/>
                                        </p:tgtEl>
                                        <p:attrNameLst>
                                          <p:attrName>style.rotation</p:attrName>
                                        </p:attrNameLst>
                                      </p:cBhvr>
                                      <p:tavLst>
                                        <p:tav tm="0">
                                          <p:val>
                                            <p:fltVal val="90"/>
                                          </p:val>
                                        </p:tav>
                                        <p:tav tm="100000">
                                          <p:val>
                                            <p:fltVal val="0"/>
                                          </p:val>
                                        </p:tav>
                                      </p:tavLst>
                                    </p:anim>
                                    <p:animEffect transition="in" filter="fade">
                                      <p:cBhvr>
                                        <p:cTn id="165" dur="1000"/>
                                        <p:tgtEl>
                                          <p:spTgt spid="153"/>
                                        </p:tgtEl>
                                      </p:cBhvr>
                                    </p:animEffect>
                                  </p:childTnLst>
                                </p:cTn>
                              </p:par>
                              <p:par>
                                <p:cTn id="166" presetID="31" presetClass="entr" presetSubtype="0" fill="hold" nodeType="withEffect">
                                  <p:stCondLst>
                                    <p:cond delay="500"/>
                                  </p:stCondLst>
                                  <p:childTnLst>
                                    <p:set>
                                      <p:cBhvr>
                                        <p:cTn id="167" dur="1" fill="hold">
                                          <p:stCondLst>
                                            <p:cond delay="0"/>
                                          </p:stCondLst>
                                        </p:cTn>
                                        <p:tgtEl>
                                          <p:spTgt spid="90"/>
                                        </p:tgtEl>
                                        <p:attrNameLst>
                                          <p:attrName>style.visibility</p:attrName>
                                        </p:attrNameLst>
                                      </p:cBhvr>
                                      <p:to>
                                        <p:strVal val="visible"/>
                                      </p:to>
                                    </p:set>
                                    <p:anim calcmode="lin" valueType="num">
                                      <p:cBhvr>
                                        <p:cTn id="168" dur="1000" fill="hold"/>
                                        <p:tgtEl>
                                          <p:spTgt spid="90"/>
                                        </p:tgtEl>
                                        <p:attrNameLst>
                                          <p:attrName>ppt_w</p:attrName>
                                        </p:attrNameLst>
                                      </p:cBhvr>
                                      <p:tavLst>
                                        <p:tav tm="0">
                                          <p:val>
                                            <p:fltVal val="0"/>
                                          </p:val>
                                        </p:tav>
                                        <p:tav tm="100000">
                                          <p:val>
                                            <p:strVal val="#ppt_w"/>
                                          </p:val>
                                        </p:tav>
                                      </p:tavLst>
                                    </p:anim>
                                    <p:anim calcmode="lin" valueType="num">
                                      <p:cBhvr>
                                        <p:cTn id="169" dur="1000" fill="hold"/>
                                        <p:tgtEl>
                                          <p:spTgt spid="90"/>
                                        </p:tgtEl>
                                        <p:attrNameLst>
                                          <p:attrName>ppt_h</p:attrName>
                                        </p:attrNameLst>
                                      </p:cBhvr>
                                      <p:tavLst>
                                        <p:tav tm="0">
                                          <p:val>
                                            <p:fltVal val="0"/>
                                          </p:val>
                                        </p:tav>
                                        <p:tav tm="100000">
                                          <p:val>
                                            <p:strVal val="#ppt_h"/>
                                          </p:val>
                                        </p:tav>
                                      </p:tavLst>
                                    </p:anim>
                                    <p:anim calcmode="lin" valueType="num">
                                      <p:cBhvr>
                                        <p:cTn id="170" dur="1000" fill="hold"/>
                                        <p:tgtEl>
                                          <p:spTgt spid="90"/>
                                        </p:tgtEl>
                                        <p:attrNameLst>
                                          <p:attrName>style.rotation</p:attrName>
                                        </p:attrNameLst>
                                      </p:cBhvr>
                                      <p:tavLst>
                                        <p:tav tm="0">
                                          <p:val>
                                            <p:fltVal val="90"/>
                                          </p:val>
                                        </p:tav>
                                        <p:tav tm="100000">
                                          <p:val>
                                            <p:fltVal val="0"/>
                                          </p:val>
                                        </p:tav>
                                      </p:tavLst>
                                    </p:anim>
                                    <p:animEffect transition="in" filter="fade">
                                      <p:cBhvr>
                                        <p:cTn id="171" dur="1000"/>
                                        <p:tgtEl>
                                          <p:spTgt spid="90"/>
                                        </p:tgtEl>
                                      </p:cBhvr>
                                    </p:animEffect>
                                  </p:childTnLst>
                                </p:cTn>
                              </p:par>
                              <p:par>
                                <p:cTn id="172" presetID="53" presetClass="entr" presetSubtype="16" fill="hold" grpId="0" nodeType="withEffect">
                                  <p:stCondLst>
                                    <p:cond delay="1250"/>
                                  </p:stCondLst>
                                  <p:childTnLst>
                                    <p:set>
                                      <p:cBhvr>
                                        <p:cTn id="173" dur="1" fill="hold">
                                          <p:stCondLst>
                                            <p:cond delay="0"/>
                                          </p:stCondLst>
                                        </p:cTn>
                                        <p:tgtEl>
                                          <p:spTgt spid="30"/>
                                        </p:tgtEl>
                                        <p:attrNameLst>
                                          <p:attrName>style.visibility</p:attrName>
                                        </p:attrNameLst>
                                      </p:cBhvr>
                                      <p:to>
                                        <p:strVal val="visible"/>
                                      </p:to>
                                    </p:set>
                                    <p:anim calcmode="lin" valueType="num">
                                      <p:cBhvr>
                                        <p:cTn id="174" dur="500" fill="hold"/>
                                        <p:tgtEl>
                                          <p:spTgt spid="30"/>
                                        </p:tgtEl>
                                        <p:attrNameLst>
                                          <p:attrName>ppt_w</p:attrName>
                                        </p:attrNameLst>
                                      </p:cBhvr>
                                      <p:tavLst>
                                        <p:tav tm="0">
                                          <p:val>
                                            <p:fltVal val="0"/>
                                          </p:val>
                                        </p:tav>
                                        <p:tav tm="100000">
                                          <p:val>
                                            <p:strVal val="#ppt_w"/>
                                          </p:val>
                                        </p:tav>
                                      </p:tavLst>
                                    </p:anim>
                                    <p:anim calcmode="lin" valueType="num">
                                      <p:cBhvr>
                                        <p:cTn id="175" dur="500" fill="hold"/>
                                        <p:tgtEl>
                                          <p:spTgt spid="30"/>
                                        </p:tgtEl>
                                        <p:attrNameLst>
                                          <p:attrName>ppt_h</p:attrName>
                                        </p:attrNameLst>
                                      </p:cBhvr>
                                      <p:tavLst>
                                        <p:tav tm="0">
                                          <p:val>
                                            <p:fltVal val="0"/>
                                          </p:val>
                                        </p:tav>
                                        <p:tav tm="100000">
                                          <p:val>
                                            <p:strVal val="#ppt_h"/>
                                          </p:val>
                                        </p:tav>
                                      </p:tavLst>
                                    </p:anim>
                                    <p:animEffect transition="in" filter="fade">
                                      <p:cBhvr>
                                        <p:cTn id="176" dur="500"/>
                                        <p:tgtEl>
                                          <p:spTgt spid="30"/>
                                        </p:tgtEl>
                                      </p:cBhvr>
                                    </p:animEffect>
                                  </p:childTnLst>
                                </p:cTn>
                              </p:par>
                              <p:par>
                                <p:cTn id="177" presetID="53" presetClass="entr" presetSubtype="16" fill="hold" grpId="0" nodeType="withEffect">
                                  <p:stCondLst>
                                    <p:cond delay="1250"/>
                                  </p:stCondLst>
                                  <p:childTnLst>
                                    <p:set>
                                      <p:cBhvr>
                                        <p:cTn id="178" dur="1" fill="hold">
                                          <p:stCondLst>
                                            <p:cond delay="0"/>
                                          </p:stCondLst>
                                        </p:cTn>
                                        <p:tgtEl>
                                          <p:spTgt spid="32"/>
                                        </p:tgtEl>
                                        <p:attrNameLst>
                                          <p:attrName>style.visibility</p:attrName>
                                        </p:attrNameLst>
                                      </p:cBhvr>
                                      <p:to>
                                        <p:strVal val="visible"/>
                                      </p:to>
                                    </p:set>
                                    <p:anim calcmode="lin" valueType="num">
                                      <p:cBhvr>
                                        <p:cTn id="179" dur="500" fill="hold"/>
                                        <p:tgtEl>
                                          <p:spTgt spid="32"/>
                                        </p:tgtEl>
                                        <p:attrNameLst>
                                          <p:attrName>ppt_w</p:attrName>
                                        </p:attrNameLst>
                                      </p:cBhvr>
                                      <p:tavLst>
                                        <p:tav tm="0">
                                          <p:val>
                                            <p:fltVal val="0"/>
                                          </p:val>
                                        </p:tav>
                                        <p:tav tm="100000">
                                          <p:val>
                                            <p:strVal val="#ppt_w"/>
                                          </p:val>
                                        </p:tav>
                                      </p:tavLst>
                                    </p:anim>
                                    <p:anim calcmode="lin" valueType="num">
                                      <p:cBhvr>
                                        <p:cTn id="180" dur="500" fill="hold"/>
                                        <p:tgtEl>
                                          <p:spTgt spid="32"/>
                                        </p:tgtEl>
                                        <p:attrNameLst>
                                          <p:attrName>ppt_h</p:attrName>
                                        </p:attrNameLst>
                                      </p:cBhvr>
                                      <p:tavLst>
                                        <p:tav tm="0">
                                          <p:val>
                                            <p:fltVal val="0"/>
                                          </p:val>
                                        </p:tav>
                                        <p:tav tm="100000">
                                          <p:val>
                                            <p:strVal val="#ppt_h"/>
                                          </p:val>
                                        </p:tav>
                                      </p:tavLst>
                                    </p:anim>
                                    <p:animEffect transition="in" filter="fade">
                                      <p:cBhvr>
                                        <p:cTn id="181" dur="500"/>
                                        <p:tgtEl>
                                          <p:spTgt spid="32"/>
                                        </p:tgtEl>
                                      </p:cBhvr>
                                    </p:animEffect>
                                  </p:childTnLst>
                                </p:cTn>
                              </p:par>
                              <p:par>
                                <p:cTn id="182" presetID="53" presetClass="entr" presetSubtype="16" fill="hold" grpId="0" nodeType="withEffect">
                                  <p:stCondLst>
                                    <p:cond delay="1250"/>
                                  </p:stCondLst>
                                  <p:childTnLst>
                                    <p:set>
                                      <p:cBhvr>
                                        <p:cTn id="183" dur="1" fill="hold">
                                          <p:stCondLst>
                                            <p:cond delay="0"/>
                                          </p:stCondLst>
                                        </p:cTn>
                                        <p:tgtEl>
                                          <p:spTgt spid="31"/>
                                        </p:tgtEl>
                                        <p:attrNameLst>
                                          <p:attrName>style.visibility</p:attrName>
                                        </p:attrNameLst>
                                      </p:cBhvr>
                                      <p:to>
                                        <p:strVal val="visible"/>
                                      </p:to>
                                    </p:set>
                                    <p:anim calcmode="lin" valueType="num">
                                      <p:cBhvr>
                                        <p:cTn id="184" dur="500" fill="hold"/>
                                        <p:tgtEl>
                                          <p:spTgt spid="31"/>
                                        </p:tgtEl>
                                        <p:attrNameLst>
                                          <p:attrName>ppt_w</p:attrName>
                                        </p:attrNameLst>
                                      </p:cBhvr>
                                      <p:tavLst>
                                        <p:tav tm="0">
                                          <p:val>
                                            <p:fltVal val="0"/>
                                          </p:val>
                                        </p:tav>
                                        <p:tav tm="100000">
                                          <p:val>
                                            <p:strVal val="#ppt_w"/>
                                          </p:val>
                                        </p:tav>
                                      </p:tavLst>
                                    </p:anim>
                                    <p:anim calcmode="lin" valueType="num">
                                      <p:cBhvr>
                                        <p:cTn id="185" dur="500" fill="hold"/>
                                        <p:tgtEl>
                                          <p:spTgt spid="31"/>
                                        </p:tgtEl>
                                        <p:attrNameLst>
                                          <p:attrName>ppt_h</p:attrName>
                                        </p:attrNameLst>
                                      </p:cBhvr>
                                      <p:tavLst>
                                        <p:tav tm="0">
                                          <p:val>
                                            <p:fltVal val="0"/>
                                          </p:val>
                                        </p:tav>
                                        <p:tav tm="100000">
                                          <p:val>
                                            <p:strVal val="#ppt_h"/>
                                          </p:val>
                                        </p:tav>
                                      </p:tavLst>
                                    </p:anim>
                                    <p:animEffect transition="in" filter="fade">
                                      <p:cBhvr>
                                        <p:cTn id="186" dur="500"/>
                                        <p:tgtEl>
                                          <p:spTgt spid="31"/>
                                        </p:tgtEl>
                                      </p:cBhvr>
                                    </p:animEffect>
                                  </p:childTnLst>
                                </p:cTn>
                              </p:par>
                              <p:par>
                                <p:cTn id="187" presetID="53" presetClass="entr" presetSubtype="16" fill="hold" grpId="0" nodeType="withEffect">
                                  <p:stCondLst>
                                    <p:cond delay="1250"/>
                                  </p:stCondLst>
                                  <p:childTnLst>
                                    <p:set>
                                      <p:cBhvr>
                                        <p:cTn id="188" dur="1" fill="hold">
                                          <p:stCondLst>
                                            <p:cond delay="0"/>
                                          </p:stCondLst>
                                        </p:cTn>
                                        <p:tgtEl>
                                          <p:spTgt spid="48"/>
                                        </p:tgtEl>
                                        <p:attrNameLst>
                                          <p:attrName>style.visibility</p:attrName>
                                        </p:attrNameLst>
                                      </p:cBhvr>
                                      <p:to>
                                        <p:strVal val="visible"/>
                                      </p:to>
                                    </p:set>
                                    <p:anim calcmode="lin" valueType="num">
                                      <p:cBhvr>
                                        <p:cTn id="189" dur="500" fill="hold"/>
                                        <p:tgtEl>
                                          <p:spTgt spid="48"/>
                                        </p:tgtEl>
                                        <p:attrNameLst>
                                          <p:attrName>ppt_w</p:attrName>
                                        </p:attrNameLst>
                                      </p:cBhvr>
                                      <p:tavLst>
                                        <p:tav tm="0">
                                          <p:val>
                                            <p:fltVal val="0"/>
                                          </p:val>
                                        </p:tav>
                                        <p:tav tm="100000">
                                          <p:val>
                                            <p:strVal val="#ppt_w"/>
                                          </p:val>
                                        </p:tav>
                                      </p:tavLst>
                                    </p:anim>
                                    <p:anim calcmode="lin" valueType="num">
                                      <p:cBhvr>
                                        <p:cTn id="190" dur="500" fill="hold"/>
                                        <p:tgtEl>
                                          <p:spTgt spid="48"/>
                                        </p:tgtEl>
                                        <p:attrNameLst>
                                          <p:attrName>ppt_h</p:attrName>
                                        </p:attrNameLst>
                                      </p:cBhvr>
                                      <p:tavLst>
                                        <p:tav tm="0">
                                          <p:val>
                                            <p:fltVal val="0"/>
                                          </p:val>
                                        </p:tav>
                                        <p:tav tm="100000">
                                          <p:val>
                                            <p:strVal val="#ppt_h"/>
                                          </p:val>
                                        </p:tav>
                                      </p:tavLst>
                                    </p:anim>
                                    <p:animEffect transition="in" filter="fade">
                                      <p:cBhvr>
                                        <p:cTn id="191" dur="500"/>
                                        <p:tgtEl>
                                          <p:spTgt spid="48"/>
                                        </p:tgtEl>
                                      </p:cBhvr>
                                    </p:animEffect>
                                  </p:childTnLst>
                                </p:cTn>
                              </p:par>
                              <p:par>
                                <p:cTn id="192" presetID="53" presetClass="entr" presetSubtype="16" fill="hold" grpId="0" nodeType="withEffect">
                                  <p:stCondLst>
                                    <p:cond delay="1250"/>
                                  </p:stCondLst>
                                  <p:childTnLst>
                                    <p:set>
                                      <p:cBhvr>
                                        <p:cTn id="193" dur="1" fill="hold">
                                          <p:stCondLst>
                                            <p:cond delay="0"/>
                                          </p:stCondLst>
                                        </p:cTn>
                                        <p:tgtEl>
                                          <p:spTgt spid="51"/>
                                        </p:tgtEl>
                                        <p:attrNameLst>
                                          <p:attrName>style.visibility</p:attrName>
                                        </p:attrNameLst>
                                      </p:cBhvr>
                                      <p:to>
                                        <p:strVal val="visible"/>
                                      </p:to>
                                    </p:set>
                                    <p:anim calcmode="lin" valueType="num">
                                      <p:cBhvr>
                                        <p:cTn id="194" dur="500" fill="hold"/>
                                        <p:tgtEl>
                                          <p:spTgt spid="51"/>
                                        </p:tgtEl>
                                        <p:attrNameLst>
                                          <p:attrName>ppt_w</p:attrName>
                                        </p:attrNameLst>
                                      </p:cBhvr>
                                      <p:tavLst>
                                        <p:tav tm="0">
                                          <p:val>
                                            <p:fltVal val="0"/>
                                          </p:val>
                                        </p:tav>
                                        <p:tav tm="100000">
                                          <p:val>
                                            <p:strVal val="#ppt_w"/>
                                          </p:val>
                                        </p:tav>
                                      </p:tavLst>
                                    </p:anim>
                                    <p:anim calcmode="lin" valueType="num">
                                      <p:cBhvr>
                                        <p:cTn id="195" dur="500" fill="hold"/>
                                        <p:tgtEl>
                                          <p:spTgt spid="51"/>
                                        </p:tgtEl>
                                        <p:attrNameLst>
                                          <p:attrName>ppt_h</p:attrName>
                                        </p:attrNameLst>
                                      </p:cBhvr>
                                      <p:tavLst>
                                        <p:tav tm="0">
                                          <p:val>
                                            <p:fltVal val="0"/>
                                          </p:val>
                                        </p:tav>
                                        <p:tav tm="100000">
                                          <p:val>
                                            <p:strVal val="#ppt_h"/>
                                          </p:val>
                                        </p:tav>
                                      </p:tavLst>
                                    </p:anim>
                                    <p:animEffect transition="in" filter="fade">
                                      <p:cBhvr>
                                        <p:cTn id="196" dur="500"/>
                                        <p:tgtEl>
                                          <p:spTgt spid="51"/>
                                        </p:tgtEl>
                                      </p:cBhvr>
                                    </p:animEffect>
                                  </p:childTnLst>
                                </p:cTn>
                              </p:par>
                              <p:par>
                                <p:cTn id="197" presetID="53" presetClass="entr" presetSubtype="16" fill="hold" grpId="0" nodeType="withEffect">
                                  <p:stCondLst>
                                    <p:cond delay="1250"/>
                                  </p:stCondLst>
                                  <p:childTnLst>
                                    <p:set>
                                      <p:cBhvr>
                                        <p:cTn id="198" dur="1" fill="hold">
                                          <p:stCondLst>
                                            <p:cond delay="0"/>
                                          </p:stCondLst>
                                        </p:cTn>
                                        <p:tgtEl>
                                          <p:spTgt spid="47"/>
                                        </p:tgtEl>
                                        <p:attrNameLst>
                                          <p:attrName>style.visibility</p:attrName>
                                        </p:attrNameLst>
                                      </p:cBhvr>
                                      <p:to>
                                        <p:strVal val="visible"/>
                                      </p:to>
                                    </p:set>
                                    <p:anim calcmode="lin" valueType="num">
                                      <p:cBhvr>
                                        <p:cTn id="199" dur="500" fill="hold"/>
                                        <p:tgtEl>
                                          <p:spTgt spid="47"/>
                                        </p:tgtEl>
                                        <p:attrNameLst>
                                          <p:attrName>ppt_w</p:attrName>
                                        </p:attrNameLst>
                                      </p:cBhvr>
                                      <p:tavLst>
                                        <p:tav tm="0">
                                          <p:val>
                                            <p:fltVal val="0"/>
                                          </p:val>
                                        </p:tav>
                                        <p:tav tm="100000">
                                          <p:val>
                                            <p:strVal val="#ppt_w"/>
                                          </p:val>
                                        </p:tav>
                                      </p:tavLst>
                                    </p:anim>
                                    <p:anim calcmode="lin" valueType="num">
                                      <p:cBhvr>
                                        <p:cTn id="200" dur="500" fill="hold"/>
                                        <p:tgtEl>
                                          <p:spTgt spid="47"/>
                                        </p:tgtEl>
                                        <p:attrNameLst>
                                          <p:attrName>ppt_h</p:attrName>
                                        </p:attrNameLst>
                                      </p:cBhvr>
                                      <p:tavLst>
                                        <p:tav tm="0">
                                          <p:val>
                                            <p:fltVal val="0"/>
                                          </p:val>
                                        </p:tav>
                                        <p:tav tm="100000">
                                          <p:val>
                                            <p:strVal val="#ppt_h"/>
                                          </p:val>
                                        </p:tav>
                                      </p:tavLst>
                                    </p:anim>
                                    <p:animEffect transition="in" filter="fade">
                                      <p:cBhvr>
                                        <p:cTn id="201" dur="500"/>
                                        <p:tgtEl>
                                          <p:spTgt spid="47"/>
                                        </p:tgtEl>
                                      </p:cBhvr>
                                    </p:animEffect>
                                  </p:childTnLst>
                                </p:cTn>
                              </p:par>
                              <p:par>
                                <p:cTn id="202" presetID="53" presetClass="entr" presetSubtype="16" fill="hold" grpId="0" nodeType="withEffect">
                                  <p:stCondLst>
                                    <p:cond delay="1250"/>
                                  </p:stCondLst>
                                  <p:childTnLst>
                                    <p:set>
                                      <p:cBhvr>
                                        <p:cTn id="203" dur="1" fill="hold">
                                          <p:stCondLst>
                                            <p:cond delay="0"/>
                                          </p:stCondLst>
                                        </p:cTn>
                                        <p:tgtEl>
                                          <p:spTgt spid="50"/>
                                        </p:tgtEl>
                                        <p:attrNameLst>
                                          <p:attrName>style.visibility</p:attrName>
                                        </p:attrNameLst>
                                      </p:cBhvr>
                                      <p:to>
                                        <p:strVal val="visible"/>
                                      </p:to>
                                    </p:set>
                                    <p:anim calcmode="lin" valueType="num">
                                      <p:cBhvr>
                                        <p:cTn id="204" dur="500" fill="hold"/>
                                        <p:tgtEl>
                                          <p:spTgt spid="50"/>
                                        </p:tgtEl>
                                        <p:attrNameLst>
                                          <p:attrName>ppt_w</p:attrName>
                                        </p:attrNameLst>
                                      </p:cBhvr>
                                      <p:tavLst>
                                        <p:tav tm="0">
                                          <p:val>
                                            <p:fltVal val="0"/>
                                          </p:val>
                                        </p:tav>
                                        <p:tav tm="100000">
                                          <p:val>
                                            <p:strVal val="#ppt_w"/>
                                          </p:val>
                                        </p:tav>
                                      </p:tavLst>
                                    </p:anim>
                                    <p:anim calcmode="lin" valueType="num">
                                      <p:cBhvr>
                                        <p:cTn id="205" dur="500" fill="hold"/>
                                        <p:tgtEl>
                                          <p:spTgt spid="50"/>
                                        </p:tgtEl>
                                        <p:attrNameLst>
                                          <p:attrName>ppt_h</p:attrName>
                                        </p:attrNameLst>
                                      </p:cBhvr>
                                      <p:tavLst>
                                        <p:tav tm="0">
                                          <p:val>
                                            <p:fltVal val="0"/>
                                          </p:val>
                                        </p:tav>
                                        <p:tav tm="100000">
                                          <p:val>
                                            <p:strVal val="#ppt_h"/>
                                          </p:val>
                                        </p:tav>
                                      </p:tavLst>
                                    </p:anim>
                                    <p:animEffect transition="in" filter="fade">
                                      <p:cBhvr>
                                        <p:cTn id="206" dur="500"/>
                                        <p:tgtEl>
                                          <p:spTgt spid="50"/>
                                        </p:tgtEl>
                                      </p:cBhvr>
                                    </p:animEffect>
                                  </p:childTnLst>
                                </p:cTn>
                              </p:par>
                              <p:par>
                                <p:cTn id="207" presetID="53" presetClass="entr" presetSubtype="16" fill="hold" grpId="0" nodeType="withEffect">
                                  <p:stCondLst>
                                    <p:cond delay="1250"/>
                                  </p:stCondLst>
                                  <p:childTnLst>
                                    <p:set>
                                      <p:cBhvr>
                                        <p:cTn id="208" dur="1" fill="hold">
                                          <p:stCondLst>
                                            <p:cond delay="0"/>
                                          </p:stCondLst>
                                        </p:cTn>
                                        <p:tgtEl>
                                          <p:spTgt spid="44"/>
                                        </p:tgtEl>
                                        <p:attrNameLst>
                                          <p:attrName>style.visibility</p:attrName>
                                        </p:attrNameLst>
                                      </p:cBhvr>
                                      <p:to>
                                        <p:strVal val="visible"/>
                                      </p:to>
                                    </p:set>
                                    <p:anim calcmode="lin" valueType="num">
                                      <p:cBhvr>
                                        <p:cTn id="209" dur="500" fill="hold"/>
                                        <p:tgtEl>
                                          <p:spTgt spid="44"/>
                                        </p:tgtEl>
                                        <p:attrNameLst>
                                          <p:attrName>ppt_w</p:attrName>
                                        </p:attrNameLst>
                                      </p:cBhvr>
                                      <p:tavLst>
                                        <p:tav tm="0">
                                          <p:val>
                                            <p:fltVal val="0"/>
                                          </p:val>
                                        </p:tav>
                                        <p:tav tm="100000">
                                          <p:val>
                                            <p:strVal val="#ppt_w"/>
                                          </p:val>
                                        </p:tav>
                                      </p:tavLst>
                                    </p:anim>
                                    <p:anim calcmode="lin" valueType="num">
                                      <p:cBhvr>
                                        <p:cTn id="210" dur="500" fill="hold"/>
                                        <p:tgtEl>
                                          <p:spTgt spid="44"/>
                                        </p:tgtEl>
                                        <p:attrNameLst>
                                          <p:attrName>ppt_h</p:attrName>
                                        </p:attrNameLst>
                                      </p:cBhvr>
                                      <p:tavLst>
                                        <p:tav tm="0">
                                          <p:val>
                                            <p:fltVal val="0"/>
                                          </p:val>
                                        </p:tav>
                                        <p:tav tm="100000">
                                          <p:val>
                                            <p:strVal val="#ppt_h"/>
                                          </p:val>
                                        </p:tav>
                                      </p:tavLst>
                                    </p:anim>
                                    <p:animEffect transition="in" filter="fade">
                                      <p:cBhvr>
                                        <p:cTn id="211" dur="500"/>
                                        <p:tgtEl>
                                          <p:spTgt spid="44"/>
                                        </p:tgtEl>
                                      </p:cBhvr>
                                    </p:animEffect>
                                  </p:childTnLst>
                                </p:cTn>
                              </p:par>
                              <p:par>
                                <p:cTn id="212" presetID="53" presetClass="entr" presetSubtype="16" fill="hold" grpId="0" nodeType="withEffect">
                                  <p:stCondLst>
                                    <p:cond delay="1250"/>
                                  </p:stCondLst>
                                  <p:childTnLst>
                                    <p:set>
                                      <p:cBhvr>
                                        <p:cTn id="213" dur="1" fill="hold">
                                          <p:stCondLst>
                                            <p:cond delay="0"/>
                                          </p:stCondLst>
                                        </p:cTn>
                                        <p:tgtEl>
                                          <p:spTgt spid="56"/>
                                        </p:tgtEl>
                                        <p:attrNameLst>
                                          <p:attrName>style.visibility</p:attrName>
                                        </p:attrNameLst>
                                      </p:cBhvr>
                                      <p:to>
                                        <p:strVal val="visible"/>
                                      </p:to>
                                    </p:set>
                                    <p:anim calcmode="lin" valueType="num">
                                      <p:cBhvr>
                                        <p:cTn id="214" dur="500" fill="hold"/>
                                        <p:tgtEl>
                                          <p:spTgt spid="56"/>
                                        </p:tgtEl>
                                        <p:attrNameLst>
                                          <p:attrName>ppt_w</p:attrName>
                                        </p:attrNameLst>
                                      </p:cBhvr>
                                      <p:tavLst>
                                        <p:tav tm="0">
                                          <p:val>
                                            <p:fltVal val="0"/>
                                          </p:val>
                                        </p:tav>
                                        <p:tav tm="100000">
                                          <p:val>
                                            <p:strVal val="#ppt_w"/>
                                          </p:val>
                                        </p:tav>
                                      </p:tavLst>
                                    </p:anim>
                                    <p:anim calcmode="lin" valueType="num">
                                      <p:cBhvr>
                                        <p:cTn id="215" dur="500" fill="hold"/>
                                        <p:tgtEl>
                                          <p:spTgt spid="56"/>
                                        </p:tgtEl>
                                        <p:attrNameLst>
                                          <p:attrName>ppt_h</p:attrName>
                                        </p:attrNameLst>
                                      </p:cBhvr>
                                      <p:tavLst>
                                        <p:tav tm="0">
                                          <p:val>
                                            <p:fltVal val="0"/>
                                          </p:val>
                                        </p:tav>
                                        <p:tav tm="100000">
                                          <p:val>
                                            <p:strVal val="#ppt_h"/>
                                          </p:val>
                                        </p:tav>
                                      </p:tavLst>
                                    </p:anim>
                                    <p:animEffect transition="in" filter="fade">
                                      <p:cBhvr>
                                        <p:cTn id="216" dur="500"/>
                                        <p:tgtEl>
                                          <p:spTgt spid="56"/>
                                        </p:tgtEl>
                                      </p:cBhvr>
                                    </p:animEffect>
                                  </p:childTnLst>
                                </p:cTn>
                              </p:par>
                              <p:par>
                                <p:cTn id="217" presetID="53" presetClass="entr" presetSubtype="16" fill="hold" grpId="0" nodeType="withEffect">
                                  <p:stCondLst>
                                    <p:cond delay="1250"/>
                                  </p:stCondLst>
                                  <p:childTnLst>
                                    <p:set>
                                      <p:cBhvr>
                                        <p:cTn id="218" dur="1" fill="hold">
                                          <p:stCondLst>
                                            <p:cond delay="0"/>
                                          </p:stCondLst>
                                        </p:cTn>
                                        <p:tgtEl>
                                          <p:spTgt spid="49"/>
                                        </p:tgtEl>
                                        <p:attrNameLst>
                                          <p:attrName>style.visibility</p:attrName>
                                        </p:attrNameLst>
                                      </p:cBhvr>
                                      <p:to>
                                        <p:strVal val="visible"/>
                                      </p:to>
                                    </p:set>
                                    <p:anim calcmode="lin" valueType="num">
                                      <p:cBhvr>
                                        <p:cTn id="219" dur="500" fill="hold"/>
                                        <p:tgtEl>
                                          <p:spTgt spid="49"/>
                                        </p:tgtEl>
                                        <p:attrNameLst>
                                          <p:attrName>ppt_w</p:attrName>
                                        </p:attrNameLst>
                                      </p:cBhvr>
                                      <p:tavLst>
                                        <p:tav tm="0">
                                          <p:val>
                                            <p:fltVal val="0"/>
                                          </p:val>
                                        </p:tav>
                                        <p:tav tm="100000">
                                          <p:val>
                                            <p:strVal val="#ppt_w"/>
                                          </p:val>
                                        </p:tav>
                                      </p:tavLst>
                                    </p:anim>
                                    <p:anim calcmode="lin" valueType="num">
                                      <p:cBhvr>
                                        <p:cTn id="220" dur="500" fill="hold"/>
                                        <p:tgtEl>
                                          <p:spTgt spid="49"/>
                                        </p:tgtEl>
                                        <p:attrNameLst>
                                          <p:attrName>ppt_h</p:attrName>
                                        </p:attrNameLst>
                                      </p:cBhvr>
                                      <p:tavLst>
                                        <p:tav tm="0">
                                          <p:val>
                                            <p:fltVal val="0"/>
                                          </p:val>
                                        </p:tav>
                                        <p:tav tm="100000">
                                          <p:val>
                                            <p:strVal val="#ppt_h"/>
                                          </p:val>
                                        </p:tav>
                                      </p:tavLst>
                                    </p:anim>
                                    <p:animEffect transition="in" filter="fade">
                                      <p:cBhvr>
                                        <p:cTn id="221" dur="500"/>
                                        <p:tgtEl>
                                          <p:spTgt spid="49"/>
                                        </p:tgtEl>
                                      </p:cBhvr>
                                    </p:animEffect>
                                  </p:childTnLst>
                                </p:cTn>
                              </p:par>
                              <p:par>
                                <p:cTn id="222" presetID="53" presetClass="entr" presetSubtype="16" fill="hold" grpId="0" nodeType="withEffect">
                                  <p:stCondLst>
                                    <p:cond delay="12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500" fill="hold"/>
                                        <p:tgtEl>
                                          <p:spTgt spid="29"/>
                                        </p:tgtEl>
                                        <p:attrNameLst>
                                          <p:attrName>ppt_w</p:attrName>
                                        </p:attrNameLst>
                                      </p:cBhvr>
                                      <p:tavLst>
                                        <p:tav tm="0">
                                          <p:val>
                                            <p:fltVal val="0"/>
                                          </p:val>
                                        </p:tav>
                                        <p:tav tm="100000">
                                          <p:val>
                                            <p:strVal val="#ppt_w"/>
                                          </p:val>
                                        </p:tav>
                                      </p:tavLst>
                                    </p:anim>
                                    <p:anim calcmode="lin" valueType="num">
                                      <p:cBhvr>
                                        <p:cTn id="225" dur="500" fill="hold"/>
                                        <p:tgtEl>
                                          <p:spTgt spid="29"/>
                                        </p:tgtEl>
                                        <p:attrNameLst>
                                          <p:attrName>ppt_h</p:attrName>
                                        </p:attrNameLst>
                                      </p:cBhvr>
                                      <p:tavLst>
                                        <p:tav tm="0">
                                          <p:val>
                                            <p:fltVal val="0"/>
                                          </p:val>
                                        </p:tav>
                                        <p:tav tm="100000">
                                          <p:val>
                                            <p:strVal val="#ppt_h"/>
                                          </p:val>
                                        </p:tav>
                                      </p:tavLst>
                                    </p:anim>
                                    <p:animEffect transition="in" filter="fade">
                                      <p:cBhvr>
                                        <p:cTn id="226" dur="500"/>
                                        <p:tgtEl>
                                          <p:spTgt spid="29"/>
                                        </p:tgtEl>
                                      </p:cBhvr>
                                    </p:animEffect>
                                  </p:childTnLst>
                                </p:cTn>
                              </p:par>
                              <p:par>
                                <p:cTn id="227" presetID="53" presetClass="entr" presetSubtype="16" fill="hold" grpId="0" nodeType="withEffect">
                                  <p:stCondLst>
                                    <p:cond delay="1250"/>
                                  </p:stCondLst>
                                  <p:childTnLst>
                                    <p:set>
                                      <p:cBhvr>
                                        <p:cTn id="228" dur="1" fill="hold">
                                          <p:stCondLst>
                                            <p:cond delay="0"/>
                                          </p:stCondLst>
                                        </p:cTn>
                                        <p:tgtEl>
                                          <p:spTgt spid="43"/>
                                        </p:tgtEl>
                                        <p:attrNameLst>
                                          <p:attrName>style.visibility</p:attrName>
                                        </p:attrNameLst>
                                      </p:cBhvr>
                                      <p:to>
                                        <p:strVal val="visible"/>
                                      </p:to>
                                    </p:set>
                                    <p:anim calcmode="lin" valueType="num">
                                      <p:cBhvr>
                                        <p:cTn id="229" dur="500" fill="hold"/>
                                        <p:tgtEl>
                                          <p:spTgt spid="43"/>
                                        </p:tgtEl>
                                        <p:attrNameLst>
                                          <p:attrName>ppt_w</p:attrName>
                                        </p:attrNameLst>
                                      </p:cBhvr>
                                      <p:tavLst>
                                        <p:tav tm="0">
                                          <p:val>
                                            <p:fltVal val="0"/>
                                          </p:val>
                                        </p:tav>
                                        <p:tav tm="100000">
                                          <p:val>
                                            <p:strVal val="#ppt_w"/>
                                          </p:val>
                                        </p:tav>
                                      </p:tavLst>
                                    </p:anim>
                                    <p:anim calcmode="lin" valueType="num">
                                      <p:cBhvr>
                                        <p:cTn id="230" dur="500" fill="hold"/>
                                        <p:tgtEl>
                                          <p:spTgt spid="43"/>
                                        </p:tgtEl>
                                        <p:attrNameLst>
                                          <p:attrName>ppt_h</p:attrName>
                                        </p:attrNameLst>
                                      </p:cBhvr>
                                      <p:tavLst>
                                        <p:tav tm="0">
                                          <p:val>
                                            <p:fltVal val="0"/>
                                          </p:val>
                                        </p:tav>
                                        <p:tav tm="100000">
                                          <p:val>
                                            <p:strVal val="#ppt_h"/>
                                          </p:val>
                                        </p:tav>
                                      </p:tavLst>
                                    </p:anim>
                                    <p:animEffect transition="in" filter="fade">
                                      <p:cBhvr>
                                        <p:cTn id="231" dur="500"/>
                                        <p:tgtEl>
                                          <p:spTgt spid="43"/>
                                        </p:tgtEl>
                                      </p:cBhvr>
                                    </p:animEffect>
                                  </p:childTnLst>
                                </p:cTn>
                              </p:par>
                              <p:par>
                                <p:cTn id="232" presetID="53" presetClass="entr" presetSubtype="16" fill="hold" grpId="0" nodeType="withEffect">
                                  <p:stCondLst>
                                    <p:cond delay="1250"/>
                                  </p:stCondLst>
                                  <p:childTnLst>
                                    <p:set>
                                      <p:cBhvr>
                                        <p:cTn id="233" dur="1" fill="hold">
                                          <p:stCondLst>
                                            <p:cond delay="0"/>
                                          </p:stCondLst>
                                        </p:cTn>
                                        <p:tgtEl>
                                          <p:spTgt spid="16"/>
                                        </p:tgtEl>
                                        <p:attrNameLst>
                                          <p:attrName>style.visibility</p:attrName>
                                        </p:attrNameLst>
                                      </p:cBhvr>
                                      <p:to>
                                        <p:strVal val="visible"/>
                                      </p:to>
                                    </p:set>
                                    <p:anim calcmode="lin" valueType="num">
                                      <p:cBhvr>
                                        <p:cTn id="234" dur="500" fill="hold"/>
                                        <p:tgtEl>
                                          <p:spTgt spid="16"/>
                                        </p:tgtEl>
                                        <p:attrNameLst>
                                          <p:attrName>ppt_w</p:attrName>
                                        </p:attrNameLst>
                                      </p:cBhvr>
                                      <p:tavLst>
                                        <p:tav tm="0">
                                          <p:val>
                                            <p:fltVal val="0"/>
                                          </p:val>
                                        </p:tav>
                                        <p:tav tm="100000">
                                          <p:val>
                                            <p:strVal val="#ppt_w"/>
                                          </p:val>
                                        </p:tav>
                                      </p:tavLst>
                                    </p:anim>
                                    <p:anim calcmode="lin" valueType="num">
                                      <p:cBhvr>
                                        <p:cTn id="235" dur="500" fill="hold"/>
                                        <p:tgtEl>
                                          <p:spTgt spid="16"/>
                                        </p:tgtEl>
                                        <p:attrNameLst>
                                          <p:attrName>ppt_h</p:attrName>
                                        </p:attrNameLst>
                                      </p:cBhvr>
                                      <p:tavLst>
                                        <p:tav tm="0">
                                          <p:val>
                                            <p:fltVal val="0"/>
                                          </p:val>
                                        </p:tav>
                                        <p:tav tm="100000">
                                          <p:val>
                                            <p:strVal val="#ppt_h"/>
                                          </p:val>
                                        </p:tav>
                                      </p:tavLst>
                                    </p:anim>
                                    <p:animEffect transition="in" filter="fade">
                                      <p:cBhvr>
                                        <p:cTn id="236" dur="500"/>
                                        <p:tgtEl>
                                          <p:spTgt spid="16"/>
                                        </p:tgtEl>
                                      </p:cBhvr>
                                    </p:animEffect>
                                  </p:childTnLst>
                                </p:cTn>
                              </p:par>
                              <p:par>
                                <p:cTn id="237" presetID="53" presetClass="entr" presetSubtype="16" fill="hold" grpId="0" nodeType="withEffect">
                                  <p:stCondLst>
                                    <p:cond delay="1250"/>
                                  </p:stCondLst>
                                  <p:childTnLst>
                                    <p:set>
                                      <p:cBhvr>
                                        <p:cTn id="238" dur="1" fill="hold">
                                          <p:stCondLst>
                                            <p:cond delay="0"/>
                                          </p:stCondLst>
                                        </p:cTn>
                                        <p:tgtEl>
                                          <p:spTgt spid="17"/>
                                        </p:tgtEl>
                                        <p:attrNameLst>
                                          <p:attrName>style.visibility</p:attrName>
                                        </p:attrNameLst>
                                      </p:cBhvr>
                                      <p:to>
                                        <p:strVal val="visible"/>
                                      </p:to>
                                    </p:set>
                                    <p:anim calcmode="lin" valueType="num">
                                      <p:cBhvr>
                                        <p:cTn id="239" dur="500" fill="hold"/>
                                        <p:tgtEl>
                                          <p:spTgt spid="17"/>
                                        </p:tgtEl>
                                        <p:attrNameLst>
                                          <p:attrName>ppt_w</p:attrName>
                                        </p:attrNameLst>
                                      </p:cBhvr>
                                      <p:tavLst>
                                        <p:tav tm="0">
                                          <p:val>
                                            <p:fltVal val="0"/>
                                          </p:val>
                                        </p:tav>
                                        <p:tav tm="100000">
                                          <p:val>
                                            <p:strVal val="#ppt_w"/>
                                          </p:val>
                                        </p:tav>
                                      </p:tavLst>
                                    </p:anim>
                                    <p:anim calcmode="lin" valueType="num">
                                      <p:cBhvr>
                                        <p:cTn id="240" dur="500" fill="hold"/>
                                        <p:tgtEl>
                                          <p:spTgt spid="17"/>
                                        </p:tgtEl>
                                        <p:attrNameLst>
                                          <p:attrName>ppt_h</p:attrName>
                                        </p:attrNameLst>
                                      </p:cBhvr>
                                      <p:tavLst>
                                        <p:tav tm="0">
                                          <p:val>
                                            <p:fltVal val="0"/>
                                          </p:val>
                                        </p:tav>
                                        <p:tav tm="100000">
                                          <p:val>
                                            <p:strVal val="#ppt_h"/>
                                          </p:val>
                                        </p:tav>
                                      </p:tavLst>
                                    </p:anim>
                                    <p:animEffect transition="in" filter="fade">
                                      <p:cBhvr>
                                        <p:cTn id="241" dur="500"/>
                                        <p:tgtEl>
                                          <p:spTgt spid="17"/>
                                        </p:tgtEl>
                                      </p:cBhvr>
                                    </p:animEffect>
                                  </p:childTnLst>
                                </p:cTn>
                              </p:par>
                              <p:par>
                                <p:cTn id="242" presetID="53" presetClass="entr" presetSubtype="16" fill="hold" grpId="0" nodeType="withEffect">
                                  <p:stCondLst>
                                    <p:cond delay="1250"/>
                                  </p:stCondLst>
                                  <p:childTnLst>
                                    <p:set>
                                      <p:cBhvr>
                                        <p:cTn id="243" dur="1" fill="hold">
                                          <p:stCondLst>
                                            <p:cond delay="0"/>
                                          </p:stCondLst>
                                        </p:cTn>
                                        <p:tgtEl>
                                          <p:spTgt spid="33"/>
                                        </p:tgtEl>
                                        <p:attrNameLst>
                                          <p:attrName>style.visibility</p:attrName>
                                        </p:attrNameLst>
                                      </p:cBhvr>
                                      <p:to>
                                        <p:strVal val="visible"/>
                                      </p:to>
                                    </p:set>
                                    <p:anim calcmode="lin" valueType="num">
                                      <p:cBhvr>
                                        <p:cTn id="244" dur="500" fill="hold"/>
                                        <p:tgtEl>
                                          <p:spTgt spid="33"/>
                                        </p:tgtEl>
                                        <p:attrNameLst>
                                          <p:attrName>ppt_w</p:attrName>
                                        </p:attrNameLst>
                                      </p:cBhvr>
                                      <p:tavLst>
                                        <p:tav tm="0">
                                          <p:val>
                                            <p:fltVal val="0"/>
                                          </p:val>
                                        </p:tav>
                                        <p:tav tm="100000">
                                          <p:val>
                                            <p:strVal val="#ppt_w"/>
                                          </p:val>
                                        </p:tav>
                                      </p:tavLst>
                                    </p:anim>
                                    <p:anim calcmode="lin" valueType="num">
                                      <p:cBhvr>
                                        <p:cTn id="245" dur="500" fill="hold"/>
                                        <p:tgtEl>
                                          <p:spTgt spid="33"/>
                                        </p:tgtEl>
                                        <p:attrNameLst>
                                          <p:attrName>ppt_h</p:attrName>
                                        </p:attrNameLst>
                                      </p:cBhvr>
                                      <p:tavLst>
                                        <p:tav tm="0">
                                          <p:val>
                                            <p:fltVal val="0"/>
                                          </p:val>
                                        </p:tav>
                                        <p:tav tm="100000">
                                          <p:val>
                                            <p:strVal val="#ppt_h"/>
                                          </p:val>
                                        </p:tav>
                                      </p:tavLst>
                                    </p:anim>
                                    <p:animEffect transition="in" filter="fade">
                                      <p:cBhvr>
                                        <p:cTn id="246" dur="500"/>
                                        <p:tgtEl>
                                          <p:spTgt spid="33"/>
                                        </p:tgtEl>
                                      </p:cBhvr>
                                    </p:animEffect>
                                  </p:childTnLst>
                                </p:cTn>
                              </p:par>
                              <p:par>
                                <p:cTn id="247" presetID="53" presetClass="entr" presetSubtype="16" fill="hold" grpId="0" nodeType="withEffect">
                                  <p:stCondLst>
                                    <p:cond delay="1250"/>
                                  </p:stCondLst>
                                  <p:childTnLst>
                                    <p:set>
                                      <p:cBhvr>
                                        <p:cTn id="248" dur="1" fill="hold">
                                          <p:stCondLst>
                                            <p:cond delay="0"/>
                                          </p:stCondLst>
                                        </p:cTn>
                                        <p:tgtEl>
                                          <p:spTgt spid="38"/>
                                        </p:tgtEl>
                                        <p:attrNameLst>
                                          <p:attrName>style.visibility</p:attrName>
                                        </p:attrNameLst>
                                      </p:cBhvr>
                                      <p:to>
                                        <p:strVal val="visible"/>
                                      </p:to>
                                    </p:set>
                                    <p:anim calcmode="lin" valueType="num">
                                      <p:cBhvr>
                                        <p:cTn id="249" dur="500" fill="hold"/>
                                        <p:tgtEl>
                                          <p:spTgt spid="38"/>
                                        </p:tgtEl>
                                        <p:attrNameLst>
                                          <p:attrName>ppt_w</p:attrName>
                                        </p:attrNameLst>
                                      </p:cBhvr>
                                      <p:tavLst>
                                        <p:tav tm="0">
                                          <p:val>
                                            <p:fltVal val="0"/>
                                          </p:val>
                                        </p:tav>
                                        <p:tav tm="100000">
                                          <p:val>
                                            <p:strVal val="#ppt_w"/>
                                          </p:val>
                                        </p:tav>
                                      </p:tavLst>
                                    </p:anim>
                                    <p:anim calcmode="lin" valueType="num">
                                      <p:cBhvr>
                                        <p:cTn id="250" dur="500" fill="hold"/>
                                        <p:tgtEl>
                                          <p:spTgt spid="38"/>
                                        </p:tgtEl>
                                        <p:attrNameLst>
                                          <p:attrName>ppt_h</p:attrName>
                                        </p:attrNameLst>
                                      </p:cBhvr>
                                      <p:tavLst>
                                        <p:tav tm="0">
                                          <p:val>
                                            <p:fltVal val="0"/>
                                          </p:val>
                                        </p:tav>
                                        <p:tav tm="100000">
                                          <p:val>
                                            <p:strVal val="#ppt_h"/>
                                          </p:val>
                                        </p:tav>
                                      </p:tavLst>
                                    </p:anim>
                                    <p:animEffect transition="in" filter="fade">
                                      <p:cBhvr>
                                        <p:cTn id="251" dur="500"/>
                                        <p:tgtEl>
                                          <p:spTgt spid="38"/>
                                        </p:tgtEl>
                                      </p:cBhvr>
                                    </p:animEffect>
                                  </p:childTnLst>
                                </p:cTn>
                              </p:par>
                              <p:par>
                                <p:cTn id="252" presetID="53" presetClass="entr" presetSubtype="16" fill="hold" grpId="0" nodeType="withEffect">
                                  <p:stCondLst>
                                    <p:cond delay="1250"/>
                                  </p:stCondLst>
                                  <p:childTnLst>
                                    <p:set>
                                      <p:cBhvr>
                                        <p:cTn id="253" dur="1" fill="hold">
                                          <p:stCondLst>
                                            <p:cond delay="0"/>
                                          </p:stCondLst>
                                        </p:cTn>
                                        <p:tgtEl>
                                          <p:spTgt spid="8"/>
                                        </p:tgtEl>
                                        <p:attrNameLst>
                                          <p:attrName>style.visibility</p:attrName>
                                        </p:attrNameLst>
                                      </p:cBhvr>
                                      <p:to>
                                        <p:strVal val="visible"/>
                                      </p:to>
                                    </p:set>
                                    <p:anim calcmode="lin" valueType="num">
                                      <p:cBhvr>
                                        <p:cTn id="254" dur="500" fill="hold"/>
                                        <p:tgtEl>
                                          <p:spTgt spid="8"/>
                                        </p:tgtEl>
                                        <p:attrNameLst>
                                          <p:attrName>ppt_w</p:attrName>
                                        </p:attrNameLst>
                                      </p:cBhvr>
                                      <p:tavLst>
                                        <p:tav tm="0">
                                          <p:val>
                                            <p:fltVal val="0"/>
                                          </p:val>
                                        </p:tav>
                                        <p:tav tm="100000">
                                          <p:val>
                                            <p:strVal val="#ppt_w"/>
                                          </p:val>
                                        </p:tav>
                                      </p:tavLst>
                                    </p:anim>
                                    <p:anim calcmode="lin" valueType="num">
                                      <p:cBhvr>
                                        <p:cTn id="255" dur="500" fill="hold"/>
                                        <p:tgtEl>
                                          <p:spTgt spid="8"/>
                                        </p:tgtEl>
                                        <p:attrNameLst>
                                          <p:attrName>ppt_h</p:attrName>
                                        </p:attrNameLst>
                                      </p:cBhvr>
                                      <p:tavLst>
                                        <p:tav tm="0">
                                          <p:val>
                                            <p:fltVal val="0"/>
                                          </p:val>
                                        </p:tav>
                                        <p:tav tm="100000">
                                          <p:val>
                                            <p:strVal val="#ppt_h"/>
                                          </p:val>
                                        </p:tav>
                                      </p:tavLst>
                                    </p:anim>
                                    <p:animEffect transition="in" filter="fade">
                                      <p:cBhvr>
                                        <p:cTn id="256" dur="500"/>
                                        <p:tgtEl>
                                          <p:spTgt spid="8"/>
                                        </p:tgtEl>
                                      </p:cBhvr>
                                    </p:animEffect>
                                  </p:childTnLst>
                                </p:cTn>
                              </p:par>
                              <p:par>
                                <p:cTn id="257" presetID="22" presetClass="entr" presetSubtype="8" fill="hold" grpId="0" nodeType="withEffect">
                                  <p:stCondLst>
                                    <p:cond delay="1750"/>
                                  </p:stCondLst>
                                  <p:childTnLst>
                                    <p:set>
                                      <p:cBhvr>
                                        <p:cTn id="258" dur="1" fill="hold">
                                          <p:stCondLst>
                                            <p:cond delay="0"/>
                                          </p:stCondLst>
                                        </p:cTn>
                                        <p:tgtEl>
                                          <p:spTgt spid="58"/>
                                        </p:tgtEl>
                                        <p:attrNameLst>
                                          <p:attrName>style.visibility</p:attrName>
                                        </p:attrNameLst>
                                      </p:cBhvr>
                                      <p:to>
                                        <p:strVal val="visible"/>
                                      </p:to>
                                    </p:set>
                                    <p:animEffect transition="in" filter="wipe(left)">
                                      <p:cBhvr>
                                        <p:cTn id="259" dur="500"/>
                                        <p:tgtEl>
                                          <p:spTgt spid="58"/>
                                        </p:tgtEl>
                                      </p:cBhvr>
                                    </p:animEffect>
                                  </p:childTnLst>
                                </p:cTn>
                              </p:par>
                              <p:par>
                                <p:cTn id="260" presetID="22" presetClass="entr" presetSubtype="8" fill="hold" grpId="0" nodeType="withEffect">
                                  <p:stCondLst>
                                    <p:cond delay="1750"/>
                                  </p:stCondLst>
                                  <p:childTnLst>
                                    <p:set>
                                      <p:cBhvr>
                                        <p:cTn id="261" dur="1" fill="hold">
                                          <p:stCondLst>
                                            <p:cond delay="0"/>
                                          </p:stCondLst>
                                        </p:cTn>
                                        <p:tgtEl>
                                          <p:spTgt spid="62"/>
                                        </p:tgtEl>
                                        <p:attrNameLst>
                                          <p:attrName>style.visibility</p:attrName>
                                        </p:attrNameLst>
                                      </p:cBhvr>
                                      <p:to>
                                        <p:strVal val="visible"/>
                                      </p:to>
                                    </p:set>
                                    <p:animEffect transition="in" filter="wipe(left)">
                                      <p:cBhvr>
                                        <p:cTn id="2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60" grpId="0"/>
      <p:bldP spid="60" grpId="1"/>
      <p:bldP spid="58" grpId="0"/>
      <p:bldP spid="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03</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B1906E2-2477-424F-96C8-64B6645C7922}"/>
              </a:ext>
            </a:extLst>
          </p:cNvPr>
          <p:cNvSpPr txBox="1"/>
          <p:nvPr/>
        </p:nvSpPr>
        <p:spPr>
          <a:xfrm>
            <a:off x="1299234" y="1206929"/>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2" name="文本框 61">
            <a:extLst>
              <a:ext uri="{FF2B5EF4-FFF2-40B4-BE49-F238E27FC236}">
                <a16:creationId xmlns:a16="http://schemas.microsoft.com/office/drawing/2014/main" id="{03564AF4-4688-443A-9827-7757379342D9}"/>
              </a:ext>
            </a:extLst>
          </p:cNvPr>
          <p:cNvSpPr txBox="1"/>
          <p:nvPr/>
        </p:nvSpPr>
        <p:spPr>
          <a:xfrm>
            <a:off x="1086911" y="1740634"/>
            <a:ext cx="8074505" cy="2123658"/>
          </a:xfrm>
          <a:prstGeom prst="rect">
            <a:avLst/>
          </a:prstGeom>
          <a:noFill/>
        </p:spPr>
        <p:txBody>
          <a:bodyPr wrap="square" rtlCol="0">
            <a:spAutoFit/>
          </a:bodyPr>
          <a:lstStyle/>
          <a:p>
            <a:r>
              <a:rPr lang="en-US" altLang="zh-CN" b="1" dirty="0" smtClean="0"/>
              <a:t>1. </a:t>
            </a:r>
            <a:r>
              <a:rPr lang="zh-CN" altLang="en-US" b="1" dirty="0" smtClean="0"/>
              <a:t>库</a:t>
            </a:r>
            <a:r>
              <a:rPr lang="zh-CN" altLang="en-US" b="1" dirty="0"/>
              <a:t>安装</a:t>
            </a:r>
          </a:p>
          <a:p>
            <a:r>
              <a:rPr lang="zh-CN" altLang="en-US" sz="1600" dirty="0"/>
              <a:t>需要安装 </a:t>
            </a:r>
            <a:r>
              <a:rPr lang="en-US" altLang="zh-CN" sz="1600" dirty="0" err="1"/>
              <a:t>pygame</a:t>
            </a:r>
            <a:r>
              <a:rPr lang="zh-CN" altLang="en-US" sz="1600" dirty="0" smtClean="0"/>
              <a:t>，</a:t>
            </a:r>
            <a:endParaRPr lang="en-US" altLang="zh-CN" sz="1600" dirty="0" smtClean="0"/>
          </a:p>
          <a:p>
            <a:r>
              <a:rPr lang="zh-CN" altLang="en-US" sz="1600" dirty="0" smtClean="0"/>
              <a:t>安装</a:t>
            </a:r>
            <a:r>
              <a:rPr lang="zh-CN" altLang="en-US" sz="1600" dirty="0"/>
              <a:t>指令</a:t>
            </a:r>
            <a:r>
              <a:rPr lang="en-US" altLang="zh-CN" sz="1600" dirty="0"/>
              <a:t>: pip install </a:t>
            </a:r>
            <a:r>
              <a:rPr lang="en-US" altLang="zh-CN" sz="1600" dirty="0" err="1"/>
              <a:t>pygame</a:t>
            </a:r>
            <a:r>
              <a:rPr lang="en-US" altLang="zh-CN" sz="1600" dirty="0"/>
              <a:t>==1.9.6 </a:t>
            </a:r>
            <a:r>
              <a:rPr lang="zh-CN" altLang="en-US" sz="1600" dirty="0"/>
              <a:t>鉴于下载国外资源较慢，可以换成国内的豆瓣源，安装指令</a:t>
            </a:r>
            <a:r>
              <a:rPr lang="en-US" altLang="zh-CN" sz="1600" dirty="0"/>
              <a:t>: pip install </a:t>
            </a:r>
            <a:r>
              <a:rPr lang="en-US" altLang="zh-CN" sz="1600" dirty="0" err="1"/>
              <a:t>pygame</a:t>
            </a:r>
            <a:r>
              <a:rPr lang="en-US" altLang="zh-CN" sz="1600" dirty="0"/>
              <a:t> </a:t>
            </a:r>
            <a:r>
              <a:rPr lang="en-US" altLang="zh-CN" sz="1600" dirty="0" smtClean="0"/>
              <a:t>–</a:t>
            </a:r>
            <a:r>
              <a:rPr lang="en-US" altLang="zh-CN" sz="1600" dirty="0" err="1" smtClean="0"/>
              <a:t>i</a:t>
            </a:r>
            <a:r>
              <a:rPr lang="en-US" altLang="zh-CN" sz="1600" dirty="0" smtClean="0"/>
              <a:t> https</a:t>
            </a:r>
            <a:r>
              <a:rPr lang="en-US" altLang="zh-CN" sz="1600" dirty="0"/>
              <a:t>://pypi.douban.com/simple </a:t>
            </a:r>
            <a:endParaRPr lang="en-US" altLang="zh-CN" sz="1600" dirty="0" smtClean="0"/>
          </a:p>
          <a:p>
            <a:r>
              <a:rPr lang="zh-CN" altLang="en-US" sz="1600" dirty="0" smtClean="0"/>
              <a:t>安装</a:t>
            </a:r>
            <a:r>
              <a:rPr lang="zh-CN" altLang="en-US" sz="1600" dirty="0"/>
              <a:t>成功后会显示如下信息： </a:t>
            </a:r>
            <a:endParaRPr lang="en-US" altLang="zh-CN" sz="1600" dirty="0" smtClean="0"/>
          </a:p>
          <a:p>
            <a:r>
              <a:rPr lang="en-US" altLang="zh-CN" sz="1600" dirty="0" smtClean="0"/>
              <a:t>Installing </a:t>
            </a:r>
            <a:r>
              <a:rPr lang="en-US" altLang="zh-CN" sz="1600" dirty="0"/>
              <a:t>collected packages: </a:t>
            </a:r>
            <a:r>
              <a:rPr lang="en-US" altLang="zh-CN" sz="1600" dirty="0" err="1"/>
              <a:t>pygame</a:t>
            </a:r>
            <a:r>
              <a:rPr lang="en-US" altLang="zh-CN" sz="1600" dirty="0"/>
              <a:t> </a:t>
            </a:r>
            <a:endParaRPr lang="en-US" altLang="zh-CN" sz="1600" dirty="0" smtClean="0"/>
          </a:p>
          <a:p>
            <a:r>
              <a:rPr lang="en-US" altLang="zh-CN" sz="1600" dirty="0" smtClean="0"/>
              <a:t>Successfully </a:t>
            </a:r>
            <a:r>
              <a:rPr lang="en-US" altLang="zh-CN" sz="1600" dirty="0"/>
              <a:t>installed pygame-1.9.6 </a:t>
            </a:r>
            <a:endParaRPr lang="en-US" altLang="zh-CN" sz="1600" dirty="0" smtClean="0"/>
          </a:p>
          <a:p>
            <a:r>
              <a:rPr lang="zh-CN" altLang="en-US" sz="1600" dirty="0" smtClean="0"/>
              <a:t>安装</a:t>
            </a:r>
            <a:r>
              <a:rPr lang="zh-CN" altLang="en-US" sz="1600" dirty="0"/>
              <a:t>成功后，在 </a:t>
            </a:r>
            <a:r>
              <a:rPr lang="en-US" altLang="zh-CN" sz="1600" dirty="0"/>
              <a:t>python </a:t>
            </a:r>
            <a:r>
              <a:rPr lang="zh-CN" altLang="en-US" sz="1600" dirty="0"/>
              <a:t>的交互式界面输入 </a:t>
            </a:r>
            <a:r>
              <a:rPr lang="en-US" altLang="zh-CN" sz="1600" dirty="0"/>
              <a:t>import </a:t>
            </a:r>
            <a:r>
              <a:rPr lang="en-US" altLang="zh-CN" sz="1600" dirty="0" err="1"/>
              <a:t>pygame</a:t>
            </a:r>
            <a:r>
              <a:rPr lang="zh-CN" altLang="en-US" sz="1600" dirty="0"/>
              <a:t>，系统不会报错。</a:t>
            </a:r>
          </a:p>
        </p:txBody>
      </p:sp>
      <p:grpSp>
        <p:nvGrpSpPr>
          <p:cNvPr id="3" name="组合 2">
            <a:extLst>
              <a:ext uri="{FF2B5EF4-FFF2-40B4-BE49-F238E27FC236}">
                <a16:creationId xmlns:a16="http://schemas.microsoft.com/office/drawing/2014/main" id="{3E11B167-385C-40AB-BFB8-9C036D06725F}"/>
              </a:ext>
            </a:extLst>
          </p:cNvPr>
          <p:cNvGrpSpPr/>
          <p:nvPr/>
        </p:nvGrpSpPr>
        <p:grpSpPr>
          <a:xfrm>
            <a:off x="1187538" y="924688"/>
            <a:ext cx="5445274" cy="400110"/>
            <a:chOff x="1187538" y="924688"/>
            <a:chExt cx="5445274" cy="400110"/>
          </a:xfrm>
        </p:grpSpPr>
        <p:sp>
          <p:nvSpPr>
            <p:cNvPr id="65" name="椭圆 64">
              <a:extLst>
                <a:ext uri="{FF2B5EF4-FFF2-40B4-BE49-F238E27FC236}">
                  <a16:creationId xmlns:a16="http://schemas.microsoft.com/office/drawing/2014/main" id="{0855E333-4F64-4634-A8BA-ACA1201CAC7F}"/>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a:extLst>
                <a:ext uri="{FF2B5EF4-FFF2-40B4-BE49-F238E27FC236}">
                  <a16:creationId xmlns:a16="http://schemas.microsoft.com/office/drawing/2014/main" id="{0C305FAA-0448-4D39-B4D1-DD2125EEC9F0}"/>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椭圆 67">
              <a:extLst>
                <a:ext uri="{FF2B5EF4-FFF2-40B4-BE49-F238E27FC236}">
                  <a16:creationId xmlns:a16="http://schemas.microsoft.com/office/drawing/2014/main" id="{72B2DC51-EBDE-446A-B4AA-74ABEA8A1846}"/>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D8EB2BB-4E4C-4E93-BCD7-576D0F2ED907}"/>
                </a:ext>
              </a:extLst>
            </p:cNvPr>
            <p:cNvSpPr txBox="1"/>
            <p:nvPr/>
          </p:nvSpPr>
          <p:spPr>
            <a:xfrm>
              <a:off x="2521461" y="924688"/>
              <a:ext cx="4111351" cy="400110"/>
            </a:xfrm>
            <a:prstGeom prst="rect">
              <a:avLst/>
            </a:prstGeom>
            <a:noFill/>
          </p:spPr>
          <p:txBody>
            <a:bodyPr wrap="square" rtlCol="0">
              <a:spAutoFit/>
            </a:bodyPr>
            <a:lstStyle/>
            <a:p>
              <a:r>
                <a:rPr lang="zh-CN" altLang="en-US" sz="2000" b="1" dirty="0">
                  <a:latin typeface="-apple-system"/>
                </a:rPr>
                <a:t>准备阶段</a:t>
              </a:r>
            </a:p>
          </p:txBody>
        </p:sp>
      </p:grpSp>
      <p:sp>
        <p:nvSpPr>
          <p:cNvPr id="4" name="TextBox 3"/>
          <p:cNvSpPr txBox="1"/>
          <p:nvPr/>
        </p:nvSpPr>
        <p:spPr>
          <a:xfrm>
            <a:off x="1086911" y="4209849"/>
            <a:ext cx="8687982" cy="1354217"/>
          </a:xfrm>
          <a:prstGeom prst="rect">
            <a:avLst/>
          </a:prstGeom>
          <a:noFill/>
        </p:spPr>
        <p:txBody>
          <a:bodyPr wrap="square" rtlCol="0">
            <a:spAutoFit/>
          </a:bodyPr>
          <a:lstStyle/>
          <a:p>
            <a:r>
              <a:rPr lang="en-US" altLang="zh-CN" b="1" dirty="0" smtClean="0"/>
              <a:t>2. </a:t>
            </a:r>
            <a:r>
              <a:rPr lang="zh-CN" altLang="en-US" b="1" dirty="0" smtClean="0"/>
              <a:t>文件</a:t>
            </a:r>
            <a:r>
              <a:rPr lang="zh-CN" altLang="en-US" b="1" dirty="0"/>
              <a:t>说明</a:t>
            </a:r>
          </a:p>
          <a:p>
            <a:r>
              <a:rPr lang="en-US" altLang="zh-CN" sz="1600" dirty="0"/>
              <a:t>font </a:t>
            </a:r>
            <a:r>
              <a:rPr lang="zh-CN" altLang="en-US" sz="1600" dirty="0"/>
              <a:t>文件夹里面存的是字体，可以根据自己的需要换</a:t>
            </a:r>
            <a:r>
              <a:rPr lang="en-US" altLang="zh-CN" sz="1600" dirty="0"/>
              <a:t>; </a:t>
            </a:r>
            <a:endParaRPr lang="en-US" altLang="zh-CN" sz="1600" dirty="0" smtClean="0"/>
          </a:p>
          <a:p>
            <a:r>
              <a:rPr lang="en-US" altLang="zh-CN" sz="1600" dirty="0" smtClean="0"/>
              <a:t>score.txt </a:t>
            </a:r>
            <a:r>
              <a:rPr lang="zh-CN" altLang="en-US" sz="1600" dirty="0"/>
              <a:t>里面存的是每次分数，用来记录最高记录</a:t>
            </a:r>
            <a:r>
              <a:rPr lang="en-US" altLang="zh-CN" sz="1600" dirty="0"/>
              <a:t>; </a:t>
            </a:r>
            <a:endParaRPr lang="en-US" altLang="zh-CN" sz="1600" dirty="0" smtClean="0"/>
          </a:p>
          <a:p>
            <a:r>
              <a:rPr lang="en-US" altLang="zh-CN" sz="1600" dirty="0" smtClean="0"/>
              <a:t>tetris.py </a:t>
            </a:r>
            <a:r>
              <a:rPr lang="zh-CN" altLang="en-US" sz="1600" dirty="0"/>
              <a:t>是游戏的主程序</a:t>
            </a:r>
            <a:r>
              <a:rPr lang="en-US" altLang="zh-CN" sz="1600" dirty="0"/>
              <a:t>, </a:t>
            </a:r>
            <a:r>
              <a:rPr lang="zh-CN" altLang="en-US" sz="1600" dirty="0"/>
              <a:t>可以 </a:t>
            </a:r>
            <a:r>
              <a:rPr lang="en-US" altLang="zh-CN" sz="1600" dirty="0"/>
              <a:t>clone </a:t>
            </a:r>
            <a:r>
              <a:rPr lang="zh-CN" altLang="en-US" sz="1600" dirty="0"/>
              <a:t>下来这个仓库直接使用</a:t>
            </a:r>
            <a:r>
              <a:rPr lang="en-US" altLang="zh-CN" sz="1600" dirty="0"/>
              <a:t>, </a:t>
            </a:r>
            <a:r>
              <a:rPr lang="zh-CN" altLang="en-US" sz="1600" dirty="0"/>
              <a:t>按 </a:t>
            </a:r>
            <a:r>
              <a:rPr lang="en-US" altLang="zh-CN" sz="1600" dirty="0"/>
              <a:t>a </a:t>
            </a:r>
            <a:r>
              <a:rPr lang="zh-CN" altLang="en-US" sz="1600" dirty="0"/>
              <a:t>进入或 者退出 </a:t>
            </a:r>
            <a:r>
              <a:rPr lang="en-US" altLang="zh-CN" sz="1600" dirty="0"/>
              <a:t>AI </a:t>
            </a:r>
            <a:r>
              <a:rPr lang="zh-CN" altLang="en-US" sz="1600" dirty="0"/>
              <a:t>模式</a:t>
            </a:r>
            <a:r>
              <a:rPr lang="en-US" altLang="zh-CN" sz="1600" dirty="0"/>
              <a:t>; mp4 </a:t>
            </a:r>
            <a:r>
              <a:rPr lang="zh-CN" altLang="en-US" sz="1600" dirty="0"/>
              <a:t>文件是程序运行效果的一个例子。</a:t>
            </a:r>
          </a:p>
        </p:txBody>
      </p:sp>
    </p:spTree>
    <p:extLst>
      <p:ext uri="{BB962C8B-B14F-4D97-AF65-F5344CB8AC3E}">
        <p14:creationId xmlns:p14="http://schemas.microsoft.com/office/powerpoint/2010/main" val="250227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1000" fill="hold"/>
                                        <p:tgtEl>
                                          <p:spTgt spid="171"/>
                                        </p:tgtEl>
                                        <p:attrNameLst>
                                          <p:attrName>ppt_w</p:attrName>
                                        </p:attrNameLst>
                                      </p:cBhvr>
                                      <p:tavLst>
                                        <p:tav tm="0">
                                          <p:val>
                                            <p:fltVal val="0"/>
                                          </p:val>
                                        </p:tav>
                                        <p:tav tm="100000">
                                          <p:val>
                                            <p:strVal val="#ppt_w"/>
                                          </p:val>
                                        </p:tav>
                                      </p:tavLst>
                                    </p:anim>
                                    <p:anim calcmode="lin" valueType="num">
                                      <p:cBhvr>
                                        <p:cTn id="19" dur="1000" fill="hold"/>
                                        <p:tgtEl>
                                          <p:spTgt spid="171"/>
                                        </p:tgtEl>
                                        <p:attrNameLst>
                                          <p:attrName>ppt_h</p:attrName>
                                        </p:attrNameLst>
                                      </p:cBhvr>
                                      <p:tavLst>
                                        <p:tav tm="0">
                                          <p:val>
                                            <p:fltVal val="0"/>
                                          </p:val>
                                        </p:tav>
                                        <p:tav tm="100000">
                                          <p:val>
                                            <p:strVal val="#ppt_h"/>
                                          </p:val>
                                        </p:tav>
                                      </p:tavLst>
                                    </p:anim>
                                    <p:anim calcmode="lin" valueType="num">
                                      <p:cBhvr>
                                        <p:cTn id="20" dur="1000" fill="hold"/>
                                        <p:tgtEl>
                                          <p:spTgt spid="171"/>
                                        </p:tgtEl>
                                        <p:attrNameLst>
                                          <p:attrName>style.rotation</p:attrName>
                                        </p:attrNameLst>
                                      </p:cBhvr>
                                      <p:tavLst>
                                        <p:tav tm="0">
                                          <p:val>
                                            <p:fltVal val="90"/>
                                          </p:val>
                                        </p:tav>
                                        <p:tav tm="100000">
                                          <p:val>
                                            <p:fltVal val="0"/>
                                          </p:val>
                                        </p:tav>
                                      </p:tavLst>
                                    </p:anim>
                                    <p:animEffect transition="in" filter="fade">
                                      <p:cBhvr>
                                        <p:cTn id="21" dur="1000"/>
                                        <p:tgtEl>
                                          <p:spTgt spid="171"/>
                                        </p:tgtEl>
                                      </p:cBhvr>
                                    </p:animEffect>
                                  </p:childTnLst>
                                </p:cTn>
                              </p:par>
                              <p:par>
                                <p:cTn id="22" presetID="31" presetClass="entr" presetSubtype="0" fill="hold" nodeType="withEffect">
                                  <p:stCondLst>
                                    <p:cond delay="500"/>
                                  </p:stCondLst>
                                  <p:childTnLst>
                                    <p:set>
                                      <p:cBhvr>
                                        <p:cTn id="23" dur="1" fill="hold">
                                          <p:stCondLst>
                                            <p:cond delay="0"/>
                                          </p:stCondLst>
                                        </p:cTn>
                                        <p:tgtEl>
                                          <p:spTgt spid="122"/>
                                        </p:tgtEl>
                                        <p:attrNameLst>
                                          <p:attrName>style.visibility</p:attrName>
                                        </p:attrNameLst>
                                      </p:cBhvr>
                                      <p:to>
                                        <p:strVal val="visible"/>
                                      </p:to>
                                    </p:set>
                                    <p:anim calcmode="lin" valueType="num">
                                      <p:cBhvr>
                                        <p:cTn id="24" dur="1000" fill="hold"/>
                                        <p:tgtEl>
                                          <p:spTgt spid="122"/>
                                        </p:tgtEl>
                                        <p:attrNameLst>
                                          <p:attrName>ppt_w</p:attrName>
                                        </p:attrNameLst>
                                      </p:cBhvr>
                                      <p:tavLst>
                                        <p:tav tm="0">
                                          <p:val>
                                            <p:fltVal val="0"/>
                                          </p:val>
                                        </p:tav>
                                        <p:tav tm="100000">
                                          <p:val>
                                            <p:strVal val="#ppt_w"/>
                                          </p:val>
                                        </p:tav>
                                      </p:tavLst>
                                    </p:anim>
                                    <p:anim calcmode="lin" valueType="num">
                                      <p:cBhvr>
                                        <p:cTn id="25" dur="1000" fill="hold"/>
                                        <p:tgtEl>
                                          <p:spTgt spid="122"/>
                                        </p:tgtEl>
                                        <p:attrNameLst>
                                          <p:attrName>ppt_h</p:attrName>
                                        </p:attrNameLst>
                                      </p:cBhvr>
                                      <p:tavLst>
                                        <p:tav tm="0">
                                          <p:val>
                                            <p:fltVal val="0"/>
                                          </p:val>
                                        </p:tav>
                                        <p:tav tm="100000">
                                          <p:val>
                                            <p:strVal val="#ppt_h"/>
                                          </p:val>
                                        </p:tav>
                                      </p:tavLst>
                                    </p:anim>
                                    <p:anim calcmode="lin" valueType="num">
                                      <p:cBhvr>
                                        <p:cTn id="26" dur="1000" fill="hold"/>
                                        <p:tgtEl>
                                          <p:spTgt spid="122"/>
                                        </p:tgtEl>
                                        <p:attrNameLst>
                                          <p:attrName>style.rotation</p:attrName>
                                        </p:attrNameLst>
                                      </p:cBhvr>
                                      <p:tavLst>
                                        <p:tav tm="0">
                                          <p:val>
                                            <p:fltVal val="90"/>
                                          </p:val>
                                        </p:tav>
                                        <p:tav tm="100000">
                                          <p:val>
                                            <p:fltVal val="0"/>
                                          </p:val>
                                        </p:tav>
                                      </p:tavLst>
                                    </p:anim>
                                    <p:animEffect transition="in" filter="fade">
                                      <p:cBhvr>
                                        <p:cTn id="27" dur="1000"/>
                                        <p:tgtEl>
                                          <p:spTgt spid="122"/>
                                        </p:tgtEl>
                                      </p:cBhvr>
                                    </p:animEffect>
                                  </p:childTnLst>
                                </p:cTn>
                              </p:par>
                              <p:par>
                                <p:cTn id="28" presetID="31" presetClass="entr" presetSubtype="0" fill="hold" nodeType="withEffect">
                                  <p:stCondLst>
                                    <p:cond delay="500"/>
                                  </p:stCondLst>
                                  <p:childTnLst>
                                    <p:set>
                                      <p:cBhvr>
                                        <p:cTn id="29" dur="1" fill="hold">
                                          <p:stCondLst>
                                            <p:cond delay="0"/>
                                          </p:stCondLst>
                                        </p:cTn>
                                        <p:tgtEl>
                                          <p:spTgt spid="176"/>
                                        </p:tgtEl>
                                        <p:attrNameLst>
                                          <p:attrName>style.visibility</p:attrName>
                                        </p:attrNameLst>
                                      </p:cBhvr>
                                      <p:to>
                                        <p:strVal val="visible"/>
                                      </p:to>
                                    </p:set>
                                    <p:anim calcmode="lin" valueType="num">
                                      <p:cBhvr>
                                        <p:cTn id="30" dur="1000" fill="hold"/>
                                        <p:tgtEl>
                                          <p:spTgt spid="176"/>
                                        </p:tgtEl>
                                        <p:attrNameLst>
                                          <p:attrName>ppt_w</p:attrName>
                                        </p:attrNameLst>
                                      </p:cBhvr>
                                      <p:tavLst>
                                        <p:tav tm="0">
                                          <p:val>
                                            <p:fltVal val="0"/>
                                          </p:val>
                                        </p:tav>
                                        <p:tav tm="100000">
                                          <p:val>
                                            <p:strVal val="#ppt_w"/>
                                          </p:val>
                                        </p:tav>
                                      </p:tavLst>
                                    </p:anim>
                                    <p:anim calcmode="lin" valueType="num">
                                      <p:cBhvr>
                                        <p:cTn id="31" dur="1000" fill="hold"/>
                                        <p:tgtEl>
                                          <p:spTgt spid="176"/>
                                        </p:tgtEl>
                                        <p:attrNameLst>
                                          <p:attrName>ppt_h</p:attrName>
                                        </p:attrNameLst>
                                      </p:cBhvr>
                                      <p:tavLst>
                                        <p:tav tm="0">
                                          <p:val>
                                            <p:fltVal val="0"/>
                                          </p:val>
                                        </p:tav>
                                        <p:tav tm="100000">
                                          <p:val>
                                            <p:strVal val="#ppt_h"/>
                                          </p:val>
                                        </p:tav>
                                      </p:tavLst>
                                    </p:anim>
                                    <p:anim calcmode="lin" valueType="num">
                                      <p:cBhvr>
                                        <p:cTn id="32" dur="1000" fill="hold"/>
                                        <p:tgtEl>
                                          <p:spTgt spid="176"/>
                                        </p:tgtEl>
                                        <p:attrNameLst>
                                          <p:attrName>style.rotation</p:attrName>
                                        </p:attrNameLst>
                                      </p:cBhvr>
                                      <p:tavLst>
                                        <p:tav tm="0">
                                          <p:val>
                                            <p:fltVal val="90"/>
                                          </p:val>
                                        </p:tav>
                                        <p:tav tm="100000">
                                          <p:val>
                                            <p:fltVal val="0"/>
                                          </p:val>
                                        </p:tav>
                                      </p:tavLst>
                                    </p:anim>
                                    <p:animEffect transition="in" filter="fade">
                                      <p:cBhvr>
                                        <p:cTn id="33" dur="1000"/>
                                        <p:tgtEl>
                                          <p:spTgt spid="176"/>
                                        </p:tgtEl>
                                      </p:cBhvr>
                                    </p:animEffect>
                                  </p:childTnLst>
                                </p:cTn>
                              </p:par>
                              <p:par>
                                <p:cTn id="34" presetID="31" presetClass="entr" presetSubtype="0" fill="hold" nodeType="withEffect">
                                  <p:stCondLst>
                                    <p:cond delay="500"/>
                                  </p:stCondLst>
                                  <p:childTnLst>
                                    <p:set>
                                      <p:cBhvr>
                                        <p:cTn id="35" dur="1" fill="hold">
                                          <p:stCondLst>
                                            <p:cond delay="0"/>
                                          </p:stCondLst>
                                        </p:cTn>
                                        <p:tgtEl>
                                          <p:spTgt spid="188"/>
                                        </p:tgtEl>
                                        <p:attrNameLst>
                                          <p:attrName>style.visibility</p:attrName>
                                        </p:attrNameLst>
                                      </p:cBhvr>
                                      <p:to>
                                        <p:strVal val="visible"/>
                                      </p:to>
                                    </p:set>
                                    <p:anim calcmode="lin" valueType="num">
                                      <p:cBhvr>
                                        <p:cTn id="36" dur="1000" fill="hold"/>
                                        <p:tgtEl>
                                          <p:spTgt spid="188"/>
                                        </p:tgtEl>
                                        <p:attrNameLst>
                                          <p:attrName>ppt_w</p:attrName>
                                        </p:attrNameLst>
                                      </p:cBhvr>
                                      <p:tavLst>
                                        <p:tav tm="0">
                                          <p:val>
                                            <p:fltVal val="0"/>
                                          </p:val>
                                        </p:tav>
                                        <p:tav tm="100000">
                                          <p:val>
                                            <p:strVal val="#ppt_w"/>
                                          </p:val>
                                        </p:tav>
                                      </p:tavLst>
                                    </p:anim>
                                    <p:anim calcmode="lin" valueType="num">
                                      <p:cBhvr>
                                        <p:cTn id="37" dur="1000" fill="hold"/>
                                        <p:tgtEl>
                                          <p:spTgt spid="188"/>
                                        </p:tgtEl>
                                        <p:attrNameLst>
                                          <p:attrName>ppt_h</p:attrName>
                                        </p:attrNameLst>
                                      </p:cBhvr>
                                      <p:tavLst>
                                        <p:tav tm="0">
                                          <p:val>
                                            <p:fltVal val="0"/>
                                          </p:val>
                                        </p:tav>
                                        <p:tav tm="100000">
                                          <p:val>
                                            <p:strVal val="#ppt_h"/>
                                          </p:val>
                                        </p:tav>
                                      </p:tavLst>
                                    </p:anim>
                                    <p:anim calcmode="lin" valueType="num">
                                      <p:cBhvr>
                                        <p:cTn id="38" dur="1000" fill="hold"/>
                                        <p:tgtEl>
                                          <p:spTgt spid="188"/>
                                        </p:tgtEl>
                                        <p:attrNameLst>
                                          <p:attrName>style.rotation</p:attrName>
                                        </p:attrNameLst>
                                      </p:cBhvr>
                                      <p:tavLst>
                                        <p:tav tm="0">
                                          <p:val>
                                            <p:fltVal val="90"/>
                                          </p:val>
                                        </p:tav>
                                        <p:tav tm="100000">
                                          <p:val>
                                            <p:fltVal val="0"/>
                                          </p:val>
                                        </p:tav>
                                      </p:tavLst>
                                    </p:anim>
                                    <p:animEffect transition="in" filter="fade">
                                      <p:cBhvr>
                                        <p:cTn id="39" dur="1000"/>
                                        <p:tgtEl>
                                          <p:spTgt spid="188"/>
                                        </p:tgtEl>
                                      </p:cBhvr>
                                    </p:animEffect>
                                  </p:childTnLst>
                                </p:cTn>
                              </p:par>
                              <p:par>
                                <p:cTn id="40" presetID="31" presetClass="entr" presetSubtype="0" fill="hold" nodeType="withEffect">
                                  <p:stCondLst>
                                    <p:cond delay="500"/>
                                  </p:stCondLst>
                                  <p:childTnLst>
                                    <p:set>
                                      <p:cBhvr>
                                        <p:cTn id="41" dur="1" fill="hold">
                                          <p:stCondLst>
                                            <p:cond delay="0"/>
                                          </p:stCondLst>
                                        </p:cTn>
                                        <p:tgtEl>
                                          <p:spTgt spid="81"/>
                                        </p:tgtEl>
                                        <p:attrNameLst>
                                          <p:attrName>style.visibility</p:attrName>
                                        </p:attrNameLst>
                                      </p:cBhvr>
                                      <p:to>
                                        <p:strVal val="visible"/>
                                      </p:to>
                                    </p:set>
                                    <p:anim calcmode="lin" valueType="num">
                                      <p:cBhvr>
                                        <p:cTn id="42" dur="1000" fill="hold"/>
                                        <p:tgtEl>
                                          <p:spTgt spid="81"/>
                                        </p:tgtEl>
                                        <p:attrNameLst>
                                          <p:attrName>ppt_w</p:attrName>
                                        </p:attrNameLst>
                                      </p:cBhvr>
                                      <p:tavLst>
                                        <p:tav tm="0">
                                          <p:val>
                                            <p:fltVal val="0"/>
                                          </p:val>
                                        </p:tav>
                                        <p:tav tm="100000">
                                          <p:val>
                                            <p:strVal val="#ppt_w"/>
                                          </p:val>
                                        </p:tav>
                                      </p:tavLst>
                                    </p:anim>
                                    <p:anim calcmode="lin" valueType="num">
                                      <p:cBhvr>
                                        <p:cTn id="43" dur="1000" fill="hold"/>
                                        <p:tgtEl>
                                          <p:spTgt spid="81"/>
                                        </p:tgtEl>
                                        <p:attrNameLst>
                                          <p:attrName>ppt_h</p:attrName>
                                        </p:attrNameLst>
                                      </p:cBhvr>
                                      <p:tavLst>
                                        <p:tav tm="0">
                                          <p:val>
                                            <p:fltVal val="0"/>
                                          </p:val>
                                        </p:tav>
                                        <p:tav tm="100000">
                                          <p:val>
                                            <p:strVal val="#ppt_h"/>
                                          </p:val>
                                        </p:tav>
                                      </p:tavLst>
                                    </p:anim>
                                    <p:anim calcmode="lin" valueType="num">
                                      <p:cBhvr>
                                        <p:cTn id="44" dur="1000" fill="hold"/>
                                        <p:tgtEl>
                                          <p:spTgt spid="81"/>
                                        </p:tgtEl>
                                        <p:attrNameLst>
                                          <p:attrName>style.rotation</p:attrName>
                                        </p:attrNameLst>
                                      </p:cBhvr>
                                      <p:tavLst>
                                        <p:tav tm="0">
                                          <p:val>
                                            <p:fltVal val="90"/>
                                          </p:val>
                                        </p:tav>
                                        <p:tav tm="100000">
                                          <p:val>
                                            <p:fltVal val="0"/>
                                          </p:val>
                                        </p:tav>
                                      </p:tavLst>
                                    </p:anim>
                                    <p:animEffect transition="in" filter="fade">
                                      <p:cBhvr>
                                        <p:cTn id="45" dur="1000"/>
                                        <p:tgtEl>
                                          <p:spTgt spid="81"/>
                                        </p:tgtEl>
                                      </p:cBhvr>
                                    </p:animEffect>
                                  </p:childTnLst>
                                </p:cTn>
                              </p:par>
                              <p:par>
                                <p:cTn id="46" presetID="31" presetClass="entr" presetSubtype="0" fill="hold" nodeType="withEffect">
                                  <p:stCondLst>
                                    <p:cond delay="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1000" fill="hold"/>
                                        <p:tgtEl>
                                          <p:spTgt spid="84"/>
                                        </p:tgtEl>
                                        <p:attrNameLst>
                                          <p:attrName>ppt_w</p:attrName>
                                        </p:attrNameLst>
                                      </p:cBhvr>
                                      <p:tavLst>
                                        <p:tav tm="0">
                                          <p:val>
                                            <p:fltVal val="0"/>
                                          </p:val>
                                        </p:tav>
                                        <p:tav tm="100000">
                                          <p:val>
                                            <p:strVal val="#ppt_w"/>
                                          </p:val>
                                        </p:tav>
                                      </p:tavLst>
                                    </p:anim>
                                    <p:anim calcmode="lin" valueType="num">
                                      <p:cBhvr>
                                        <p:cTn id="49" dur="1000" fill="hold"/>
                                        <p:tgtEl>
                                          <p:spTgt spid="84"/>
                                        </p:tgtEl>
                                        <p:attrNameLst>
                                          <p:attrName>ppt_h</p:attrName>
                                        </p:attrNameLst>
                                      </p:cBhvr>
                                      <p:tavLst>
                                        <p:tav tm="0">
                                          <p:val>
                                            <p:fltVal val="0"/>
                                          </p:val>
                                        </p:tav>
                                        <p:tav tm="100000">
                                          <p:val>
                                            <p:strVal val="#ppt_h"/>
                                          </p:val>
                                        </p:tav>
                                      </p:tavLst>
                                    </p:anim>
                                    <p:anim calcmode="lin" valueType="num">
                                      <p:cBhvr>
                                        <p:cTn id="50" dur="1000" fill="hold"/>
                                        <p:tgtEl>
                                          <p:spTgt spid="84"/>
                                        </p:tgtEl>
                                        <p:attrNameLst>
                                          <p:attrName>style.rotation</p:attrName>
                                        </p:attrNameLst>
                                      </p:cBhvr>
                                      <p:tavLst>
                                        <p:tav tm="0">
                                          <p:val>
                                            <p:fltVal val="90"/>
                                          </p:val>
                                        </p:tav>
                                        <p:tav tm="100000">
                                          <p:val>
                                            <p:fltVal val="0"/>
                                          </p:val>
                                        </p:tav>
                                      </p:tavLst>
                                    </p:anim>
                                    <p:animEffect transition="in" filter="fade">
                                      <p:cBhvr>
                                        <p:cTn id="51" dur="1000"/>
                                        <p:tgtEl>
                                          <p:spTgt spid="84"/>
                                        </p:tgtEl>
                                      </p:cBhvr>
                                    </p:animEffect>
                                  </p:childTnLst>
                                </p:cTn>
                              </p:par>
                              <p:par>
                                <p:cTn id="52" presetID="31" presetClass="entr" presetSubtype="0" fill="hold" nodeType="withEffect">
                                  <p:stCondLst>
                                    <p:cond delay="50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1000" fill="hold"/>
                                        <p:tgtEl>
                                          <p:spTgt spid="167"/>
                                        </p:tgtEl>
                                        <p:attrNameLst>
                                          <p:attrName>ppt_w</p:attrName>
                                        </p:attrNameLst>
                                      </p:cBhvr>
                                      <p:tavLst>
                                        <p:tav tm="0">
                                          <p:val>
                                            <p:fltVal val="0"/>
                                          </p:val>
                                        </p:tav>
                                        <p:tav tm="100000">
                                          <p:val>
                                            <p:strVal val="#ppt_w"/>
                                          </p:val>
                                        </p:tav>
                                      </p:tavLst>
                                    </p:anim>
                                    <p:anim calcmode="lin" valueType="num">
                                      <p:cBhvr>
                                        <p:cTn id="55" dur="1000" fill="hold"/>
                                        <p:tgtEl>
                                          <p:spTgt spid="167"/>
                                        </p:tgtEl>
                                        <p:attrNameLst>
                                          <p:attrName>ppt_h</p:attrName>
                                        </p:attrNameLst>
                                      </p:cBhvr>
                                      <p:tavLst>
                                        <p:tav tm="0">
                                          <p:val>
                                            <p:fltVal val="0"/>
                                          </p:val>
                                        </p:tav>
                                        <p:tav tm="100000">
                                          <p:val>
                                            <p:strVal val="#ppt_h"/>
                                          </p:val>
                                        </p:tav>
                                      </p:tavLst>
                                    </p:anim>
                                    <p:anim calcmode="lin" valueType="num">
                                      <p:cBhvr>
                                        <p:cTn id="56" dur="1000" fill="hold"/>
                                        <p:tgtEl>
                                          <p:spTgt spid="167"/>
                                        </p:tgtEl>
                                        <p:attrNameLst>
                                          <p:attrName>style.rotation</p:attrName>
                                        </p:attrNameLst>
                                      </p:cBhvr>
                                      <p:tavLst>
                                        <p:tav tm="0">
                                          <p:val>
                                            <p:fltVal val="90"/>
                                          </p:val>
                                        </p:tav>
                                        <p:tav tm="100000">
                                          <p:val>
                                            <p:fltVal val="0"/>
                                          </p:val>
                                        </p:tav>
                                      </p:tavLst>
                                    </p:anim>
                                    <p:animEffect transition="in" filter="fade">
                                      <p:cBhvr>
                                        <p:cTn id="57" dur="1000"/>
                                        <p:tgtEl>
                                          <p:spTgt spid="167"/>
                                        </p:tgtEl>
                                      </p:cBhvr>
                                    </p:animEffect>
                                  </p:childTnLst>
                                </p:cTn>
                              </p:par>
                              <p:par>
                                <p:cTn id="58" presetID="31" presetClass="entr" presetSubtype="0" fill="hold" nodeType="withEffect">
                                  <p:stCondLst>
                                    <p:cond delay="5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1000" fill="hold"/>
                                        <p:tgtEl>
                                          <p:spTgt spid="59"/>
                                        </p:tgtEl>
                                        <p:attrNameLst>
                                          <p:attrName>ppt_w</p:attrName>
                                        </p:attrNameLst>
                                      </p:cBhvr>
                                      <p:tavLst>
                                        <p:tav tm="0">
                                          <p:val>
                                            <p:fltVal val="0"/>
                                          </p:val>
                                        </p:tav>
                                        <p:tav tm="100000">
                                          <p:val>
                                            <p:strVal val="#ppt_w"/>
                                          </p:val>
                                        </p:tav>
                                      </p:tavLst>
                                    </p:anim>
                                    <p:anim calcmode="lin" valueType="num">
                                      <p:cBhvr>
                                        <p:cTn id="61" dur="1000" fill="hold"/>
                                        <p:tgtEl>
                                          <p:spTgt spid="59"/>
                                        </p:tgtEl>
                                        <p:attrNameLst>
                                          <p:attrName>ppt_h</p:attrName>
                                        </p:attrNameLst>
                                      </p:cBhvr>
                                      <p:tavLst>
                                        <p:tav tm="0">
                                          <p:val>
                                            <p:fltVal val="0"/>
                                          </p:val>
                                        </p:tav>
                                        <p:tav tm="100000">
                                          <p:val>
                                            <p:strVal val="#ppt_h"/>
                                          </p:val>
                                        </p:tav>
                                      </p:tavLst>
                                    </p:anim>
                                    <p:anim calcmode="lin" valueType="num">
                                      <p:cBhvr>
                                        <p:cTn id="62" dur="1000" fill="hold"/>
                                        <p:tgtEl>
                                          <p:spTgt spid="59"/>
                                        </p:tgtEl>
                                        <p:attrNameLst>
                                          <p:attrName>style.rotation</p:attrName>
                                        </p:attrNameLst>
                                      </p:cBhvr>
                                      <p:tavLst>
                                        <p:tav tm="0">
                                          <p:val>
                                            <p:fltVal val="90"/>
                                          </p:val>
                                        </p:tav>
                                        <p:tav tm="100000">
                                          <p:val>
                                            <p:fltVal val="0"/>
                                          </p:val>
                                        </p:tav>
                                      </p:tavLst>
                                    </p:anim>
                                    <p:animEffect transition="in" filter="fade">
                                      <p:cBhvr>
                                        <p:cTn id="63" dur="1000"/>
                                        <p:tgtEl>
                                          <p:spTgt spid="59"/>
                                        </p:tgtEl>
                                      </p:cBhvr>
                                    </p:animEffect>
                                  </p:childTnLst>
                                </p:cTn>
                              </p:par>
                              <p:par>
                                <p:cTn id="64" presetID="31" presetClass="entr" presetSubtype="0" fill="hold" nodeType="withEffect">
                                  <p:stCondLst>
                                    <p:cond delay="500"/>
                                  </p:stCondLst>
                                  <p:childTnLst>
                                    <p:set>
                                      <p:cBhvr>
                                        <p:cTn id="65" dur="1" fill="hold">
                                          <p:stCondLst>
                                            <p:cond delay="0"/>
                                          </p:stCondLst>
                                        </p:cTn>
                                        <p:tgtEl>
                                          <p:spTgt spid="126"/>
                                        </p:tgtEl>
                                        <p:attrNameLst>
                                          <p:attrName>style.visibility</p:attrName>
                                        </p:attrNameLst>
                                      </p:cBhvr>
                                      <p:to>
                                        <p:strVal val="visible"/>
                                      </p:to>
                                    </p:set>
                                    <p:anim calcmode="lin" valueType="num">
                                      <p:cBhvr>
                                        <p:cTn id="66" dur="1000" fill="hold"/>
                                        <p:tgtEl>
                                          <p:spTgt spid="126"/>
                                        </p:tgtEl>
                                        <p:attrNameLst>
                                          <p:attrName>ppt_w</p:attrName>
                                        </p:attrNameLst>
                                      </p:cBhvr>
                                      <p:tavLst>
                                        <p:tav tm="0">
                                          <p:val>
                                            <p:fltVal val="0"/>
                                          </p:val>
                                        </p:tav>
                                        <p:tav tm="100000">
                                          <p:val>
                                            <p:strVal val="#ppt_w"/>
                                          </p:val>
                                        </p:tav>
                                      </p:tavLst>
                                    </p:anim>
                                    <p:anim calcmode="lin" valueType="num">
                                      <p:cBhvr>
                                        <p:cTn id="67" dur="1000" fill="hold"/>
                                        <p:tgtEl>
                                          <p:spTgt spid="126"/>
                                        </p:tgtEl>
                                        <p:attrNameLst>
                                          <p:attrName>ppt_h</p:attrName>
                                        </p:attrNameLst>
                                      </p:cBhvr>
                                      <p:tavLst>
                                        <p:tav tm="0">
                                          <p:val>
                                            <p:fltVal val="0"/>
                                          </p:val>
                                        </p:tav>
                                        <p:tav tm="100000">
                                          <p:val>
                                            <p:strVal val="#ppt_h"/>
                                          </p:val>
                                        </p:tav>
                                      </p:tavLst>
                                    </p:anim>
                                    <p:anim calcmode="lin" valueType="num">
                                      <p:cBhvr>
                                        <p:cTn id="68" dur="1000" fill="hold"/>
                                        <p:tgtEl>
                                          <p:spTgt spid="126"/>
                                        </p:tgtEl>
                                        <p:attrNameLst>
                                          <p:attrName>style.rotation</p:attrName>
                                        </p:attrNameLst>
                                      </p:cBhvr>
                                      <p:tavLst>
                                        <p:tav tm="0">
                                          <p:val>
                                            <p:fltVal val="90"/>
                                          </p:val>
                                        </p:tav>
                                        <p:tav tm="100000">
                                          <p:val>
                                            <p:fltVal val="0"/>
                                          </p:val>
                                        </p:tav>
                                      </p:tavLst>
                                    </p:anim>
                                    <p:animEffect transition="in" filter="fade">
                                      <p:cBhvr>
                                        <p:cTn id="69" dur="1000"/>
                                        <p:tgtEl>
                                          <p:spTgt spid="126"/>
                                        </p:tgtEl>
                                      </p:cBhvr>
                                    </p:animEffect>
                                  </p:childTnLst>
                                </p:cTn>
                              </p:par>
                              <p:par>
                                <p:cTn id="70" presetID="31" presetClass="entr" presetSubtype="0" fill="hold" nodeType="withEffect">
                                  <p:stCondLst>
                                    <p:cond delay="500"/>
                                  </p:stCondLst>
                                  <p:childTnLst>
                                    <p:set>
                                      <p:cBhvr>
                                        <p:cTn id="71" dur="1" fill="hold">
                                          <p:stCondLst>
                                            <p:cond delay="0"/>
                                          </p:stCondLst>
                                        </p:cTn>
                                        <p:tgtEl>
                                          <p:spTgt spid="66"/>
                                        </p:tgtEl>
                                        <p:attrNameLst>
                                          <p:attrName>style.visibility</p:attrName>
                                        </p:attrNameLst>
                                      </p:cBhvr>
                                      <p:to>
                                        <p:strVal val="visible"/>
                                      </p:to>
                                    </p:set>
                                    <p:anim calcmode="lin" valueType="num">
                                      <p:cBhvr>
                                        <p:cTn id="72" dur="1000" fill="hold"/>
                                        <p:tgtEl>
                                          <p:spTgt spid="66"/>
                                        </p:tgtEl>
                                        <p:attrNameLst>
                                          <p:attrName>ppt_w</p:attrName>
                                        </p:attrNameLst>
                                      </p:cBhvr>
                                      <p:tavLst>
                                        <p:tav tm="0">
                                          <p:val>
                                            <p:fltVal val="0"/>
                                          </p:val>
                                        </p:tav>
                                        <p:tav tm="100000">
                                          <p:val>
                                            <p:strVal val="#ppt_w"/>
                                          </p:val>
                                        </p:tav>
                                      </p:tavLst>
                                    </p:anim>
                                    <p:anim calcmode="lin" valueType="num">
                                      <p:cBhvr>
                                        <p:cTn id="73" dur="1000" fill="hold"/>
                                        <p:tgtEl>
                                          <p:spTgt spid="66"/>
                                        </p:tgtEl>
                                        <p:attrNameLst>
                                          <p:attrName>ppt_h</p:attrName>
                                        </p:attrNameLst>
                                      </p:cBhvr>
                                      <p:tavLst>
                                        <p:tav tm="0">
                                          <p:val>
                                            <p:fltVal val="0"/>
                                          </p:val>
                                        </p:tav>
                                        <p:tav tm="100000">
                                          <p:val>
                                            <p:strVal val="#ppt_h"/>
                                          </p:val>
                                        </p:tav>
                                      </p:tavLst>
                                    </p:anim>
                                    <p:anim calcmode="lin" valueType="num">
                                      <p:cBhvr>
                                        <p:cTn id="74" dur="1000" fill="hold"/>
                                        <p:tgtEl>
                                          <p:spTgt spid="66"/>
                                        </p:tgtEl>
                                        <p:attrNameLst>
                                          <p:attrName>style.rotation</p:attrName>
                                        </p:attrNameLst>
                                      </p:cBhvr>
                                      <p:tavLst>
                                        <p:tav tm="0">
                                          <p:val>
                                            <p:fltVal val="90"/>
                                          </p:val>
                                        </p:tav>
                                        <p:tav tm="100000">
                                          <p:val>
                                            <p:fltVal val="0"/>
                                          </p:val>
                                        </p:tav>
                                      </p:tavLst>
                                    </p:anim>
                                    <p:animEffect transition="in" filter="fade">
                                      <p:cBhvr>
                                        <p:cTn id="75" dur="1000"/>
                                        <p:tgtEl>
                                          <p:spTgt spid="66"/>
                                        </p:tgtEl>
                                      </p:cBhvr>
                                    </p:animEffect>
                                  </p:childTnLst>
                                </p:cTn>
                              </p:par>
                              <p:par>
                                <p:cTn id="76" presetID="31" presetClass="entr" presetSubtype="0" fill="hold" nodeType="withEffect">
                                  <p:stCondLst>
                                    <p:cond delay="500"/>
                                  </p:stCondLst>
                                  <p:childTnLst>
                                    <p:set>
                                      <p:cBhvr>
                                        <p:cTn id="77" dur="1" fill="hold">
                                          <p:stCondLst>
                                            <p:cond delay="0"/>
                                          </p:stCondLst>
                                        </p:cTn>
                                        <p:tgtEl>
                                          <p:spTgt spid="73"/>
                                        </p:tgtEl>
                                        <p:attrNameLst>
                                          <p:attrName>style.visibility</p:attrName>
                                        </p:attrNameLst>
                                      </p:cBhvr>
                                      <p:to>
                                        <p:strVal val="visible"/>
                                      </p:to>
                                    </p:set>
                                    <p:anim calcmode="lin" valueType="num">
                                      <p:cBhvr>
                                        <p:cTn id="78" dur="1000" fill="hold"/>
                                        <p:tgtEl>
                                          <p:spTgt spid="73"/>
                                        </p:tgtEl>
                                        <p:attrNameLst>
                                          <p:attrName>ppt_w</p:attrName>
                                        </p:attrNameLst>
                                      </p:cBhvr>
                                      <p:tavLst>
                                        <p:tav tm="0">
                                          <p:val>
                                            <p:fltVal val="0"/>
                                          </p:val>
                                        </p:tav>
                                        <p:tav tm="100000">
                                          <p:val>
                                            <p:strVal val="#ppt_w"/>
                                          </p:val>
                                        </p:tav>
                                      </p:tavLst>
                                    </p:anim>
                                    <p:anim calcmode="lin" valueType="num">
                                      <p:cBhvr>
                                        <p:cTn id="79" dur="1000" fill="hold"/>
                                        <p:tgtEl>
                                          <p:spTgt spid="73"/>
                                        </p:tgtEl>
                                        <p:attrNameLst>
                                          <p:attrName>ppt_h</p:attrName>
                                        </p:attrNameLst>
                                      </p:cBhvr>
                                      <p:tavLst>
                                        <p:tav tm="0">
                                          <p:val>
                                            <p:fltVal val="0"/>
                                          </p:val>
                                        </p:tav>
                                        <p:tav tm="100000">
                                          <p:val>
                                            <p:strVal val="#ppt_h"/>
                                          </p:val>
                                        </p:tav>
                                      </p:tavLst>
                                    </p:anim>
                                    <p:anim calcmode="lin" valueType="num">
                                      <p:cBhvr>
                                        <p:cTn id="80" dur="1000" fill="hold"/>
                                        <p:tgtEl>
                                          <p:spTgt spid="73"/>
                                        </p:tgtEl>
                                        <p:attrNameLst>
                                          <p:attrName>style.rotation</p:attrName>
                                        </p:attrNameLst>
                                      </p:cBhvr>
                                      <p:tavLst>
                                        <p:tav tm="0">
                                          <p:val>
                                            <p:fltVal val="90"/>
                                          </p:val>
                                        </p:tav>
                                        <p:tav tm="100000">
                                          <p:val>
                                            <p:fltVal val="0"/>
                                          </p:val>
                                        </p:tav>
                                      </p:tavLst>
                                    </p:anim>
                                    <p:animEffect transition="in" filter="fade">
                                      <p:cBhvr>
                                        <p:cTn id="81" dur="1000"/>
                                        <p:tgtEl>
                                          <p:spTgt spid="7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6"/>
                                        </p:tgtEl>
                                        <p:attrNameLst>
                                          <p:attrName>style.visibility</p:attrName>
                                        </p:attrNameLst>
                                      </p:cBhvr>
                                      <p:to>
                                        <p:strVal val="visible"/>
                                      </p:to>
                                    </p:set>
                                    <p:anim calcmode="lin" valueType="num">
                                      <p:cBhvr>
                                        <p:cTn id="84" dur="1000" fill="hold"/>
                                        <p:tgtEl>
                                          <p:spTgt spid="146"/>
                                        </p:tgtEl>
                                        <p:attrNameLst>
                                          <p:attrName>ppt_w</p:attrName>
                                        </p:attrNameLst>
                                      </p:cBhvr>
                                      <p:tavLst>
                                        <p:tav tm="0">
                                          <p:val>
                                            <p:fltVal val="0"/>
                                          </p:val>
                                        </p:tav>
                                        <p:tav tm="100000">
                                          <p:val>
                                            <p:strVal val="#ppt_w"/>
                                          </p:val>
                                        </p:tav>
                                      </p:tavLst>
                                    </p:anim>
                                    <p:anim calcmode="lin" valueType="num">
                                      <p:cBhvr>
                                        <p:cTn id="85" dur="1000" fill="hold"/>
                                        <p:tgtEl>
                                          <p:spTgt spid="146"/>
                                        </p:tgtEl>
                                        <p:attrNameLst>
                                          <p:attrName>ppt_h</p:attrName>
                                        </p:attrNameLst>
                                      </p:cBhvr>
                                      <p:tavLst>
                                        <p:tav tm="0">
                                          <p:val>
                                            <p:fltVal val="0"/>
                                          </p:val>
                                        </p:tav>
                                        <p:tav tm="100000">
                                          <p:val>
                                            <p:strVal val="#ppt_h"/>
                                          </p:val>
                                        </p:tav>
                                      </p:tavLst>
                                    </p:anim>
                                    <p:anim calcmode="lin" valueType="num">
                                      <p:cBhvr>
                                        <p:cTn id="86" dur="1000" fill="hold"/>
                                        <p:tgtEl>
                                          <p:spTgt spid="146"/>
                                        </p:tgtEl>
                                        <p:attrNameLst>
                                          <p:attrName>style.rotation</p:attrName>
                                        </p:attrNameLst>
                                      </p:cBhvr>
                                      <p:tavLst>
                                        <p:tav tm="0">
                                          <p:val>
                                            <p:fltVal val="90"/>
                                          </p:val>
                                        </p:tav>
                                        <p:tav tm="100000">
                                          <p:val>
                                            <p:fltVal val="0"/>
                                          </p:val>
                                        </p:tav>
                                      </p:tavLst>
                                    </p:anim>
                                    <p:animEffect transition="in" filter="fade">
                                      <p:cBhvr>
                                        <p:cTn id="87" dur="1000"/>
                                        <p:tgtEl>
                                          <p:spTgt spid="146"/>
                                        </p:tgtEl>
                                      </p:cBhvr>
                                    </p:animEffect>
                                  </p:childTnLst>
                                </p:cTn>
                              </p:par>
                              <p:par>
                                <p:cTn id="88" presetID="31" presetClass="entr" presetSubtype="0" fill="hold" nodeType="withEffect">
                                  <p:stCondLst>
                                    <p:cond delay="500"/>
                                  </p:stCondLst>
                                  <p:childTnLst>
                                    <p:set>
                                      <p:cBhvr>
                                        <p:cTn id="89" dur="1" fill="hold">
                                          <p:stCondLst>
                                            <p:cond delay="0"/>
                                          </p:stCondLst>
                                        </p:cTn>
                                        <p:tgtEl>
                                          <p:spTgt spid="102"/>
                                        </p:tgtEl>
                                        <p:attrNameLst>
                                          <p:attrName>style.visibility</p:attrName>
                                        </p:attrNameLst>
                                      </p:cBhvr>
                                      <p:to>
                                        <p:strVal val="visible"/>
                                      </p:to>
                                    </p:set>
                                    <p:anim calcmode="lin" valueType="num">
                                      <p:cBhvr>
                                        <p:cTn id="90" dur="1000" fill="hold"/>
                                        <p:tgtEl>
                                          <p:spTgt spid="102"/>
                                        </p:tgtEl>
                                        <p:attrNameLst>
                                          <p:attrName>ppt_w</p:attrName>
                                        </p:attrNameLst>
                                      </p:cBhvr>
                                      <p:tavLst>
                                        <p:tav tm="0">
                                          <p:val>
                                            <p:fltVal val="0"/>
                                          </p:val>
                                        </p:tav>
                                        <p:tav tm="100000">
                                          <p:val>
                                            <p:strVal val="#ppt_w"/>
                                          </p:val>
                                        </p:tav>
                                      </p:tavLst>
                                    </p:anim>
                                    <p:anim calcmode="lin" valueType="num">
                                      <p:cBhvr>
                                        <p:cTn id="91" dur="1000" fill="hold"/>
                                        <p:tgtEl>
                                          <p:spTgt spid="102"/>
                                        </p:tgtEl>
                                        <p:attrNameLst>
                                          <p:attrName>ppt_h</p:attrName>
                                        </p:attrNameLst>
                                      </p:cBhvr>
                                      <p:tavLst>
                                        <p:tav tm="0">
                                          <p:val>
                                            <p:fltVal val="0"/>
                                          </p:val>
                                        </p:tav>
                                        <p:tav tm="100000">
                                          <p:val>
                                            <p:strVal val="#ppt_h"/>
                                          </p:val>
                                        </p:tav>
                                      </p:tavLst>
                                    </p:anim>
                                    <p:anim calcmode="lin" valueType="num">
                                      <p:cBhvr>
                                        <p:cTn id="92" dur="1000" fill="hold"/>
                                        <p:tgtEl>
                                          <p:spTgt spid="102"/>
                                        </p:tgtEl>
                                        <p:attrNameLst>
                                          <p:attrName>style.rotation</p:attrName>
                                        </p:attrNameLst>
                                      </p:cBhvr>
                                      <p:tavLst>
                                        <p:tav tm="0">
                                          <p:val>
                                            <p:fltVal val="90"/>
                                          </p:val>
                                        </p:tav>
                                        <p:tav tm="100000">
                                          <p:val>
                                            <p:fltVal val="0"/>
                                          </p:val>
                                        </p:tav>
                                      </p:tavLst>
                                    </p:anim>
                                    <p:animEffect transition="in" filter="fade">
                                      <p:cBhvr>
                                        <p:cTn id="93" dur="1000"/>
                                        <p:tgtEl>
                                          <p:spTgt spid="102"/>
                                        </p:tgtEl>
                                      </p:cBhvr>
                                    </p:animEffect>
                                  </p:childTnLst>
                                </p:cTn>
                              </p:par>
                              <p:par>
                                <p:cTn id="94" presetID="31" presetClass="entr" presetSubtype="0" fill="hold" nodeType="withEffect">
                                  <p:stCondLst>
                                    <p:cond delay="500"/>
                                  </p:stCondLst>
                                  <p:childTnLst>
                                    <p:set>
                                      <p:cBhvr>
                                        <p:cTn id="95" dur="1" fill="hold">
                                          <p:stCondLst>
                                            <p:cond delay="0"/>
                                          </p:stCondLst>
                                        </p:cTn>
                                        <p:tgtEl>
                                          <p:spTgt spid="76"/>
                                        </p:tgtEl>
                                        <p:attrNameLst>
                                          <p:attrName>style.visibility</p:attrName>
                                        </p:attrNameLst>
                                      </p:cBhvr>
                                      <p:to>
                                        <p:strVal val="visible"/>
                                      </p:to>
                                    </p:set>
                                    <p:anim calcmode="lin" valueType="num">
                                      <p:cBhvr>
                                        <p:cTn id="96" dur="1000" fill="hold"/>
                                        <p:tgtEl>
                                          <p:spTgt spid="76"/>
                                        </p:tgtEl>
                                        <p:attrNameLst>
                                          <p:attrName>ppt_w</p:attrName>
                                        </p:attrNameLst>
                                      </p:cBhvr>
                                      <p:tavLst>
                                        <p:tav tm="0">
                                          <p:val>
                                            <p:fltVal val="0"/>
                                          </p:val>
                                        </p:tav>
                                        <p:tav tm="100000">
                                          <p:val>
                                            <p:strVal val="#ppt_w"/>
                                          </p:val>
                                        </p:tav>
                                      </p:tavLst>
                                    </p:anim>
                                    <p:anim calcmode="lin" valueType="num">
                                      <p:cBhvr>
                                        <p:cTn id="97" dur="1000" fill="hold"/>
                                        <p:tgtEl>
                                          <p:spTgt spid="76"/>
                                        </p:tgtEl>
                                        <p:attrNameLst>
                                          <p:attrName>ppt_h</p:attrName>
                                        </p:attrNameLst>
                                      </p:cBhvr>
                                      <p:tavLst>
                                        <p:tav tm="0">
                                          <p:val>
                                            <p:fltVal val="0"/>
                                          </p:val>
                                        </p:tav>
                                        <p:tav tm="100000">
                                          <p:val>
                                            <p:strVal val="#ppt_h"/>
                                          </p:val>
                                        </p:tav>
                                      </p:tavLst>
                                    </p:anim>
                                    <p:anim calcmode="lin" valueType="num">
                                      <p:cBhvr>
                                        <p:cTn id="98" dur="1000" fill="hold"/>
                                        <p:tgtEl>
                                          <p:spTgt spid="76"/>
                                        </p:tgtEl>
                                        <p:attrNameLst>
                                          <p:attrName>style.rotation</p:attrName>
                                        </p:attrNameLst>
                                      </p:cBhvr>
                                      <p:tavLst>
                                        <p:tav tm="0">
                                          <p:val>
                                            <p:fltVal val="90"/>
                                          </p:val>
                                        </p:tav>
                                        <p:tav tm="100000">
                                          <p:val>
                                            <p:fltVal val="0"/>
                                          </p:val>
                                        </p:tav>
                                      </p:tavLst>
                                    </p:anim>
                                    <p:animEffect transition="in" filter="fade">
                                      <p:cBhvr>
                                        <p:cTn id="99" dur="1000"/>
                                        <p:tgtEl>
                                          <p:spTgt spid="7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0"/>
                                        </p:tgtEl>
                                        <p:attrNameLst>
                                          <p:attrName>style.visibility</p:attrName>
                                        </p:attrNameLst>
                                      </p:cBhvr>
                                      <p:to>
                                        <p:strVal val="visible"/>
                                      </p:to>
                                    </p:set>
                                    <p:anim calcmode="lin" valueType="num">
                                      <p:cBhvr>
                                        <p:cTn id="102" dur="1000" fill="hold"/>
                                        <p:tgtEl>
                                          <p:spTgt spid="160"/>
                                        </p:tgtEl>
                                        <p:attrNameLst>
                                          <p:attrName>ppt_w</p:attrName>
                                        </p:attrNameLst>
                                      </p:cBhvr>
                                      <p:tavLst>
                                        <p:tav tm="0">
                                          <p:val>
                                            <p:fltVal val="0"/>
                                          </p:val>
                                        </p:tav>
                                        <p:tav tm="100000">
                                          <p:val>
                                            <p:strVal val="#ppt_w"/>
                                          </p:val>
                                        </p:tav>
                                      </p:tavLst>
                                    </p:anim>
                                    <p:anim calcmode="lin" valueType="num">
                                      <p:cBhvr>
                                        <p:cTn id="103" dur="1000" fill="hold"/>
                                        <p:tgtEl>
                                          <p:spTgt spid="160"/>
                                        </p:tgtEl>
                                        <p:attrNameLst>
                                          <p:attrName>ppt_h</p:attrName>
                                        </p:attrNameLst>
                                      </p:cBhvr>
                                      <p:tavLst>
                                        <p:tav tm="0">
                                          <p:val>
                                            <p:fltVal val="0"/>
                                          </p:val>
                                        </p:tav>
                                        <p:tav tm="100000">
                                          <p:val>
                                            <p:strVal val="#ppt_h"/>
                                          </p:val>
                                        </p:tav>
                                      </p:tavLst>
                                    </p:anim>
                                    <p:anim calcmode="lin" valueType="num">
                                      <p:cBhvr>
                                        <p:cTn id="104" dur="1000" fill="hold"/>
                                        <p:tgtEl>
                                          <p:spTgt spid="160"/>
                                        </p:tgtEl>
                                        <p:attrNameLst>
                                          <p:attrName>style.rotation</p:attrName>
                                        </p:attrNameLst>
                                      </p:cBhvr>
                                      <p:tavLst>
                                        <p:tav tm="0">
                                          <p:val>
                                            <p:fltVal val="90"/>
                                          </p:val>
                                        </p:tav>
                                        <p:tav tm="100000">
                                          <p:val>
                                            <p:fltVal val="0"/>
                                          </p:val>
                                        </p:tav>
                                      </p:tavLst>
                                    </p:anim>
                                    <p:animEffect transition="in" filter="fade">
                                      <p:cBhvr>
                                        <p:cTn id="105" dur="1000"/>
                                        <p:tgtEl>
                                          <p:spTgt spid="160"/>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00"/>
                                        </p:tgtEl>
                                        <p:attrNameLst>
                                          <p:attrName>style.visibility</p:attrName>
                                        </p:attrNameLst>
                                      </p:cBhvr>
                                      <p:to>
                                        <p:strVal val="visible"/>
                                      </p:to>
                                    </p:set>
                                    <p:anim calcmode="lin" valueType="num">
                                      <p:cBhvr>
                                        <p:cTn id="108" dur="1000" fill="hold"/>
                                        <p:tgtEl>
                                          <p:spTgt spid="100"/>
                                        </p:tgtEl>
                                        <p:attrNameLst>
                                          <p:attrName>ppt_w</p:attrName>
                                        </p:attrNameLst>
                                      </p:cBhvr>
                                      <p:tavLst>
                                        <p:tav tm="0">
                                          <p:val>
                                            <p:fltVal val="0"/>
                                          </p:val>
                                        </p:tav>
                                        <p:tav tm="100000">
                                          <p:val>
                                            <p:strVal val="#ppt_w"/>
                                          </p:val>
                                        </p:tav>
                                      </p:tavLst>
                                    </p:anim>
                                    <p:anim calcmode="lin" valueType="num">
                                      <p:cBhvr>
                                        <p:cTn id="109" dur="1000" fill="hold"/>
                                        <p:tgtEl>
                                          <p:spTgt spid="100"/>
                                        </p:tgtEl>
                                        <p:attrNameLst>
                                          <p:attrName>ppt_h</p:attrName>
                                        </p:attrNameLst>
                                      </p:cBhvr>
                                      <p:tavLst>
                                        <p:tav tm="0">
                                          <p:val>
                                            <p:fltVal val="0"/>
                                          </p:val>
                                        </p:tav>
                                        <p:tav tm="100000">
                                          <p:val>
                                            <p:strVal val="#ppt_h"/>
                                          </p:val>
                                        </p:tav>
                                      </p:tavLst>
                                    </p:anim>
                                    <p:anim calcmode="lin" valueType="num">
                                      <p:cBhvr>
                                        <p:cTn id="110" dur="1000" fill="hold"/>
                                        <p:tgtEl>
                                          <p:spTgt spid="100"/>
                                        </p:tgtEl>
                                        <p:attrNameLst>
                                          <p:attrName>style.rotation</p:attrName>
                                        </p:attrNameLst>
                                      </p:cBhvr>
                                      <p:tavLst>
                                        <p:tav tm="0">
                                          <p:val>
                                            <p:fltVal val="90"/>
                                          </p:val>
                                        </p:tav>
                                        <p:tav tm="100000">
                                          <p:val>
                                            <p:fltVal val="0"/>
                                          </p:val>
                                        </p:tav>
                                      </p:tavLst>
                                    </p:anim>
                                    <p:animEffect transition="in" filter="fade">
                                      <p:cBhvr>
                                        <p:cTn id="111" dur="1000"/>
                                        <p:tgtEl>
                                          <p:spTgt spid="100"/>
                                        </p:tgtEl>
                                      </p:cBhvr>
                                    </p:animEffect>
                                  </p:childTnLst>
                                </p:cTn>
                              </p:par>
                              <p:par>
                                <p:cTn id="112" presetID="31" presetClass="entr" presetSubtype="0" fill="hold" nodeType="withEffect">
                                  <p:stCondLst>
                                    <p:cond delay="500"/>
                                  </p:stCondLst>
                                  <p:childTnLst>
                                    <p:set>
                                      <p:cBhvr>
                                        <p:cTn id="113" dur="1" fill="hold">
                                          <p:stCondLst>
                                            <p:cond delay="0"/>
                                          </p:stCondLst>
                                        </p:cTn>
                                        <p:tgtEl>
                                          <p:spTgt spid="97"/>
                                        </p:tgtEl>
                                        <p:attrNameLst>
                                          <p:attrName>style.visibility</p:attrName>
                                        </p:attrNameLst>
                                      </p:cBhvr>
                                      <p:to>
                                        <p:strVal val="visible"/>
                                      </p:to>
                                    </p:set>
                                    <p:anim calcmode="lin" valueType="num">
                                      <p:cBhvr>
                                        <p:cTn id="114" dur="1000" fill="hold"/>
                                        <p:tgtEl>
                                          <p:spTgt spid="97"/>
                                        </p:tgtEl>
                                        <p:attrNameLst>
                                          <p:attrName>ppt_w</p:attrName>
                                        </p:attrNameLst>
                                      </p:cBhvr>
                                      <p:tavLst>
                                        <p:tav tm="0">
                                          <p:val>
                                            <p:fltVal val="0"/>
                                          </p:val>
                                        </p:tav>
                                        <p:tav tm="100000">
                                          <p:val>
                                            <p:strVal val="#ppt_w"/>
                                          </p:val>
                                        </p:tav>
                                      </p:tavLst>
                                    </p:anim>
                                    <p:anim calcmode="lin" valueType="num">
                                      <p:cBhvr>
                                        <p:cTn id="115" dur="1000" fill="hold"/>
                                        <p:tgtEl>
                                          <p:spTgt spid="97"/>
                                        </p:tgtEl>
                                        <p:attrNameLst>
                                          <p:attrName>ppt_h</p:attrName>
                                        </p:attrNameLst>
                                      </p:cBhvr>
                                      <p:tavLst>
                                        <p:tav tm="0">
                                          <p:val>
                                            <p:fltVal val="0"/>
                                          </p:val>
                                        </p:tav>
                                        <p:tav tm="100000">
                                          <p:val>
                                            <p:strVal val="#ppt_h"/>
                                          </p:val>
                                        </p:tav>
                                      </p:tavLst>
                                    </p:anim>
                                    <p:anim calcmode="lin" valueType="num">
                                      <p:cBhvr>
                                        <p:cTn id="116" dur="1000" fill="hold"/>
                                        <p:tgtEl>
                                          <p:spTgt spid="97"/>
                                        </p:tgtEl>
                                        <p:attrNameLst>
                                          <p:attrName>style.rotation</p:attrName>
                                        </p:attrNameLst>
                                      </p:cBhvr>
                                      <p:tavLst>
                                        <p:tav tm="0">
                                          <p:val>
                                            <p:fltVal val="90"/>
                                          </p:val>
                                        </p:tav>
                                        <p:tav tm="100000">
                                          <p:val>
                                            <p:fltVal val="0"/>
                                          </p:val>
                                        </p:tav>
                                      </p:tavLst>
                                    </p:anim>
                                    <p:animEffect transition="in" filter="fade">
                                      <p:cBhvr>
                                        <p:cTn id="117" dur="1000"/>
                                        <p:tgtEl>
                                          <p:spTgt spid="97"/>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p:cTn id="120" dur="1000" fill="hold"/>
                                        <p:tgtEl>
                                          <p:spTgt spid="156"/>
                                        </p:tgtEl>
                                        <p:attrNameLst>
                                          <p:attrName>ppt_w</p:attrName>
                                        </p:attrNameLst>
                                      </p:cBhvr>
                                      <p:tavLst>
                                        <p:tav tm="0">
                                          <p:val>
                                            <p:fltVal val="0"/>
                                          </p:val>
                                        </p:tav>
                                        <p:tav tm="100000">
                                          <p:val>
                                            <p:strVal val="#ppt_w"/>
                                          </p:val>
                                        </p:tav>
                                      </p:tavLst>
                                    </p:anim>
                                    <p:anim calcmode="lin" valueType="num">
                                      <p:cBhvr>
                                        <p:cTn id="121" dur="1000" fill="hold"/>
                                        <p:tgtEl>
                                          <p:spTgt spid="156"/>
                                        </p:tgtEl>
                                        <p:attrNameLst>
                                          <p:attrName>ppt_h</p:attrName>
                                        </p:attrNameLst>
                                      </p:cBhvr>
                                      <p:tavLst>
                                        <p:tav tm="0">
                                          <p:val>
                                            <p:fltVal val="0"/>
                                          </p:val>
                                        </p:tav>
                                        <p:tav tm="100000">
                                          <p:val>
                                            <p:strVal val="#ppt_h"/>
                                          </p:val>
                                        </p:tav>
                                      </p:tavLst>
                                    </p:anim>
                                    <p:anim calcmode="lin" valueType="num">
                                      <p:cBhvr>
                                        <p:cTn id="122" dur="1000" fill="hold"/>
                                        <p:tgtEl>
                                          <p:spTgt spid="156"/>
                                        </p:tgtEl>
                                        <p:attrNameLst>
                                          <p:attrName>style.rotation</p:attrName>
                                        </p:attrNameLst>
                                      </p:cBhvr>
                                      <p:tavLst>
                                        <p:tav tm="0">
                                          <p:val>
                                            <p:fltVal val="90"/>
                                          </p:val>
                                        </p:tav>
                                        <p:tav tm="100000">
                                          <p:val>
                                            <p:fltVal val="0"/>
                                          </p:val>
                                        </p:tav>
                                      </p:tavLst>
                                    </p:anim>
                                    <p:animEffect transition="in" filter="fade">
                                      <p:cBhvr>
                                        <p:cTn id="123" dur="1000"/>
                                        <p:tgtEl>
                                          <p:spTgt spid="156"/>
                                        </p:tgtEl>
                                      </p:cBhvr>
                                    </p:animEffect>
                                  </p:childTnLst>
                                </p:cTn>
                              </p:par>
                              <p:par>
                                <p:cTn id="124" presetID="31" presetClass="entr" presetSubtype="0" fill="hold" nodeType="withEffect">
                                  <p:stCondLst>
                                    <p:cond delay="500"/>
                                  </p:stCondLst>
                                  <p:childTnLst>
                                    <p:set>
                                      <p:cBhvr>
                                        <p:cTn id="125" dur="1" fill="hold">
                                          <p:stCondLst>
                                            <p:cond delay="0"/>
                                          </p:stCondLst>
                                        </p:cTn>
                                        <p:tgtEl>
                                          <p:spTgt spid="105"/>
                                        </p:tgtEl>
                                        <p:attrNameLst>
                                          <p:attrName>style.visibility</p:attrName>
                                        </p:attrNameLst>
                                      </p:cBhvr>
                                      <p:to>
                                        <p:strVal val="visible"/>
                                      </p:to>
                                    </p:set>
                                    <p:anim calcmode="lin" valueType="num">
                                      <p:cBhvr>
                                        <p:cTn id="126" dur="1000" fill="hold"/>
                                        <p:tgtEl>
                                          <p:spTgt spid="105"/>
                                        </p:tgtEl>
                                        <p:attrNameLst>
                                          <p:attrName>ppt_w</p:attrName>
                                        </p:attrNameLst>
                                      </p:cBhvr>
                                      <p:tavLst>
                                        <p:tav tm="0">
                                          <p:val>
                                            <p:fltVal val="0"/>
                                          </p:val>
                                        </p:tav>
                                        <p:tav tm="100000">
                                          <p:val>
                                            <p:strVal val="#ppt_w"/>
                                          </p:val>
                                        </p:tav>
                                      </p:tavLst>
                                    </p:anim>
                                    <p:anim calcmode="lin" valueType="num">
                                      <p:cBhvr>
                                        <p:cTn id="127" dur="1000" fill="hold"/>
                                        <p:tgtEl>
                                          <p:spTgt spid="105"/>
                                        </p:tgtEl>
                                        <p:attrNameLst>
                                          <p:attrName>ppt_h</p:attrName>
                                        </p:attrNameLst>
                                      </p:cBhvr>
                                      <p:tavLst>
                                        <p:tav tm="0">
                                          <p:val>
                                            <p:fltVal val="0"/>
                                          </p:val>
                                        </p:tav>
                                        <p:tav tm="100000">
                                          <p:val>
                                            <p:strVal val="#ppt_h"/>
                                          </p:val>
                                        </p:tav>
                                      </p:tavLst>
                                    </p:anim>
                                    <p:anim calcmode="lin" valueType="num">
                                      <p:cBhvr>
                                        <p:cTn id="128" dur="1000" fill="hold"/>
                                        <p:tgtEl>
                                          <p:spTgt spid="105"/>
                                        </p:tgtEl>
                                        <p:attrNameLst>
                                          <p:attrName>style.rotation</p:attrName>
                                        </p:attrNameLst>
                                      </p:cBhvr>
                                      <p:tavLst>
                                        <p:tav tm="0">
                                          <p:val>
                                            <p:fltVal val="90"/>
                                          </p:val>
                                        </p:tav>
                                        <p:tav tm="100000">
                                          <p:val>
                                            <p:fltVal val="0"/>
                                          </p:val>
                                        </p:tav>
                                      </p:tavLst>
                                    </p:anim>
                                    <p:animEffect transition="in" filter="fade">
                                      <p:cBhvr>
                                        <p:cTn id="129" dur="1000"/>
                                        <p:tgtEl>
                                          <p:spTgt spid="105"/>
                                        </p:tgtEl>
                                      </p:cBhvr>
                                    </p:animEffect>
                                  </p:childTnLst>
                                </p:cTn>
                              </p:par>
                              <p:par>
                                <p:cTn id="130" presetID="31" presetClass="entr" presetSubtype="0" fill="hold" nodeType="withEffect">
                                  <p:stCondLst>
                                    <p:cond delay="50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1000" fill="hold"/>
                                        <p:tgtEl>
                                          <p:spTgt spid="87"/>
                                        </p:tgtEl>
                                        <p:attrNameLst>
                                          <p:attrName>ppt_w</p:attrName>
                                        </p:attrNameLst>
                                      </p:cBhvr>
                                      <p:tavLst>
                                        <p:tav tm="0">
                                          <p:val>
                                            <p:fltVal val="0"/>
                                          </p:val>
                                        </p:tav>
                                        <p:tav tm="100000">
                                          <p:val>
                                            <p:strVal val="#ppt_w"/>
                                          </p:val>
                                        </p:tav>
                                      </p:tavLst>
                                    </p:anim>
                                    <p:anim calcmode="lin" valueType="num">
                                      <p:cBhvr>
                                        <p:cTn id="133" dur="1000" fill="hold"/>
                                        <p:tgtEl>
                                          <p:spTgt spid="87"/>
                                        </p:tgtEl>
                                        <p:attrNameLst>
                                          <p:attrName>ppt_h</p:attrName>
                                        </p:attrNameLst>
                                      </p:cBhvr>
                                      <p:tavLst>
                                        <p:tav tm="0">
                                          <p:val>
                                            <p:fltVal val="0"/>
                                          </p:val>
                                        </p:tav>
                                        <p:tav tm="100000">
                                          <p:val>
                                            <p:strVal val="#ppt_h"/>
                                          </p:val>
                                        </p:tav>
                                      </p:tavLst>
                                    </p:anim>
                                    <p:anim calcmode="lin" valueType="num">
                                      <p:cBhvr>
                                        <p:cTn id="134" dur="1000" fill="hold"/>
                                        <p:tgtEl>
                                          <p:spTgt spid="87"/>
                                        </p:tgtEl>
                                        <p:attrNameLst>
                                          <p:attrName>style.rotation</p:attrName>
                                        </p:attrNameLst>
                                      </p:cBhvr>
                                      <p:tavLst>
                                        <p:tav tm="0">
                                          <p:val>
                                            <p:fltVal val="90"/>
                                          </p:val>
                                        </p:tav>
                                        <p:tav tm="100000">
                                          <p:val>
                                            <p:fltVal val="0"/>
                                          </p:val>
                                        </p:tav>
                                      </p:tavLst>
                                    </p:anim>
                                    <p:animEffect transition="in" filter="fade">
                                      <p:cBhvr>
                                        <p:cTn id="135" dur="1000"/>
                                        <p:tgtEl>
                                          <p:spTgt spid="87"/>
                                        </p:tgtEl>
                                      </p:cBhvr>
                                    </p:animEffect>
                                  </p:childTnLst>
                                </p:cTn>
                              </p:par>
                              <p:par>
                                <p:cTn id="136" presetID="31" presetClass="entr" presetSubtype="0" fill="hold" nodeType="withEffect">
                                  <p:stCondLst>
                                    <p:cond delay="50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1000" fill="hold"/>
                                        <p:tgtEl>
                                          <p:spTgt spid="63"/>
                                        </p:tgtEl>
                                        <p:attrNameLst>
                                          <p:attrName>ppt_w</p:attrName>
                                        </p:attrNameLst>
                                      </p:cBhvr>
                                      <p:tavLst>
                                        <p:tav tm="0">
                                          <p:val>
                                            <p:fltVal val="0"/>
                                          </p:val>
                                        </p:tav>
                                        <p:tav tm="100000">
                                          <p:val>
                                            <p:strVal val="#ppt_w"/>
                                          </p:val>
                                        </p:tav>
                                      </p:tavLst>
                                    </p:anim>
                                    <p:anim calcmode="lin" valueType="num">
                                      <p:cBhvr>
                                        <p:cTn id="139" dur="1000" fill="hold"/>
                                        <p:tgtEl>
                                          <p:spTgt spid="63"/>
                                        </p:tgtEl>
                                        <p:attrNameLst>
                                          <p:attrName>ppt_h</p:attrName>
                                        </p:attrNameLst>
                                      </p:cBhvr>
                                      <p:tavLst>
                                        <p:tav tm="0">
                                          <p:val>
                                            <p:fltVal val="0"/>
                                          </p:val>
                                        </p:tav>
                                        <p:tav tm="100000">
                                          <p:val>
                                            <p:strVal val="#ppt_h"/>
                                          </p:val>
                                        </p:tav>
                                      </p:tavLst>
                                    </p:anim>
                                    <p:anim calcmode="lin" valueType="num">
                                      <p:cBhvr>
                                        <p:cTn id="140" dur="1000" fill="hold"/>
                                        <p:tgtEl>
                                          <p:spTgt spid="63"/>
                                        </p:tgtEl>
                                        <p:attrNameLst>
                                          <p:attrName>style.rotation</p:attrName>
                                        </p:attrNameLst>
                                      </p:cBhvr>
                                      <p:tavLst>
                                        <p:tav tm="0">
                                          <p:val>
                                            <p:fltVal val="90"/>
                                          </p:val>
                                        </p:tav>
                                        <p:tav tm="100000">
                                          <p:val>
                                            <p:fltVal val="0"/>
                                          </p:val>
                                        </p:tav>
                                      </p:tavLst>
                                    </p:anim>
                                    <p:animEffect transition="in" filter="fade">
                                      <p:cBhvr>
                                        <p:cTn id="141" dur="1000"/>
                                        <p:tgtEl>
                                          <p:spTgt spid="63"/>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79"/>
                                        </p:tgtEl>
                                        <p:attrNameLst>
                                          <p:attrName>style.visibility</p:attrName>
                                        </p:attrNameLst>
                                      </p:cBhvr>
                                      <p:to>
                                        <p:strVal val="visible"/>
                                      </p:to>
                                    </p:set>
                                    <p:anim calcmode="lin" valueType="num">
                                      <p:cBhvr>
                                        <p:cTn id="144" dur="1000" fill="hold"/>
                                        <p:tgtEl>
                                          <p:spTgt spid="179"/>
                                        </p:tgtEl>
                                        <p:attrNameLst>
                                          <p:attrName>ppt_w</p:attrName>
                                        </p:attrNameLst>
                                      </p:cBhvr>
                                      <p:tavLst>
                                        <p:tav tm="0">
                                          <p:val>
                                            <p:fltVal val="0"/>
                                          </p:val>
                                        </p:tav>
                                        <p:tav tm="100000">
                                          <p:val>
                                            <p:strVal val="#ppt_w"/>
                                          </p:val>
                                        </p:tav>
                                      </p:tavLst>
                                    </p:anim>
                                    <p:anim calcmode="lin" valueType="num">
                                      <p:cBhvr>
                                        <p:cTn id="145" dur="1000" fill="hold"/>
                                        <p:tgtEl>
                                          <p:spTgt spid="179"/>
                                        </p:tgtEl>
                                        <p:attrNameLst>
                                          <p:attrName>ppt_h</p:attrName>
                                        </p:attrNameLst>
                                      </p:cBhvr>
                                      <p:tavLst>
                                        <p:tav tm="0">
                                          <p:val>
                                            <p:fltVal val="0"/>
                                          </p:val>
                                        </p:tav>
                                        <p:tav tm="100000">
                                          <p:val>
                                            <p:strVal val="#ppt_h"/>
                                          </p:val>
                                        </p:tav>
                                      </p:tavLst>
                                    </p:anim>
                                    <p:anim calcmode="lin" valueType="num">
                                      <p:cBhvr>
                                        <p:cTn id="146" dur="1000" fill="hold"/>
                                        <p:tgtEl>
                                          <p:spTgt spid="179"/>
                                        </p:tgtEl>
                                        <p:attrNameLst>
                                          <p:attrName>style.rotation</p:attrName>
                                        </p:attrNameLst>
                                      </p:cBhvr>
                                      <p:tavLst>
                                        <p:tav tm="0">
                                          <p:val>
                                            <p:fltVal val="90"/>
                                          </p:val>
                                        </p:tav>
                                        <p:tav tm="100000">
                                          <p:val>
                                            <p:fltVal val="0"/>
                                          </p:val>
                                        </p:tav>
                                      </p:tavLst>
                                    </p:anim>
                                    <p:animEffect transition="in" filter="fade">
                                      <p:cBhvr>
                                        <p:cTn id="147" dur="1000"/>
                                        <p:tgtEl>
                                          <p:spTgt spid="1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08"/>
                                        </p:tgtEl>
                                        <p:attrNameLst>
                                          <p:attrName>style.visibility</p:attrName>
                                        </p:attrNameLst>
                                      </p:cBhvr>
                                      <p:to>
                                        <p:strVal val="visible"/>
                                      </p:to>
                                    </p:set>
                                    <p:anim calcmode="lin" valueType="num">
                                      <p:cBhvr>
                                        <p:cTn id="150" dur="1000" fill="hold"/>
                                        <p:tgtEl>
                                          <p:spTgt spid="108"/>
                                        </p:tgtEl>
                                        <p:attrNameLst>
                                          <p:attrName>ppt_w</p:attrName>
                                        </p:attrNameLst>
                                      </p:cBhvr>
                                      <p:tavLst>
                                        <p:tav tm="0">
                                          <p:val>
                                            <p:fltVal val="0"/>
                                          </p:val>
                                        </p:tav>
                                        <p:tav tm="100000">
                                          <p:val>
                                            <p:strVal val="#ppt_w"/>
                                          </p:val>
                                        </p:tav>
                                      </p:tavLst>
                                    </p:anim>
                                    <p:anim calcmode="lin" valueType="num">
                                      <p:cBhvr>
                                        <p:cTn id="151" dur="1000" fill="hold"/>
                                        <p:tgtEl>
                                          <p:spTgt spid="108"/>
                                        </p:tgtEl>
                                        <p:attrNameLst>
                                          <p:attrName>ppt_h</p:attrName>
                                        </p:attrNameLst>
                                      </p:cBhvr>
                                      <p:tavLst>
                                        <p:tav tm="0">
                                          <p:val>
                                            <p:fltVal val="0"/>
                                          </p:val>
                                        </p:tav>
                                        <p:tav tm="100000">
                                          <p:val>
                                            <p:strVal val="#ppt_h"/>
                                          </p:val>
                                        </p:tav>
                                      </p:tavLst>
                                    </p:anim>
                                    <p:anim calcmode="lin" valueType="num">
                                      <p:cBhvr>
                                        <p:cTn id="152" dur="1000" fill="hold"/>
                                        <p:tgtEl>
                                          <p:spTgt spid="108"/>
                                        </p:tgtEl>
                                        <p:attrNameLst>
                                          <p:attrName>style.rotation</p:attrName>
                                        </p:attrNameLst>
                                      </p:cBhvr>
                                      <p:tavLst>
                                        <p:tav tm="0">
                                          <p:val>
                                            <p:fltVal val="90"/>
                                          </p:val>
                                        </p:tav>
                                        <p:tav tm="100000">
                                          <p:val>
                                            <p:fltVal val="0"/>
                                          </p:val>
                                        </p:tav>
                                      </p:tavLst>
                                    </p:anim>
                                    <p:animEffect transition="in" filter="fade">
                                      <p:cBhvr>
                                        <p:cTn id="153" dur="1000"/>
                                        <p:tgtEl>
                                          <p:spTgt spid="108"/>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63"/>
                                        </p:tgtEl>
                                        <p:attrNameLst>
                                          <p:attrName>style.visibility</p:attrName>
                                        </p:attrNameLst>
                                      </p:cBhvr>
                                      <p:to>
                                        <p:strVal val="visible"/>
                                      </p:to>
                                    </p:set>
                                    <p:anim calcmode="lin" valueType="num">
                                      <p:cBhvr>
                                        <p:cTn id="156" dur="1000" fill="hold"/>
                                        <p:tgtEl>
                                          <p:spTgt spid="163"/>
                                        </p:tgtEl>
                                        <p:attrNameLst>
                                          <p:attrName>ppt_w</p:attrName>
                                        </p:attrNameLst>
                                      </p:cBhvr>
                                      <p:tavLst>
                                        <p:tav tm="0">
                                          <p:val>
                                            <p:fltVal val="0"/>
                                          </p:val>
                                        </p:tav>
                                        <p:tav tm="100000">
                                          <p:val>
                                            <p:strVal val="#ppt_w"/>
                                          </p:val>
                                        </p:tav>
                                      </p:tavLst>
                                    </p:anim>
                                    <p:anim calcmode="lin" valueType="num">
                                      <p:cBhvr>
                                        <p:cTn id="157" dur="1000" fill="hold"/>
                                        <p:tgtEl>
                                          <p:spTgt spid="163"/>
                                        </p:tgtEl>
                                        <p:attrNameLst>
                                          <p:attrName>ppt_h</p:attrName>
                                        </p:attrNameLst>
                                      </p:cBhvr>
                                      <p:tavLst>
                                        <p:tav tm="0">
                                          <p:val>
                                            <p:fltVal val="0"/>
                                          </p:val>
                                        </p:tav>
                                        <p:tav tm="100000">
                                          <p:val>
                                            <p:strVal val="#ppt_h"/>
                                          </p:val>
                                        </p:tav>
                                      </p:tavLst>
                                    </p:anim>
                                    <p:anim calcmode="lin" valueType="num">
                                      <p:cBhvr>
                                        <p:cTn id="158" dur="1000" fill="hold"/>
                                        <p:tgtEl>
                                          <p:spTgt spid="163"/>
                                        </p:tgtEl>
                                        <p:attrNameLst>
                                          <p:attrName>style.rotation</p:attrName>
                                        </p:attrNameLst>
                                      </p:cBhvr>
                                      <p:tavLst>
                                        <p:tav tm="0">
                                          <p:val>
                                            <p:fltVal val="90"/>
                                          </p:val>
                                        </p:tav>
                                        <p:tav tm="100000">
                                          <p:val>
                                            <p:fltVal val="0"/>
                                          </p:val>
                                        </p:tav>
                                      </p:tavLst>
                                    </p:anim>
                                    <p:animEffect transition="in" filter="fade">
                                      <p:cBhvr>
                                        <p:cTn id="159" dur="1000"/>
                                        <p:tgtEl>
                                          <p:spTgt spid="16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153"/>
                                        </p:tgtEl>
                                        <p:attrNameLst>
                                          <p:attrName>style.visibility</p:attrName>
                                        </p:attrNameLst>
                                      </p:cBhvr>
                                      <p:to>
                                        <p:strVal val="visible"/>
                                      </p:to>
                                    </p:set>
                                    <p:anim calcmode="lin" valueType="num">
                                      <p:cBhvr>
                                        <p:cTn id="162" dur="1000" fill="hold"/>
                                        <p:tgtEl>
                                          <p:spTgt spid="153"/>
                                        </p:tgtEl>
                                        <p:attrNameLst>
                                          <p:attrName>ppt_w</p:attrName>
                                        </p:attrNameLst>
                                      </p:cBhvr>
                                      <p:tavLst>
                                        <p:tav tm="0">
                                          <p:val>
                                            <p:fltVal val="0"/>
                                          </p:val>
                                        </p:tav>
                                        <p:tav tm="100000">
                                          <p:val>
                                            <p:strVal val="#ppt_w"/>
                                          </p:val>
                                        </p:tav>
                                      </p:tavLst>
                                    </p:anim>
                                    <p:anim calcmode="lin" valueType="num">
                                      <p:cBhvr>
                                        <p:cTn id="163" dur="1000" fill="hold"/>
                                        <p:tgtEl>
                                          <p:spTgt spid="153"/>
                                        </p:tgtEl>
                                        <p:attrNameLst>
                                          <p:attrName>ppt_h</p:attrName>
                                        </p:attrNameLst>
                                      </p:cBhvr>
                                      <p:tavLst>
                                        <p:tav tm="0">
                                          <p:val>
                                            <p:fltVal val="0"/>
                                          </p:val>
                                        </p:tav>
                                        <p:tav tm="100000">
                                          <p:val>
                                            <p:strVal val="#ppt_h"/>
                                          </p:val>
                                        </p:tav>
                                      </p:tavLst>
                                    </p:anim>
                                    <p:anim calcmode="lin" valueType="num">
                                      <p:cBhvr>
                                        <p:cTn id="164" dur="1000" fill="hold"/>
                                        <p:tgtEl>
                                          <p:spTgt spid="153"/>
                                        </p:tgtEl>
                                        <p:attrNameLst>
                                          <p:attrName>style.rotation</p:attrName>
                                        </p:attrNameLst>
                                      </p:cBhvr>
                                      <p:tavLst>
                                        <p:tav tm="0">
                                          <p:val>
                                            <p:fltVal val="90"/>
                                          </p:val>
                                        </p:tav>
                                        <p:tav tm="100000">
                                          <p:val>
                                            <p:fltVal val="0"/>
                                          </p:val>
                                        </p:tav>
                                      </p:tavLst>
                                    </p:anim>
                                    <p:animEffect transition="in" filter="fade">
                                      <p:cBhvr>
                                        <p:cTn id="165" dur="1000"/>
                                        <p:tgtEl>
                                          <p:spTgt spid="153"/>
                                        </p:tgtEl>
                                      </p:cBhvr>
                                    </p:animEffect>
                                  </p:childTnLst>
                                </p:cTn>
                              </p:par>
                              <p:par>
                                <p:cTn id="166" presetID="31" presetClass="entr" presetSubtype="0" fill="hold" nodeType="withEffect">
                                  <p:stCondLst>
                                    <p:cond delay="500"/>
                                  </p:stCondLst>
                                  <p:childTnLst>
                                    <p:set>
                                      <p:cBhvr>
                                        <p:cTn id="167" dur="1" fill="hold">
                                          <p:stCondLst>
                                            <p:cond delay="0"/>
                                          </p:stCondLst>
                                        </p:cTn>
                                        <p:tgtEl>
                                          <p:spTgt spid="90"/>
                                        </p:tgtEl>
                                        <p:attrNameLst>
                                          <p:attrName>style.visibility</p:attrName>
                                        </p:attrNameLst>
                                      </p:cBhvr>
                                      <p:to>
                                        <p:strVal val="visible"/>
                                      </p:to>
                                    </p:set>
                                    <p:anim calcmode="lin" valueType="num">
                                      <p:cBhvr>
                                        <p:cTn id="168" dur="1000" fill="hold"/>
                                        <p:tgtEl>
                                          <p:spTgt spid="90"/>
                                        </p:tgtEl>
                                        <p:attrNameLst>
                                          <p:attrName>ppt_w</p:attrName>
                                        </p:attrNameLst>
                                      </p:cBhvr>
                                      <p:tavLst>
                                        <p:tav tm="0">
                                          <p:val>
                                            <p:fltVal val="0"/>
                                          </p:val>
                                        </p:tav>
                                        <p:tav tm="100000">
                                          <p:val>
                                            <p:strVal val="#ppt_w"/>
                                          </p:val>
                                        </p:tav>
                                      </p:tavLst>
                                    </p:anim>
                                    <p:anim calcmode="lin" valueType="num">
                                      <p:cBhvr>
                                        <p:cTn id="169" dur="1000" fill="hold"/>
                                        <p:tgtEl>
                                          <p:spTgt spid="90"/>
                                        </p:tgtEl>
                                        <p:attrNameLst>
                                          <p:attrName>ppt_h</p:attrName>
                                        </p:attrNameLst>
                                      </p:cBhvr>
                                      <p:tavLst>
                                        <p:tav tm="0">
                                          <p:val>
                                            <p:fltVal val="0"/>
                                          </p:val>
                                        </p:tav>
                                        <p:tav tm="100000">
                                          <p:val>
                                            <p:strVal val="#ppt_h"/>
                                          </p:val>
                                        </p:tav>
                                      </p:tavLst>
                                    </p:anim>
                                    <p:anim calcmode="lin" valueType="num">
                                      <p:cBhvr>
                                        <p:cTn id="170" dur="1000" fill="hold"/>
                                        <p:tgtEl>
                                          <p:spTgt spid="90"/>
                                        </p:tgtEl>
                                        <p:attrNameLst>
                                          <p:attrName>style.rotation</p:attrName>
                                        </p:attrNameLst>
                                      </p:cBhvr>
                                      <p:tavLst>
                                        <p:tav tm="0">
                                          <p:val>
                                            <p:fltVal val="90"/>
                                          </p:val>
                                        </p:tav>
                                        <p:tav tm="100000">
                                          <p:val>
                                            <p:fltVal val="0"/>
                                          </p:val>
                                        </p:tav>
                                      </p:tavLst>
                                    </p:anim>
                                    <p:animEffect transition="in" filter="fade">
                                      <p:cBhvr>
                                        <p:cTn id="171" dur="1000"/>
                                        <p:tgtEl>
                                          <p:spTgt spid="90"/>
                                        </p:tgtEl>
                                      </p:cBhvr>
                                    </p:animEffect>
                                  </p:childTnLst>
                                </p:cTn>
                              </p:par>
                              <p:par>
                                <p:cTn id="172" presetID="53" presetClass="entr" presetSubtype="16" fill="hold" grpId="0" nodeType="withEffect">
                                  <p:stCondLst>
                                    <p:cond delay="1250"/>
                                  </p:stCondLst>
                                  <p:childTnLst>
                                    <p:set>
                                      <p:cBhvr>
                                        <p:cTn id="173" dur="1" fill="hold">
                                          <p:stCondLst>
                                            <p:cond delay="0"/>
                                          </p:stCondLst>
                                        </p:cTn>
                                        <p:tgtEl>
                                          <p:spTgt spid="30"/>
                                        </p:tgtEl>
                                        <p:attrNameLst>
                                          <p:attrName>style.visibility</p:attrName>
                                        </p:attrNameLst>
                                      </p:cBhvr>
                                      <p:to>
                                        <p:strVal val="visible"/>
                                      </p:to>
                                    </p:set>
                                    <p:anim calcmode="lin" valueType="num">
                                      <p:cBhvr>
                                        <p:cTn id="174" dur="500" fill="hold"/>
                                        <p:tgtEl>
                                          <p:spTgt spid="30"/>
                                        </p:tgtEl>
                                        <p:attrNameLst>
                                          <p:attrName>ppt_w</p:attrName>
                                        </p:attrNameLst>
                                      </p:cBhvr>
                                      <p:tavLst>
                                        <p:tav tm="0">
                                          <p:val>
                                            <p:fltVal val="0"/>
                                          </p:val>
                                        </p:tav>
                                        <p:tav tm="100000">
                                          <p:val>
                                            <p:strVal val="#ppt_w"/>
                                          </p:val>
                                        </p:tav>
                                      </p:tavLst>
                                    </p:anim>
                                    <p:anim calcmode="lin" valueType="num">
                                      <p:cBhvr>
                                        <p:cTn id="175" dur="500" fill="hold"/>
                                        <p:tgtEl>
                                          <p:spTgt spid="30"/>
                                        </p:tgtEl>
                                        <p:attrNameLst>
                                          <p:attrName>ppt_h</p:attrName>
                                        </p:attrNameLst>
                                      </p:cBhvr>
                                      <p:tavLst>
                                        <p:tav tm="0">
                                          <p:val>
                                            <p:fltVal val="0"/>
                                          </p:val>
                                        </p:tav>
                                        <p:tav tm="100000">
                                          <p:val>
                                            <p:strVal val="#ppt_h"/>
                                          </p:val>
                                        </p:tav>
                                      </p:tavLst>
                                    </p:anim>
                                    <p:animEffect transition="in" filter="fade">
                                      <p:cBhvr>
                                        <p:cTn id="176" dur="500"/>
                                        <p:tgtEl>
                                          <p:spTgt spid="30"/>
                                        </p:tgtEl>
                                      </p:cBhvr>
                                    </p:animEffect>
                                  </p:childTnLst>
                                </p:cTn>
                              </p:par>
                              <p:par>
                                <p:cTn id="177" presetID="53" presetClass="entr" presetSubtype="16" fill="hold" grpId="0" nodeType="withEffect">
                                  <p:stCondLst>
                                    <p:cond delay="1250"/>
                                  </p:stCondLst>
                                  <p:childTnLst>
                                    <p:set>
                                      <p:cBhvr>
                                        <p:cTn id="178" dur="1" fill="hold">
                                          <p:stCondLst>
                                            <p:cond delay="0"/>
                                          </p:stCondLst>
                                        </p:cTn>
                                        <p:tgtEl>
                                          <p:spTgt spid="32"/>
                                        </p:tgtEl>
                                        <p:attrNameLst>
                                          <p:attrName>style.visibility</p:attrName>
                                        </p:attrNameLst>
                                      </p:cBhvr>
                                      <p:to>
                                        <p:strVal val="visible"/>
                                      </p:to>
                                    </p:set>
                                    <p:anim calcmode="lin" valueType="num">
                                      <p:cBhvr>
                                        <p:cTn id="179" dur="500" fill="hold"/>
                                        <p:tgtEl>
                                          <p:spTgt spid="32"/>
                                        </p:tgtEl>
                                        <p:attrNameLst>
                                          <p:attrName>ppt_w</p:attrName>
                                        </p:attrNameLst>
                                      </p:cBhvr>
                                      <p:tavLst>
                                        <p:tav tm="0">
                                          <p:val>
                                            <p:fltVal val="0"/>
                                          </p:val>
                                        </p:tav>
                                        <p:tav tm="100000">
                                          <p:val>
                                            <p:strVal val="#ppt_w"/>
                                          </p:val>
                                        </p:tav>
                                      </p:tavLst>
                                    </p:anim>
                                    <p:anim calcmode="lin" valueType="num">
                                      <p:cBhvr>
                                        <p:cTn id="180" dur="500" fill="hold"/>
                                        <p:tgtEl>
                                          <p:spTgt spid="32"/>
                                        </p:tgtEl>
                                        <p:attrNameLst>
                                          <p:attrName>ppt_h</p:attrName>
                                        </p:attrNameLst>
                                      </p:cBhvr>
                                      <p:tavLst>
                                        <p:tav tm="0">
                                          <p:val>
                                            <p:fltVal val="0"/>
                                          </p:val>
                                        </p:tav>
                                        <p:tav tm="100000">
                                          <p:val>
                                            <p:strVal val="#ppt_h"/>
                                          </p:val>
                                        </p:tav>
                                      </p:tavLst>
                                    </p:anim>
                                    <p:animEffect transition="in" filter="fade">
                                      <p:cBhvr>
                                        <p:cTn id="181" dur="500"/>
                                        <p:tgtEl>
                                          <p:spTgt spid="32"/>
                                        </p:tgtEl>
                                      </p:cBhvr>
                                    </p:animEffect>
                                  </p:childTnLst>
                                </p:cTn>
                              </p:par>
                              <p:par>
                                <p:cTn id="182" presetID="53" presetClass="entr" presetSubtype="16" fill="hold" grpId="0" nodeType="withEffect">
                                  <p:stCondLst>
                                    <p:cond delay="1250"/>
                                  </p:stCondLst>
                                  <p:childTnLst>
                                    <p:set>
                                      <p:cBhvr>
                                        <p:cTn id="183" dur="1" fill="hold">
                                          <p:stCondLst>
                                            <p:cond delay="0"/>
                                          </p:stCondLst>
                                        </p:cTn>
                                        <p:tgtEl>
                                          <p:spTgt spid="31"/>
                                        </p:tgtEl>
                                        <p:attrNameLst>
                                          <p:attrName>style.visibility</p:attrName>
                                        </p:attrNameLst>
                                      </p:cBhvr>
                                      <p:to>
                                        <p:strVal val="visible"/>
                                      </p:to>
                                    </p:set>
                                    <p:anim calcmode="lin" valueType="num">
                                      <p:cBhvr>
                                        <p:cTn id="184" dur="500" fill="hold"/>
                                        <p:tgtEl>
                                          <p:spTgt spid="31"/>
                                        </p:tgtEl>
                                        <p:attrNameLst>
                                          <p:attrName>ppt_w</p:attrName>
                                        </p:attrNameLst>
                                      </p:cBhvr>
                                      <p:tavLst>
                                        <p:tav tm="0">
                                          <p:val>
                                            <p:fltVal val="0"/>
                                          </p:val>
                                        </p:tav>
                                        <p:tav tm="100000">
                                          <p:val>
                                            <p:strVal val="#ppt_w"/>
                                          </p:val>
                                        </p:tav>
                                      </p:tavLst>
                                    </p:anim>
                                    <p:anim calcmode="lin" valueType="num">
                                      <p:cBhvr>
                                        <p:cTn id="185" dur="500" fill="hold"/>
                                        <p:tgtEl>
                                          <p:spTgt spid="31"/>
                                        </p:tgtEl>
                                        <p:attrNameLst>
                                          <p:attrName>ppt_h</p:attrName>
                                        </p:attrNameLst>
                                      </p:cBhvr>
                                      <p:tavLst>
                                        <p:tav tm="0">
                                          <p:val>
                                            <p:fltVal val="0"/>
                                          </p:val>
                                        </p:tav>
                                        <p:tav tm="100000">
                                          <p:val>
                                            <p:strVal val="#ppt_h"/>
                                          </p:val>
                                        </p:tav>
                                      </p:tavLst>
                                    </p:anim>
                                    <p:animEffect transition="in" filter="fade">
                                      <p:cBhvr>
                                        <p:cTn id="186" dur="500"/>
                                        <p:tgtEl>
                                          <p:spTgt spid="31"/>
                                        </p:tgtEl>
                                      </p:cBhvr>
                                    </p:animEffect>
                                  </p:childTnLst>
                                </p:cTn>
                              </p:par>
                              <p:par>
                                <p:cTn id="187" presetID="53" presetClass="entr" presetSubtype="16" fill="hold" grpId="0" nodeType="withEffect">
                                  <p:stCondLst>
                                    <p:cond delay="1250"/>
                                  </p:stCondLst>
                                  <p:childTnLst>
                                    <p:set>
                                      <p:cBhvr>
                                        <p:cTn id="188" dur="1" fill="hold">
                                          <p:stCondLst>
                                            <p:cond delay="0"/>
                                          </p:stCondLst>
                                        </p:cTn>
                                        <p:tgtEl>
                                          <p:spTgt spid="48"/>
                                        </p:tgtEl>
                                        <p:attrNameLst>
                                          <p:attrName>style.visibility</p:attrName>
                                        </p:attrNameLst>
                                      </p:cBhvr>
                                      <p:to>
                                        <p:strVal val="visible"/>
                                      </p:to>
                                    </p:set>
                                    <p:anim calcmode="lin" valueType="num">
                                      <p:cBhvr>
                                        <p:cTn id="189" dur="500" fill="hold"/>
                                        <p:tgtEl>
                                          <p:spTgt spid="48"/>
                                        </p:tgtEl>
                                        <p:attrNameLst>
                                          <p:attrName>ppt_w</p:attrName>
                                        </p:attrNameLst>
                                      </p:cBhvr>
                                      <p:tavLst>
                                        <p:tav tm="0">
                                          <p:val>
                                            <p:fltVal val="0"/>
                                          </p:val>
                                        </p:tav>
                                        <p:tav tm="100000">
                                          <p:val>
                                            <p:strVal val="#ppt_w"/>
                                          </p:val>
                                        </p:tav>
                                      </p:tavLst>
                                    </p:anim>
                                    <p:anim calcmode="lin" valueType="num">
                                      <p:cBhvr>
                                        <p:cTn id="190" dur="500" fill="hold"/>
                                        <p:tgtEl>
                                          <p:spTgt spid="48"/>
                                        </p:tgtEl>
                                        <p:attrNameLst>
                                          <p:attrName>ppt_h</p:attrName>
                                        </p:attrNameLst>
                                      </p:cBhvr>
                                      <p:tavLst>
                                        <p:tav tm="0">
                                          <p:val>
                                            <p:fltVal val="0"/>
                                          </p:val>
                                        </p:tav>
                                        <p:tav tm="100000">
                                          <p:val>
                                            <p:strVal val="#ppt_h"/>
                                          </p:val>
                                        </p:tav>
                                      </p:tavLst>
                                    </p:anim>
                                    <p:animEffect transition="in" filter="fade">
                                      <p:cBhvr>
                                        <p:cTn id="191" dur="500"/>
                                        <p:tgtEl>
                                          <p:spTgt spid="48"/>
                                        </p:tgtEl>
                                      </p:cBhvr>
                                    </p:animEffect>
                                  </p:childTnLst>
                                </p:cTn>
                              </p:par>
                              <p:par>
                                <p:cTn id="192" presetID="53" presetClass="entr" presetSubtype="16" fill="hold" grpId="0" nodeType="withEffect">
                                  <p:stCondLst>
                                    <p:cond delay="1250"/>
                                  </p:stCondLst>
                                  <p:childTnLst>
                                    <p:set>
                                      <p:cBhvr>
                                        <p:cTn id="193" dur="1" fill="hold">
                                          <p:stCondLst>
                                            <p:cond delay="0"/>
                                          </p:stCondLst>
                                        </p:cTn>
                                        <p:tgtEl>
                                          <p:spTgt spid="51"/>
                                        </p:tgtEl>
                                        <p:attrNameLst>
                                          <p:attrName>style.visibility</p:attrName>
                                        </p:attrNameLst>
                                      </p:cBhvr>
                                      <p:to>
                                        <p:strVal val="visible"/>
                                      </p:to>
                                    </p:set>
                                    <p:anim calcmode="lin" valueType="num">
                                      <p:cBhvr>
                                        <p:cTn id="194" dur="500" fill="hold"/>
                                        <p:tgtEl>
                                          <p:spTgt spid="51"/>
                                        </p:tgtEl>
                                        <p:attrNameLst>
                                          <p:attrName>ppt_w</p:attrName>
                                        </p:attrNameLst>
                                      </p:cBhvr>
                                      <p:tavLst>
                                        <p:tav tm="0">
                                          <p:val>
                                            <p:fltVal val="0"/>
                                          </p:val>
                                        </p:tav>
                                        <p:tav tm="100000">
                                          <p:val>
                                            <p:strVal val="#ppt_w"/>
                                          </p:val>
                                        </p:tav>
                                      </p:tavLst>
                                    </p:anim>
                                    <p:anim calcmode="lin" valueType="num">
                                      <p:cBhvr>
                                        <p:cTn id="195" dur="500" fill="hold"/>
                                        <p:tgtEl>
                                          <p:spTgt spid="51"/>
                                        </p:tgtEl>
                                        <p:attrNameLst>
                                          <p:attrName>ppt_h</p:attrName>
                                        </p:attrNameLst>
                                      </p:cBhvr>
                                      <p:tavLst>
                                        <p:tav tm="0">
                                          <p:val>
                                            <p:fltVal val="0"/>
                                          </p:val>
                                        </p:tav>
                                        <p:tav tm="100000">
                                          <p:val>
                                            <p:strVal val="#ppt_h"/>
                                          </p:val>
                                        </p:tav>
                                      </p:tavLst>
                                    </p:anim>
                                    <p:animEffect transition="in" filter="fade">
                                      <p:cBhvr>
                                        <p:cTn id="196" dur="500"/>
                                        <p:tgtEl>
                                          <p:spTgt spid="51"/>
                                        </p:tgtEl>
                                      </p:cBhvr>
                                    </p:animEffect>
                                  </p:childTnLst>
                                </p:cTn>
                              </p:par>
                              <p:par>
                                <p:cTn id="197" presetID="53" presetClass="entr" presetSubtype="16" fill="hold" grpId="0" nodeType="withEffect">
                                  <p:stCondLst>
                                    <p:cond delay="1250"/>
                                  </p:stCondLst>
                                  <p:childTnLst>
                                    <p:set>
                                      <p:cBhvr>
                                        <p:cTn id="198" dur="1" fill="hold">
                                          <p:stCondLst>
                                            <p:cond delay="0"/>
                                          </p:stCondLst>
                                        </p:cTn>
                                        <p:tgtEl>
                                          <p:spTgt spid="47"/>
                                        </p:tgtEl>
                                        <p:attrNameLst>
                                          <p:attrName>style.visibility</p:attrName>
                                        </p:attrNameLst>
                                      </p:cBhvr>
                                      <p:to>
                                        <p:strVal val="visible"/>
                                      </p:to>
                                    </p:set>
                                    <p:anim calcmode="lin" valueType="num">
                                      <p:cBhvr>
                                        <p:cTn id="199" dur="500" fill="hold"/>
                                        <p:tgtEl>
                                          <p:spTgt spid="47"/>
                                        </p:tgtEl>
                                        <p:attrNameLst>
                                          <p:attrName>ppt_w</p:attrName>
                                        </p:attrNameLst>
                                      </p:cBhvr>
                                      <p:tavLst>
                                        <p:tav tm="0">
                                          <p:val>
                                            <p:fltVal val="0"/>
                                          </p:val>
                                        </p:tav>
                                        <p:tav tm="100000">
                                          <p:val>
                                            <p:strVal val="#ppt_w"/>
                                          </p:val>
                                        </p:tav>
                                      </p:tavLst>
                                    </p:anim>
                                    <p:anim calcmode="lin" valueType="num">
                                      <p:cBhvr>
                                        <p:cTn id="200" dur="500" fill="hold"/>
                                        <p:tgtEl>
                                          <p:spTgt spid="47"/>
                                        </p:tgtEl>
                                        <p:attrNameLst>
                                          <p:attrName>ppt_h</p:attrName>
                                        </p:attrNameLst>
                                      </p:cBhvr>
                                      <p:tavLst>
                                        <p:tav tm="0">
                                          <p:val>
                                            <p:fltVal val="0"/>
                                          </p:val>
                                        </p:tav>
                                        <p:tav tm="100000">
                                          <p:val>
                                            <p:strVal val="#ppt_h"/>
                                          </p:val>
                                        </p:tav>
                                      </p:tavLst>
                                    </p:anim>
                                    <p:animEffect transition="in" filter="fade">
                                      <p:cBhvr>
                                        <p:cTn id="201" dur="500"/>
                                        <p:tgtEl>
                                          <p:spTgt spid="47"/>
                                        </p:tgtEl>
                                      </p:cBhvr>
                                    </p:animEffect>
                                  </p:childTnLst>
                                </p:cTn>
                              </p:par>
                              <p:par>
                                <p:cTn id="202" presetID="53" presetClass="entr" presetSubtype="16" fill="hold" grpId="0" nodeType="withEffect">
                                  <p:stCondLst>
                                    <p:cond delay="1250"/>
                                  </p:stCondLst>
                                  <p:childTnLst>
                                    <p:set>
                                      <p:cBhvr>
                                        <p:cTn id="203" dur="1" fill="hold">
                                          <p:stCondLst>
                                            <p:cond delay="0"/>
                                          </p:stCondLst>
                                        </p:cTn>
                                        <p:tgtEl>
                                          <p:spTgt spid="50"/>
                                        </p:tgtEl>
                                        <p:attrNameLst>
                                          <p:attrName>style.visibility</p:attrName>
                                        </p:attrNameLst>
                                      </p:cBhvr>
                                      <p:to>
                                        <p:strVal val="visible"/>
                                      </p:to>
                                    </p:set>
                                    <p:anim calcmode="lin" valueType="num">
                                      <p:cBhvr>
                                        <p:cTn id="204" dur="500" fill="hold"/>
                                        <p:tgtEl>
                                          <p:spTgt spid="50"/>
                                        </p:tgtEl>
                                        <p:attrNameLst>
                                          <p:attrName>ppt_w</p:attrName>
                                        </p:attrNameLst>
                                      </p:cBhvr>
                                      <p:tavLst>
                                        <p:tav tm="0">
                                          <p:val>
                                            <p:fltVal val="0"/>
                                          </p:val>
                                        </p:tav>
                                        <p:tav tm="100000">
                                          <p:val>
                                            <p:strVal val="#ppt_w"/>
                                          </p:val>
                                        </p:tav>
                                      </p:tavLst>
                                    </p:anim>
                                    <p:anim calcmode="lin" valueType="num">
                                      <p:cBhvr>
                                        <p:cTn id="205" dur="500" fill="hold"/>
                                        <p:tgtEl>
                                          <p:spTgt spid="50"/>
                                        </p:tgtEl>
                                        <p:attrNameLst>
                                          <p:attrName>ppt_h</p:attrName>
                                        </p:attrNameLst>
                                      </p:cBhvr>
                                      <p:tavLst>
                                        <p:tav tm="0">
                                          <p:val>
                                            <p:fltVal val="0"/>
                                          </p:val>
                                        </p:tav>
                                        <p:tav tm="100000">
                                          <p:val>
                                            <p:strVal val="#ppt_h"/>
                                          </p:val>
                                        </p:tav>
                                      </p:tavLst>
                                    </p:anim>
                                    <p:animEffect transition="in" filter="fade">
                                      <p:cBhvr>
                                        <p:cTn id="206" dur="500"/>
                                        <p:tgtEl>
                                          <p:spTgt spid="50"/>
                                        </p:tgtEl>
                                      </p:cBhvr>
                                    </p:animEffect>
                                  </p:childTnLst>
                                </p:cTn>
                              </p:par>
                              <p:par>
                                <p:cTn id="207" presetID="53" presetClass="entr" presetSubtype="16" fill="hold" grpId="0" nodeType="withEffect">
                                  <p:stCondLst>
                                    <p:cond delay="1250"/>
                                  </p:stCondLst>
                                  <p:childTnLst>
                                    <p:set>
                                      <p:cBhvr>
                                        <p:cTn id="208" dur="1" fill="hold">
                                          <p:stCondLst>
                                            <p:cond delay="0"/>
                                          </p:stCondLst>
                                        </p:cTn>
                                        <p:tgtEl>
                                          <p:spTgt spid="44"/>
                                        </p:tgtEl>
                                        <p:attrNameLst>
                                          <p:attrName>style.visibility</p:attrName>
                                        </p:attrNameLst>
                                      </p:cBhvr>
                                      <p:to>
                                        <p:strVal val="visible"/>
                                      </p:to>
                                    </p:set>
                                    <p:anim calcmode="lin" valueType="num">
                                      <p:cBhvr>
                                        <p:cTn id="209" dur="500" fill="hold"/>
                                        <p:tgtEl>
                                          <p:spTgt spid="44"/>
                                        </p:tgtEl>
                                        <p:attrNameLst>
                                          <p:attrName>ppt_w</p:attrName>
                                        </p:attrNameLst>
                                      </p:cBhvr>
                                      <p:tavLst>
                                        <p:tav tm="0">
                                          <p:val>
                                            <p:fltVal val="0"/>
                                          </p:val>
                                        </p:tav>
                                        <p:tav tm="100000">
                                          <p:val>
                                            <p:strVal val="#ppt_w"/>
                                          </p:val>
                                        </p:tav>
                                      </p:tavLst>
                                    </p:anim>
                                    <p:anim calcmode="lin" valueType="num">
                                      <p:cBhvr>
                                        <p:cTn id="210" dur="500" fill="hold"/>
                                        <p:tgtEl>
                                          <p:spTgt spid="44"/>
                                        </p:tgtEl>
                                        <p:attrNameLst>
                                          <p:attrName>ppt_h</p:attrName>
                                        </p:attrNameLst>
                                      </p:cBhvr>
                                      <p:tavLst>
                                        <p:tav tm="0">
                                          <p:val>
                                            <p:fltVal val="0"/>
                                          </p:val>
                                        </p:tav>
                                        <p:tav tm="100000">
                                          <p:val>
                                            <p:strVal val="#ppt_h"/>
                                          </p:val>
                                        </p:tav>
                                      </p:tavLst>
                                    </p:anim>
                                    <p:animEffect transition="in" filter="fade">
                                      <p:cBhvr>
                                        <p:cTn id="211" dur="500"/>
                                        <p:tgtEl>
                                          <p:spTgt spid="44"/>
                                        </p:tgtEl>
                                      </p:cBhvr>
                                    </p:animEffect>
                                  </p:childTnLst>
                                </p:cTn>
                              </p:par>
                              <p:par>
                                <p:cTn id="212" presetID="53" presetClass="entr" presetSubtype="16" fill="hold" grpId="0" nodeType="withEffect">
                                  <p:stCondLst>
                                    <p:cond delay="1250"/>
                                  </p:stCondLst>
                                  <p:childTnLst>
                                    <p:set>
                                      <p:cBhvr>
                                        <p:cTn id="213" dur="1" fill="hold">
                                          <p:stCondLst>
                                            <p:cond delay="0"/>
                                          </p:stCondLst>
                                        </p:cTn>
                                        <p:tgtEl>
                                          <p:spTgt spid="56"/>
                                        </p:tgtEl>
                                        <p:attrNameLst>
                                          <p:attrName>style.visibility</p:attrName>
                                        </p:attrNameLst>
                                      </p:cBhvr>
                                      <p:to>
                                        <p:strVal val="visible"/>
                                      </p:to>
                                    </p:set>
                                    <p:anim calcmode="lin" valueType="num">
                                      <p:cBhvr>
                                        <p:cTn id="214" dur="500" fill="hold"/>
                                        <p:tgtEl>
                                          <p:spTgt spid="56"/>
                                        </p:tgtEl>
                                        <p:attrNameLst>
                                          <p:attrName>ppt_w</p:attrName>
                                        </p:attrNameLst>
                                      </p:cBhvr>
                                      <p:tavLst>
                                        <p:tav tm="0">
                                          <p:val>
                                            <p:fltVal val="0"/>
                                          </p:val>
                                        </p:tav>
                                        <p:tav tm="100000">
                                          <p:val>
                                            <p:strVal val="#ppt_w"/>
                                          </p:val>
                                        </p:tav>
                                      </p:tavLst>
                                    </p:anim>
                                    <p:anim calcmode="lin" valueType="num">
                                      <p:cBhvr>
                                        <p:cTn id="215" dur="500" fill="hold"/>
                                        <p:tgtEl>
                                          <p:spTgt spid="56"/>
                                        </p:tgtEl>
                                        <p:attrNameLst>
                                          <p:attrName>ppt_h</p:attrName>
                                        </p:attrNameLst>
                                      </p:cBhvr>
                                      <p:tavLst>
                                        <p:tav tm="0">
                                          <p:val>
                                            <p:fltVal val="0"/>
                                          </p:val>
                                        </p:tav>
                                        <p:tav tm="100000">
                                          <p:val>
                                            <p:strVal val="#ppt_h"/>
                                          </p:val>
                                        </p:tav>
                                      </p:tavLst>
                                    </p:anim>
                                    <p:animEffect transition="in" filter="fade">
                                      <p:cBhvr>
                                        <p:cTn id="216" dur="500"/>
                                        <p:tgtEl>
                                          <p:spTgt spid="56"/>
                                        </p:tgtEl>
                                      </p:cBhvr>
                                    </p:animEffect>
                                  </p:childTnLst>
                                </p:cTn>
                              </p:par>
                              <p:par>
                                <p:cTn id="217" presetID="53" presetClass="entr" presetSubtype="16" fill="hold" grpId="0" nodeType="withEffect">
                                  <p:stCondLst>
                                    <p:cond delay="1250"/>
                                  </p:stCondLst>
                                  <p:childTnLst>
                                    <p:set>
                                      <p:cBhvr>
                                        <p:cTn id="218" dur="1" fill="hold">
                                          <p:stCondLst>
                                            <p:cond delay="0"/>
                                          </p:stCondLst>
                                        </p:cTn>
                                        <p:tgtEl>
                                          <p:spTgt spid="49"/>
                                        </p:tgtEl>
                                        <p:attrNameLst>
                                          <p:attrName>style.visibility</p:attrName>
                                        </p:attrNameLst>
                                      </p:cBhvr>
                                      <p:to>
                                        <p:strVal val="visible"/>
                                      </p:to>
                                    </p:set>
                                    <p:anim calcmode="lin" valueType="num">
                                      <p:cBhvr>
                                        <p:cTn id="219" dur="500" fill="hold"/>
                                        <p:tgtEl>
                                          <p:spTgt spid="49"/>
                                        </p:tgtEl>
                                        <p:attrNameLst>
                                          <p:attrName>ppt_w</p:attrName>
                                        </p:attrNameLst>
                                      </p:cBhvr>
                                      <p:tavLst>
                                        <p:tav tm="0">
                                          <p:val>
                                            <p:fltVal val="0"/>
                                          </p:val>
                                        </p:tav>
                                        <p:tav tm="100000">
                                          <p:val>
                                            <p:strVal val="#ppt_w"/>
                                          </p:val>
                                        </p:tav>
                                      </p:tavLst>
                                    </p:anim>
                                    <p:anim calcmode="lin" valueType="num">
                                      <p:cBhvr>
                                        <p:cTn id="220" dur="500" fill="hold"/>
                                        <p:tgtEl>
                                          <p:spTgt spid="49"/>
                                        </p:tgtEl>
                                        <p:attrNameLst>
                                          <p:attrName>ppt_h</p:attrName>
                                        </p:attrNameLst>
                                      </p:cBhvr>
                                      <p:tavLst>
                                        <p:tav tm="0">
                                          <p:val>
                                            <p:fltVal val="0"/>
                                          </p:val>
                                        </p:tav>
                                        <p:tav tm="100000">
                                          <p:val>
                                            <p:strVal val="#ppt_h"/>
                                          </p:val>
                                        </p:tav>
                                      </p:tavLst>
                                    </p:anim>
                                    <p:animEffect transition="in" filter="fade">
                                      <p:cBhvr>
                                        <p:cTn id="221" dur="500"/>
                                        <p:tgtEl>
                                          <p:spTgt spid="49"/>
                                        </p:tgtEl>
                                      </p:cBhvr>
                                    </p:animEffect>
                                  </p:childTnLst>
                                </p:cTn>
                              </p:par>
                              <p:par>
                                <p:cTn id="222" presetID="53" presetClass="entr" presetSubtype="16" fill="hold" grpId="0" nodeType="withEffect">
                                  <p:stCondLst>
                                    <p:cond delay="12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500" fill="hold"/>
                                        <p:tgtEl>
                                          <p:spTgt spid="29"/>
                                        </p:tgtEl>
                                        <p:attrNameLst>
                                          <p:attrName>ppt_w</p:attrName>
                                        </p:attrNameLst>
                                      </p:cBhvr>
                                      <p:tavLst>
                                        <p:tav tm="0">
                                          <p:val>
                                            <p:fltVal val="0"/>
                                          </p:val>
                                        </p:tav>
                                        <p:tav tm="100000">
                                          <p:val>
                                            <p:strVal val="#ppt_w"/>
                                          </p:val>
                                        </p:tav>
                                      </p:tavLst>
                                    </p:anim>
                                    <p:anim calcmode="lin" valueType="num">
                                      <p:cBhvr>
                                        <p:cTn id="225" dur="500" fill="hold"/>
                                        <p:tgtEl>
                                          <p:spTgt spid="29"/>
                                        </p:tgtEl>
                                        <p:attrNameLst>
                                          <p:attrName>ppt_h</p:attrName>
                                        </p:attrNameLst>
                                      </p:cBhvr>
                                      <p:tavLst>
                                        <p:tav tm="0">
                                          <p:val>
                                            <p:fltVal val="0"/>
                                          </p:val>
                                        </p:tav>
                                        <p:tav tm="100000">
                                          <p:val>
                                            <p:strVal val="#ppt_h"/>
                                          </p:val>
                                        </p:tav>
                                      </p:tavLst>
                                    </p:anim>
                                    <p:animEffect transition="in" filter="fade">
                                      <p:cBhvr>
                                        <p:cTn id="226" dur="500"/>
                                        <p:tgtEl>
                                          <p:spTgt spid="29"/>
                                        </p:tgtEl>
                                      </p:cBhvr>
                                    </p:animEffect>
                                  </p:childTnLst>
                                </p:cTn>
                              </p:par>
                              <p:par>
                                <p:cTn id="227" presetID="53" presetClass="entr" presetSubtype="16" fill="hold" grpId="0" nodeType="withEffect">
                                  <p:stCondLst>
                                    <p:cond delay="1250"/>
                                  </p:stCondLst>
                                  <p:childTnLst>
                                    <p:set>
                                      <p:cBhvr>
                                        <p:cTn id="228" dur="1" fill="hold">
                                          <p:stCondLst>
                                            <p:cond delay="0"/>
                                          </p:stCondLst>
                                        </p:cTn>
                                        <p:tgtEl>
                                          <p:spTgt spid="43"/>
                                        </p:tgtEl>
                                        <p:attrNameLst>
                                          <p:attrName>style.visibility</p:attrName>
                                        </p:attrNameLst>
                                      </p:cBhvr>
                                      <p:to>
                                        <p:strVal val="visible"/>
                                      </p:to>
                                    </p:set>
                                    <p:anim calcmode="lin" valueType="num">
                                      <p:cBhvr>
                                        <p:cTn id="229" dur="500" fill="hold"/>
                                        <p:tgtEl>
                                          <p:spTgt spid="43"/>
                                        </p:tgtEl>
                                        <p:attrNameLst>
                                          <p:attrName>ppt_w</p:attrName>
                                        </p:attrNameLst>
                                      </p:cBhvr>
                                      <p:tavLst>
                                        <p:tav tm="0">
                                          <p:val>
                                            <p:fltVal val="0"/>
                                          </p:val>
                                        </p:tav>
                                        <p:tav tm="100000">
                                          <p:val>
                                            <p:strVal val="#ppt_w"/>
                                          </p:val>
                                        </p:tav>
                                      </p:tavLst>
                                    </p:anim>
                                    <p:anim calcmode="lin" valueType="num">
                                      <p:cBhvr>
                                        <p:cTn id="230" dur="500" fill="hold"/>
                                        <p:tgtEl>
                                          <p:spTgt spid="43"/>
                                        </p:tgtEl>
                                        <p:attrNameLst>
                                          <p:attrName>ppt_h</p:attrName>
                                        </p:attrNameLst>
                                      </p:cBhvr>
                                      <p:tavLst>
                                        <p:tav tm="0">
                                          <p:val>
                                            <p:fltVal val="0"/>
                                          </p:val>
                                        </p:tav>
                                        <p:tav tm="100000">
                                          <p:val>
                                            <p:strVal val="#ppt_h"/>
                                          </p:val>
                                        </p:tav>
                                      </p:tavLst>
                                    </p:anim>
                                    <p:animEffect transition="in" filter="fade">
                                      <p:cBhvr>
                                        <p:cTn id="231" dur="500"/>
                                        <p:tgtEl>
                                          <p:spTgt spid="43"/>
                                        </p:tgtEl>
                                      </p:cBhvr>
                                    </p:animEffect>
                                  </p:childTnLst>
                                </p:cTn>
                              </p:par>
                              <p:par>
                                <p:cTn id="232" presetID="53" presetClass="entr" presetSubtype="16" fill="hold" grpId="0" nodeType="withEffect">
                                  <p:stCondLst>
                                    <p:cond delay="1250"/>
                                  </p:stCondLst>
                                  <p:childTnLst>
                                    <p:set>
                                      <p:cBhvr>
                                        <p:cTn id="233" dur="1" fill="hold">
                                          <p:stCondLst>
                                            <p:cond delay="0"/>
                                          </p:stCondLst>
                                        </p:cTn>
                                        <p:tgtEl>
                                          <p:spTgt spid="16"/>
                                        </p:tgtEl>
                                        <p:attrNameLst>
                                          <p:attrName>style.visibility</p:attrName>
                                        </p:attrNameLst>
                                      </p:cBhvr>
                                      <p:to>
                                        <p:strVal val="visible"/>
                                      </p:to>
                                    </p:set>
                                    <p:anim calcmode="lin" valueType="num">
                                      <p:cBhvr>
                                        <p:cTn id="234" dur="500" fill="hold"/>
                                        <p:tgtEl>
                                          <p:spTgt spid="16"/>
                                        </p:tgtEl>
                                        <p:attrNameLst>
                                          <p:attrName>ppt_w</p:attrName>
                                        </p:attrNameLst>
                                      </p:cBhvr>
                                      <p:tavLst>
                                        <p:tav tm="0">
                                          <p:val>
                                            <p:fltVal val="0"/>
                                          </p:val>
                                        </p:tav>
                                        <p:tav tm="100000">
                                          <p:val>
                                            <p:strVal val="#ppt_w"/>
                                          </p:val>
                                        </p:tav>
                                      </p:tavLst>
                                    </p:anim>
                                    <p:anim calcmode="lin" valueType="num">
                                      <p:cBhvr>
                                        <p:cTn id="235" dur="500" fill="hold"/>
                                        <p:tgtEl>
                                          <p:spTgt spid="16"/>
                                        </p:tgtEl>
                                        <p:attrNameLst>
                                          <p:attrName>ppt_h</p:attrName>
                                        </p:attrNameLst>
                                      </p:cBhvr>
                                      <p:tavLst>
                                        <p:tav tm="0">
                                          <p:val>
                                            <p:fltVal val="0"/>
                                          </p:val>
                                        </p:tav>
                                        <p:tav tm="100000">
                                          <p:val>
                                            <p:strVal val="#ppt_h"/>
                                          </p:val>
                                        </p:tav>
                                      </p:tavLst>
                                    </p:anim>
                                    <p:animEffect transition="in" filter="fade">
                                      <p:cBhvr>
                                        <p:cTn id="236" dur="500"/>
                                        <p:tgtEl>
                                          <p:spTgt spid="16"/>
                                        </p:tgtEl>
                                      </p:cBhvr>
                                    </p:animEffect>
                                  </p:childTnLst>
                                </p:cTn>
                              </p:par>
                              <p:par>
                                <p:cTn id="237" presetID="53" presetClass="entr" presetSubtype="16" fill="hold" grpId="0" nodeType="withEffect">
                                  <p:stCondLst>
                                    <p:cond delay="1250"/>
                                  </p:stCondLst>
                                  <p:childTnLst>
                                    <p:set>
                                      <p:cBhvr>
                                        <p:cTn id="238" dur="1" fill="hold">
                                          <p:stCondLst>
                                            <p:cond delay="0"/>
                                          </p:stCondLst>
                                        </p:cTn>
                                        <p:tgtEl>
                                          <p:spTgt spid="17"/>
                                        </p:tgtEl>
                                        <p:attrNameLst>
                                          <p:attrName>style.visibility</p:attrName>
                                        </p:attrNameLst>
                                      </p:cBhvr>
                                      <p:to>
                                        <p:strVal val="visible"/>
                                      </p:to>
                                    </p:set>
                                    <p:anim calcmode="lin" valueType="num">
                                      <p:cBhvr>
                                        <p:cTn id="239" dur="500" fill="hold"/>
                                        <p:tgtEl>
                                          <p:spTgt spid="17"/>
                                        </p:tgtEl>
                                        <p:attrNameLst>
                                          <p:attrName>ppt_w</p:attrName>
                                        </p:attrNameLst>
                                      </p:cBhvr>
                                      <p:tavLst>
                                        <p:tav tm="0">
                                          <p:val>
                                            <p:fltVal val="0"/>
                                          </p:val>
                                        </p:tav>
                                        <p:tav tm="100000">
                                          <p:val>
                                            <p:strVal val="#ppt_w"/>
                                          </p:val>
                                        </p:tav>
                                      </p:tavLst>
                                    </p:anim>
                                    <p:anim calcmode="lin" valueType="num">
                                      <p:cBhvr>
                                        <p:cTn id="240" dur="500" fill="hold"/>
                                        <p:tgtEl>
                                          <p:spTgt spid="17"/>
                                        </p:tgtEl>
                                        <p:attrNameLst>
                                          <p:attrName>ppt_h</p:attrName>
                                        </p:attrNameLst>
                                      </p:cBhvr>
                                      <p:tavLst>
                                        <p:tav tm="0">
                                          <p:val>
                                            <p:fltVal val="0"/>
                                          </p:val>
                                        </p:tav>
                                        <p:tav tm="100000">
                                          <p:val>
                                            <p:strVal val="#ppt_h"/>
                                          </p:val>
                                        </p:tav>
                                      </p:tavLst>
                                    </p:anim>
                                    <p:animEffect transition="in" filter="fade">
                                      <p:cBhvr>
                                        <p:cTn id="241" dur="500"/>
                                        <p:tgtEl>
                                          <p:spTgt spid="17"/>
                                        </p:tgtEl>
                                      </p:cBhvr>
                                    </p:animEffect>
                                  </p:childTnLst>
                                </p:cTn>
                              </p:par>
                              <p:par>
                                <p:cTn id="242" presetID="53" presetClass="entr" presetSubtype="16" fill="hold" grpId="0" nodeType="withEffect">
                                  <p:stCondLst>
                                    <p:cond delay="1250"/>
                                  </p:stCondLst>
                                  <p:childTnLst>
                                    <p:set>
                                      <p:cBhvr>
                                        <p:cTn id="243" dur="1" fill="hold">
                                          <p:stCondLst>
                                            <p:cond delay="0"/>
                                          </p:stCondLst>
                                        </p:cTn>
                                        <p:tgtEl>
                                          <p:spTgt spid="33"/>
                                        </p:tgtEl>
                                        <p:attrNameLst>
                                          <p:attrName>style.visibility</p:attrName>
                                        </p:attrNameLst>
                                      </p:cBhvr>
                                      <p:to>
                                        <p:strVal val="visible"/>
                                      </p:to>
                                    </p:set>
                                    <p:anim calcmode="lin" valueType="num">
                                      <p:cBhvr>
                                        <p:cTn id="244" dur="500" fill="hold"/>
                                        <p:tgtEl>
                                          <p:spTgt spid="33"/>
                                        </p:tgtEl>
                                        <p:attrNameLst>
                                          <p:attrName>ppt_w</p:attrName>
                                        </p:attrNameLst>
                                      </p:cBhvr>
                                      <p:tavLst>
                                        <p:tav tm="0">
                                          <p:val>
                                            <p:fltVal val="0"/>
                                          </p:val>
                                        </p:tav>
                                        <p:tav tm="100000">
                                          <p:val>
                                            <p:strVal val="#ppt_w"/>
                                          </p:val>
                                        </p:tav>
                                      </p:tavLst>
                                    </p:anim>
                                    <p:anim calcmode="lin" valueType="num">
                                      <p:cBhvr>
                                        <p:cTn id="245" dur="500" fill="hold"/>
                                        <p:tgtEl>
                                          <p:spTgt spid="33"/>
                                        </p:tgtEl>
                                        <p:attrNameLst>
                                          <p:attrName>ppt_h</p:attrName>
                                        </p:attrNameLst>
                                      </p:cBhvr>
                                      <p:tavLst>
                                        <p:tav tm="0">
                                          <p:val>
                                            <p:fltVal val="0"/>
                                          </p:val>
                                        </p:tav>
                                        <p:tav tm="100000">
                                          <p:val>
                                            <p:strVal val="#ppt_h"/>
                                          </p:val>
                                        </p:tav>
                                      </p:tavLst>
                                    </p:anim>
                                    <p:animEffect transition="in" filter="fade">
                                      <p:cBhvr>
                                        <p:cTn id="246" dur="500"/>
                                        <p:tgtEl>
                                          <p:spTgt spid="33"/>
                                        </p:tgtEl>
                                      </p:cBhvr>
                                    </p:animEffect>
                                  </p:childTnLst>
                                </p:cTn>
                              </p:par>
                              <p:par>
                                <p:cTn id="247" presetID="53" presetClass="entr" presetSubtype="16" fill="hold" grpId="0" nodeType="withEffect">
                                  <p:stCondLst>
                                    <p:cond delay="1250"/>
                                  </p:stCondLst>
                                  <p:childTnLst>
                                    <p:set>
                                      <p:cBhvr>
                                        <p:cTn id="248" dur="1" fill="hold">
                                          <p:stCondLst>
                                            <p:cond delay="0"/>
                                          </p:stCondLst>
                                        </p:cTn>
                                        <p:tgtEl>
                                          <p:spTgt spid="38"/>
                                        </p:tgtEl>
                                        <p:attrNameLst>
                                          <p:attrName>style.visibility</p:attrName>
                                        </p:attrNameLst>
                                      </p:cBhvr>
                                      <p:to>
                                        <p:strVal val="visible"/>
                                      </p:to>
                                    </p:set>
                                    <p:anim calcmode="lin" valueType="num">
                                      <p:cBhvr>
                                        <p:cTn id="249" dur="500" fill="hold"/>
                                        <p:tgtEl>
                                          <p:spTgt spid="38"/>
                                        </p:tgtEl>
                                        <p:attrNameLst>
                                          <p:attrName>ppt_w</p:attrName>
                                        </p:attrNameLst>
                                      </p:cBhvr>
                                      <p:tavLst>
                                        <p:tav tm="0">
                                          <p:val>
                                            <p:fltVal val="0"/>
                                          </p:val>
                                        </p:tav>
                                        <p:tav tm="100000">
                                          <p:val>
                                            <p:strVal val="#ppt_w"/>
                                          </p:val>
                                        </p:tav>
                                      </p:tavLst>
                                    </p:anim>
                                    <p:anim calcmode="lin" valueType="num">
                                      <p:cBhvr>
                                        <p:cTn id="250" dur="500" fill="hold"/>
                                        <p:tgtEl>
                                          <p:spTgt spid="38"/>
                                        </p:tgtEl>
                                        <p:attrNameLst>
                                          <p:attrName>ppt_h</p:attrName>
                                        </p:attrNameLst>
                                      </p:cBhvr>
                                      <p:tavLst>
                                        <p:tav tm="0">
                                          <p:val>
                                            <p:fltVal val="0"/>
                                          </p:val>
                                        </p:tav>
                                        <p:tav tm="100000">
                                          <p:val>
                                            <p:strVal val="#ppt_h"/>
                                          </p:val>
                                        </p:tav>
                                      </p:tavLst>
                                    </p:anim>
                                    <p:animEffect transition="in" filter="fade">
                                      <p:cBhvr>
                                        <p:cTn id="251" dur="500"/>
                                        <p:tgtEl>
                                          <p:spTgt spid="38"/>
                                        </p:tgtEl>
                                      </p:cBhvr>
                                    </p:animEffect>
                                  </p:childTnLst>
                                </p:cTn>
                              </p:par>
                              <p:par>
                                <p:cTn id="252" presetID="53" presetClass="entr" presetSubtype="16" fill="hold" grpId="0" nodeType="withEffect">
                                  <p:stCondLst>
                                    <p:cond delay="1250"/>
                                  </p:stCondLst>
                                  <p:childTnLst>
                                    <p:set>
                                      <p:cBhvr>
                                        <p:cTn id="253" dur="1" fill="hold">
                                          <p:stCondLst>
                                            <p:cond delay="0"/>
                                          </p:stCondLst>
                                        </p:cTn>
                                        <p:tgtEl>
                                          <p:spTgt spid="8"/>
                                        </p:tgtEl>
                                        <p:attrNameLst>
                                          <p:attrName>style.visibility</p:attrName>
                                        </p:attrNameLst>
                                      </p:cBhvr>
                                      <p:to>
                                        <p:strVal val="visible"/>
                                      </p:to>
                                    </p:set>
                                    <p:anim calcmode="lin" valueType="num">
                                      <p:cBhvr>
                                        <p:cTn id="254" dur="500" fill="hold"/>
                                        <p:tgtEl>
                                          <p:spTgt spid="8"/>
                                        </p:tgtEl>
                                        <p:attrNameLst>
                                          <p:attrName>ppt_w</p:attrName>
                                        </p:attrNameLst>
                                      </p:cBhvr>
                                      <p:tavLst>
                                        <p:tav tm="0">
                                          <p:val>
                                            <p:fltVal val="0"/>
                                          </p:val>
                                        </p:tav>
                                        <p:tav tm="100000">
                                          <p:val>
                                            <p:strVal val="#ppt_w"/>
                                          </p:val>
                                        </p:tav>
                                      </p:tavLst>
                                    </p:anim>
                                    <p:anim calcmode="lin" valueType="num">
                                      <p:cBhvr>
                                        <p:cTn id="255" dur="500" fill="hold"/>
                                        <p:tgtEl>
                                          <p:spTgt spid="8"/>
                                        </p:tgtEl>
                                        <p:attrNameLst>
                                          <p:attrName>ppt_h</p:attrName>
                                        </p:attrNameLst>
                                      </p:cBhvr>
                                      <p:tavLst>
                                        <p:tav tm="0">
                                          <p:val>
                                            <p:fltVal val="0"/>
                                          </p:val>
                                        </p:tav>
                                        <p:tav tm="100000">
                                          <p:val>
                                            <p:strVal val="#ppt_h"/>
                                          </p:val>
                                        </p:tav>
                                      </p:tavLst>
                                    </p:anim>
                                    <p:animEffect transition="in" filter="fade">
                                      <p:cBhvr>
                                        <p:cTn id="256" dur="500"/>
                                        <p:tgtEl>
                                          <p:spTgt spid="8"/>
                                        </p:tgtEl>
                                      </p:cBhvr>
                                    </p:animEffect>
                                  </p:childTnLst>
                                </p:cTn>
                              </p:par>
                              <p:par>
                                <p:cTn id="257" presetID="22" presetClass="entr" presetSubtype="8" fill="hold" grpId="0" nodeType="withEffect">
                                  <p:stCondLst>
                                    <p:cond delay="1750"/>
                                  </p:stCondLst>
                                  <p:childTnLst>
                                    <p:set>
                                      <p:cBhvr>
                                        <p:cTn id="258" dur="1" fill="hold">
                                          <p:stCondLst>
                                            <p:cond delay="0"/>
                                          </p:stCondLst>
                                        </p:cTn>
                                        <p:tgtEl>
                                          <p:spTgt spid="58"/>
                                        </p:tgtEl>
                                        <p:attrNameLst>
                                          <p:attrName>style.visibility</p:attrName>
                                        </p:attrNameLst>
                                      </p:cBhvr>
                                      <p:to>
                                        <p:strVal val="visible"/>
                                      </p:to>
                                    </p:set>
                                    <p:animEffect transition="in" filter="wipe(left)">
                                      <p:cBhvr>
                                        <p:cTn id="259" dur="500"/>
                                        <p:tgtEl>
                                          <p:spTgt spid="58"/>
                                        </p:tgtEl>
                                      </p:cBhvr>
                                    </p:animEffect>
                                  </p:childTnLst>
                                </p:cTn>
                              </p:par>
                              <p:par>
                                <p:cTn id="260" presetID="22" presetClass="entr" presetSubtype="8" fill="hold" grpId="0" nodeType="withEffect">
                                  <p:stCondLst>
                                    <p:cond delay="1750"/>
                                  </p:stCondLst>
                                  <p:childTnLst>
                                    <p:set>
                                      <p:cBhvr>
                                        <p:cTn id="261" dur="1" fill="hold">
                                          <p:stCondLst>
                                            <p:cond delay="0"/>
                                          </p:stCondLst>
                                        </p:cTn>
                                        <p:tgtEl>
                                          <p:spTgt spid="62"/>
                                        </p:tgtEl>
                                        <p:attrNameLst>
                                          <p:attrName>style.visibility</p:attrName>
                                        </p:attrNameLst>
                                      </p:cBhvr>
                                      <p:to>
                                        <p:strVal val="visible"/>
                                      </p:to>
                                    </p:set>
                                    <p:animEffect transition="in" filter="wipe(left)">
                                      <p:cBhvr>
                                        <p:cTn id="2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60" grpId="0"/>
      <p:bldP spid="60" grpId="1"/>
      <p:bldP spid="58"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03</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B1906E2-2477-424F-96C8-64B6645C7922}"/>
              </a:ext>
            </a:extLst>
          </p:cNvPr>
          <p:cNvSpPr txBox="1"/>
          <p:nvPr/>
        </p:nvSpPr>
        <p:spPr>
          <a:xfrm>
            <a:off x="1299234" y="1206929"/>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2" name="文本框 61">
            <a:extLst>
              <a:ext uri="{FF2B5EF4-FFF2-40B4-BE49-F238E27FC236}">
                <a16:creationId xmlns:a16="http://schemas.microsoft.com/office/drawing/2014/main" id="{03564AF4-4688-443A-9827-7757379342D9}"/>
              </a:ext>
            </a:extLst>
          </p:cNvPr>
          <p:cNvSpPr txBox="1"/>
          <p:nvPr/>
        </p:nvSpPr>
        <p:spPr>
          <a:xfrm>
            <a:off x="1086912" y="1740634"/>
            <a:ext cx="7068124" cy="3046988"/>
          </a:xfrm>
          <a:prstGeom prst="rect">
            <a:avLst/>
          </a:prstGeom>
          <a:noFill/>
        </p:spPr>
        <p:txBody>
          <a:bodyPr wrap="square" rtlCol="0">
            <a:spAutoFit/>
          </a:bodyPr>
          <a:lstStyle/>
          <a:p>
            <a:endParaRPr lang="en-US" altLang="zh-CN" sz="1600" dirty="0" smtClean="0"/>
          </a:p>
          <a:p>
            <a:r>
              <a:rPr lang="zh-CN" altLang="en-US" sz="1600" dirty="0"/>
              <a:t>代码主体为两部分，</a:t>
            </a:r>
            <a:r>
              <a:rPr lang="zh-CN" altLang="en-US" sz="1600" b="1" dirty="0"/>
              <a:t>第一部分是用 </a:t>
            </a:r>
            <a:r>
              <a:rPr lang="en-US" altLang="zh-CN" sz="1600" b="1" dirty="0"/>
              <a:t>python </a:t>
            </a:r>
            <a:r>
              <a:rPr lang="zh-CN" altLang="en-US" sz="1600" b="1" dirty="0"/>
              <a:t>实现俄罗斯方块，第二部分是基 于 </a:t>
            </a:r>
            <a:r>
              <a:rPr lang="en-US" altLang="zh-CN" sz="1600" b="1" dirty="0"/>
              <a:t>Pierre </a:t>
            </a:r>
            <a:r>
              <a:rPr lang="en-US" altLang="zh-CN" sz="1600" b="1" dirty="0" err="1"/>
              <a:t>Dellacherie</a:t>
            </a:r>
            <a:r>
              <a:rPr lang="en-US" altLang="zh-CN" sz="1600" b="1" dirty="0"/>
              <a:t> </a:t>
            </a:r>
            <a:r>
              <a:rPr lang="zh-CN" altLang="en-US" sz="1600" b="1" dirty="0"/>
              <a:t>算法的 </a:t>
            </a:r>
            <a:r>
              <a:rPr lang="en-US" altLang="zh-CN" sz="1600" b="1" dirty="0"/>
              <a:t>AI </a:t>
            </a:r>
            <a:r>
              <a:rPr lang="zh-CN" altLang="en-US" sz="1600" b="1" dirty="0"/>
              <a:t>功能实现</a:t>
            </a:r>
            <a:r>
              <a:rPr lang="zh-CN" altLang="en-US" sz="1600" b="1" dirty="0" smtClean="0"/>
              <a:t>。</a:t>
            </a:r>
            <a:endParaRPr lang="en-US" altLang="zh-CN" sz="1600" b="1" dirty="0" smtClean="0"/>
          </a:p>
          <a:p>
            <a:endParaRPr lang="en-US" altLang="zh-CN" sz="1600" dirty="0" smtClean="0"/>
          </a:p>
          <a:p>
            <a:r>
              <a:rPr lang="zh-CN" altLang="en-US" sz="1600" dirty="0" smtClean="0"/>
              <a:t>其中</a:t>
            </a:r>
            <a:r>
              <a:rPr lang="zh-CN" altLang="en-US" sz="1600" dirty="0"/>
              <a:t>用 </a:t>
            </a:r>
            <a:r>
              <a:rPr lang="en-US" altLang="zh-CN" sz="1600" dirty="0"/>
              <a:t>python </a:t>
            </a:r>
            <a:r>
              <a:rPr lang="zh-CN" altLang="en-US" sz="1600" dirty="0"/>
              <a:t>实现俄罗斯方块 主要有三个类，分别是： </a:t>
            </a:r>
            <a:endParaRPr lang="en-US" altLang="zh-CN" sz="1600" dirty="0" smtClean="0"/>
          </a:p>
          <a:p>
            <a:r>
              <a:rPr lang="en-US" altLang="zh-CN" sz="1600" dirty="0" smtClean="0"/>
              <a:t>Wall</a:t>
            </a:r>
            <a:r>
              <a:rPr lang="en-US" altLang="zh-CN" sz="1600" dirty="0"/>
              <a:t>: </a:t>
            </a:r>
            <a:r>
              <a:rPr lang="zh-CN" altLang="en-US" sz="1600" dirty="0"/>
              <a:t>实现程序的各个界面即消除计分功能； </a:t>
            </a:r>
            <a:endParaRPr lang="en-US" altLang="zh-CN" sz="1600" dirty="0" smtClean="0"/>
          </a:p>
          <a:p>
            <a:r>
              <a:rPr lang="en-US" altLang="zh-CN" sz="1600" dirty="0" smtClean="0"/>
              <a:t>Brick</a:t>
            </a:r>
            <a:r>
              <a:rPr lang="en-US" altLang="zh-CN" sz="1600" dirty="0"/>
              <a:t>: </a:t>
            </a:r>
            <a:r>
              <a:rPr lang="zh-CN" altLang="en-US" sz="1600" dirty="0"/>
              <a:t>实现板块的各个信息； </a:t>
            </a:r>
            <a:endParaRPr lang="en-US" altLang="zh-CN" sz="1600" dirty="0" smtClean="0"/>
          </a:p>
          <a:p>
            <a:r>
              <a:rPr lang="en-US" altLang="zh-CN" sz="1600" dirty="0" err="1" smtClean="0"/>
              <a:t>HouseWorker</a:t>
            </a:r>
            <a:r>
              <a:rPr lang="zh-CN" altLang="en-US" sz="1600" dirty="0"/>
              <a:t>：控制器，控制游戏不同状态的进程，包括开始游戏、暂停游 戏、重新开始功能</a:t>
            </a:r>
            <a:r>
              <a:rPr lang="zh-CN" altLang="en-US" sz="1600" dirty="0" smtClean="0"/>
              <a:t>。</a:t>
            </a:r>
            <a:endParaRPr lang="en-US" altLang="zh-CN" sz="1600" dirty="0" smtClean="0"/>
          </a:p>
          <a:p>
            <a:endParaRPr lang="en-US" altLang="zh-CN" sz="1600" dirty="0"/>
          </a:p>
          <a:p>
            <a:r>
              <a:rPr lang="zh-CN" altLang="en-US" sz="1600" dirty="0"/>
              <a:t>基于 </a:t>
            </a:r>
            <a:r>
              <a:rPr lang="en-US" altLang="zh-CN" sz="1600" dirty="0"/>
              <a:t>Pierre </a:t>
            </a:r>
            <a:r>
              <a:rPr lang="en-US" altLang="zh-CN" sz="1600" dirty="0" err="1"/>
              <a:t>Dellacherie</a:t>
            </a:r>
            <a:r>
              <a:rPr lang="en-US" altLang="zh-CN" sz="1600" dirty="0"/>
              <a:t> </a:t>
            </a:r>
            <a:r>
              <a:rPr lang="zh-CN" altLang="en-US" sz="1600" dirty="0"/>
              <a:t>算法的 </a:t>
            </a:r>
            <a:r>
              <a:rPr lang="en-US" altLang="zh-CN" sz="1600" dirty="0"/>
              <a:t>AI </a:t>
            </a:r>
            <a:r>
              <a:rPr lang="zh-CN" altLang="en-US" sz="1600" dirty="0"/>
              <a:t>功能实现主要由 </a:t>
            </a:r>
            <a:r>
              <a:rPr lang="en-US" altLang="zh-CN" sz="1600" dirty="0" err="1"/>
              <a:t>RobotWorker</a:t>
            </a:r>
            <a:r>
              <a:rPr lang="en-US" altLang="zh-CN" sz="1600" dirty="0"/>
              <a:t> </a:t>
            </a:r>
            <a:r>
              <a:rPr lang="zh-CN" altLang="en-US" sz="1600" dirty="0"/>
              <a:t>类构成， 其记录板块信息与评分函数各个参数的计算。</a:t>
            </a:r>
            <a:endParaRPr lang="en-US" altLang="zh-CN" sz="1600" dirty="0"/>
          </a:p>
        </p:txBody>
      </p:sp>
      <p:grpSp>
        <p:nvGrpSpPr>
          <p:cNvPr id="3" name="组合 2">
            <a:extLst>
              <a:ext uri="{FF2B5EF4-FFF2-40B4-BE49-F238E27FC236}">
                <a16:creationId xmlns:a16="http://schemas.microsoft.com/office/drawing/2014/main" id="{3E11B167-385C-40AB-BFB8-9C036D06725F}"/>
              </a:ext>
            </a:extLst>
          </p:cNvPr>
          <p:cNvGrpSpPr/>
          <p:nvPr/>
        </p:nvGrpSpPr>
        <p:grpSpPr>
          <a:xfrm>
            <a:off x="1187538" y="924688"/>
            <a:ext cx="5445274" cy="400110"/>
            <a:chOff x="1187538" y="924688"/>
            <a:chExt cx="5445274" cy="400110"/>
          </a:xfrm>
        </p:grpSpPr>
        <p:sp>
          <p:nvSpPr>
            <p:cNvPr id="65" name="椭圆 64">
              <a:extLst>
                <a:ext uri="{FF2B5EF4-FFF2-40B4-BE49-F238E27FC236}">
                  <a16:creationId xmlns:a16="http://schemas.microsoft.com/office/drawing/2014/main" id="{0855E333-4F64-4634-A8BA-ACA1201CAC7F}"/>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a:extLst>
                <a:ext uri="{FF2B5EF4-FFF2-40B4-BE49-F238E27FC236}">
                  <a16:creationId xmlns:a16="http://schemas.microsoft.com/office/drawing/2014/main" id="{0C305FAA-0448-4D39-B4D1-DD2125EEC9F0}"/>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椭圆 67">
              <a:extLst>
                <a:ext uri="{FF2B5EF4-FFF2-40B4-BE49-F238E27FC236}">
                  <a16:creationId xmlns:a16="http://schemas.microsoft.com/office/drawing/2014/main" id="{72B2DC51-EBDE-446A-B4AA-74ABEA8A1846}"/>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D8EB2BB-4E4C-4E93-BCD7-576D0F2ED907}"/>
                </a:ext>
              </a:extLst>
            </p:cNvPr>
            <p:cNvSpPr txBox="1"/>
            <p:nvPr/>
          </p:nvSpPr>
          <p:spPr>
            <a:xfrm>
              <a:off x="2521461" y="924688"/>
              <a:ext cx="4111351" cy="400110"/>
            </a:xfrm>
            <a:prstGeom prst="rect">
              <a:avLst/>
            </a:prstGeom>
            <a:noFill/>
          </p:spPr>
          <p:txBody>
            <a:bodyPr wrap="square" rtlCol="0">
              <a:spAutoFit/>
            </a:bodyPr>
            <a:lstStyle/>
            <a:p>
              <a:r>
                <a:rPr lang="zh-CN" altLang="en-US" sz="2000" b="1" dirty="0" smtClean="0">
                  <a:latin typeface="-apple-system"/>
                </a:rPr>
                <a:t>代码</a:t>
              </a:r>
              <a:r>
                <a:rPr lang="zh-CN" altLang="en-US" sz="2000" b="1" dirty="0">
                  <a:latin typeface="-apple-system"/>
                </a:rPr>
                <a:t>说明</a:t>
              </a:r>
            </a:p>
          </p:txBody>
        </p:sp>
      </p:grpSp>
    </p:spTree>
    <p:extLst>
      <p:ext uri="{BB962C8B-B14F-4D97-AF65-F5344CB8AC3E}">
        <p14:creationId xmlns:p14="http://schemas.microsoft.com/office/powerpoint/2010/main" val="152641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1000" fill="hold"/>
                                        <p:tgtEl>
                                          <p:spTgt spid="171"/>
                                        </p:tgtEl>
                                        <p:attrNameLst>
                                          <p:attrName>ppt_w</p:attrName>
                                        </p:attrNameLst>
                                      </p:cBhvr>
                                      <p:tavLst>
                                        <p:tav tm="0">
                                          <p:val>
                                            <p:fltVal val="0"/>
                                          </p:val>
                                        </p:tav>
                                        <p:tav tm="100000">
                                          <p:val>
                                            <p:strVal val="#ppt_w"/>
                                          </p:val>
                                        </p:tav>
                                      </p:tavLst>
                                    </p:anim>
                                    <p:anim calcmode="lin" valueType="num">
                                      <p:cBhvr>
                                        <p:cTn id="19" dur="1000" fill="hold"/>
                                        <p:tgtEl>
                                          <p:spTgt spid="171"/>
                                        </p:tgtEl>
                                        <p:attrNameLst>
                                          <p:attrName>ppt_h</p:attrName>
                                        </p:attrNameLst>
                                      </p:cBhvr>
                                      <p:tavLst>
                                        <p:tav tm="0">
                                          <p:val>
                                            <p:fltVal val="0"/>
                                          </p:val>
                                        </p:tav>
                                        <p:tav tm="100000">
                                          <p:val>
                                            <p:strVal val="#ppt_h"/>
                                          </p:val>
                                        </p:tav>
                                      </p:tavLst>
                                    </p:anim>
                                    <p:anim calcmode="lin" valueType="num">
                                      <p:cBhvr>
                                        <p:cTn id="20" dur="1000" fill="hold"/>
                                        <p:tgtEl>
                                          <p:spTgt spid="171"/>
                                        </p:tgtEl>
                                        <p:attrNameLst>
                                          <p:attrName>style.rotation</p:attrName>
                                        </p:attrNameLst>
                                      </p:cBhvr>
                                      <p:tavLst>
                                        <p:tav tm="0">
                                          <p:val>
                                            <p:fltVal val="90"/>
                                          </p:val>
                                        </p:tav>
                                        <p:tav tm="100000">
                                          <p:val>
                                            <p:fltVal val="0"/>
                                          </p:val>
                                        </p:tav>
                                      </p:tavLst>
                                    </p:anim>
                                    <p:animEffect transition="in" filter="fade">
                                      <p:cBhvr>
                                        <p:cTn id="21" dur="1000"/>
                                        <p:tgtEl>
                                          <p:spTgt spid="171"/>
                                        </p:tgtEl>
                                      </p:cBhvr>
                                    </p:animEffect>
                                  </p:childTnLst>
                                </p:cTn>
                              </p:par>
                              <p:par>
                                <p:cTn id="22" presetID="31" presetClass="entr" presetSubtype="0" fill="hold" nodeType="withEffect">
                                  <p:stCondLst>
                                    <p:cond delay="500"/>
                                  </p:stCondLst>
                                  <p:childTnLst>
                                    <p:set>
                                      <p:cBhvr>
                                        <p:cTn id="23" dur="1" fill="hold">
                                          <p:stCondLst>
                                            <p:cond delay="0"/>
                                          </p:stCondLst>
                                        </p:cTn>
                                        <p:tgtEl>
                                          <p:spTgt spid="122"/>
                                        </p:tgtEl>
                                        <p:attrNameLst>
                                          <p:attrName>style.visibility</p:attrName>
                                        </p:attrNameLst>
                                      </p:cBhvr>
                                      <p:to>
                                        <p:strVal val="visible"/>
                                      </p:to>
                                    </p:set>
                                    <p:anim calcmode="lin" valueType="num">
                                      <p:cBhvr>
                                        <p:cTn id="24" dur="1000" fill="hold"/>
                                        <p:tgtEl>
                                          <p:spTgt spid="122"/>
                                        </p:tgtEl>
                                        <p:attrNameLst>
                                          <p:attrName>ppt_w</p:attrName>
                                        </p:attrNameLst>
                                      </p:cBhvr>
                                      <p:tavLst>
                                        <p:tav tm="0">
                                          <p:val>
                                            <p:fltVal val="0"/>
                                          </p:val>
                                        </p:tav>
                                        <p:tav tm="100000">
                                          <p:val>
                                            <p:strVal val="#ppt_w"/>
                                          </p:val>
                                        </p:tav>
                                      </p:tavLst>
                                    </p:anim>
                                    <p:anim calcmode="lin" valueType="num">
                                      <p:cBhvr>
                                        <p:cTn id="25" dur="1000" fill="hold"/>
                                        <p:tgtEl>
                                          <p:spTgt spid="122"/>
                                        </p:tgtEl>
                                        <p:attrNameLst>
                                          <p:attrName>ppt_h</p:attrName>
                                        </p:attrNameLst>
                                      </p:cBhvr>
                                      <p:tavLst>
                                        <p:tav tm="0">
                                          <p:val>
                                            <p:fltVal val="0"/>
                                          </p:val>
                                        </p:tav>
                                        <p:tav tm="100000">
                                          <p:val>
                                            <p:strVal val="#ppt_h"/>
                                          </p:val>
                                        </p:tav>
                                      </p:tavLst>
                                    </p:anim>
                                    <p:anim calcmode="lin" valueType="num">
                                      <p:cBhvr>
                                        <p:cTn id="26" dur="1000" fill="hold"/>
                                        <p:tgtEl>
                                          <p:spTgt spid="122"/>
                                        </p:tgtEl>
                                        <p:attrNameLst>
                                          <p:attrName>style.rotation</p:attrName>
                                        </p:attrNameLst>
                                      </p:cBhvr>
                                      <p:tavLst>
                                        <p:tav tm="0">
                                          <p:val>
                                            <p:fltVal val="90"/>
                                          </p:val>
                                        </p:tav>
                                        <p:tav tm="100000">
                                          <p:val>
                                            <p:fltVal val="0"/>
                                          </p:val>
                                        </p:tav>
                                      </p:tavLst>
                                    </p:anim>
                                    <p:animEffect transition="in" filter="fade">
                                      <p:cBhvr>
                                        <p:cTn id="27" dur="1000"/>
                                        <p:tgtEl>
                                          <p:spTgt spid="122"/>
                                        </p:tgtEl>
                                      </p:cBhvr>
                                    </p:animEffect>
                                  </p:childTnLst>
                                </p:cTn>
                              </p:par>
                              <p:par>
                                <p:cTn id="28" presetID="31" presetClass="entr" presetSubtype="0" fill="hold" nodeType="withEffect">
                                  <p:stCondLst>
                                    <p:cond delay="500"/>
                                  </p:stCondLst>
                                  <p:childTnLst>
                                    <p:set>
                                      <p:cBhvr>
                                        <p:cTn id="29" dur="1" fill="hold">
                                          <p:stCondLst>
                                            <p:cond delay="0"/>
                                          </p:stCondLst>
                                        </p:cTn>
                                        <p:tgtEl>
                                          <p:spTgt spid="176"/>
                                        </p:tgtEl>
                                        <p:attrNameLst>
                                          <p:attrName>style.visibility</p:attrName>
                                        </p:attrNameLst>
                                      </p:cBhvr>
                                      <p:to>
                                        <p:strVal val="visible"/>
                                      </p:to>
                                    </p:set>
                                    <p:anim calcmode="lin" valueType="num">
                                      <p:cBhvr>
                                        <p:cTn id="30" dur="1000" fill="hold"/>
                                        <p:tgtEl>
                                          <p:spTgt spid="176"/>
                                        </p:tgtEl>
                                        <p:attrNameLst>
                                          <p:attrName>ppt_w</p:attrName>
                                        </p:attrNameLst>
                                      </p:cBhvr>
                                      <p:tavLst>
                                        <p:tav tm="0">
                                          <p:val>
                                            <p:fltVal val="0"/>
                                          </p:val>
                                        </p:tav>
                                        <p:tav tm="100000">
                                          <p:val>
                                            <p:strVal val="#ppt_w"/>
                                          </p:val>
                                        </p:tav>
                                      </p:tavLst>
                                    </p:anim>
                                    <p:anim calcmode="lin" valueType="num">
                                      <p:cBhvr>
                                        <p:cTn id="31" dur="1000" fill="hold"/>
                                        <p:tgtEl>
                                          <p:spTgt spid="176"/>
                                        </p:tgtEl>
                                        <p:attrNameLst>
                                          <p:attrName>ppt_h</p:attrName>
                                        </p:attrNameLst>
                                      </p:cBhvr>
                                      <p:tavLst>
                                        <p:tav tm="0">
                                          <p:val>
                                            <p:fltVal val="0"/>
                                          </p:val>
                                        </p:tav>
                                        <p:tav tm="100000">
                                          <p:val>
                                            <p:strVal val="#ppt_h"/>
                                          </p:val>
                                        </p:tav>
                                      </p:tavLst>
                                    </p:anim>
                                    <p:anim calcmode="lin" valueType="num">
                                      <p:cBhvr>
                                        <p:cTn id="32" dur="1000" fill="hold"/>
                                        <p:tgtEl>
                                          <p:spTgt spid="176"/>
                                        </p:tgtEl>
                                        <p:attrNameLst>
                                          <p:attrName>style.rotation</p:attrName>
                                        </p:attrNameLst>
                                      </p:cBhvr>
                                      <p:tavLst>
                                        <p:tav tm="0">
                                          <p:val>
                                            <p:fltVal val="90"/>
                                          </p:val>
                                        </p:tav>
                                        <p:tav tm="100000">
                                          <p:val>
                                            <p:fltVal val="0"/>
                                          </p:val>
                                        </p:tav>
                                      </p:tavLst>
                                    </p:anim>
                                    <p:animEffect transition="in" filter="fade">
                                      <p:cBhvr>
                                        <p:cTn id="33" dur="1000"/>
                                        <p:tgtEl>
                                          <p:spTgt spid="176"/>
                                        </p:tgtEl>
                                      </p:cBhvr>
                                    </p:animEffect>
                                  </p:childTnLst>
                                </p:cTn>
                              </p:par>
                              <p:par>
                                <p:cTn id="34" presetID="31" presetClass="entr" presetSubtype="0" fill="hold" nodeType="withEffect">
                                  <p:stCondLst>
                                    <p:cond delay="500"/>
                                  </p:stCondLst>
                                  <p:childTnLst>
                                    <p:set>
                                      <p:cBhvr>
                                        <p:cTn id="35" dur="1" fill="hold">
                                          <p:stCondLst>
                                            <p:cond delay="0"/>
                                          </p:stCondLst>
                                        </p:cTn>
                                        <p:tgtEl>
                                          <p:spTgt spid="188"/>
                                        </p:tgtEl>
                                        <p:attrNameLst>
                                          <p:attrName>style.visibility</p:attrName>
                                        </p:attrNameLst>
                                      </p:cBhvr>
                                      <p:to>
                                        <p:strVal val="visible"/>
                                      </p:to>
                                    </p:set>
                                    <p:anim calcmode="lin" valueType="num">
                                      <p:cBhvr>
                                        <p:cTn id="36" dur="1000" fill="hold"/>
                                        <p:tgtEl>
                                          <p:spTgt spid="188"/>
                                        </p:tgtEl>
                                        <p:attrNameLst>
                                          <p:attrName>ppt_w</p:attrName>
                                        </p:attrNameLst>
                                      </p:cBhvr>
                                      <p:tavLst>
                                        <p:tav tm="0">
                                          <p:val>
                                            <p:fltVal val="0"/>
                                          </p:val>
                                        </p:tav>
                                        <p:tav tm="100000">
                                          <p:val>
                                            <p:strVal val="#ppt_w"/>
                                          </p:val>
                                        </p:tav>
                                      </p:tavLst>
                                    </p:anim>
                                    <p:anim calcmode="lin" valueType="num">
                                      <p:cBhvr>
                                        <p:cTn id="37" dur="1000" fill="hold"/>
                                        <p:tgtEl>
                                          <p:spTgt spid="188"/>
                                        </p:tgtEl>
                                        <p:attrNameLst>
                                          <p:attrName>ppt_h</p:attrName>
                                        </p:attrNameLst>
                                      </p:cBhvr>
                                      <p:tavLst>
                                        <p:tav tm="0">
                                          <p:val>
                                            <p:fltVal val="0"/>
                                          </p:val>
                                        </p:tav>
                                        <p:tav tm="100000">
                                          <p:val>
                                            <p:strVal val="#ppt_h"/>
                                          </p:val>
                                        </p:tav>
                                      </p:tavLst>
                                    </p:anim>
                                    <p:anim calcmode="lin" valueType="num">
                                      <p:cBhvr>
                                        <p:cTn id="38" dur="1000" fill="hold"/>
                                        <p:tgtEl>
                                          <p:spTgt spid="188"/>
                                        </p:tgtEl>
                                        <p:attrNameLst>
                                          <p:attrName>style.rotation</p:attrName>
                                        </p:attrNameLst>
                                      </p:cBhvr>
                                      <p:tavLst>
                                        <p:tav tm="0">
                                          <p:val>
                                            <p:fltVal val="90"/>
                                          </p:val>
                                        </p:tav>
                                        <p:tav tm="100000">
                                          <p:val>
                                            <p:fltVal val="0"/>
                                          </p:val>
                                        </p:tav>
                                      </p:tavLst>
                                    </p:anim>
                                    <p:animEffect transition="in" filter="fade">
                                      <p:cBhvr>
                                        <p:cTn id="39" dur="1000"/>
                                        <p:tgtEl>
                                          <p:spTgt spid="188"/>
                                        </p:tgtEl>
                                      </p:cBhvr>
                                    </p:animEffect>
                                  </p:childTnLst>
                                </p:cTn>
                              </p:par>
                              <p:par>
                                <p:cTn id="40" presetID="31" presetClass="entr" presetSubtype="0" fill="hold" nodeType="withEffect">
                                  <p:stCondLst>
                                    <p:cond delay="500"/>
                                  </p:stCondLst>
                                  <p:childTnLst>
                                    <p:set>
                                      <p:cBhvr>
                                        <p:cTn id="41" dur="1" fill="hold">
                                          <p:stCondLst>
                                            <p:cond delay="0"/>
                                          </p:stCondLst>
                                        </p:cTn>
                                        <p:tgtEl>
                                          <p:spTgt spid="81"/>
                                        </p:tgtEl>
                                        <p:attrNameLst>
                                          <p:attrName>style.visibility</p:attrName>
                                        </p:attrNameLst>
                                      </p:cBhvr>
                                      <p:to>
                                        <p:strVal val="visible"/>
                                      </p:to>
                                    </p:set>
                                    <p:anim calcmode="lin" valueType="num">
                                      <p:cBhvr>
                                        <p:cTn id="42" dur="1000" fill="hold"/>
                                        <p:tgtEl>
                                          <p:spTgt spid="81"/>
                                        </p:tgtEl>
                                        <p:attrNameLst>
                                          <p:attrName>ppt_w</p:attrName>
                                        </p:attrNameLst>
                                      </p:cBhvr>
                                      <p:tavLst>
                                        <p:tav tm="0">
                                          <p:val>
                                            <p:fltVal val="0"/>
                                          </p:val>
                                        </p:tav>
                                        <p:tav tm="100000">
                                          <p:val>
                                            <p:strVal val="#ppt_w"/>
                                          </p:val>
                                        </p:tav>
                                      </p:tavLst>
                                    </p:anim>
                                    <p:anim calcmode="lin" valueType="num">
                                      <p:cBhvr>
                                        <p:cTn id="43" dur="1000" fill="hold"/>
                                        <p:tgtEl>
                                          <p:spTgt spid="81"/>
                                        </p:tgtEl>
                                        <p:attrNameLst>
                                          <p:attrName>ppt_h</p:attrName>
                                        </p:attrNameLst>
                                      </p:cBhvr>
                                      <p:tavLst>
                                        <p:tav tm="0">
                                          <p:val>
                                            <p:fltVal val="0"/>
                                          </p:val>
                                        </p:tav>
                                        <p:tav tm="100000">
                                          <p:val>
                                            <p:strVal val="#ppt_h"/>
                                          </p:val>
                                        </p:tav>
                                      </p:tavLst>
                                    </p:anim>
                                    <p:anim calcmode="lin" valueType="num">
                                      <p:cBhvr>
                                        <p:cTn id="44" dur="1000" fill="hold"/>
                                        <p:tgtEl>
                                          <p:spTgt spid="81"/>
                                        </p:tgtEl>
                                        <p:attrNameLst>
                                          <p:attrName>style.rotation</p:attrName>
                                        </p:attrNameLst>
                                      </p:cBhvr>
                                      <p:tavLst>
                                        <p:tav tm="0">
                                          <p:val>
                                            <p:fltVal val="90"/>
                                          </p:val>
                                        </p:tav>
                                        <p:tav tm="100000">
                                          <p:val>
                                            <p:fltVal val="0"/>
                                          </p:val>
                                        </p:tav>
                                      </p:tavLst>
                                    </p:anim>
                                    <p:animEffect transition="in" filter="fade">
                                      <p:cBhvr>
                                        <p:cTn id="45" dur="1000"/>
                                        <p:tgtEl>
                                          <p:spTgt spid="81"/>
                                        </p:tgtEl>
                                      </p:cBhvr>
                                    </p:animEffect>
                                  </p:childTnLst>
                                </p:cTn>
                              </p:par>
                              <p:par>
                                <p:cTn id="46" presetID="31" presetClass="entr" presetSubtype="0" fill="hold" nodeType="withEffect">
                                  <p:stCondLst>
                                    <p:cond delay="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1000" fill="hold"/>
                                        <p:tgtEl>
                                          <p:spTgt spid="84"/>
                                        </p:tgtEl>
                                        <p:attrNameLst>
                                          <p:attrName>ppt_w</p:attrName>
                                        </p:attrNameLst>
                                      </p:cBhvr>
                                      <p:tavLst>
                                        <p:tav tm="0">
                                          <p:val>
                                            <p:fltVal val="0"/>
                                          </p:val>
                                        </p:tav>
                                        <p:tav tm="100000">
                                          <p:val>
                                            <p:strVal val="#ppt_w"/>
                                          </p:val>
                                        </p:tav>
                                      </p:tavLst>
                                    </p:anim>
                                    <p:anim calcmode="lin" valueType="num">
                                      <p:cBhvr>
                                        <p:cTn id="49" dur="1000" fill="hold"/>
                                        <p:tgtEl>
                                          <p:spTgt spid="84"/>
                                        </p:tgtEl>
                                        <p:attrNameLst>
                                          <p:attrName>ppt_h</p:attrName>
                                        </p:attrNameLst>
                                      </p:cBhvr>
                                      <p:tavLst>
                                        <p:tav tm="0">
                                          <p:val>
                                            <p:fltVal val="0"/>
                                          </p:val>
                                        </p:tav>
                                        <p:tav tm="100000">
                                          <p:val>
                                            <p:strVal val="#ppt_h"/>
                                          </p:val>
                                        </p:tav>
                                      </p:tavLst>
                                    </p:anim>
                                    <p:anim calcmode="lin" valueType="num">
                                      <p:cBhvr>
                                        <p:cTn id="50" dur="1000" fill="hold"/>
                                        <p:tgtEl>
                                          <p:spTgt spid="84"/>
                                        </p:tgtEl>
                                        <p:attrNameLst>
                                          <p:attrName>style.rotation</p:attrName>
                                        </p:attrNameLst>
                                      </p:cBhvr>
                                      <p:tavLst>
                                        <p:tav tm="0">
                                          <p:val>
                                            <p:fltVal val="90"/>
                                          </p:val>
                                        </p:tav>
                                        <p:tav tm="100000">
                                          <p:val>
                                            <p:fltVal val="0"/>
                                          </p:val>
                                        </p:tav>
                                      </p:tavLst>
                                    </p:anim>
                                    <p:animEffect transition="in" filter="fade">
                                      <p:cBhvr>
                                        <p:cTn id="51" dur="1000"/>
                                        <p:tgtEl>
                                          <p:spTgt spid="84"/>
                                        </p:tgtEl>
                                      </p:cBhvr>
                                    </p:animEffect>
                                  </p:childTnLst>
                                </p:cTn>
                              </p:par>
                              <p:par>
                                <p:cTn id="52" presetID="31" presetClass="entr" presetSubtype="0" fill="hold" nodeType="withEffect">
                                  <p:stCondLst>
                                    <p:cond delay="50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1000" fill="hold"/>
                                        <p:tgtEl>
                                          <p:spTgt spid="167"/>
                                        </p:tgtEl>
                                        <p:attrNameLst>
                                          <p:attrName>ppt_w</p:attrName>
                                        </p:attrNameLst>
                                      </p:cBhvr>
                                      <p:tavLst>
                                        <p:tav tm="0">
                                          <p:val>
                                            <p:fltVal val="0"/>
                                          </p:val>
                                        </p:tav>
                                        <p:tav tm="100000">
                                          <p:val>
                                            <p:strVal val="#ppt_w"/>
                                          </p:val>
                                        </p:tav>
                                      </p:tavLst>
                                    </p:anim>
                                    <p:anim calcmode="lin" valueType="num">
                                      <p:cBhvr>
                                        <p:cTn id="55" dur="1000" fill="hold"/>
                                        <p:tgtEl>
                                          <p:spTgt spid="167"/>
                                        </p:tgtEl>
                                        <p:attrNameLst>
                                          <p:attrName>ppt_h</p:attrName>
                                        </p:attrNameLst>
                                      </p:cBhvr>
                                      <p:tavLst>
                                        <p:tav tm="0">
                                          <p:val>
                                            <p:fltVal val="0"/>
                                          </p:val>
                                        </p:tav>
                                        <p:tav tm="100000">
                                          <p:val>
                                            <p:strVal val="#ppt_h"/>
                                          </p:val>
                                        </p:tav>
                                      </p:tavLst>
                                    </p:anim>
                                    <p:anim calcmode="lin" valueType="num">
                                      <p:cBhvr>
                                        <p:cTn id="56" dur="1000" fill="hold"/>
                                        <p:tgtEl>
                                          <p:spTgt spid="167"/>
                                        </p:tgtEl>
                                        <p:attrNameLst>
                                          <p:attrName>style.rotation</p:attrName>
                                        </p:attrNameLst>
                                      </p:cBhvr>
                                      <p:tavLst>
                                        <p:tav tm="0">
                                          <p:val>
                                            <p:fltVal val="90"/>
                                          </p:val>
                                        </p:tav>
                                        <p:tav tm="100000">
                                          <p:val>
                                            <p:fltVal val="0"/>
                                          </p:val>
                                        </p:tav>
                                      </p:tavLst>
                                    </p:anim>
                                    <p:animEffect transition="in" filter="fade">
                                      <p:cBhvr>
                                        <p:cTn id="57" dur="1000"/>
                                        <p:tgtEl>
                                          <p:spTgt spid="167"/>
                                        </p:tgtEl>
                                      </p:cBhvr>
                                    </p:animEffect>
                                  </p:childTnLst>
                                </p:cTn>
                              </p:par>
                              <p:par>
                                <p:cTn id="58" presetID="31" presetClass="entr" presetSubtype="0" fill="hold" nodeType="withEffect">
                                  <p:stCondLst>
                                    <p:cond delay="5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1000" fill="hold"/>
                                        <p:tgtEl>
                                          <p:spTgt spid="59"/>
                                        </p:tgtEl>
                                        <p:attrNameLst>
                                          <p:attrName>ppt_w</p:attrName>
                                        </p:attrNameLst>
                                      </p:cBhvr>
                                      <p:tavLst>
                                        <p:tav tm="0">
                                          <p:val>
                                            <p:fltVal val="0"/>
                                          </p:val>
                                        </p:tav>
                                        <p:tav tm="100000">
                                          <p:val>
                                            <p:strVal val="#ppt_w"/>
                                          </p:val>
                                        </p:tav>
                                      </p:tavLst>
                                    </p:anim>
                                    <p:anim calcmode="lin" valueType="num">
                                      <p:cBhvr>
                                        <p:cTn id="61" dur="1000" fill="hold"/>
                                        <p:tgtEl>
                                          <p:spTgt spid="59"/>
                                        </p:tgtEl>
                                        <p:attrNameLst>
                                          <p:attrName>ppt_h</p:attrName>
                                        </p:attrNameLst>
                                      </p:cBhvr>
                                      <p:tavLst>
                                        <p:tav tm="0">
                                          <p:val>
                                            <p:fltVal val="0"/>
                                          </p:val>
                                        </p:tav>
                                        <p:tav tm="100000">
                                          <p:val>
                                            <p:strVal val="#ppt_h"/>
                                          </p:val>
                                        </p:tav>
                                      </p:tavLst>
                                    </p:anim>
                                    <p:anim calcmode="lin" valueType="num">
                                      <p:cBhvr>
                                        <p:cTn id="62" dur="1000" fill="hold"/>
                                        <p:tgtEl>
                                          <p:spTgt spid="59"/>
                                        </p:tgtEl>
                                        <p:attrNameLst>
                                          <p:attrName>style.rotation</p:attrName>
                                        </p:attrNameLst>
                                      </p:cBhvr>
                                      <p:tavLst>
                                        <p:tav tm="0">
                                          <p:val>
                                            <p:fltVal val="90"/>
                                          </p:val>
                                        </p:tav>
                                        <p:tav tm="100000">
                                          <p:val>
                                            <p:fltVal val="0"/>
                                          </p:val>
                                        </p:tav>
                                      </p:tavLst>
                                    </p:anim>
                                    <p:animEffect transition="in" filter="fade">
                                      <p:cBhvr>
                                        <p:cTn id="63" dur="1000"/>
                                        <p:tgtEl>
                                          <p:spTgt spid="59"/>
                                        </p:tgtEl>
                                      </p:cBhvr>
                                    </p:animEffect>
                                  </p:childTnLst>
                                </p:cTn>
                              </p:par>
                              <p:par>
                                <p:cTn id="64" presetID="31" presetClass="entr" presetSubtype="0" fill="hold" nodeType="withEffect">
                                  <p:stCondLst>
                                    <p:cond delay="500"/>
                                  </p:stCondLst>
                                  <p:childTnLst>
                                    <p:set>
                                      <p:cBhvr>
                                        <p:cTn id="65" dur="1" fill="hold">
                                          <p:stCondLst>
                                            <p:cond delay="0"/>
                                          </p:stCondLst>
                                        </p:cTn>
                                        <p:tgtEl>
                                          <p:spTgt spid="126"/>
                                        </p:tgtEl>
                                        <p:attrNameLst>
                                          <p:attrName>style.visibility</p:attrName>
                                        </p:attrNameLst>
                                      </p:cBhvr>
                                      <p:to>
                                        <p:strVal val="visible"/>
                                      </p:to>
                                    </p:set>
                                    <p:anim calcmode="lin" valueType="num">
                                      <p:cBhvr>
                                        <p:cTn id="66" dur="1000" fill="hold"/>
                                        <p:tgtEl>
                                          <p:spTgt spid="126"/>
                                        </p:tgtEl>
                                        <p:attrNameLst>
                                          <p:attrName>ppt_w</p:attrName>
                                        </p:attrNameLst>
                                      </p:cBhvr>
                                      <p:tavLst>
                                        <p:tav tm="0">
                                          <p:val>
                                            <p:fltVal val="0"/>
                                          </p:val>
                                        </p:tav>
                                        <p:tav tm="100000">
                                          <p:val>
                                            <p:strVal val="#ppt_w"/>
                                          </p:val>
                                        </p:tav>
                                      </p:tavLst>
                                    </p:anim>
                                    <p:anim calcmode="lin" valueType="num">
                                      <p:cBhvr>
                                        <p:cTn id="67" dur="1000" fill="hold"/>
                                        <p:tgtEl>
                                          <p:spTgt spid="126"/>
                                        </p:tgtEl>
                                        <p:attrNameLst>
                                          <p:attrName>ppt_h</p:attrName>
                                        </p:attrNameLst>
                                      </p:cBhvr>
                                      <p:tavLst>
                                        <p:tav tm="0">
                                          <p:val>
                                            <p:fltVal val="0"/>
                                          </p:val>
                                        </p:tav>
                                        <p:tav tm="100000">
                                          <p:val>
                                            <p:strVal val="#ppt_h"/>
                                          </p:val>
                                        </p:tav>
                                      </p:tavLst>
                                    </p:anim>
                                    <p:anim calcmode="lin" valueType="num">
                                      <p:cBhvr>
                                        <p:cTn id="68" dur="1000" fill="hold"/>
                                        <p:tgtEl>
                                          <p:spTgt spid="126"/>
                                        </p:tgtEl>
                                        <p:attrNameLst>
                                          <p:attrName>style.rotation</p:attrName>
                                        </p:attrNameLst>
                                      </p:cBhvr>
                                      <p:tavLst>
                                        <p:tav tm="0">
                                          <p:val>
                                            <p:fltVal val="90"/>
                                          </p:val>
                                        </p:tav>
                                        <p:tav tm="100000">
                                          <p:val>
                                            <p:fltVal val="0"/>
                                          </p:val>
                                        </p:tav>
                                      </p:tavLst>
                                    </p:anim>
                                    <p:animEffect transition="in" filter="fade">
                                      <p:cBhvr>
                                        <p:cTn id="69" dur="1000"/>
                                        <p:tgtEl>
                                          <p:spTgt spid="126"/>
                                        </p:tgtEl>
                                      </p:cBhvr>
                                    </p:animEffect>
                                  </p:childTnLst>
                                </p:cTn>
                              </p:par>
                              <p:par>
                                <p:cTn id="70" presetID="31" presetClass="entr" presetSubtype="0" fill="hold" nodeType="withEffect">
                                  <p:stCondLst>
                                    <p:cond delay="500"/>
                                  </p:stCondLst>
                                  <p:childTnLst>
                                    <p:set>
                                      <p:cBhvr>
                                        <p:cTn id="71" dur="1" fill="hold">
                                          <p:stCondLst>
                                            <p:cond delay="0"/>
                                          </p:stCondLst>
                                        </p:cTn>
                                        <p:tgtEl>
                                          <p:spTgt spid="66"/>
                                        </p:tgtEl>
                                        <p:attrNameLst>
                                          <p:attrName>style.visibility</p:attrName>
                                        </p:attrNameLst>
                                      </p:cBhvr>
                                      <p:to>
                                        <p:strVal val="visible"/>
                                      </p:to>
                                    </p:set>
                                    <p:anim calcmode="lin" valueType="num">
                                      <p:cBhvr>
                                        <p:cTn id="72" dur="1000" fill="hold"/>
                                        <p:tgtEl>
                                          <p:spTgt spid="66"/>
                                        </p:tgtEl>
                                        <p:attrNameLst>
                                          <p:attrName>ppt_w</p:attrName>
                                        </p:attrNameLst>
                                      </p:cBhvr>
                                      <p:tavLst>
                                        <p:tav tm="0">
                                          <p:val>
                                            <p:fltVal val="0"/>
                                          </p:val>
                                        </p:tav>
                                        <p:tav tm="100000">
                                          <p:val>
                                            <p:strVal val="#ppt_w"/>
                                          </p:val>
                                        </p:tav>
                                      </p:tavLst>
                                    </p:anim>
                                    <p:anim calcmode="lin" valueType="num">
                                      <p:cBhvr>
                                        <p:cTn id="73" dur="1000" fill="hold"/>
                                        <p:tgtEl>
                                          <p:spTgt spid="66"/>
                                        </p:tgtEl>
                                        <p:attrNameLst>
                                          <p:attrName>ppt_h</p:attrName>
                                        </p:attrNameLst>
                                      </p:cBhvr>
                                      <p:tavLst>
                                        <p:tav tm="0">
                                          <p:val>
                                            <p:fltVal val="0"/>
                                          </p:val>
                                        </p:tav>
                                        <p:tav tm="100000">
                                          <p:val>
                                            <p:strVal val="#ppt_h"/>
                                          </p:val>
                                        </p:tav>
                                      </p:tavLst>
                                    </p:anim>
                                    <p:anim calcmode="lin" valueType="num">
                                      <p:cBhvr>
                                        <p:cTn id="74" dur="1000" fill="hold"/>
                                        <p:tgtEl>
                                          <p:spTgt spid="66"/>
                                        </p:tgtEl>
                                        <p:attrNameLst>
                                          <p:attrName>style.rotation</p:attrName>
                                        </p:attrNameLst>
                                      </p:cBhvr>
                                      <p:tavLst>
                                        <p:tav tm="0">
                                          <p:val>
                                            <p:fltVal val="90"/>
                                          </p:val>
                                        </p:tav>
                                        <p:tav tm="100000">
                                          <p:val>
                                            <p:fltVal val="0"/>
                                          </p:val>
                                        </p:tav>
                                      </p:tavLst>
                                    </p:anim>
                                    <p:animEffect transition="in" filter="fade">
                                      <p:cBhvr>
                                        <p:cTn id="75" dur="1000"/>
                                        <p:tgtEl>
                                          <p:spTgt spid="66"/>
                                        </p:tgtEl>
                                      </p:cBhvr>
                                    </p:animEffect>
                                  </p:childTnLst>
                                </p:cTn>
                              </p:par>
                              <p:par>
                                <p:cTn id="76" presetID="31" presetClass="entr" presetSubtype="0" fill="hold" nodeType="withEffect">
                                  <p:stCondLst>
                                    <p:cond delay="500"/>
                                  </p:stCondLst>
                                  <p:childTnLst>
                                    <p:set>
                                      <p:cBhvr>
                                        <p:cTn id="77" dur="1" fill="hold">
                                          <p:stCondLst>
                                            <p:cond delay="0"/>
                                          </p:stCondLst>
                                        </p:cTn>
                                        <p:tgtEl>
                                          <p:spTgt spid="73"/>
                                        </p:tgtEl>
                                        <p:attrNameLst>
                                          <p:attrName>style.visibility</p:attrName>
                                        </p:attrNameLst>
                                      </p:cBhvr>
                                      <p:to>
                                        <p:strVal val="visible"/>
                                      </p:to>
                                    </p:set>
                                    <p:anim calcmode="lin" valueType="num">
                                      <p:cBhvr>
                                        <p:cTn id="78" dur="1000" fill="hold"/>
                                        <p:tgtEl>
                                          <p:spTgt spid="73"/>
                                        </p:tgtEl>
                                        <p:attrNameLst>
                                          <p:attrName>ppt_w</p:attrName>
                                        </p:attrNameLst>
                                      </p:cBhvr>
                                      <p:tavLst>
                                        <p:tav tm="0">
                                          <p:val>
                                            <p:fltVal val="0"/>
                                          </p:val>
                                        </p:tav>
                                        <p:tav tm="100000">
                                          <p:val>
                                            <p:strVal val="#ppt_w"/>
                                          </p:val>
                                        </p:tav>
                                      </p:tavLst>
                                    </p:anim>
                                    <p:anim calcmode="lin" valueType="num">
                                      <p:cBhvr>
                                        <p:cTn id="79" dur="1000" fill="hold"/>
                                        <p:tgtEl>
                                          <p:spTgt spid="73"/>
                                        </p:tgtEl>
                                        <p:attrNameLst>
                                          <p:attrName>ppt_h</p:attrName>
                                        </p:attrNameLst>
                                      </p:cBhvr>
                                      <p:tavLst>
                                        <p:tav tm="0">
                                          <p:val>
                                            <p:fltVal val="0"/>
                                          </p:val>
                                        </p:tav>
                                        <p:tav tm="100000">
                                          <p:val>
                                            <p:strVal val="#ppt_h"/>
                                          </p:val>
                                        </p:tav>
                                      </p:tavLst>
                                    </p:anim>
                                    <p:anim calcmode="lin" valueType="num">
                                      <p:cBhvr>
                                        <p:cTn id="80" dur="1000" fill="hold"/>
                                        <p:tgtEl>
                                          <p:spTgt spid="73"/>
                                        </p:tgtEl>
                                        <p:attrNameLst>
                                          <p:attrName>style.rotation</p:attrName>
                                        </p:attrNameLst>
                                      </p:cBhvr>
                                      <p:tavLst>
                                        <p:tav tm="0">
                                          <p:val>
                                            <p:fltVal val="90"/>
                                          </p:val>
                                        </p:tav>
                                        <p:tav tm="100000">
                                          <p:val>
                                            <p:fltVal val="0"/>
                                          </p:val>
                                        </p:tav>
                                      </p:tavLst>
                                    </p:anim>
                                    <p:animEffect transition="in" filter="fade">
                                      <p:cBhvr>
                                        <p:cTn id="81" dur="1000"/>
                                        <p:tgtEl>
                                          <p:spTgt spid="7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6"/>
                                        </p:tgtEl>
                                        <p:attrNameLst>
                                          <p:attrName>style.visibility</p:attrName>
                                        </p:attrNameLst>
                                      </p:cBhvr>
                                      <p:to>
                                        <p:strVal val="visible"/>
                                      </p:to>
                                    </p:set>
                                    <p:anim calcmode="lin" valueType="num">
                                      <p:cBhvr>
                                        <p:cTn id="84" dur="1000" fill="hold"/>
                                        <p:tgtEl>
                                          <p:spTgt spid="146"/>
                                        </p:tgtEl>
                                        <p:attrNameLst>
                                          <p:attrName>ppt_w</p:attrName>
                                        </p:attrNameLst>
                                      </p:cBhvr>
                                      <p:tavLst>
                                        <p:tav tm="0">
                                          <p:val>
                                            <p:fltVal val="0"/>
                                          </p:val>
                                        </p:tav>
                                        <p:tav tm="100000">
                                          <p:val>
                                            <p:strVal val="#ppt_w"/>
                                          </p:val>
                                        </p:tav>
                                      </p:tavLst>
                                    </p:anim>
                                    <p:anim calcmode="lin" valueType="num">
                                      <p:cBhvr>
                                        <p:cTn id="85" dur="1000" fill="hold"/>
                                        <p:tgtEl>
                                          <p:spTgt spid="146"/>
                                        </p:tgtEl>
                                        <p:attrNameLst>
                                          <p:attrName>ppt_h</p:attrName>
                                        </p:attrNameLst>
                                      </p:cBhvr>
                                      <p:tavLst>
                                        <p:tav tm="0">
                                          <p:val>
                                            <p:fltVal val="0"/>
                                          </p:val>
                                        </p:tav>
                                        <p:tav tm="100000">
                                          <p:val>
                                            <p:strVal val="#ppt_h"/>
                                          </p:val>
                                        </p:tav>
                                      </p:tavLst>
                                    </p:anim>
                                    <p:anim calcmode="lin" valueType="num">
                                      <p:cBhvr>
                                        <p:cTn id="86" dur="1000" fill="hold"/>
                                        <p:tgtEl>
                                          <p:spTgt spid="146"/>
                                        </p:tgtEl>
                                        <p:attrNameLst>
                                          <p:attrName>style.rotation</p:attrName>
                                        </p:attrNameLst>
                                      </p:cBhvr>
                                      <p:tavLst>
                                        <p:tav tm="0">
                                          <p:val>
                                            <p:fltVal val="90"/>
                                          </p:val>
                                        </p:tav>
                                        <p:tav tm="100000">
                                          <p:val>
                                            <p:fltVal val="0"/>
                                          </p:val>
                                        </p:tav>
                                      </p:tavLst>
                                    </p:anim>
                                    <p:animEffect transition="in" filter="fade">
                                      <p:cBhvr>
                                        <p:cTn id="87" dur="1000"/>
                                        <p:tgtEl>
                                          <p:spTgt spid="146"/>
                                        </p:tgtEl>
                                      </p:cBhvr>
                                    </p:animEffect>
                                  </p:childTnLst>
                                </p:cTn>
                              </p:par>
                              <p:par>
                                <p:cTn id="88" presetID="31" presetClass="entr" presetSubtype="0" fill="hold" nodeType="withEffect">
                                  <p:stCondLst>
                                    <p:cond delay="500"/>
                                  </p:stCondLst>
                                  <p:childTnLst>
                                    <p:set>
                                      <p:cBhvr>
                                        <p:cTn id="89" dur="1" fill="hold">
                                          <p:stCondLst>
                                            <p:cond delay="0"/>
                                          </p:stCondLst>
                                        </p:cTn>
                                        <p:tgtEl>
                                          <p:spTgt spid="102"/>
                                        </p:tgtEl>
                                        <p:attrNameLst>
                                          <p:attrName>style.visibility</p:attrName>
                                        </p:attrNameLst>
                                      </p:cBhvr>
                                      <p:to>
                                        <p:strVal val="visible"/>
                                      </p:to>
                                    </p:set>
                                    <p:anim calcmode="lin" valueType="num">
                                      <p:cBhvr>
                                        <p:cTn id="90" dur="1000" fill="hold"/>
                                        <p:tgtEl>
                                          <p:spTgt spid="102"/>
                                        </p:tgtEl>
                                        <p:attrNameLst>
                                          <p:attrName>ppt_w</p:attrName>
                                        </p:attrNameLst>
                                      </p:cBhvr>
                                      <p:tavLst>
                                        <p:tav tm="0">
                                          <p:val>
                                            <p:fltVal val="0"/>
                                          </p:val>
                                        </p:tav>
                                        <p:tav tm="100000">
                                          <p:val>
                                            <p:strVal val="#ppt_w"/>
                                          </p:val>
                                        </p:tav>
                                      </p:tavLst>
                                    </p:anim>
                                    <p:anim calcmode="lin" valueType="num">
                                      <p:cBhvr>
                                        <p:cTn id="91" dur="1000" fill="hold"/>
                                        <p:tgtEl>
                                          <p:spTgt spid="102"/>
                                        </p:tgtEl>
                                        <p:attrNameLst>
                                          <p:attrName>ppt_h</p:attrName>
                                        </p:attrNameLst>
                                      </p:cBhvr>
                                      <p:tavLst>
                                        <p:tav tm="0">
                                          <p:val>
                                            <p:fltVal val="0"/>
                                          </p:val>
                                        </p:tav>
                                        <p:tav tm="100000">
                                          <p:val>
                                            <p:strVal val="#ppt_h"/>
                                          </p:val>
                                        </p:tav>
                                      </p:tavLst>
                                    </p:anim>
                                    <p:anim calcmode="lin" valueType="num">
                                      <p:cBhvr>
                                        <p:cTn id="92" dur="1000" fill="hold"/>
                                        <p:tgtEl>
                                          <p:spTgt spid="102"/>
                                        </p:tgtEl>
                                        <p:attrNameLst>
                                          <p:attrName>style.rotation</p:attrName>
                                        </p:attrNameLst>
                                      </p:cBhvr>
                                      <p:tavLst>
                                        <p:tav tm="0">
                                          <p:val>
                                            <p:fltVal val="90"/>
                                          </p:val>
                                        </p:tav>
                                        <p:tav tm="100000">
                                          <p:val>
                                            <p:fltVal val="0"/>
                                          </p:val>
                                        </p:tav>
                                      </p:tavLst>
                                    </p:anim>
                                    <p:animEffect transition="in" filter="fade">
                                      <p:cBhvr>
                                        <p:cTn id="93" dur="1000"/>
                                        <p:tgtEl>
                                          <p:spTgt spid="102"/>
                                        </p:tgtEl>
                                      </p:cBhvr>
                                    </p:animEffect>
                                  </p:childTnLst>
                                </p:cTn>
                              </p:par>
                              <p:par>
                                <p:cTn id="94" presetID="31" presetClass="entr" presetSubtype="0" fill="hold" nodeType="withEffect">
                                  <p:stCondLst>
                                    <p:cond delay="500"/>
                                  </p:stCondLst>
                                  <p:childTnLst>
                                    <p:set>
                                      <p:cBhvr>
                                        <p:cTn id="95" dur="1" fill="hold">
                                          <p:stCondLst>
                                            <p:cond delay="0"/>
                                          </p:stCondLst>
                                        </p:cTn>
                                        <p:tgtEl>
                                          <p:spTgt spid="76"/>
                                        </p:tgtEl>
                                        <p:attrNameLst>
                                          <p:attrName>style.visibility</p:attrName>
                                        </p:attrNameLst>
                                      </p:cBhvr>
                                      <p:to>
                                        <p:strVal val="visible"/>
                                      </p:to>
                                    </p:set>
                                    <p:anim calcmode="lin" valueType="num">
                                      <p:cBhvr>
                                        <p:cTn id="96" dur="1000" fill="hold"/>
                                        <p:tgtEl>
                                          <p:spTgt spid="76"/>
                                        </p:tgtEl>
                                        <p:attrNameLst>
                                          <p:attrName>ppt_w</p:attrName>
                                        </p:attrNameLst>
                                      </p:cBhvr>
                                      <p:tavLst>
                                        <p:tav tm="0">
                                          <p:val>
                                            <p:fltVal val="0"/>
                                          </p:val>
                                        </p:tav>
                                        <p:tav tm="100000">
                                          <p:val>
                                            <p:strVal val="#ppt_w"/>
                                          </p:val>
                                        </p:tav>
                                      </p:tavLst>
                                    </p:anim>
                                    <p:anim calcmode="lin" valueType="num">
                                      <p:cBhvr>
                                        <p:cTn id="97" dur="1000" fill="hold"/>
                                        <p:tgtEl>
                                          <p:spTgt spid="76"/>
                                        </p:tgtEl>
                                        <p:attrNameLst>
                                          <p:attrName>ppt_h</p:attrName>
                                        </p:attrNameLst>
                                      </p:cBhvr>
                                      <p:tavLst>
                                        <p:tav tm="0">
                                          <p:val>
                                            <p:fltVal val="0"/>
                                          </p:val>
                                        </p:tav>
                                        <p:tav tm="100000">
                                          <p:val>
                                            <p:strVal val="#ppt_h"/>
                                          </p:val>
                                        </p:tav>
                                      </p:tavLst>
                                    </p:anim>
                                    <p:anim calcmode="lin" valueType="num">
                                      <p:cBhvr>
                                        <p:cTn id="98" dur="1000" fill="hold"/>
                                        <p:tgtEl>
                                          <p:spTgt spid="76"/>
                                        </p:tgtEl>
                                        <p:attrNameLst>
                                          <p:attrName>style.rotation</p:attrName>
                                        </p:attrNameLst>
                                      </p:cBhvr>
                                      <p:tavLst>
                                        <p:tav tm="0">
                                          <p:val>
                                            <p:fltVal val="90"/>
                                          </p:val>
                                        </p:tav>
                                        <p:tav tm="100000">
                                          <p:val>
                                            <p:fltVal val="0"/>
                                          </p:val>
                                        </p:tav>
                                      </p:tavLst>
                                    </p:anim>
                                    <p:animEffect transition="in" filter="fade">
                                      <p:cBhvr>
                                        <p:cTn id="99" dur="1000"/>
                                        <p:tgtEl>
                                          <p:spTgt spid="7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0"/>
                                        </p:tgtEl>
                                        <p:attrNameLst>
                                          <p:attrName>style.visibility</p:attrName>
                                        </p:attrNameLst>
                                      </p:cBhvr>
                                      <p:to>
                                        <p:strVal val="visible"/>
                                      </p:to>
                                    </p:set>
                                    <p:anim calcmode="lin" valueType="num">
                                      <p:cBhvr>
                                        <p:cTn id="102" dur="1000" fill="hold"/>
                                        <p:tgtEl>
                                          <p:spTgt spid="160"/>
                                        </p:tgtEl>
                                        <p:attrNameLst>
                                          <p:attrName>ppt_w</p:attrName>
                                        </p:attrNameLst>
                                      </p:cBhvr>
                                      <p:tavLst>
                                        <p:tav tm="0">
                                          <p:val>
                                            <p:fltVal val="0"/>
                                          </p:val>
                                        </p:tav>
                                        <p:tav tm="100000">
                                          <p:val>
                                            <p:strVal val="#ppt_w"/>
                                          </p:val>
                                        </p:tav>
                                      </p:tavLst>
                                    </p:anim>
                                    <p:anim calcmode="lin" valueType="num">
                                      <p:cBhvr>
                                        <p:cTn id="103" dur="1000" fill="hold"/>
                                        <p:tgtEl>
                                          <p:spTgt spid="160"/>
                                        </p:tgtEl>
                                        <p:attrNameLst>
                                          <p:attrName>ppt_h</p:attrName>
                                        </p:attrNameLst>
                                      </p:cBhvr>
                                      <p:tavLst>
                                        <p:tav tm="0">
                                          <p:val>
                                            <p:fltVal val="0"/>
                                          </p:val>
                                        </p:tav>
                                        <p:tav tm="100000">
                                          <p:val>
                                            <p:strVal val="#ppt_h"/>
                                          </p:val>
                                        </p:tav>
                                      </p:tavLst>
                                    </p:anim>
                                    <p:anim calcmode="lin" valueType="num">
                                      <p:cBhvr>
                                        <p:cTn id="104" dur="1000" fill="hold"/>
                                        <p:tgtEl>
                                          <p:spTgt spid="160"/>
                                        </p:tgtEl>
                                        <p:attrNameLst>
                                          <p:attrName>style.rotation</p:attrName>
                                        </p:attrNameLst>
                                      </p:cBhvr>
                                      <p:tavLst>
                                        <p:tav tm="0">
                                          <p:val>
                                            <p:fltVal val="90"/>
                                          </p:val>
                                        </p:tav>
                                        <p:tav tm="100000">
                                          <p:val>
                                            <p:fltVal val="0"/>
                                          </p:val>
                                        </p:tav>
                                      </p:tavLst>
                                    </p:anim>
                                    <p:animEffect transition="in" filter="fade">
                                      <p:cBhvr>
                                        <p:cTn id="105" dur="1000"/>
                                        <p:tgtEl>
                                          <p:spTgt spid="160"/>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00"/>
                                        </p:tgtEl>
                                        <p:attrNameLst>
                                          <p:attrName>style.visibility</p:attrName>
                                        </p:attrNameLst>
                                      </p:cBhvr>
                                      <p:to>
                                        <p:strVal val="visible"/>
                                      </p:to>
                                    </p:set>
                                    <p:anim calcmode="lin" valueType="num">
                                      <p:cBhvr>
                                        <p:cTn id="108" dur="1000" fill="hold"/>
                                        <p:tgtEl>
                                          <p:spTgt spid="100"/>
                                        </p:tgtEl>
                                        <p:attrNameLst>
                                          <p:attrName>ppt_w</p:attrName>
                                        </p:attrNameLst>
                                      </p:cBhvr>
                                      <p:tavLst>
                                        <p:tav tm="0">
                                          <p:val>
                                            <p:fltVal val="0"/>
                                          </p:val>
                                        </p:tav>
                                        <p:tav tm="100000">
                                          <p:val>
                                            <p:strVal val="#ppt_w"/>
                                          </p:val>
                                        </p:tav>
                                      </p:tavLst>
                                    </p:anim>
                                    <p:anim calcmode="lin" valueType="num">
                                      <p:cBhvr>
                                        <p:cTn id="109" dur="1000" fill="hold"/>
                                        <p:tgtEl>
                                          <p:spTgt spid="100"/>
                                        </p:tgtEl>
                                        <p:attrNameLst>
                                          <p:attrName>ppt_h</p:attrName>
                                        </p:attrNameLst>
                                      </p:cBhvr>
                                      <p:tavLst>
                                        <p:tav tm="0">
                                          <p:val>
                                            <p:fltVal val="0"/>
                                          </p:val>
                                        </p:tav>
                                        <p:tav tm="100000">
                                          <p:val>
                                            <p:strVal val="#ppt_h"/>
                                          </p:val>
                                        </p:tav>
                                      </p:tavLst>
                                    </p:anim>
                                    <p:anim calcmode="lin" valueType="num">
                                      <p:cBhvr>
                                        <p:cTn id="110" dur="1000" fill="hold"/>
                                        <p:tgtEl>
                                          <p:spTgt spid="100"/>
                                        </p:tgtEl>
                                        <p:attrNameLst>
                                          <p:attrName>style.rotation</p:attrName>
                                        </p:attrNameLst>
                                      </p:cBhvr>
                                      <p:tavLst>
                                        <p:tav tm="0">
                                          <p:val>
                                            <p:fltVal val="90"/>
                                          </p:val>
                                        </p:tav>
                                        <p:tav tm="100000">
                                          <p:val>
                                            <p:fltVal val="0"/>
                                          </p:val>
                                        </p:tav>
                                      </p:tavLst>
                                    </p:anim>
                                    <p:animEffect transition="in" filter="fade">
                                      <p:cBhvr>
                                        <p:cTn id="111" dur="1000"/>
                                        <p:tgtEl>
                                          <p:spTgt spid="100"/>
                                        </p:tgtEl>
                                      </p:cBhvr>
                                    </p:animEffect>
                                  </p:childTnLst>
                                </p:cTn>
                              </p:par>
                              <p:par>
                                <p:cTn id="112" presetID="31" presetClass="entr" presetSubtype="0" fill="hold" nodeType="withEffect">
                                  <p:stCondLst>
                                    <p:cond delay="500"/>
                                  </p:stCondLst>
                                  <p:childTnLst>
                                    <p:set>
                                      <p:cBhvr>
                                        <p:cTn id="113" dur="1" fill="hold">
                                          <p:stCondLst>
                                            <p:cond delay="0"/>
                                          </p:stCondLst>
                                        </p:cTn>
                                        <p:tgtEl>
                                          <p:spTgt spid="97"/>
                                        </p:tgtEl>
                                        <p:attrNameLst>
                                          <p:attrName>style.visibility</p:attrName>
                                        </p:attrNameLst>
                                      </p:cBhvr>
                                      <p:to>
                                        <p:strVal val="visible"/>
                                      </p:to>
                                    </p:set>
                                    <p:anim calcmode="lin" valueType="num">
                                      <p:cBhvr>
                                        <p:cTn id="114" dur="1000" fill="hold"/>
                                        <p:tgtEl>
                                          <p:spTgt spid="97"/>
                                        </p:tgtEl>
                                        <p:attrNameLst>
                                          <p:attrName>ppt_w</p:attrName>
                                        </p:attrNameLst>
                                      </p:cBhvr>
                                      <p:tavLst>
                                        <p:tav tm="0">
                                          <p:val>
                                            <p:fltVal val="0"/>
                                          </p:val>
                                        </p:tav>
                                        <p:tav tm="100000">
                                          <p:val>
                                            <p:strVal val="#ppt_w"/>
                                          </p:val>
                                        </p:tav>
                                      </p:tavLst>
                                    </p:anim>
                                    <p:anim calcmode="lin" valueType="num">
                                      <p:cBhvr>
                                        <p:cTn id="115" dur="1000" fill="hold"/>
                                        <p:tgtEl>
                                          <p:spTgt spid="97"/>
                                        </p:tgtEl>
                                        <p:attrNameLst>
                                          <p:attrName>ppt_h</p:attrName>
                                        </p:attrNameLst>
                                      </p:cBhvr>
                                      <p:tavLst>
                                        <p:tav tm="0">
                                          <p:val>
                                            <p:fltVal val="0"/>
                                          </p:val>
                                        </p:tav>
                                        <p:tav tm="100000">
                                          <p:val>
                                            <p:strVal val="#ppt_h"/>
                                          </p:val>
                                        </p:tav>
                                      </p:tavLst>
                                    </p:anim>
                                    <p:anim calcmode="lin" valueType="num">
                                      <p:cBhvr>
                                        <p:cTn id="116" dur="1000" fill="hold"/>
                                        <p:tgtEl>
                                          <p:spTgt spid="97"/>
                                        </p:tgtEl>
                                        <p:attrNameLst>
                                          <p:attrName>style.rotation</p:attrName>
                                        </p:attrNameLst>
                                      </p:cBhvr>
                                      <p:tavLst>
                                        <p:tav tm="0">
                                          <p:val>
                                            <p:fltVal val="90"/>
                                          </p:val>
                                        </p:tav>
                                        <p:tav tm="100000">
                                          <p:val>
                                            <p:fltVal val="0"/>
                                          </p:val>
                                        </p:tav>
                                      </p:tavLst>
                                    </p:anim>
                                    <p:animEffect transition="in" filter="fade">
                                      <p:cBhvr>
                                        <p:cTn id="117" dur="1000"/>
                                        <p:tgtEl>
                                          <p:spTgt spid="97"/>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p:cTn id="120" dur="1000" fill="hold"/>
                                        <p:tgtEl>
                                          <p:spTgt spid="156"/>
                                        </p:tgtEl>
                                        <p:attrNameLst>
                                          <p:attrName>ppt_w</p:attrName>
                                        </p:attrNameLst>
                                      </p:cBhvr>
                                      <p:tavLst>
                                        <p:tav tm="0">
                                          <p:val>
                                            <p:fltVal val="0"/>
                                          </p:val>
                                        </p:tav>
                                        <p:tav tm="100000">
                                          <p:val>
                                            <p:strVal val="#ppt_w"/>
                                          </p:val>
                                        </p:tav>
                                      </p:tavLst>
                                    </p:anim>
                                    <p:anim calcmode="lin" valueType="num">
                                      <p:cBhvr>
                                        <p:cTn id="121" dur="1000" fill="hold"/>
                                        <p:tgtEl>
                                          <p:spTgt spid="156"/>
                                        </p:tgtEl>
                                        <p:attrNameLst>
                                          <p:attrName>ppt_h</p:attrName>
                                        </p:attrNameLst>
                                      </p:cBhvr>
                                      <p:tavLst>
                                        <p:tav tm="0">
                                          <p:val>
                                            <p:fltVal val="0"/>
                                          </p:val>
                                        </p:tav>
                                        <p:tav tm="100000">
                                          <p:val>
                                            <p:strVal val="#ppt_h"/>
                                          </p:val>
                                        </p:tav>
                                      </p:tavLst>
                                    </p:anim>
                                    <p:anim calcmode="lin" valueType="num">
                                      <p:cBhvr>
                                        <p:cTn id="122" dur="1000" fill="hold"/>
                                        <p:tgtEl>
                                          <p:spTgt spid="156"/>
                                        </p:tgtEl>
                                        <p:attrNameLst>
                                          <p:attrName>style.rotation</p:attrName>
                                        </p:attrNameLst>
                                      </p:cBhvr>
                                      <p:tavLst>
                                        <p:tav tm="0">
                                          <p:val>
                                            <p:fltVal val="90"/>
                                          </p:val>
                                        </p:tav>
                                        <p:tav tm="100000">
                                          <p:val>
                                            <p:fltVal val="0"/>
                                          </p:val>
                                        </p:tav>
                                      </p:tavLst>
                                    </p:anim>
                                    <p:animEffect transition="in" filter="fade">
                                      <p:cBhvr>
                                        <p:cTn id="123" dur="1000"/>
                                        <p:tgtEl>
                                          <p:spTgt spid="156"/>
                                        </p:tgtEl>
                                      </p:cBhvr>
                                    </p:animEffect>
                                  </p:childTnLst>
                                </p:cTn>
                              </p:par>
                              <p:par>
                                <p:cTn id="124" presetID="31" presetClass="entr" presetSubtype="0" fill="hold" nodeType="withEffect">
                                  <p:stCondLst>
                                    <p:cond delay="500"/>
                                  </p:stCondLst>
                                  <p:childTnLst>
                                    <p:set>
                                      <p:cBhvr>
                                        <p:cTn id="125" dur="1" fill="hold">
                                          <p:stCondLst>
                                            <p:cond delay="0"/>
                                          </p:stCondLst>
                                        </p:cTn>
                                        <p:tgtEl>
                                          <p:spTgt spid="105"/>
                                        </p:tgtEl>
                                        <p:attrNameLst>
                                          <p:attrName>style.visibility</p:attrName>
                                        </p:attrNameLst>
                                      </p:cBhvr>
                                      <p:to>
                                        <p:strVal val="visible"/>
                                      </p:to>
                                    </p:set>
                                    <p:anim calcmode="lin" valueType="num">
                                      <p:cBhvr>
                                        <p:cTn id="126" dur="1000" fill="hold"/>
                                        <p:tgtEl>
                                          <p:spTgt spid="105"/>
                                        </p:tgtEl>
                                        <p:attrNameLst>
                                          <p:attrName>ppt_w</p:attrName>
                                        </p:attrNameLst>
                                      </p:cBhvr>
                                      <p:tavLst>
                                        <p:tav tm="0">
                                          <p:val>
                                            <p:fltVal val="0"/>
                                          </p:val>
                                        </p:tav>
                                        <p:tav tm="100000">
                                          <p:val>
                                            <p:strVal val="#ppt_w"/>
                                          </p:val>
                                        </p:tav>
                                      </p:tavLst>
                                    </p:anim>
                                    <p:anim calcmode="lin" valueType="num">
                                      <p:cBhvr>
                                        <p:cTn id="127" dur="1000" fill="hold"/>
                                        <p:tgtEl>
                                          <p:spTgt spid="105"/>
                                        </p:tgtEl>
                                        <p:attrNameLst>
                                          <p:attrName>ppt_h</p:attrName>
                                        </p:attrNameLst>
                                      </p:cBhvr>
                                      <p:tavLst>
                                        <p:tav tm="0">
                                          <p:val>
                                            <p:fltVal val="0"/>
                                          </p:val>
                                        </p:tav>
                                        <p:tav tm="100000">
                                          <p:val>
                                            <p:strVal val="#ppt_h"/>
                                          </p:val>
                                        </p:tav>
                                      </p:tavLst>
                                    </p:anim>
                                    <p:anim calcmode="lin" valueType="num">
                                      <p:cBhvr>
                                        <p:cTn id="128" dur="1000" fill="hold"/>
                                        <p:tgtEl>
                                          <p:spTgt spid="105"/>
                                        </p:tgtEl>
                                        <p:attrNameLst>
                                          <p:attrName>style.rotation</p:attrName>
                                        </p:attrNameLst>
                                      </p:cBhvr>
                                      <p:tavLst>
                                        <p:tav tm="0">
                                          <p:val>
                                            <p:fltVal val="90"/>
                                          </p:val>
                                        </p:tav>
                                        <p:tav tm="100000">
                                          <p:val>
                                            <p:fltVal val="0"/>
                                          </p:val>
                                        </p:tav>
                                      </p:tavLst>
                                    </p:anim>
                                    <p:animEffect transition="in" filter="fade">
                                      <p:cBhvr>
                                        <p:cTn id="129" dur="1000"/>
                                        <p:tgtEl>
                                          <p:spTgt spid="105"/>
                                        </p:tgtEl>
                                      </p:cBhvr>
                                    </p:animEffect>
                                  </p:childTnLst>
                                </p:cTn>
                              </p:par>
                              <p:par>
                                <p:cTn id="130" presetID="31" presetClass="entr" presetSubtype="0" fill="hold" nodeType="withEffect">
                                  <p:stCondLst>
                                    <p:cond delay="50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1000" fill="hold"/>
                                        <p:tgtEl>
                                          <p:spTgt spid="87"/>
                                        </p:tgtEl>
                                        <p:attrNameLst>
                                          <p:attrName>ppt_w</p:attrName>
                                        </p:attrNameLst>
                                      </p:cBhvr>
                                      <p:tavLst>
                                        <p:tav tm="0">
                                          <p:val>
                                            <p:fltVal val="0"/>
                                          </p:val>
                                        </p:tav>
                                        <p:tav tm="100000">
                                          <p:val>
                                            <p:strVal val="#ppt_w"/>
                                          </p:val>
                                        </p:tav>
                                      </p:tavLst>
                                    </p:anim>
                                    <p:anim calcmode="lin" valueType="num">
                                      <p:cBhvr>
                                        <p:cTn id="133" dur="1000" fill="hold"/>
                                        <p:tgtEl>
                                          <p:spTgt spid="87"/>
                                        </p:tgtEl>
                                        <p:attrNameLst>
                                          <p:attrName>ppt_h</p:attrName>
                                        </p:attrNameLst>
                                      </p:cBhvr>
                                      <p:tavLst>
                                        <p:tav tm="0">
                                          <p:val>
                                            <p:fltVal val="0"/>
                                          </p:val>
                                        </p:tav>
                                        <p:tav tm="100000">
                                          <p:val>
                                            <p:strVal val="#ppt_h"/>
                                          </p:val>
                                        </p:tav>
                                      </p:tavLst>
                                    </p:anim>
                                    <p:anim calcmode="lin" valueType="num">
                                      <p:cBhvr>
                                        <p:cTn id="134" dur="1000" fill="hold"/>
                                        <p:tgtEl>
                                          <p:spTgt spid="87"/>
                                        </p:tgtEl>
                                        <p:attrNameLst>
                                          <p:attrName>style.rotation</p:attrName>
                                        </p:attrNameLst>
                                      </p:cBhvr>
                                      <p:tavLst>
                                        <p:tav tm="0">
                                          <p:val>
                                            <p:fltVal val="90"/>
                                          </p:val>
                                        </p:tav>
                                        <p:tav tm="100000">
                                          <p:val>
                                            <p:fltVal val="0"/>
                                          </p:val>
                                        </p:tav>
                                      </p:tavLst>
                                    </p:anim>
                                    <p:animEffect transition="in" filter="fade">
                                      <p:cBhvr>
                                        <p:cTn id="135" dur="1000"/>
                                        <p:tgtEl>
                                          <p:spTgt spid="87"/>
                                        </p:tgtEl>
                                      </p:cBhvr>
                                    </p:animEffect>
                                  </p:childTnLst>
                                </p:cTn>
                              </p:par>
                              <p:par>
                                <p:cTn id="136" presetID="31" presetClass="entr" presetSubtype="0" fill="hold" nodeType="withEffect">
                                  <p:stCondLst>
                                    <p:cond delay="50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1000" fill="hold"/>
                                        <p:tgtEl>
                                          <p:spTgt spid="63"/>
                                        </p:tgtEl>
                                        <p:attrNameLst>
                                          <p:attrName>ppt_w</p:attrName>
                                        </p:attrNameLst>
                                      </p:cBhvr>
                                      <p:tavLst>
                                        <p:tav tm="0">
                                          <p:val>
                                            <p:fltVal val="0"/>
                                          </p:val>
                                        </p:tav>
                                        <p:tav tm="100000">
                                          <p:val>
                                            <p:strVal val="#ppt_w"/>
                                          </p:val>
                                        </p:tav>
                                      </p:tavLst>
                                    </p:anim>
                                    <p:anim calcmode="lin" valueType="num">
                                      <p:cBhvr>
                                        <p:cTn id="139" dur="1000" fill="hold"/>
                                        <p:tgtEl>
                                          <p:spTgt spid="63"/>
                                        </p:tgtEl>
                                        <p:attrNameLst>
                                          <p:attrName>ppt_h</p:attrName>
                                        </p:attrNameLst>
                                      </p:cBhvr>
                                      <p:tavLst>
                                        <p:tav tm="0">
                                          <p:val>
                                            <p:fltVal val="0"/>
                                          </p:val>
                                        </p:tav>
                                        <p:tav tm="100000">
                                          <p:val>
                                            <p:strVal val="#ppt_h"/>
                                          </p:val>
                                        </p:tav>
                                      </p:tavLst>
                                    </p:anim>
                                    <p:anim calcmode="lin" valueType="num">
                                      <p:cBhvr>
                                        <p:cTn id="140" dur="1000" fill="hold"/>
                                        <p:tgtEl>
                                          <p:spTgt spid="63"/>
                                        </p:tgtEl>
                                        <p:attrNameLst>
                                          <p:attrName>style.rotation</p:attrName>
                                        </p:attrNameLst>
                                      </p:cBhvr>
                                      <p:tavLst>
                                        <p:tav tm="0">
                                          <p:val>
                                            <p:fltVal val="90"/>
                                          </p:val>
                                        </p:tav>
                                        <p:tav tm="100000">
                                          <p:val>
                                            <p:fltVal val="0"/>
                                          </p:val>
                                        </p:tav>
                                      </p:tavLst>
                                    </p:anim>
                                    <p:animEffect transition="in" filter="fade">
                                      <p:cBhvr>
                                        <p:cTn id="141" dur="1000"/>
                                        <p:tgtEl>
                                          <p:spTgt spid="63"/>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79"/>
                                        </p:tgtEl>
                                        <p:attrNameLst>
                                          <p:attrName>style.visibility</p:attrName>
                                        </p:attrNameLst>
                                      </p:cBhvr>
                                      <p:to>
                                        <p:strVal val="visible"/>
                                      </p:to>
                                    </p:set>
                                    <p:anim calcmode="lin" valueType="num">
                                      <p:cBhvr>
                                        <p:cTn id="144" dur="1000" fill="hold"/>
                                        <p:tgtEl>
                                          <p:spTgt spid="179"/>
                                        </p:tgtEl>
                                        <p:attrNameLst>
                                          <p:attrName>ppt_w</p:attrName>
                                        </p:attrNameLst>
                                      </p:cBhvr>
                                      <p:tavLst>
                                        <p:tav tm="0">
                                          <p:val>
                                            <p:fltVal val="0"/>
                                          </p:val>
                                        </p:tav>
                                        <p:tav tm="100000">
                                          <p:val>
                                            <p:strVal val="#ppt_w"/>
                                          </p:val>
                                        </p:tav>
                                      </p:tavLst>
                                    </p:anim>
                                    <p:anim calcmode="lin" valueType="num">
                                      <p:cBhvr>
                                        <p:cTn id="145" dur="1000" fill="hold"/>
                                        <p:tgtEl>
                                          <p:spTgt spid="179"/>
                                        </p:tgtEl>
                                        <p:attrNameLst>
                                          <p:attrName>ppt_h</p:attrName>
                                        </p:attrNameLst>
                                      </p:cBhvr>
                                      <p:tavLst>
                                        <p:tav tm="0">
                                          <p:val>
                                            <p:fltVal val="0"/>
                                          </p:val>
                                        </p:tav>
                                        <p:tav tm="100000">
                                          <p:val>
                                            <p:strVal val="#ppt_h"/>
                                          </p:val>
                                        </p:tav>
                                      </p:tavLst>
                                    </p:anim>
                                    <p:anim calcmode="lin" valueType="num">
                                      <p:cBhvr>
                                        <p:cTn id="146" dur="1000" fill="hold"/>
                                        <p:tgtEl>
                                          <p:spTgt spid="179"/>
                                        </p:tgtEl>
                                        <p:attrNameLst>
                                          <p:attrName>style.rotation</p:attrName>
                                        </p:attrNameLst>
                                      </p:cBhvr>
                                      <p:tavLst>
                                        <p:tav tm="0">
                                          <p:val>
                                            <p:fltVal val="90"/>
                                          </p:val>
                                        </p:tav>
                                        <p:tav tm="100000">
                                          <p:val>
                                            <p:fltVal val="0"/>
                                          </p:val>
                                        </p:tav>
                                      </p:tavLst>
                                    </p:anim>
                                    <p:animEffect transition="in" filter="fade">
                                      <p:cBhvr>
                                        <p:cTn id="147" dur="1000"/>
                                        <p:tgtEl>
                                          <p:spTgt spid="1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08"/>
                                        </p:tgtEl>
                                        <p:attrNameLst>
                                          <p:attrName>style.visibility</p:attrName>
                                        </p:attrNameLst>
                                      </p:cBhvr>
                                      <p:to>
                                        <p:strVal val="visible"/>
                                      </p:to>
                                    </p:set>
                                    <p:anim calcmode="lin" valueType="num">
                                      <p:cBhvr>
                                        <p:cTn id="150" dur="1000" fill="hold"/>
                                        <p:tgtEl>
                                          <p:spTgt spid="108"/>
                                        </p:tgtEl>
                                        <p:attrNameLst>
                                          <p:attrName>ppt_w</p:attrName>
                                        </p:attrNameLst>
                                      </p:cBhvr>
                                      <p:tavLst>
                                        <p:tav tm="0">
                                          <p:val>
                                            <p:fltVal val="0"/>
                                          </p:val>
                                        </p:tav>
                                        <p:tav tm="100000">
                                          <p:val>
                                            <p:strVal val="#ppt_w"/>
                                          </p:val>
                                        </p:tav>
                                      </p:tavLst>
                                    </p:anim>
                                    <p:anim calcmode="lin" valueType="num">
                                      <p:cBhvr>
                                        <p:cTn id="151" dur="1000" fill="hold"/>
                                        <p:tgtEl>
                                          <p:spTgt spid="108"/>
                                        </p:tgtEl>
                                        <p:attrNameLst>
                                          <p:attrName>ppt_h</p:attrName>
                                        </p:attrNameLst>
                                      </p:cBhvr>
                                      <p:tavLst>
                                        <p:tav tm="0">
                                          <p:val>
                                            <p:fltVal val="0"/>
                                          </p:val>
                                        </p:tav>
                                        <p:tav tm="100000">
                                          <p:val>
                                            <p:strVal val="#ppt_h"/>
                                          </p:val>
                                        </p:tav>
                                      </p:tavLst>
                                    </p:anim>
                                    <p:anim calcmode="lin" valueType="num">
                                      <p:cBhvr>
                                        <p:cTn id="152" dur="1000" fill="hold"/>
                                        <p:tgtEl>
                                          <p:spTgt spid="108"/>
                                        </p:tgtEl>
                                        <p:attrNameLst>
                                          <p:attrName>style.rotation</p:attrName>
                                        </p:attrNameLst>
                                      </p:cBhvr>
                                      <p:tavLst>
                                        <p:tav tm="0">
                                          <p:val>
                                            <p:fltVal val="90"/>
                                          </p:val>
                                        </p:tav>
                                        <p:tav tm="100000">
                                          <p:val>
                                            <p:fltVal val="0"/>
                                          </p:val>
                                        </p:tav>
                                      </p:tavLst>
                                    </p:anim>
                                    <p:animEffect transition="in" filter="fade">
                                      <p:cBhvr>
                                        <p:cTn id="153" dur="1000"/>
                                        <p:tgtEl>
                                          <p:spTgt spid="108"/>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63"/>
                                        </p:tgtEl>
                                        <p:attrNameLst>
                                          <p:attrName>style.visibility</p:attrName>
                                        </p:attrNameLst>
                                      </p:cBhvr>
                                      <p:to>
                                        <p:strVal val="visible"/>
                                      </p:to>
                                    </p:set>
                                    <p:anim calcmode="lin" valueType="num">
                                      <p:cBhvr>
                                        <p:cTn id="156" dur="1000" fill="hold"/>
                                        <p:tgtEl>
                                          <p:spTgt spid="163"/>
                                        </p:tgtEl>
                                        <p:attrNameLst>
                                          <p:attrName>ppt_w</p:attrName>
                                        </p:attrNameLst>
                                      </p:cBhvr>
                                      <p:tavLst>
                                        <p:tav tm="0">
                                          <p:val>
                                            <p:fltVal val="0"/>
                                          </p:val>
                                        </p:tav>
                                        <p:tav tm="100000">
                                          <p:val>
                                            <p:strVal val="#ppt_w"/>
                                          </p:val>
                                        </p:tav>
                                      </p:tavLst>
                                    </p:anim>
                                    <p:anim calcmode="lin" valueType="num">
                                      <p:cBhvr>
                                        <p:cTn id="157" dur="1000" fill="hold"/>
                                        <p:tgtEl>
                                          <p:spTgt spid="163"/>
                                        </p:tgtEl>
                                        <p:attrNameLst>
                                          <p:attrName>ppt_h</p:attrName>
                                        </p:attrNameLst>
                                      </p:cBhvr>
                                      <p:tavLst>
                                        <p:tav tm="0">
                                          <p:val>
                                            <p:fltVal val="0"/>
                                          </p:val>
                                        </p:tav>
                                        <p:tav tm="100000">
                                          <p:val>
                                            <p:strVal val="#ppt_h"/>
                                          </p:val>
                                        </p:tav>
                                      </p:tavLst>
                                    </p:anim>
                                    <p:anim calcmode="lin" valueType="num">
                                      <p:cBhvr>
                                        <p:cTn id="158" dur="1000" fill="hold"/>
                                        <p:tgtEl>
                                          <p:spTgt spid="163"/>
                                        </p:tgtEl>
                                        <p:attrNameLst>
                                          <p:attrName>style.rotation</p:attrName>
                                        </p:attrNameLst>
                                      </p:cBhvr>
                                      <p:tavLst>
                                        <p:tav tm="0">
                                          <p:val>
                                            <p:fltVal val="90"/>
                                          </p:val>
                                        </p:tav>
                                        <p:tav tm="100000">
                                          <p:val>
                                            <p:fltVal val="0"/>
                                          </p:val>
                                        </p:tav>
                                      </p:tavLst>
                                    </p:anim>
                                    <p:animEffect transition="in" filter="fade">
                                      <p:cBhvr>
                                        <p:cTn id="159" dur="1000"/>
                                        <p:tgtEl>
                                          <p:spTgt spid="16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153"/>
                                        </p:tgtEl>
                                        <p:attrNameLst>
                                          <p:attrName>style.visibility</p:attrName>
                                        </p:attrNameLst>
                                      </p:cBhvr>
                                      <p:to>
                                        <p:strVal val="visible"/>
                                      </p:to>
                                    </p:set>
                                    <p:anim calcmode="lin" valueType="num">
                                      <p:cBhvr>
                                        <p:cTn id="162" dur="1000" fill="hold"/>
                                        <p:tgtEl>
                                          <p:spTgt spid="153"/>
                                        </p:tgtEl>
                                        <p:attrNameLst>
                                          <p:attrName>ppt_w</p:attrName>
                                        </p:attrNameLst>
                                      </p:cBhvr>
                                      <p:tavLst>
                                        <p:tav tm="0">
                                          <p:val>
                                            <p:fltVal val="0"/>
                                          </p:val>
                                        </p:tav>
                                        <p:tav tm="100000">
                                          <p:val>
                                            <p:strVal val="#ppt_w"/>
                                          </p:val>
                                        </p:tav>
                                      </p:tavLst>
                                    </p:anim>
                                    <p:anim calcmode="lin" valueType="num">
                                      <p:cBhvr>
                                        <p:cTn id="163" dur="1000" fill="hold"/>
                                        <p:tgtEl>
                                          <p:spTgt spid="153"/>
                                        </p:tgtEl>
                                        <p:attrNameLst>
                                          <p:attrName>ppt_h</p:attrName>
                                        </p:attrNameLst>
                                      </p:cBhvr>
                                      <p:tavLst>
                                        <p:tav tm="0">
                                          <p:val>
                                            <p:fltVal val="0"/>
                                          </p:val>
                                        </p:tav>
                                        <p:tav tm="100000">
                                          <p:val>
                                            <p:strVal val="#ppt_h"/>
                                          </p:val>
                                        </p:tav>
                                      </p:tavLst>
                                    </p:anim>
                                    <p:anim calcmode="lin" valueType="num">
                                      <p:cBhvr>
                                        <p:cTn id="164" dur="1000" fill="hold"/>
                                        <p:tgtEl>
                                          <p:spTgt spid="153"/>
                                        </p:tgtEl>
                                        <p:attrNameLst>
                                          <p:attrName>style.rotation</p:attrName>
                                        </p:attrNameLst>
                                      </p:cBhvr>
                                      <p:tavLst>
                                        <p:tav tm="0">
                                          <p:val>
                                            <p:fltVal val="90"/>
                                          </p:val>
                                        </p:tav>
                                        <p:tav tm="100000">
                                          <p:val>
                                            <p:fltVal val="0"/>
                                          </p:val>
                                        </p:tav>
                                      </p:tavLst>
                                    </p:anim>
                                    <p:animEffect transition="in" filter="fade">
                                      <p:cBhvr>
                                        <p:cTn id="165" dur="1000"/>
                                        <p:tgtEl>
                                          <p:spTgt spid="153"/>
                                        </p:tgtEl>
                                      </p:cBhvr>
                                    </p:animEffect>
                                  </p:childTnLst>
                                </p:cTn>
                              </p:par>
                              <p:par>
                                <p:cTn id="166" presetID="31" presetClass="entr" presetSubtype="0" fill="hold" nodeType="withEffect">
                                  <p:stCondLst>
                                    <p:cond delay="500"/>
                                  </p:stCondLst>
                                  <p:childTnLst>
                                    <p:set>
                                      <p:cBhvr>
                                        <p:cTn id="167" dur="1" fill="hold">
                                          <p:stCondLst>
                                            <p:cond delay="0"/>
                                          </p:stCondLst>
                                        </p:cTn>
                                        <p:tgtEl>
                                          <p:spTgt spid="90"/>
                                        </p:tgtEl>
                                        <p:attrNameLst>
                                          <p:attrName>style.visibility</p:attrName>
                                        </p:attrNameLst>
                                      </p:cBhvr>
                                      <p:to>
                                        <p:strVal val="visible"/>
                                      </p:to>
                                    </p:set>
                                    <p:anim calcmode="lin" valueType="num">
                                      <p:cBhvr>
                                        <p:cTn id="168" dur="1000" fill="hold"/>
                                        <p:tgtEl>
                                          <p:spTgt spid="90"/>
                                        </p:tgtEl>
                                        <p:attrNameLst>
                                          <p:attrName>ppt_w</p:attrName>
                                        </p:attrNameLst>
                                      </p:cBhvr>
                                      <p:tavLst>
                                        <p:tav tm="0">
                                          <p:val>
                                            <p:fltVal val="0"/>
                                          </p:val>
                                        </p:tav>
                                        <p:tav tm="100000">
                                          <p:val>
                                            <p:strVal val="#ppt_w"/>
                                          </p:val>
                                        </p:tav>
                                      </p:tavLst>
                                    </p:anim>
                                    <p:anim calcmode="lin" valueType="num">
                                      <p:cBhvr>
                                        <p:cTn id="169" dur="1000" fill="hold"/>
                                        <p:tgtEl>
                                          <p:spTgt spid="90"/>
                                        </p:tgtEl>
                                        <p:attrNameLst>
                                          <p:attrName>ppt_h</p:attrName>
                                        </p:attrNameLst>
                                      </p:cBhvr>
                                      <p:tavLst>
                                        <p:tav tm="0">
                                          <p:val>
                                            <p:fltVal val="0"/>
                                          </p:val>
                                        </p:tav>
                                        <p:tav tm="100000">
                                          <p:val>
                                            <p:strVal val="#ppt_h"/>
                                          </p:val>
                                        </p:tav>
                                      </p:tavLst>
                                    </p:anim>
                                    <p:anim calcmode="lin" valueType="num">
                                      <p:cBhvr>
                                        <p:cTn id="170" dur="1000" fill="hold"/>
                                        <p:tgtEl>
                                          <p:spTgt spid="90"/>
                                        </p:tgtEl>
                                        <p:attrNameLst>
                                          <p:attrName>style.rotation</p:attrName>
                                        </p:attrNameLst>
                                      </p:cBhvr>
                                      <p:tavLst>
                                        <p:tav tm="0">
                                          <p:val>
                                            <p:fltVal val="90"/>
                                          </p:val>
                                        </p:tav>
                                        <p:tav tm="100000">
                                          <p:val>
                                            <p:fltVal val="0"/>
                                          </p:val>
                                        </p:tav>
                                      </p:tavLst>
                                    </p:anim>
                                    <p:animEffect transition="in" filter="fade">
                                      <p:cBhvr>
                                        <p:cTn id="171" dur="1000"/>
                                        <p:tgtEl>
                                          <p:spTgt spid="90"/>
                                        </p:tgtEl>
                                      </p:cBhvr>
                                    </p:animEffect>
                                  </p:childTnLst>
                                </p:cTn>
                              </p:par>
                              <p:par>
                                <p:cTn id="172" presetID="53" presetClass="entr" presetSubtype="16" fill="hold" grpId="0" nodeType="withEffect">
                                  <p:stCondLst>
                                    <p:cond delay="1250"/>
                                  </p:stCondLst>
                                  <p:childTnLst>
                                    <p:set>
                                      <p:cBhvr>
                                        <p:cTn id="173" dur="1" fill="hold">
                                          <p:stCondLst>
                                            <p:cond delay="0"/>
                                          </p:stCondLst>
                                        </p:cTn>
                                        <p:tgtEl>
                                          <p:spTgt spid="30"/>
                                        </p:tgtEl>
                                        <p:attrNameLst>
                                          <p:attrName>style.visibility</p:attrName>
                                        </p:attrNameLst>
                                      </p:cBhvr>
                                      <p:to>
                                        <p:strVal val="visible"/>
                                      </p:to>
                                    </p:set>
                                    <p:anim calcmode="lin" valueType="num">
                                      <p:cBhvr>
                                        <p:cTn id="174" dur="500" fill="hold"/>
                                        <p:tgtEl>
                                          <p:spTgt spid="30"/>
                                        </p:tgtEl>
                                        <p:attrNameLst>
                                          <p:attrName>ppt_w</p:attrName>
                                        </p:attrNameLst>
                                      </p:cBhvr>
                                      <p:tavLst>
                                        <p:tav tm="0">
                                          <p:val>
                                            <p:fltVal val="0"/>
                                          </p:val>
                                        </p:tav>
                                        <p:tav tm="100000">
                                          <p:val>
                                            <p:strVal val="#ppt_w"/>
                                          </p:val>
                                        </p:tav>
                                      </p:tavLst>
                                    </p:anim>
                                    <p:anim calcmode="lin" valueType="num">
                                      <p:cBhvr>
                                        <p:cTn id="175" dur="500" fill="hold"/>
                                        <p:tgtEl>
                                          <p:spTgt spid="30"/>
                                        </p:tgtEl>
                                        <p:attrNameLst>
                                          <p:attrName>ppt_h</p:attrName>
                                        </p:attrNameLst>
                                      </p:cBhvr>
                                      <p:tavLst>
                                        <p:tav tm="0">
                                          <p:val>
                                            <p:fltVal val="0"/>
                                          </p:val>
                                        </p:tav>
                                        <p:tav tm="100000">
                                          <p:val>
                                            <p:strVal val="#ppt_h"/>
                                          </p:val>
                                        </p:tav>
                                      </p:tavLst>
                                    </p:anim>
                                    <p:animEffect transition="in" filter="fade">
                                      <p:cBhvr>
                                        <p:cTn id="176" dur="500"/>
                                        <p:tgtEl>
                                          <p:spTgt spid="30"/>
                                        </p:tgtEl>
                                      </p:cBhvr>
                                    </p:animEffect>
                                  </p:childTnLst>
                                </p:cTn>
                              </p:par>
                              <p:par>
                                <p:cTn id="177" presetID="53" presetClass="entr" presetSubtype="16" fill="hold" grpId="0" nodeType="withEffect">
                                  <p:stCondLst>
                                    <p:cond delay="1250"/>
                                  </p:stCondLst>
                                  <p:childTnLst>
                                    <p:set>
                                      <p:cBhvr>
                                        <p:cTn id="178" dur="1" fill="hold">
                                          <p:stCondLst>
                                            <p:cond delay="0"/>
                                          </p:stCondLst>
                                        </p:cTn>
                                        <p:tgtEl>
                                          <p:spTgt spid="32"/>
                                        </p:tgtEl>
                                        <p:attrNameLst>
                                          <p:attrName>style.visibility</p:attrName>
                                        </p:attrNameLst>
                                      </p:cBhvr>
                                      <p:to>
                                        <p:strVal val="visible"/>
                                      </p:to>
                                    </p:set>
                                    <p:anim calcmode="lin" valueType="num">
                                      <p:cBhvr>
                                        <p:cTn id="179" dur="500" fill="hold"/>
                                        <p:tgtEl>
                                          <p:spTgt spid="32"/>
                                        </p:tgtEl>
                                        <p:attrNameLst>
                                          <p:attrName>ppt_w</p:attrName>
                                        </p:attrNameLst>
                                      </p:cBhvr>
                                      <p:tavLst>
                                        <p:tav tm="0">
                                          <p:val>
                                            <p:fltVal val="0"/>
                                          </p:val>
                                        </p:tav>
                                        <p:tav tm="100000">
                                          <p:val>
                                            <p:strVal val="#ppt_w"/>
                                          </p:val>
                                        </p:tav>
                                      </p:tavLst>
                                    </p:anim>
                                    <p:anim calcmode="lin" valueType="num">
                                      <p:cBhvr>
                                        <p:cTn id="180" dur="500" fill="hold"/>
                                        <p:tgtEl>
                                          <p:spTgt spid="32"/>
                                        </p:tgtEl>
                                        <p:attrNameLst>
                                          <p:attrName>ppt_h</p:attrName>
                                        </p:attrNameLst>
                                      </p:cBhvr>
                                      <p:tavLst>
                                        <p:tav tm="0">
                                          <p:val>
                                            <p:fltVal val="0"/>
                                          </p:val>
                                        </p:tav>
                                        <p:tav tm="100000">
                                          <p:val>
                                            <p:strVal val="#ppt_h"/>
                                          </p:val>
                                        </p:tav>
                                      </p:tavLst>
                                    </p:anim>
                                    <p:animEffect transition="in" filter="fade">
                                      <p:cBhvr>
                                        <p:cTn id="181" dur="500"/>
                                        <p:tgtEl>
                                          <p:spTgt spid="32"/>
                                        </p:tgtEl>
                                      </p:cBhvr>
                                    </p:animEffect>
                                  </p:childTnLst>
                                </p:cTn>
                              </p:par>
                              <p:par>
                                <p:cTn id="182" presetID="53" presetClass="entr" presetSubtype="16" fill="hold" grpId="0" nodeType="withEffect">
                                  <p:stCondLst>
                                    <p:cond delay="1250"/>
                                  </p:stCondLst>
                                  <p:childTnLst>
                                    <p:set>
                                      <p:cBhvr>
                                        <p:cTn id="183" dur="1" fill="hold">
                                          <p:stCondLst>
                                            <p:cond delay="0"/>
                                          </p:stCondLst>
                                        </p:cTn>
                                        <p:tgtEl>
                                          <p:spTgt spid="31"/>
                                        </p:tgtEl>
                                        <p:attrNameLst>
                                          <p:attrName>style.visibility</p:attrName>
                                        </p:attrNameLst>
                                      </p:cBhvr>
                                      <p:to>
                                        <p:strVal val="visible"/>
                                      </p:to>
                                    </p:set>
                                    <p:anim calcmode="lin" valueType="num">
                                      <p:cBhvr>
                                        <p:cTn id="184" dur="500" fill="hold"/>
                                        <p:tgtEl>
                                          <p:spTgt spid="31"/>
                                        </p:tgtEl>
                                        <p:attrNameLst>
                                          <p:attrName>ppt_w</p:attrName>
                                        </p:attrNameLst>
                                      </p:cBhvr>
                                      <p:tavLst>
                                        <p:tav tm="0">
                                          <p:val>
                                            <p:fltVal val="0"/>
                                          </p:val>
                                        </p:tav>
                                        <p:tav tm="100000">
                                          <p:val>
                                            <p:strVal val="#ppt_w"/>
                                          </p:val>
                                        </p:tav>
                                      </p:tavLst>
                                    </p:anim>
                                    <p:anim calcmode="lin" valueType="num">
                                      <p:cBhvr>
                                        <p:cTn id="185" dur="500" fill="hold"/>
                                        <p:tgtEl>
                                          <p:spTgt spid="31"/>
                                        </p:tgtEl>
                                        <p:attrNameLst>
                                          <p:attrName>ppt_h</p:attrName>
                                        </p:attrNameLst>
                                      </p:cBhvr>
                                      <p:tavLst>
                                        <p:tav tm="0">
                                          <p:val>
                                            <p:fltVal val="0"/>
                                          </p:val>
                                        </p:tav>
                                        <p:tav tm="100000">
                                          <p:val>
                                            <p:strVal val="#ppt_h"/>
                                          </p:val>
                                        </p:tav>
                                      </p:tavLst>
                                    </p:anim>
                                    <p:animEffect transition="in" filter="fade">
                                      <p:cBhvr>
                                        <p:cTn id="186" dur="500"/>
                                        <p:tgtEl>
                                          <p:spTgt spid="31"/>
                                        </p:tgtEl>
                                      </p:cBhvr>
                                    </p:animEffect>
                                  </p:childTnLst>
                                </p:cTn>
                              </p:par>
                              <p:par>
                                <p:cTn id="187" presetID="53" presetClass="entr" presetSubtype="16" fill="hold" grpId="0" nodeType="withEffect">
                                  <p:stCondLst>
                                    <p:cond delay="1250"/>
                                  </p:stCondLst>
                                  <p:childTnLst>
                                    <p:set>
                                      <p:cBhvr>
                                        <p:cTn id="188" dur="1" fill="hold">
                                          <p:stCondLst>
                                            <p:cond delay="0"/>
                                          </p:stCondLst>
                                        </p:cTn>
                                        <p:tgtEl>
                                          <p:spTgt spid="48"/>
                                        </p:tgtEl>
                                        <p:attrNameLst>
                                          <p:attrName>style.visibility</p:attrName>
                                        </p:attrNameLst>
                                      </p:cBhvr>
                                      <p:to>
                                        <p:strVal val="visible"/>
                                      </p:to>
                                    </p:set>
                                    <p:anim calcmode="lin" valueType="num">
                                      <p:cBhvr>
                                        <p:cTn id="189" dur="500" fill="hold"/>
                                        <p:tgtEl>
                                          <p:spTgt spid="48"/>
                                        </p:tgtEl>
                                        <p:attrNameLst>
                                          <p:attrName>ppt_w</p:attrName>
                                        </p:attrNameLst>
                                      </p:cBhvr>
                                      <p:tavLst>
                                        <p:tav tm="0">
                                          <p:val>
                                            <p:fltVal val="0"/>
                                          </p:val>
                                        </p:tav>
                                        <p:tav tm="100000">
                                          <p:val>
                                            <p:strVal val="#ppt_w"/>
                                          </p:val>
                                        </p:tav>
                                      </p:tavLst>
                                    </p:anim>
                                    <p:anim calcmode="lin" valueType="num">
                                      <p:cBhvr>
                                        <p:cTn id="190" dur="500" fill="hold"/>
                                        <p:tgtEl>
                                          <p:spTgt spid="48"/>
                                        </p:tgtEl>
                                        <p:attrNameLst>
                                          <p:attrName>ppt_h</p:attrName>
                                        </p:attrNameLst>
                                      </p:cBhvr>
                                      <p:tavLst>
                                        <p:tav tm="0">
                                          <p:val>
                                            <p:fltVal val="0"/>
                                          </p:val>
                                        </p:tav>
                                        <p:tav tm="100000">
                                          <p:val>
                                            <p:strVal val="#ppt_h"/>
                                          </p:val>
                                        </p:tav>
                                      </p:tavLst>
                                    </p:anim>
                                    <p:animEffect transition="in" filter="fade">
                                      <p:cBhvr>
                                        <p:cTn id="191" dur="500"/>
                                        <p:tgtEl>
                                          <p:spTgt spid="48"/>
                                        </p:tgtEl>
                                      </p:cBhvr>
                                    </p:animEffect>
                                  </p:childTnLst>
                                </p:cTn>
                              </p:par>
                              <p:par>
                                <p:cTn id="192" presetID="53" presetClass="entr" presetSubtype="16" fill="hold" grpId="0" nodeType="withEffect">
                                  <p:stCondLst>
                                    <p:cond delay="1250"/>
                                  </p:stCondLst>
                                  <p:childTnLst>
                                    <p:set>
                                      <p:cBhvr>
                                        <p:cTn id="193" dur="1" fill="hold">
                                          <p:stCondLst>
                                            <p:cond delay="0"/>
                                          </p:stCondLst>
                                        </p:cTn>
                                        <p:tgtEl>
                                          <p:spTgt spid="51"/>
                                        </p:tgtEl>
                                        <p:attrNameLst>
                                          <p:attrName>style.visibility</p:attrName>
                                        </p:attrNameLst>
                                      </p:cBhvr>
                                      <p:to>
                                        <p:strVal val="visible"/>
                                      </p:to>
                                    </p:set>
                                    <p:anim calcmode="lin" valueType="num">
                                      <p:cBhvr>
                                        <p:cTn id="194" dur="500" fill="hold"/>
                                        <p:tgtEl>
                                          <p:spTgt spid="51"/>
                                        </p:tgtEl>
                                        <p:attrNameLst>
                                          <p:attrName>ppt_w</p:attrName>
                                        </p:attrNameLst>
                                      </p:cBhvr>
                                      <p:tavLst>
                                        <p:tav tm="0">
                                          <p:val>
                                            <p:fltVal val="0"/>
                                          </p:val>
                                        </p:tav>
                                        <p:tav tm="100000">
                                          <p:val>
                                            <p:strVal val="#ppt_w"/>
                                          </p:val>
                                        </p:tav>
                                      </p:tavLst>
                                    </p:anim>
                                    <p:anim calcmode="lin" valueType="num">
                                      <p:cBhvr>
                                        <p:cTn id="195" dur="500" fill="hold"/>
                                        <p:tgtEl>
                                          <p:spTgt spid="51"/>
                                        </p:tgtEl>
                                        <p:attrNameLst>
                                          <p:attrName>ppt_h</p:attrName>
                                        </p:attrNameLst>
                                      </p:cBhvr>
                                      <p:tavLst>
                                        <p:tav tm="0">
                                          <p:val>
                                            <p:fltVal val="0"/>
                                          </p:val>
                                        </p:tav>
                                        <p:tav tm="100000">
                                          <p:val>
                                            <p:strVal val="#ppt_h"/>
                                          </p:val>
                                        </p:tav>
                                      </p:tavLst>
                                    </p:anim>
                                    <p:animEffect transition="in" filter="fade">
                                      <p:cBhvr>
                                        <p:cTn id="196" dur="500"/>
                                        <p:tgtEl>
                                          <p:spTgt spid="51"/>
                                        </p:tgtEl>
                                      </p:cBhvr>
                                    </p:animEffect>
                                  </p:childTnLst>
                                </p:cTn>
                              </p:par>
                              <p:par>
                                <p:cTn id="197" presetID="53" presetClass="entr" presetSubtype="16" fill="hold" grpId="0" nodeType="withEffect">
                                  <p:stCondLst>
                                    <p:cond delay="1250"/>
                                  </p:stCondLst>
                                  <p:childTnLst>
                                    <p:set>
                                      <p:cBhvr>
                                        <p:cTn id="198" dur="1" fill="hold">
                                          <p:stCondLst>
                                            <p:cond delay="0"/>
                                          </p:stCondLst>
                                        </p:cTn>
                                        <p:tgtEl>
                                          <p:spTgt spid="47"/>
                                        </p:tgtEl>
                                        <p:attrNameLst>
                                          <p:attrName>style.visibility</p:attrName>
                                        </p:attrNameLst>
                                      </p:cBhvr>
                                      <p:to>
                                        <p:strVal val="visible"/>
                                      </p:to>
                                    </p:set>
                                    <p:anim calcmode="lin" valueType="num">
                                      <p:cBhvr>
                                        <p:cTn id="199" dur="500" fill="hold"/>
                                        <p:tgtEl>
                                          <p:spTgt spid="47"/>
                                        </p:tgtEl>
                                        <p:attrNameLst>
                                          <p:attrName>ppt_w</p:attrName>
                                        </p:attrNameLst>
                                      </p:cBhvr>
                                      <p:tavLst>
                                        <p:tav tm="0">
                                          <p:val>
                                            <p:fltVal val="0"/>
                                          </p:val>
                                        </p:tav>
                                        <p:tav tm="100000">
                                          <p:val>
                                            <p:strVal val="#ppt_w"/>
                                          </p:val>
                                        </p:tav>
                                      </p:tavLst>
                                    </p:anim>
                                    <p:anim calcmode="lin" valueType="num">
                                      <p:cBhvr>
                                        <p:cTn id="200" dur="500" fill="hold"/>
                                        <p:tgtEl>
                                          <p:spTgt spid="47"/>
                                        </p:tgtEl>
                                        <p:attrNameLst>
                                          <p:attrName>ppt_h</p:attrName>
                                        </p:attrNameLst>
                                      </p:cBhvr>
                                      <p:tavLst>
                                        <p:tav tm="0">
                                          <p:val>
                                            <p:fltVal val="0"/>
                                          </p:val>
                                        </p:tav>
                                        <p:tav tm="100000">
                                          <p:val>
                                            <p:strVal val="#ppt_h"/>
                                          </p:val>
                                        </p:tav>
                                      </p:tavLst>
                                    </p:anim>
                                    <p:animEffect transition="in" filter="fade">
                                      <p:cBhvr>
                                        <p:cTn id="201" dur="500"/>
                                        <p:tgtEl>
                                          <p:spTgt spid="47"/>
                                        </p:tgtEl>
                                      </p:cBhvr>
                                    </p:animEffect>
                                  </p:childTnLst>
                                </p:cTn>
                              </p:par>
                              <p:par>
                                <p:cTn id="202" presetID="53" presetClass="entr" presetSubtype="16" fill="hold" grpId="0" nodeType="withEffect">
                                  <p:stCondLst>
                                    <p:cond delay="1250"/>
                                  </p:stCondLst>
                                  <p:childTnLst>
                                    <p:set>
                                      <p:cBhvr>
                                        <p:cTn id="203" dur="1" fill="hold">
                                          <p:stCondLst>
                                            <p:cond delay="0"/>
                                          </p:stCondLst>
                                        </p:cTn>
                                        <p:tgtEl>
                                          <p:spTgt spid="50"/>
                                        </p:tgtEl>
                                        <p:attrNameLst>
                                          <p:attrName>style.visibility</p:attrName>
                                        </p:attrNameLst>
                                      </p:cBhvr>
                                      <p:to>
                                        <p:strVal val="visible"/>
                                      </p:to>
                                    </p:set>
                                    <p:anim calcmode="lin" valueType="num">
                                      <p:cBhvr>
                                        <p:cTn id="204" dur="500" fill="hold"/>
                                        <p:tgtEl>
                                          <p:spTgt spid="50"/>
                                        </p:tgtEl>
                                        <p:attrNameLst>
                                          <p:attrName>ppt_w</p:attrName>
                                        </p:attrNameLst>
                                      </p:cBhvr>
                                      <p:tavLst>
                                        <p:tav tm="0">
                                          <p:val>
                                            <p:fltVal val="0"/>
                                          </p:val>
                                        </p:tav>
                                        <p:tav tm="100000">
                                          <p:val>
                                            <p:strVal val="#ppt_w"/>
                                          </p:val>
                                        </p:tav>
                                      </p:tavLst>
                                    </p:anim>
                                    <p:anim calcmode="lin" valueType="num">
                                      <p:cBhvr>
                                        <p:cTn id="205" dur="500" fill="hold"/>
                                        <p:tgtEl>
                                          <p:spTgt spid="50"/>
                                        </p:tgtEl>
                                        <p:attrNameLst>
                                          <p:attrName>ppt_h</p:attrName>
                                        </p:attrNameLst>
                                      </p:cBhvr>
                                      <p:tavLst>
                                        <p:tav tm="0">
                                          <p:val>
                                            <p:fltVal val="0"/>
                                          </p:val>
                                        </p:tav>
                                        <p:tav tm="100000">
                                          <p:val>
                                            <p:strVal val="#ppt_h"/>
                                          </p:val>
                                        </p:tav>
                                      </p:tavLst>
                                    </p:anim>
                                    <p:animEffect transition="in" filter="fade">
                                      <p:cBhvr>
                                        <p:cTn id="206" dur="500"/>
                                        <p:tgtEl>
                                          <p:spTgt spid="50"/>
                                        </p:tgtEl>
                                      </p:cBhvr>
                                    </p:animEffect>
                                  </p:childTnLst>
                                </p:cTn>
                              </p:par>
                              <p:par>
                                <p:cTn id="207" presetID="53" presetClass="entr" presetSubtype="16" fill="hold" grpId="0" nodeType="withEffect">
                                  <p:stCondLst>
                                    <p:cond delay="1250"/>
                                  </p:stCondLst>
                                  <p:childTnLst>
                                    <p:set>
                                      <p:cBhvr>
                                        <p:cTn id="208" dur="1" fill="hold">
                                          <p:stCondLst>
                                            <p:cond delay="0"/>
                                          </p:stCondLst>
                                        </p:cTn>
                                        <p:tgtEl>
                                          <p:spTgt spid="44"/>
                                        </p:tgtEl>
                                        <p:attrNameLst>
                                          <p:attrName>style.visibility</p:attrName>
                                        </p:attrNameLst>
                                      </p:cBhvr>
                                      <p:to>
                                        <p:strVal val="visible"/>
                                      </p:to>
                                    </p:set>
                                    <p:anim calcmode="lin" valueType="num">
                                      <p:cBhvr>
                                        <p:cTn id="209" dur="500" fill="hold"/>
                                        <p:tgtEl>
                                          <p:spTgt spid="44"/>
                                        </p:tgtEl>
                                        <p:attrNameLst>
                                          <p:attrName>ppt_w</p:attrName>
                                        </p:attrNameLst>
                                      </p:cBhvr>
                                      <p:tavLst>
                                        <p:tav tm="0">
                                          <p:val>
                                            <p:fltVal val="0"/>
                                          </p:val>
                                        </p:tav>
                                        <p:tav tm="100000">
                                          <p:val>
                                            <p:strVal val="#ppt_w"/>
                                          </p:val>
                                        </p:tav>
                                      </p:tavLst>
                                    </p:anim>
                                    <p:anim calcmode="lin" valueType="num">
                                      <p:cBhvr>
                                        <p:cTn id="210" dur="500" fill="hold"/>
                                        <p:tgtEl>
                                          <p:spTgt spid="44"/>
                                        </p:tgtEl>
                                        <p:attrNameLst>
                                          <p:attrName>ppt_h</p:attrName>
                                        </p:attrNameLst>
                                      </p:cBhvr>
                                      <p:tavLst>
                                        <p:tav tm="0">
                                          <p:val>
                                            <p:fltVal val="0"/>
                                          </p:val>
                                        </p:tav>
                                        <p:tav tm="100000">
                                          <p:val>
                                            <p:strVal val="#ppt_h"/>
                                          </p:val>
                                        </p:tav>
                                      </p:tavLst>
                                    </p:anim>
                                    <p:animEffect transition="in" filter="fade">
                                      <p:cBhvr>
                                        <p:cTn id="211" dur="500"/>
                                        <p:tgtEl>
                                          <p:spTgt spid="44"/>
                                        </p:tgtEl>
                                      </p:cBhvr>
                                    </p:animEffect>
                                  </p:childTnLst>
                                </p:cTn>
                              </p:par>
                              <p:par>
                                <p:cTn id="212" presetID="53" presetClass="entr" presetSubtype="16" fill="hold" grpId="0" nodeType="withEffect">
                                  <p:stCondLst>
                                    <p:cond delay="1250"/>
                                  </p:stCondLst>
                                  <p:childTnLst>
                                    <p:set>
                                      <p:cBhvr>
                                        <p:cTn id="213" dur="1" fill="hold">
                                          <p:stCondLst>
                                            <p:cond delay="0"/>
                                          </p:stCondLst>
                                        </p:cTn>
                                        <p:tgtEl>
                                          <p:spTgt spid="56"/>
                                        </p:tgtEl>
                                        <p:attrNameLst>
                                          <p:attrName>style.visibility</p:attrName>
                                        </p:attrNameLst>
                                      </p:cBhvr>
                                      <p:to>
                                        <p:strVal val="visible"/>
                                      </p:to>
                                    </p:set>
                                    <p:anim calcmode="lin" valueType="num">
                                      <p:cBhvr>
                                        <p:cTn id="214" dur="500" fill="hold"/>
                                        <p:tgtEl>
                                          <p:spTgt spid="56"/>
                                        </p:tgtEl>
                                        <p:attrNameLst>
                                          <p:attrName>ppt_w</p:attrName>
                                        </p:attrNameLst>
                                      </p:cBhvr>
                                      <p:tavLst>
                                        <p:tav tm="0">
                                          <p:val>
                                            <p:fltVal val="0"/>
                                          </p:val>
                                        </p:tav>
                                        <p:tav tm="100000">
                                          <p:val>
                                            <p:strVal val="#ppt_w"/>
                                          </p:val>
                                        </p:tav>
                                      </p:tavLst>
                                    </p:anim>
                                    <p:anim calcmode="lin" valueType="num">
                                      <p:cBhvr>
                                        <p:cTn id="215" dur="500" fill="hold"/>
                                        <p:tgtEl>
                                          <p:spTgt spid="56"/>
                                        </p:tgtEl>
                                        <p:attrNameLst>
                                          <p:attrName>ppt_h</p:attrName>
                                        </p:attrNameLst>
                                      </p:cBhvr>
                                      <p:tavLst>
                                        <p:tav tm="0">
                                          <p:val>
                                            <p:fltVal val="0"/>
                                          </p:val>
                                        </p:tav>
                                        <p:tav tm="100000">
                                          <p:val>
                                            <p:strVal val="#ppt_h"/>
                                          </p:val>
                                        </p:tav>
                                      </p:tavLst>
                                    </p:anim>
                                    <p:animEffect transition="in" filter="fade">
                                      <p:cBhvr>
                                        <p:cTn id="216" dur="500"/>
                                        <p:tgtEl>
                                          <p:spTgt spid="56"/>
                                        </p:tgtEl>
                                      </p:cBhvr>
                                    </p:animEffect>
                                  </p:childTnLst>
                                </p:cTn>
                              </p:par>
                              <p:par>
                                <p:cTn id="217" presetID="53" presetClass="entr" presetSubtype="16" fill="hold" grpId="0" nodeType="withEffect">
                                  <p:stCondLst>
                                    <p:cond delay="1250"/>
                                  </p:stCondLst>
                                  <p:childTnLst>
                                    <p:set>
                                      <p:cBhvr>
                                        <p:cTn id="218" dur="1" fill="hold">
                                          <p:stCondLst>
                                            <p:cond delay="0"/>
                                          </p:stCondLst>
                                        </p:cTn>
                                        <p:tgtEl>
                                          <p:spTgt spid="49"/>
                                        </p:tgtEl>
                                        <p:attrNameLst>
                                          <p:attrName>style.visibility</p:attrName>
                                        </p:attrNameLst>
                                      </p:cBhvr>
                                      <p:to>
                                        <p:strVal val="visible"/>
                                      </p:to>
                                    </p:set>
                                    <p:anim calcmode="lin" valueType="num">
                                      <p:cBhvr>
                                        <p:cTn id="219" dur="500" fill="hold"/>
                                        <p:tgtEl>
                                          <p:spTgt spid="49"/>
                                        </p:tgtEl>
                                        <p:attrNameLst>
                                          <p:attrName>ppt_w</p:attrName>
                                        </p:attrNameLst>
                                      </p:cBhvr>
                                      <p:tavLst>
                                        <p:tav tm="0">
                                          <p:val>
                                            <p:fltVal val="0"/>
                                          </p:val>
                                        </p:tav>
                                        <p:tav tm="100000">
                                          <p:val>
                                            <p:strVal val="#ppt_w"/>
                                          </p:val>
                                        </p:tav>
                                      </p:tavLst>
                                    </p:anim>
                                    <p:anim calcmode="lin" valueType="num">
                                      <p:cBhvr>
                                        <p:cTn id="220" dur="500" fill="hold"/>
                                        <p:tgtEl>
                                          <p:spTgt spid="49"/>
                                        </p:tgtEl>
                                        <p:attrNameLst>
                                          <p:attrName>ppt_h</p:attrName>
                                        </p:attrNameLst>
                                      </p:cBhvr>
                                      <p:tavLst>
                                        <p:tav tm="0">
                                          <p:val>
                                            <p:fltVal val="0"/>
                                          </p:val>
                                        </p:tav>
                                        <p:tav tm="100000">
                                          <p:val>
                                            <p:strVal val="#ppt_h"/>
                                          </p:val>
                                        </p:tav>
                                      </p:tavLst>
                                    </p:anim>
                                    <p:animEffect transition="in" filter="fade">
                                      <p:cBhvr>
                                        <p:cTn id="221" dur="500"/>
                                        <p:tgtEl>
                                          <p:spTgt spid="49"/>
                                        </p:tgtEl>
                                      </p:cBhvr>
                                    </p:animEffect>
                                  </p:childTnLst>
                                </p:cTn>
                              </p:par>
                              <p:par>
                                <p:cTn id="222" presetID="53" presetClass="entr" presetSubtype="16" fill="hold" grpId="0" nodeType="withEffect">
                                  <p:stCondLst>
                                    <p:cond delay="12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500" fill="hold"/>
                                        <p:tgtEl>
                                          <p:spTgt spid="29"/>
                                        </p:tgtEl>
                                        <p:attrNameLst>
                                          <p:attrName>ppt_w</p:attrName>
                                        </p:attrNameLst>
                                      </p:cBhvr>
                                      <p:tavLst>
                                        <p:tav tm="0">
                                          <p:val>
                                            <p:fltVal val="0"/>
                                          </p:val>
                                        </p:tav>
                                        <p:tav tm="100000">
                                          <p:val>
                                            <p:strVal val="#ppt_w"/>
                                          </p:val>
                                        </p:tav>
                                      </p:tavLst>
                                    </p:anim>
                                    <p:anim calcmode="lin" valueType="num">
                                      <p:cBhvr>
                                        <p:cTn id="225" dur="500" fill="hold"/>
                                        <p:tgtEl>
                                          <p:spTgt spid="29"/>
                                        </p:tgtEl>
                                        <p:attrNameLst>
                                          <p:attrName>ppt_h</p:attrName>
                                        </p:attrNameLst>
                                      </p:cBhvr>
                                      <p:tavLst>
                                        <p:tav tm="0">
                                          <p:val>
                                            <p:fltVal val="0"/>
                                          </p:val>
                                        </p:tav>
                                        <p:tav tm="100000">
                                          <p:val>
                                            <p:strVal val="#ppt_h"/>
                                          </p:val>
                                        </p:tav>
                                      </p:tavLst>
                                    </p:anim>
                                    <p:animEffect transition="in" filter="fade">
                                      <p:cBhvr>
                                        <p:cTn id="226" dur="500"/>
                                        <p:tgtEl>
                                          <p:spTgt spid="29"/>
                                        </p:tgtEl>
                                      </p:cBhvr>
                                    </p:animEffect>
                                  </p:childTnLst>
                                </p:cTn>
                              </p:par>
                              <p:par>
                                <p:cTn id="227" presetID="53" presetClass="entr" presetSubtype="16" fill="hold" grpId="0" nodeType="withEffect">
                                  <p:stCondLst>
                                    <p:cond delay="1250"/>
                                  </p:stCondLst>
                                  <p:childTnLst>
                                    <p:set>
                                      <p:cBhvr>
                                        <p:cTn id="228" dur="1" fill="hold">
                                          <p:stCondLst>
                                            <p:cond delay="0"/>
                                          </p:stCondLst>
                                        </p:cTn>
                                        <p:tgtEl>
                                          <p:spTgt spid="43"/>
                                        </p:tgtEl>
                                        <p:attrNameLst>
                                          <p:attrName>style.visibility</p:attrName>
                                        </p:attrNameLst>
                                      </p:cBhvr>
                                      <p:to>
                                        <p:strVal val="visible"/>
                                      </p:to>
                                    </p:set>
                                    <p:anim calcmode="lin" valueType="num">
                                      <p:cBhvr>
                                        <p:cTn id="229" dur="500" fill="hold"/>
                                        <p:tgtEl>
                                          <p:spTgt spid="43"/>
                                        </p:tgtEl>
                                        <p:attrNameLst>
                                          <p:attrName>ppt_w</p:attrName>
                                        </p:attrNameLst>
                                      </p:cBhvr>
                                      <p:tavLst>
                                        <p:tav tm="0">
                                          <p:val>
                                            <p:fltVal val="0"/>
                                          </p:val>
                                        </p:tav>
                                        <p:tav tm="100000">
                                          <p:val>
                                            <p:strVal val="#ppt_w"/>
                                          </p:val>
                                        </p:tav>
                                      </p:tavLst>
                                    </p:anim>
                                    <p:anim calcmode="lin" valueType="num">
                                      <p:cBhvr>
                                        <p:cTn id="230" dur="500" fill="hold"/>
                                        <p:tgtEl>
                                          <p:spTgt spid="43"/>
                                        </p:tgtEl>
                                        <p:attrNameLst>
                                          <p:attrName>ppt_h</p:attrName>
                                        </p:attrNameLst>
                                      </p:cBhvr>
                                      <p:tavLst>
                                        <p:tav tm="0">
                                          <p:val>
                                            <p:fltVal val="0"/>
                                          </p:val>
                                        </p:tav>
                                        <p:tav tm="100000">
                                          <p:val>
                                            <p:strVal val="#ppt_h"/>
                                          </p:val>
                                        </p:tav>
                                      </p:tavLst>
                                    </p:anim>
                                    <p:animEffect transition="in" filter="fade">
                                      <p:cBhvr>
                                        <p:cTn id="231" dur="500"/>
                                        <p:tgtEl>
                                          <p:spTgt spid="43"/>
                                        </p:tgtEl>
                                      </p:cBhvr>
                                    </p:animEffect>
                                  </p:childTnLst>
                                </p:cTn>
                              </p:par>
                              <p:par>
                                <p:cTn id="232" presetID="53" presetClass="entr" presetSubtype="16" fill="hold" grpId="0" nodeType="withEffect">
                                  <p:stCondLst>
                                    <p:cond delay="1250"/>
                                  </p:stCondLst>
                                  <p:childTnLst>
                                    <p:set>
                                      <p:cBhvr>
                                        <p:cTn id="233" dur="1" fill="hold">
                                          <p:stCondLst>
                                            <p:cond delay="0"/>
                                          </p:stCondLst>
                                        </p:cTn>
                                        <p:tgtEl>
                                          <p:spTgt spid="16"/>
                                        </p:tgtEl>
                                        <p:attrNameLst>
                                          <p:attrName>style.visibility</p:attrName>
                                        </p:attrNameLst>
                                      </p:cBhvr>
                                      <p:to>
                                        <p:strVal val="visible"/>
                                      </p:to>
                                    </p:set>
                                    <p:anim calcmode="lin" valueType="num">
                                      <p:cBhvr>
                                        <p:cTn id="234" dur="500" fill="hold"/>
                                        <p:tgtEl>
                                          <p:spTgt spid="16"/>
                                        </p:tgtEl>
                                        <p:attrNameLst>
                                          <p:attrName>ppt_w</p:attrName>
                                        </p:attrNameLst>
                                      </p:cBhvr>
                                      <p:tavLst>
                                        <p:tav tm="0">
                                          <p:val>
                                            <p:fltVal val="0"/>
                                          </p:val>
                                        </p:tav>
                                        <p:tav tm="100000">
                                          <p:val>
                                            <p:strVal val="#ppt_w"/>
                                          </p:val>
                                        </p:tav>
                                      </p:tavLst>
                                    </p:anim>
                                    <p:anim calcmode="lin" valueType="num">
                                      <p:cBhvr>
                                        <p:cTn id="235" dur="500" fill="hold"/>
                                        <p:tgtEl>
                                          <p:spTgt spid="16"/>
                                        </p:tgtEl>
                                        <p:attrNameLst>
                                          <p:attrName>ppt_h</p:attrName>
                                        </p:attrNameLst>
                                      </p:cBhvr>
                                      <p:tavLst>
                                        <p:tav tm="0">
                                          <p:val>
                                            <p:fltVal val="0"/>
                                          </p:val>
                                        </p:tav>
                                        <p:tav tm="100000">
                                          <p:val>
                                            <p:strVal val="#ppt_h"/>
                                          </p:val>
                                        </p:tav>
                                      </p:tavLst>
                                    </p:anim>
                                    <p:animEffect transition="in" filter="fade">
                                      <p:cBhvr>
                                        <p:cTn id="236" dur="500"/>
                                        <p:tgtEl>
                                          <p:spTgt spid="16"/>
                                        </p:tgtEl>
                                      </p:cBhvr>
                                    </p:animEffect>
                                  </p:childTnLst>
                                </p:cTn>
                              </p:par>
                              <p:par>
                                <p:cTn id="237" presetID="53" presetClass="entr" presetSubtype="16" fill="hold" grpId="0" nodeType="withEffect">
                                  <p:stCondLst>
                                    <p:cond delay="1250"/>
                                  </p:stCondLst>
                                  <p:childTnLst>
                                    <p:set>
                                      <p:cBhvr>
                                        <p:cTn id="238" dur="1" fill="hold">
                                          <p:stCondLst>
                                            <p:cond delay="0"/>
                                          </p:stCondLst>
                                        </p:cTn>
                                        <p:tgtEl>
                                          <p:spTgt spid="17"/>
                                        </p:tgtEl>
                                        <p:attrNameLst>
                                          <p:attrName>style.visibility</p:attrName>
                                        </p:attrNameLst>
                                      </p:cBhvr>
                                      <p:to>
                                        <p:strVal val="visible"/>
                                      </p:to>
                                    </p:set>
                                    <p:anim calcmode="lin" valueType="num">
                                      <p:cBhvr>
                                        <p:cTn id="239" dur="500" fill="hold"/>
                                        <p:tgtEl>
                                          <p:spTgt spid="17"/>
                                        </p:tgtEl>
                                        <p:attrNameLst>
                                          <p:attrName>ppt_w</p:attrName>
                                        </p:attrNameLst>
                                      </p:cBhvr>
                                      <p:tavLst>
                                        <p:tav tm="0">
                                          <p:val>
                                            <p:fltVal val="0"/>
                                          </p:val>
                                        </p:tav>
                                        <p:tav tm="100000">
                                          <p:val>
                                            <p:strVal val="#ppt_w"/>
                                          </p:val>
                                        </p:tav>
                                      </p:tavLst>
                                    </p:anim>
                                    <p:anim calcmode="lin" valueType="num">
                                      <p:cBhvr>
                                        <p:cTn id="240" dur="500" fill="hold"/>
                                        <p:tgtEl>
                                          <p:spTgt spid="17"/>
                                        </p:tgtEl>
                                        <p:attrNameLst>
                                          <p:attrName>ppt_h</p:attrName>
                                        </p:attrNameLst>
                                      </p:cBhvr>
                                      <p:tavLst>
                                        <p:tav tm="0">
                                          <p:val>
                                            <p:fltVal val="0"/>
                                          </p:val>
                                        </p:tav>
                                        <p:tav tm="100000">
                                          <p:val>
                                            <p:strVal val="#ppt_h"/>
                                          </p:val>
                                        </p:tav>
                                      </p:tavLst>
                                    </p:anim>
                                    <p:animEffect transition="in" filter="fade">
                                      <p:cBhvr>
                                        <p:cTn id="241" dur="500"/>
                                        <p:tgtEl>
                                          <p:spTgt spid="17"/>
                                        </p:tgtEl>
                                      </p:cBhvr>
                                    </p:animEffect>
                                  </p:childTnLst>
                                </p:cTn>
                              </p:par>
                              <p:par>
                                <p:cTn id="242" presetID="53" presetClass="entr" presetSubtype="16" fill="hold" grpId="0" nodeType="withEffect">
                                  <p:stCondLst>
                                    <p:cond delay="1250"/>
                                  </p:stCondLst>
                                  <p:childTnLst>
                                    <p:set>
                                      <p:cBhvr>
                                        <p:cTn id="243" dur="1" fill="hold">
                                          <p:stCondLst>
                                            <p:cond delay="0"/>
                                          </p:stCondLst>
                                        </p:cTn>
                                        <p:tgtEl>
                                          <p:spTgt spid="33"/>
                                        </p:tgtEl>
                                        <p:attrNameLst>
                                          <p:attrName>style.visibility</p:attrName>
                                        </p:attrNameLst>
                                      </p:cBhvr>
                                      <p:to>
                                        <p:strVal val="visible"/>
                                      </p:to>
                                    </p:set>
                                    <p:anim calcmode="lin" valueType="num">
                                      <p:cBhvr>
                                        <p:cTn id="244" dur="500" fill="hold"/>
                                        <p:tgtEl>
                                          <p:spTgt spid="33"/>
                                        </p:tgtEl>
                                        <p:attrNameLst>
                                          <p:attrName>ppt_w</p:attrName>
                                        </p:attrNameLst>
                                      </p:cBhvr>
                                      <p:tavLst>
                                        <p:tav tm="0">
                                          <p:val>
                                            <p:fltVal val="0"/>
                                          </p:val>
                                        </p:tav>
                                        <p:tav tm="100000">
                                          <p:val>
                                            <p:strVal val="#ppt_w"/>
                                          </p:val>
                                        </p:tav>
                                      </p:tavLst>
                                    </p:anim>
                                    <p:anim calcmode="lin" valueType="num">
                                      <p:cBhvr>
                                        <p:cTn id="245" dur="500" fill="hold"/>
                                        <p:tgtEl>
                                          <p:spTgt spid="33"/>
                                        </p:tgtEl>
                                        <p:attrNameLst>
                                          <p:attrName>ppt_h</p:attrName>
                                        </p:attrNameLst>
                                      </p:cBhvr>
                                      <p:tavLst>
                                        <p:tav tm="0">
                                          <p:val>
                                            <p:fltVal val="0"/>
                                          </p:val>
                                        </p:tav>
                                        <p:tav tm="100000">
                                          <p:val>
                                            <p:strVal val="#ppt_h"/>
                                          </p:val>
                                        </p:tav>
                                      </p:tavLst>
                                    </p:anim>
                                    <p:animEffect transition="in" filter="fade">
                                      <p:cBhvr>
                                        <p:cTn id="246" dur="500"/>
                                        <p:tgtEl>
                                          <p:spTgt spid="33"/>
                                        </p:tgtEl>
                                      </p:cBhvr>
                                    </p:animEffect>
                                  </p:childTnLst>
                                </p:cTn>
                              </p:par>
                              <p:par>
                                <p:cTn id="247" presetID="53" presetClass="entr" presetSubtype="16" fill="hold" grpId="0" nodeType="withEffect">
                                  <p:stCondLst>
                                    <p:cond delay="1250"/>
                                  </p:stCondLst>
                                  <p:childTnLst>
                                    <p:set>
                                      <p:cBhvr>
                                        <p:cTn id="248" dur="1" fill="hold">
                                          <p:stCondLst>
                                            <p:cond delay="0"/>
                                          </p:stCondLst>
                                        </p:cTn>
                                        <p:tgtEl>
                                          <p:spTgt spid="38"/>
                                        </p:tgtEl>
                                        <p:attrNameLst>
                                          <p:attrName>style.visibility</p:attrName>
                                        </p:attrNameLst>
                                      </p:cBhvr>
                                      <p:to>
                                        <p:strVal val="visible"/>
                                      </p:to>
                                    </p:set>
                                    <p:anim calcmode="lin" valueType="num">
                                      <p:cBhvr>
                                        <p:cTn id="249" dur="500" fill="hold"/>
                                        <p:tgtEl>
                                          <p:spTgt spid="38"/>
                                        </p:tgtEl>
                                        <p:attrNameLst>
                                          <p:attrName>ppt_w</p:attrName>
                                        </p:attrNameLst>
                                      </p:cBhvr>
                                      <p:tavLst>
                                        <p:tav tm="0">
                                          <p:val>
                                            <p:fltVal val="0"/>
                                          </p:val>
                                        </p:tav>
                                        <p:tav tm="100000">
                                          <p:val>
                                            <p:strVal val="#ppt_w"/>
                                          </p:val>
                                        </p:tav>
                                      </p:tavLst>
                                    </p:anim>
                                    <p:anim calcmode="lin" valueType="num">
                                      <p:cBhvr>
                                        <p:cTn id="250" dur="500" fill="hold"/>
                                        <p:tgtEl>
                                          <p:spTgt spid="38"/>
                                        </p:tgtEl>
                                        <p:attrNameLst>
                                          <p:attrName>ppt_h</p:attrName>
                                        </p:attrNameLst>
                                      </p:cBhvr>
                                      <p:tavLst>
                                        <p:tav tm="0">
                                          <p:val>
                                            <p:fltVal val="0"/>
                                          </p:val>
                                        </p:tav>
                                        <p:tav tm="100000">
                                          <p:val>
                                            <p:strVal val="#ppt_h"/>
                                          </p:val>
                                        </p:tav>
                                      </p:tavLst>
                                    </p:anim>
                                    <p:animEffect transition="in" filter="fade">
                                      <p:cBhvr>
                                        <p:cTn id="251" dur="500"/>
                                        <p:tgtEl>
                                          <p:spTgt spid="38"/>
                                        </p:tgtEl>
                                      </p:cBhvr>
                                    </p:animEffect>
                                  </p:childTnLst>
                                </p:cTn>
                              </p:par>
                              <p:par>
                                <p:cTn id="252" presetID="53" presetClass="entr" presetSubtype="16" fill="hold" grpId="0" nodeType="withEffect">
                                  <p:stCondLst>
                                    <p:cond delay="1250"/>
                                  </p:stCondLst>
                                  <p:childTnLst>
                                    <p:set>
                                      <p:cBhvr>
                                        <p:cTn id="253" dur="1" fill="hold">
                                          <p:stCondLst>
                                            <p:cond delay="0"/>
                                          </p:stCondLst>
                                        </p:cTn>
                                        <p:tgtEl>
                                          <p:spTgt spid="8"/>
                                        </p:tgtEl>
                                        <p:attrNameLst>
                                          <p:attrName>style.visibility</p:attrName>
                                        </p:attrNameLst>
                                      </p:cBhvr>
                                      <p:to>
                                        <p:strVal val="visible"/>
                                      </p:to>
                                    </p:set>
                                    <p:anim calcmode="lin" valueType="num">
                                      <p:cBhvr>
                                        <p:cTn id="254" dur="500" fill="hold"/>
                                        <p:tgtEl>
                                          <p:spTgt spid="8"/>
                                        </p:tgtEl>
                                        <p:attrNameLst>
                                          <p:attrName>ppt_w</p:attrName>
                                        </p:attrNameLst>
                                      </p:cBhvr>
                                      <p:tavLst>
                                        <p:tav tm="0">
                                          <p:val>
                                            <p:fltVal val="0"/>
                                          </p:val>
                                        </p:tav>
                                        <p:tav tm="100000">
                                          <p:val>
                                            <p:strVal val="#ppt_w"/>
                                          </p:val>
                                        </p:tav>
                                      </p:tavLst>
                                    </p:anim>
                                    <p:anim calcmode="lin" valueType="num">
                                      <p:cBhvr>
                                        <p:cTn id="255" dur="500" fill="hold"/>
                                        <p:tgtEl>
                                          <p:spTgt spid="8"/>
                                        </p:tgtEl>
                                        <p:attrNameLst>
                                          <p:attrName>ppt_h</p:attrName>
                                        </p:attrNameLst>
                                      </p:cBhvr>
                                      <p:tavLst>
                                        <p:tav tm="0">
                                          <p:val>
                                            <p:fltVal val="0"/>
                                          </p:val>
                                        </p:tav>
                                        <p:tav tm="100000">
                                          <p:val>
                                            <p:strVal val="#ppt_h"/>
                                          </p:val>
                                        </p:tav>
                                      </p:tavLst>
                                    </p:anim>
                                    <p:animEffect transition="in" filter="fade">
                                      <p:cBhvr>
                                        <p:cTn id="256" dur="500"/>
                                        <p:tgtEl>
                                          <p:spTgt spid="8"/>
                                        </p:tgtEl>
                                      </p:cBhvr>
                                    </p:animEffect>
                                  </p:childTnLst>
                                </p:cTn>
                              </p:par>
                              <p:par>
                                <p:cTn id="257" presetID="22" presetClass="entr" presetSubtype="8" fill="hold" grpId="0" nodeType="withEffect">
                                  <p:stCondLst>
                                    <p:cond delay="1750"/>
                                  </p:stCondLst>
                                  <p:childTnLst>
                                    <p:set>
                                      <p:cBhvr>
                                        <p:cTn id="258" dur="1" fill="hold">
                                          <p:stCondLst>
                                            <p:cond delay="0"/>
                                          </p:stCondLst>
                                        </p:cTn>
                                        <p:tgtEl>
                                          <p:spTgt spid="58"/>
                                        </p:tgtEl>
                                        <p:attrNameLst>
                                          <p:attrName>style.visibility</p:attrName>
                                        </p:attrNameLst>
                                      </p:cBhvr>
                                      <p:to>
                                        <p:strVal val="visible"/>
                                      </p:to>
                                    </p:set>
                                    <p:animEffect transition="in" filter="wipe(left)">
                                      <p:cBhvr>
                                        <p:cTn id="259" dur="500"/>
                                        <p:tgtEl>
                                          <p:spTgt spid="58"/>
                                        </p:tgtEl>
                                      </p:cBhvr>
                                    </p:animEffect>
                                  </p:childTnLst>
                                </p:cTn>
                              </p:par>
                              <p:par>
                                <p:cTn id="260" presetID="22" presetClass="entr" presetSubtype="8" fill="hold" grpId="0" nodeType="withEffect">
                                  <p:stCondLst>
                                    <p:cond delay="1750"/>
                                  </p:stCondLst>
                                  <p:childTnLst>
                                    <p:set>
                                      <p:cBhvr>
                                        <p:cTn id="261" dur="1" fill="hold">
                                          <p:stCondLst>
                                            <p:cond delay="0"/>
                                          </p:stCondLst>
                                        </p:cTn>
                                        <p:tgtEl>
                                          <p:spTgt spid="62"/>
                                        </p:tgtEl>
                                        <p:attrNameLst>
                                          <p:attrName>style.visibility</p:attrName>
                                        </p:attrNameLst>
                                      </p:cBhvr>
                                      <p:to>
                                        <p:strVal val="visible"/>
                                      </p:to>
                                    </p:set>
                                    <p:animEffect transition="in" filter="wipe(left)">
                                      <p:cBhvr>
                                        <p:cTn id="2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60" grpId="0"/>
      <p:bldP spid="60" grpId="1"/>
      <p:bldP spid="58" grpId="0"/>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03</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B1906E2-2477-424F-96C8-64B6645C7922}"/>
              </a:ext>
            </a:extLst>
          </p:cNvPr>
          <p:cNvSpPr txBox="1"/>
          <p:nvPr/>
        </p:nvSpPr>
        <p:spPr>
          <a:xfrm>
            <a:off x="1299234" y="1206929"/>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2" name="文本框 61">
            <a:extLst>
              <a:ext uri="{FF2B5EF4-FFF2-40B4-BE49-F238E27FC236}">
                <a16:creationId xmlns:a16="http://schemas.microsoft.com/office/drawing/2014/main" id="{03564AF4-4688-443A-9827-7757379342D9}"/>
              </a:ext>
            </a:extLst>
          </p:cNvPr>
          <p:cNvSpPr txBox="1"/>
          <p:nvPr/>
        </p:nvSpPr>
        <p:spPr>
          <a:xfrm>
            <a:off x="1086912" y="1740634"/>
            <a:ext cx="7068124" cy="369332"/>
          </a:xfrm>
          <a:prstGeom prst="rect">
            <a:avLst/>
          </a:prstGeom>
          <a:noFill/>
        </p:spPr>
        <p:txBody>
          <a:bodyPr wrap="square" rtlCol="0">
            <a:spAutoFit/>
          </a:bodyPr>
          <a:lstStyle/>
          <a:p>
            <a:r>
              <a:rPr lang="en-US" altLang="zh-CN" b="1" dirty="0" smtClean="0"/>
              <a:t>1. Wall </a:t>
            </a:r>
            <a:r>
              <a:rPr lang="zh-CN" altLang="en-US" b="1" dirty="0"/>
              <a:t>类函数及变量说明 </a:t>
            </a:r>
            <a:endParaRPr lang="en-US" altLang="zh-CN" b="1" dirty="0" smtClean="0"/>
          </a:p>
        </p:txBody>
      </p:sp>
      <p:grpSp>
        <p:nvGrpSpPr>
          <p:cNvPr id="3" name="组合 2">
            <a:extLst>
              <a:ext uri="{FF2B5EF4-FFF2-40B4-BE49-F238E27FC236}">
                <a16:creationId xmlns:a16="http://schemas.microsoft.com/office/drawing/2014/main" id="{3E11B167-385C-40AB-BFB8-9C036D06725F}"/>
              </a:ext>
            </a:extLst>
          </p:cNvPr>
          <p:cNvGrpSpPr/>
          <p:nvPr/>
        </p:nvGrpSpPr>
        <p:grpSpPr>
          <a:xfrm>
            <a:off x="1187538" y="924688"/>
            <a:ext cx="5445274" cy="400110"/>
            <a:chOff x="1187538" y="924688"/>
            <a:chExt cx="5445274" cy="400110"/>
          </a:xfrm>
        </p:grpSpPr>
        <p:sp>
          <p:nvSpPr>
            <p:cNvPr id="65" name="椭圆 64">
              <a:extLst>
                <a:ext uri="{FF2B5EF4-FFF2-40B4-BE49-F238E27FC236}">
                  <a16:creationId xmlns:a16="http://schemas.microsoft.com/office/drawing/2014/main" id="{0855E333-4F64-4634-A8BA-ACA1201CAC7F}"/>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a:extLst>
                <a:ext uri="{FF2B5EF4-FFF2-40B4-BE49-F238E27FC236}">
                  <a16:creationId xmlns:a16="http://schemas.microsoft.com/office/drawing/2014/main" id="{0C305FAA-0448-4D39-B4D1-DD2125EEC9F0}"/>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椭圆 67">
              <a:extLst>
                <a:ext uri="{FF2B5EF4-FFF2-40B4-BE49-F238E27FC236}">
                  <a16:creationId xmlns:a16="http://schemas.microsoft.com/office/drawing/2014/main" id="{72B2DC51-EBDE-446A-B4AA-74ABEA8A1846}"/>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D8EB2BB-4E4C-4E93-BCD7-576D0F2ED907}"/>
                </a:ext>
              </a:extLst>
            </p:cNvPr>
            <p:cNvSpPr txBox="1"/>
            <p:nvPr/>
          </p:nvSpPr>
          <p:spPr>
            <a:xfrm>
              <a:off x="2521461" y="924688"/>
              <a:ext cx="4111351" cy="400110"/>
            </a:xfrm>
            <a:prstGeom prst="rect">
              <a:avLst/>
            </a:prstGeom>
            <a:noFill/>
          </p:spPr>
          <p:txBody>
            <a:bodyPr wrap="square" rtlCol="0">
              <a:spAutoFit/>
            </a:bodyPr>
            <a:lstStyle/>
            <a:p>
              <a:r>
                <a:rPr lang="zh-CN" altLang="en-US" sz="2000" b="1" dirty="0" smtClean="0">
                  <a:latin typeface="-apple-system"/>
                </a:rPr>
                <a:t>类说明</a:t>
              </a:r>
              <a:r>
                <a:rPr lang="en-US" altLang="zh-CN" sz="2000" b="1" dirty="0" smtClean="0">
                  <a:latin typeface="-apple-system"/>
                </a:rPr>
                <a:t>——</a:t>
              </a:r>
              <a:r>
                <a:rPr lang="zh-CN" altLang="en-US" sz="2000" b="1" dirty="0" smtClean="0">
                  <a:latin typeface="-apple-system"/>
                </a:rPr>
                <a:t>实现俄罗斯方块</a:t>
              </a:r>
              <a:endParaRPr lang="zh-CN" altLang="en-US" sz="2000" b="1" dirty="0">
                <a:latin typeface="-apple-system"/>
              </a:endParaRPr>
            </a:p>
          </p:txBody>
        </p:sp>
      </p:grpSp>
      <p:sp>
        <p:nvSpPr>
          <p:cNvPr id="4" name="TextBox 3"/>
          <p:cNvSpPr txBox="1"/>
          <p:nvPr/>
        </p:nvSpPr>
        <p:spPr>
          <a:xfrm>
            <a:off x="1086912" y="2420461"/>
            <a:ext cx="7665202" cy="3293209"/>
          </a:xfrm>
          <a:prstGeom prst="rect">
            <a:avLst/>
          </a:prstGeom>
          <a:noFill/>
        </p:spPr>
        <p:txBody>
          <a:bodyPr wrap="square" rtlCol="0">
            <a:spAutoFit/>
          </a:bodyPr>
          <a:lstStyle/>
          <a:p>
            <a:r>
              <a:rPr lang="zh-CN" altLang="en-US" b="1" dirty="0"/>
              <a:t>实现程序的各个界面即消除计分功能</a:t>
            </a:r>
            <a:endParaRPr lang="en-US" b="1" dirty="0" smtClean="0"/>
          </a:p>
          <a:p>
            <a:r>
              <a:rPr lang="en-US" sz="1600" dirty="0" err="1" smtClean="0"/>
              <a:t>draw_grids</a:t>
            </a:r>
            <a:r>
              <a:rPr lang="en-US" sz="1600" dirty="0"/>
              <a:t>(): </a:t>
            </a:r>
            <a:r>
              <a:rPr lang="zh-CN" altLang="en-US" sz="1600" dirty="0"/>
              <a:t>画游戏背景方格 </a:t>
            </a:r>
            <a:endParaRPr lang="en-US" altLang="zh-CN" sz="1600" dirty="0" smtClean="0"/>
          </a:p>
          <a:p>
            <a:r>
              <a:rPr lang="en-US" sz="1600" dirty="0" err="1" smtClean="0"/>
              <a:t>draw_matrix</a:t>
            </a:r>
            <a:r>
              <a:rPr lang="en-US" sz="1600" dirty="0"/>
              <a:t>(): </a:t>
            </a:r>
            <a:r>
              <a:rPr lang="zh-CN" altLang="en-US" sz="1600" dirty="0"/>
              <a:t>根据二维矩阵绘制已存在的格子 </a:t>
            </a:r>
            <a:endParaRPr lang="en-US" altLang="zh-CN" sz="1600" dirty="0" smtClean="0"/>
          </a:p>
          <a:p>
            <a:r>
              <a:rPr lang="en-US" sz="1600" dirty="0" err="1" smtClean="0"/>
              <a:t>remove_full_line</a:t>
            </a:r>
            <a:r>
              <a:rPr lang="en-US" sz="1600" dirty="0"/>
              <a:t>(): </a:t>
            </a:r>
            <a:r>
              <a:rPr lang="zh-CN" altLang="en-US" sz="1600" dirty="0"/>
              <a:t>消除一行并计分 </a:t>
            </a:r>
            <a:endParaRPr lang="en-US" altLang="zh-CN" sz="1600" dirty="0" smtClean="0"/>
          </a:p>
          <a:p>
            <a:r>
              <a:rPr lang="en-US" sz="1600" dirty="0" err="1" smtClean="0"/>
              <a:t>show_text</a:t>
            </a:r>
            <a:r>
              <a:rPr lang="en-US" sz="1600" dirty="0"/>
              <a:t>()：</a:t>
            </a:r>
            <a:r>
              <a:rPr lang="zh-CN" altLang="en-US" sz="1600" dirty="0"/>
              <a:t>封装的写文字的函数 </a:t>
            </a:r>
            <a:endParaRPr lang="en-US" altLang="zh-CN" sz="1600" dirty="0" smtClean="0"/>
          </a:p>
          <a:p>
            <a:r>
              <a:rPr lang="en-US" sz="1600" dirty="0" err="1" smtClean="0"/>
              <a:t>draw_score</a:t>
            </a:r>
            <a:r>
              <a:rPr lang="en-US" sz="1600" dirty="0"/>
              <a:t>(): </a:t>
            </a:r>
            <a:r>
              <a:rPr lang="zh-CN" altLang="en-US" sz="1600" dirty="0"/>
              <a:t>记录分数 </a:t>
            </a:r>
            <a:endParaRPr lang="en-US" altLang="zh-CN" sz="1600" dirty="0" smtClean="0"/>
          </a:p>
          <a:p>
            <a:r>
              <a:rPr lang="en-US" sz="1600" dirty="0" err="1" smtClean="0"/>
              <a:t>showPause</a:t>
            </a:r>
            <a:r>
              <a:rPr lang="en-US" sz="1600" dirty="0"/>
              <a:t>(): </a:t>
            </a:r>
            <a:r>
              <a:rPr lang="zh-CN" altLang="en-US" sz="1600" dirty="0"/>
              <a:t>暂停界面 </a:t>
            </a:r>
            <a:endParaRPr lang="en-US" altLang="zh-CN" sz="1600" dirty="0" smtClean="0"/>
          </a:p>
          <a:p>
            <a:r>
              <a:rPr lang="en-US" sz="1600" dirty="0" err="1" smtClean="0"/>
              <a:t>show_welcome</a:t>
            </a:r>
            <a:r>
              <a:rPr lang="en-US" sz="1600" dirty="0"/>
              <a:t>(): </a:t>
            </a:r>
            <a:r>
              <a:rPr lang="zh-CN" altLang="en-US" sz="1600" dirty="0"/>
              <a:t>欢迎界面 </a:t>
            </a:r>
            <a:endParaRPr lang="en-US" altLang="zh-CN" sz="1600" dirty="0" smtClean="0"/>
          </a:p>
          <a:p>
            <a:r>
              <a:rPr lang="en-US" sz="1600" dirty="0" err="1" smtClean="0"/>
              <a:t>drawALL</a:t>
            </a:r>
            <a:r>
              <a:rPr lang="en-US" sz="1600" dirty="0"/>
              <a:t>() </a:t>
            </a:r>
            <a:r>
              <a:rPr lang="zh-CN" altLang="en-US" sz="1600" dirty="0"/>
              <a:t>封装的函数，用于绘制背景，分数，格子等组件 </a:t>
            </a:r>
            <a:r>
              <a:rPr lang="en-US" sz="1600" dirty="0" err="1"/>
              <a:t>drawNextBrick</a:t>
            </a:r>
            <a:r>
              <a:rPr lang="en-US" sz="1600" dirty="0"/>
              <a:t>(): </a:t>
            </a:r>
            <a:r>
              <a:rPr lang="zh-CN" altLang="en-US" sz="1600" dirty="0"/>
              <a:t>绘制下一个方块 </a:t>
            </a:r>
            <a:endParaRPr lang="en-US" altLang="zh-CN" sz="1600" dirty="0" smtClean="0"/>
          </a:p>
          <a:p>
            <a:r>
              <a:rPr lang="en-US" sz="1600" dirty="0" err="1" smtClean="0"/>
              <a:t>getHeightScore</a:t>
            </a:r>
            <a:r>
              <a:rPr lang="en-US" sz="1600" dirty="0"/>
              <a:t>(): </a:t>
            </a:r>
            <a:r>
              <a:rPr lang="zh-CN" altLang="en-US" sz="1600" dirty="0"/>
              <a:t>获取最高分 </a:t>
            </a:r>
            <a:endParaRPr lang="en-US" altLang="zh-CN" sz="1600" dirty="0" smtClean="0"/>
          </a:p>
          <a:p>
            <a:r>
              <a:rPr lang="en-US" sz="1600" dirty="0" err="1" smtClean="0"/>
              <a:t>writeHeightScore</a:t>
            </a:r>
            <a:r>
              <a:rPr lang="en-US" sz="1600" dirty="0"/>
              <a:t>(): </a:t>
            </a:r>
            <a:r>
              <a:rPr lang="zh-CN" altLang="en-US" sz="1600" dirty="0"/>
              <a:t>写入最高分 </a:t>
            </a:r>
            <a:endParaRPr lang="en-US" altLang="zh-CN" sz="1600" dirty="0" smtClean="0"/>
          </a:p>
          <a:p>
            <a:r>
              <a:rPr lang="en-US" sz="1600" dirty="0" err="1" smtClean="0"/>
              <a:t>showAD</a:t>
            </a:r>
            <a:r>
              <a:rPr lang="en-US" sz="1600" dirty="0"/>
              <a:t>(): </a:t>
            </a:r>
            <a:r>
              <a:rPr lang="zh-CN" altLang="en-US" sz="1600" dirty="0"/>
              <a:t>展示我组强烈的征婚内容</a:t>
            </a:r>
          </a:p>
        </p:txBody>
      </p:sp>
    </p:spTree>
    <p:extLst>
      <p:ext uri="{BB962C8B-B14F-4D97-AF65-F5344CB8AC3E}">
        <p14:creationId xmlns:p14="http://schemas.microsoft.com/office/powerpoint/2010/main" val="359076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1000" fill="hold"/>
                                        <p:tgtEl>
                                          <p:spTgt spid="171"/>
                                        </p:tgtEl>
                                        <p:attrNameLst>
                                          <p:attrName>ppt_w</p:attrName>
                                        </p:attrNameLst>
                                      </p:cBhvr>
                                      <p:tavLst>
                                        <p:tav tm="0">
                                          <p:val>
                                            <p:fltVal val="0"/>
                                          </p:val>
                                        </p:tav>
                                        <p:tav tm="100000">
                                          <p:val>
                                            <p:strVal val="#ppt_w"/>
                                          </p:val>
                                        </p:tav>
                                      </p:tavLst>
                                    </p:anim>
                                    <p:anim calcmode="lin" valueType="num">
                                      <p:cBhvr>
                                        <p:cTn id="19" dur="1000" fill="hold"/>
                                        <p:tgtEl>
                                          <p:spTgt spid="171"/>
                                        </p:tgtEl>
                                        <p:attrNameLst>
                                          <p:attrName>ppt_h</p:attrName>
                                        </p:attrNameLst>
                                      </p:cBhvr>
                                      <p:tavLst>
                                        <p:tav tm="0">
                                          <p:val>
                                            <p:fltVal val="0"/>
                                          </p:val>
                                        </p:tav>
                                        <p:tav tm="100000">
                                          <p:val>
                                            <p:strVal val="#ppt_h"/>
                                          </p:val>
                                        </p:tav>
                                      </p:tavLst>
                                    </p:anim>
                                    <p:anim calcmode="lin" valueType="num">
                                      <p:cBhvr>
                                        <p:cTn id="20" dur="1000" fill="hold"/>
                                        <p:tgtEl>
                                          <p:spTgt spid="171"/>
                                        </p:tgtEl>
                                        <p:attrNameLst>
                                          <p:attrName>style.rotation</p:attrName>
                                        </p:attrNameLst>
                                      </p:cBhvr>
                                      <p:tavLst>
                                        <p:tav tm="0">
                                          <p:val>
                                            <p:fltVal val="90"/>
                                          </p:val>
                                        </p:tav>
                                        <p:tav tm="100000">
                                          <p:val>
                                            <p:fltVal val="0"/>
                                          </p:val>
                                        </p:tav>
                                      </p:tavLst>
                                    </p:anim>
                                    <p:animEffect transition="in" filter="fade">
                                      <p:cBhvr>
                                        <p:cTn id="21" dur="1000"/>
                                        <p:tgtEl>
                                          <p:spTgt spid="171"/>
                                        </p:tgtEl>
                                      </p:cBhvr>
                                    </p:animEffect>
                                  </p:childTnLst>
                                </p:cTn>
                              </p:par>
                              <p:par>
                                <p:cTn id="22" presetID="31" presetClass="entr" presetSubtype="0" fill="hold" nodeType="withEffect">
                                  <p:stCondLst>
                                    <p:cond delay="500"/>
                                  </p:stCondLst>
                                  <p:childTnLst>
                                    <p:set>
                                      <p:cBhvr>
                                        <p:cTn id="23" dur="1" fill="hold">
                                          <p:stCondLst>
                                            <p:cond delay="0"/>
                                          </p:stCondLst>
                                        </p:cTn>
                                        <p:tgtEl>
                                          <p:spTgt spid="122"/>
                                        </p:tgtEl>
                                        <p:attrNameLst>
                                          <p:attrName>style.visibility</p:attrName>
                                        </p:attrNameLst>
                                      </p:cBhvr>
                                      <p:to>
                                        <p:strVal val="visible"/>
                                      </p:to>
                                    </p:set>
                                    <p:anim calcmode="lin" valueType="num">
                                      <p:cBhvr>
                                        <p:cTn id="24" dur="1000" fill="hold"/>
                                        <p:tgtEl>
                                          <p:spTgt spid="122"/>
                                        </p:tgtEl>
                                        <p:attrNameLst>
                                          <p:attrName>ppt_w</p:attrName>
                                        </p:attrNameLst>
                                      </p:cBhvr>
                                      <p:tavLst>
                                        <p:tav tm="0">
                                          <p:val>
                                            <p:fltVal val="0"/>
                                          </p:val>
                                        </p:tav>
                                        <p:tav tm="100000">
                                          <p:val>
                                            <p:strVal val="#ppt_w"/>
                                          </p:val>
                                        </p:tav>
                                      </p:tavLst>
                                    </p:anim>
                                    <p:anim calcmode="lin" valueType="num">
                                      <p:cBhvr>
                                        <p:cTn id="25" dur="1000" fill="hold"/>
                                        <p:tgtEl>
                                          <p:spTgt spid="122"/>
                                        </p:tgtEl>
                                        <p:attrNameLst>
                                          <p:attrName>ppt_h</p:attrName>
                                        </p:attrNameLst>
                                      </p:cBhvr>
                                      <p:tavLst>
                                        <p:tav tm="0">
                                          <p:val>
                                            <p:fltVal val="0"/>
                                          </p:val>
                                        </p:tav>
                                        <p:tav tm="100000">
                                          <p:val>
                                            <p:strVal val="#ppt_h"/>
                                          </p:val>
                                        </p:tav>
                                      </p:tavLst>
                                    </p:anim>
                                    <p:anim calcmode="lin" valueType="num">
                                      <p:cBhvr>
                                        <p:cTn id="26" dur="1000" fill="hold"/>
                                        <p:tgtEl>
                                          <p:spTgt spid="122"/>
                                        </p:tgtEl>
                                        <p:attrNameLst>
                                          <p:attrName>style.rotation</p:attrName>
                                        </p:attrNameLst>
                                      </p:cBhvr>
                                      <p:tavLst>
                                        <p:tav tm="0">
                                          <p:val>
                                            <p:fltVal val="90"/>
                                          </p:val>
                                        </p:tav>
                                        <p:tav tm="100000">
                                          <p:val>
                                            <p:fltVal val="0"/>
                                          </p:val>
                                        </p:tav>
                                      </p:tavLst>
                                    </p:anim>
                                    <p:animEffect transition="in" filter="fade">
                                      <p:cBhvr>
                                        <p:cTn id="27" dur="1000"/>
                                        <p:tgtEl>
                                          <p:spTgt spid="122"/>
                                        </p:tgtEl>
                                      </p:cBhvr>
                                    </p:animEffect>
                                  </p:childTnLst>
                                </p:cTn>
                              </p:par>
                              <p:par>
                                <p:cTn id="28" presetID="31" presetClass="entr" presetSubtype="0" fill="hold" nodeType="withEffect">
                                  <p:stCondLst>
                                    <p:cond delay="500"/>
                                  </p:stCondLst>
                                  <p:childTnLst>
                                    <p:set>
                                      <p:cBhvr>
                                        <p:cTn id="29" dur="1" fill="hold">
                                          <p:stCondLst>
                                            <p:cond delay="0"/>
                                          </p:stCondLst>
                                        </p:cTn>
                                        <p:tgtEl>
                                          <p:spTgt spid="176"/>
                                        </p:tgtEl>
                                        <p:attrNameLst>
                                          <p:attrName>style.visibility</p:attrName>
                                        </p:attrNameLst>
                                      </p:cBhvr>
                                      <p:to>
                                        <p:strVal val="visible"/>
                                      </p:to>
                                    </p:set>
                                    <p:anim calcmode="lin" valueType="num">
                                      <p:cBhvr>
                                        <p:cTn id="30" dur="1000" fill="hold"/>
                                        <p:tgtEl>
                                          <p:spTgt spid="176"/>
                                        </p:tgtEl>
                                        <p:attrNameLst>
                                          <p:attrName>ppt_w</p:attrName>
                                        </p:attrNameLst>
                                      </p:cBhvr>
                                      <p:tavLst>
                                        <p:tav tm="0">
                                          <p:val>
                                            <p:fltVal val="0"/>
                                          </p:val>
                                        </p:tav>
                                        <p:tav tm="100000">
                                          <p:val>
                                            <p:strVal val="#ppt_w"/>
                                          </p:val>
                                        </p:tav>
                                      </p:tavLst>
                                    </p:anim>
                                    <p:anim calcmode="lin" valueType="num">
                                      <p:cBhvr>
                                        <p:cTn id="31" dur="1000" fill="hold"/>
                                        <p:tgtEl>
                                          <p:spTgt spid="176"/>
                                        </p:tgtEl>
                                        <p:attrNameLst>
                                          <p:attrName>ppt_h</p:attrName>
                                        </p:attrNameLst>
                                      </p:cBhvr>
                                      <p:tavLst>
                                        <p:tav tm="0">
                                          <p:val>
                                            <p:fltVal val="0"/>
                                          </p:val>
                                        </p:tav>
                                        <p:tav tm="100000">
                                          <p:val>
                                            <p:strVal val="#ppt_h"/>
                                          </p:val>
                                        </p:tav>
                                      </p:tavLst>
                                    </p:anim>
                                    <p:anim calcmode="lin" valueType="num">
                                      <p:cBhvr>
                                        <p:cTn id="32" dur="1000" fill="hold"/>
                                        <p:tgtEl>
                                          <p:spTgt spid="176"/>
                                        </p:tgtEl>
                                        <p:attrNameLst>
                                          <p:attrName>style.rotation</p:attrName>
                                        </p:attrNameLst>
                                      </p:cBhvr>
                                      <p:tavLst>
                                        <p:tav tm="0">
                                          <p:val>
                                            <p:fltVal val="90"/>
                                          </p:val>
                                        </p:tav>
                                        <p:tav tm="100000">
                                          <p:val>
                                            <p:fltVal val="0"/>
                                          </p:val>
                                        </p:tav>
                                      </p:tavLst>
                                    </p:anim>
                                    <p:animEffect transition="in" filter="fade">
                                      <p:cBhvr>
                                        <p:cTn id="33" dur="1000"/>
                                        <p:tgtEl>
                                          <p:spTgt spid="176"/>
                                        </p:tgtEl>
                                      </p:cBhvr>
                                    </p:animEffect>
                                  </p:childTnLst>
                                </p:cTn>
                              </p:par>
                              <p:par>
                                <p:cTn id="34" presetID="31" presetClass="entr" presetSubtype="0" fill="hold" nodeType="withEffect">
                                  <p:stCondLst>
                                    <p:cond delay="500"/>
                                  </p:stCondLst>
                                  <p:childTnLst>
                                    <p:set>
                                      <p:cBhvr>
                                        <p:cTn id="35" dur="1" fill="hold">
                                          <p:stCondLst>
                                            <p:cond delay="0"/>
                                          </p:stCondLst>
                                        </p:cTn>
                                        <p:tgtEl>
                                          <p:spTgt spid="188"/>
                                        </p:tgtEl>
                                        <p:attrNameLst>
                                          <p:attrName>style.visibility</p:attrName>
                                        </p:attrNameLst>
                                      </p:cBhvr>
                                      <p:to>
                                        <p:strVal val="visible"/>
                                      </p:to>
                                    </p:set>
                                    <p:anim calcmode="lin" valueType="num">
                                      <p:cBhvr>
                                        <p:cTn id="36" dur="1000" fill="hold"/>
                                        <p:tgtEl>
                                          <p:spTgt spid="188"/>
                                        </p:tgtEl>
                                        <p:attrNameLst>
                                          <p:attrName>ppt_w</p:attrName>
                                        </p:attrNameLst>
                                      </p:cBhvr>
                                      <p:tavLst>
                                        <p:tav tm="0">
                                          <p:val>
                                            <p:fltVal val="0"/>
                                          </p:val>
                                        </p:tav>
                                        <p:tav tm="100000">
                                          <p:val>
                                            <p:strVal val="#ppt_w"/>
                                          </p:val>
                                        </p:tav>
                                      </p:tavLst>
                                    </p:anim>
                                    <p:anim calcmode="lin" valueType="num">
                                      <p:cBhvr>
                                        <p:cTn id="37" dur="1000" fill="hold"/>
                                        <p:tgtEl>
                                          <p:spTgt spid="188"/>
                                        </p:tgtEl>
                                        <p:attrNameLst>
                                          <p:attrName>ppt_h</p:attrName>
                                        </p:attrNameLst>
                                      </p:cBhvr>
                                      <p:tavLst>
                                        <p:tav tm="0">
                                          <p:val>
                                            <p:fltVal val="0"/>
                                          </p:val>
                                        </p:tav>
                                        <p:tav tm="100000">
                                          <p:val>
                                            <p:strVal val="#ppt_h"/>
                                          </p:val>
                                        </p:tav>
                                      </p:tavLst>
                                    </p:anim>
                                    <p:anim calcmode="lin" valueType="num">
                                      <p:cBhvr>
                                        <p:cTn id="38" dur="1000" fill="hold"/>
                                        <p:tgtEl>
                                          <p:spTgt spid="188"/>
                                        </p:tgtEl>
                                        <p:attrNameLst>
                                          <p:attrName>style.rotation</p:attrName>
                                        </p:attrNameLst>
                                      </p:cBhvr>
                                      <p:tavLst>
                                        <p:tav tm="0">
                                          <p:val>
                                            <p:fltVal val="90"/>
                                          </p:val>
                                        </p:tav>
                                        <p:tav tm="100000">
                                          <p:val>
                                            <p:fltVal val="0"/>
                                          </p:val>
                                        </p:tav>
                                      </p:tavLst>
                                    </p:anim>
                                    <p:animEffect transition="in" filter="fade">
                                      <p:cBhvr>
                                        <p:cTn id="39" dur="1000"/>
                                        <p:tgtEl>
                                          <p:spTgt spid="188"/>
                                        </p:tgtEl>
                                      </p:cBhvr>
                                    </p:animEffect>
                                  </p:childTnLst>
                                </p:cTn>
                              </p:par>
                              <p:par>
                                <p:cTn id="40" presetID="31" presetClass="entr" presetSubtype="0" fill="hold" nodeType="withEffect">
                                  <p:stCondLst>
                                    <p:cond delay="500"/>
                                  </p:stCondLst>
                                  <p:childTnLst>
                                    <p:set>
                                      <p:cBhvr>
                                        <p:cTn id="41" dur="1" fill="hold">
                                          <p:stCondLst>
                                            <p:cond delay="0"/>
                                          </p:stCondLst>
                                        </p:cTn>
                                        <p:tgtEl>
                                          <p:spTgt spid="81"/>
                                        </p:tgtEl>
                                        <p:attrNameLst>
                                          <p:attrName>style.visibility</p:attrName>
                                        </p:attrNameLst>
                                      </p:cBhvr>
                                      <p:to>
                                        <p:strVal val="visible"/>
                                      </p:to>
                                    </p:set>
                                    <p:anim calcmode="lin" valueType="num">
                                      <p:cBhvr>
                                        <p:cTn id="42" dur="1000" fill="hold"/>
                                        <p:tgtEl>
                                          <p:spTgt spid="81"/>
                                        </p:tgtEl>
                                        <p:attrNameLst>
                                          <p:attrName>ppt_w</p:attrName>
                                        </p:attrNameLst>
                                      </p:cBhvr>
                                      <p:tavLst>
                                        <p:tav tm="0">
                                          <p:val>
                                            <p:fltVal val="0"/>
                                          </p:val>
                                        </p:tav>
                                        <p:tav tm="100000">
                                          <p:val>
                                            <p:strVal val="#ppt_w"/>
                                          </p:val>
                                        </p:tav>
                                      </p:tavLst>
                                    </p:anim>
                                    <p:anim calcmode="lin" valueType="num">
                                      <p:cBhvr>
                                        <p:cTn id="43" dur="1000" fill="hold"/>
                                        <p:tgtEl>
                                          <p:spTgt spid="81"/>
                                        </p:tgtEl>
                                        <p:attrNameLst>
                                          <p:attrName>ppt_h</p:attrName>
                                        </p:attrNameLst>
                                      </p:cBhvr>
                                      <p:tavLst>
                                        <p:tav tm="0">
                                          <p:val>
                                            <p:fltVal val="0"/>
                                          </p:val>
                                        </p:tav>
                                        <p:tav tm="100000">
                                          <p:val>
                                            <p:strVal val="#ppt_h"/>
                                          </p:val>
                                        </p:tav>
                                      </p:tavLst>
                                    </p:anim>
                                    <p:anim calcmode="lin" valueType="num">
                                      <p:cBhvr>
                                        <p:cTn id="44" dur="1000" fill="hold"/>
                                        <p:tgtEl>
                                          <p:spTgt spid="81"/>
                                        </p:tgtEl>
                                        <p:attrNameLst>
                                          <p:attrName>style.rotation</p:attrName>
                                        </p:attrNameLst>
                                      </p:cBhvr>
                                      <p:tavLst>
                                        <p:tav tm="0">
                                          <p:val>
                                            <p:fltVal val="90"/>
                                          </p:val>
                                        </p:tav>
                                        <p:tav tm="100000">
                                          <p:val>
                                            <p:fltVal val="0"/>
                                          </p:val>
                                        </p:tav>
                                      </p:tavLst>
                                    </p:anim>
                                    <p:animEffect transition="in" filter="fade">
                                      <p:cBhvr>
                                        <p:cTn id="45" dur="1000"/>
                                        <p:tgtEl>
                                          <p:spTgt spid="81"/>
                                        </p:tgtEl>
                                      </p:cBhvr>
                                    </p:animEffect>
                                  </p:childTnLst>
                                </p:cTn>
                              </p:par>
                              <p:par>
                                <p:cTn id="46" presetID="31" presetClass="entr" presetSubtype="0" fill="hold" nodeType="withEffect">
                                  <p:stCondLst>
                                    <p:cond delay="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1000" fill="hold"/>
                                        <p:tgtEl>
                                          <p:spTgt spid="84"/>
                                        </p:tgtEl>
                                        <p:attrNameLst>
                                          <p:attrName>ppt_w</p:attrName>
                                        </p:attrNameLst>
                                      </p:cBhvr>
                                      <p:tavLst>
                                        <p:tav tm="0">
                                          <p:val>
                                            <p:fltVal val="0"/>
                                          </p:val>
                                        </p:tav>
                                        <p:tav tm="100000">
                                          <p:val>
                                            <p:strVal val="#ppt_w"/>
                                          </p:val>
                                        </p:tav>
                                      </p:tavLst>
                                    </p:anim>
                                    <p:anim calcmode="lin" valueType="num">
                                      <p:cBhvr>
                                        <p:cTn id="49" dur="1000" fill="hold"/>
                                        <p:tgtEl>
                                          <p:spTgt spid="84"/>
                                        </p:tgtEl>
                                        <p:attrNameLst>
                                          <p:attrName>ppt_h</p:attrName>
                                        </p:attrNameLst>
                                      </p:cBhvr>
                                      <p:tavLst>
                                        <p:tav tm="0">
                                          <p:val>
                                            <p:fltVal val="0"/>
                                          </p:val>
                                        </p:tav>
                                        <p:tav tm="100000">
                                          <p:val>
                                            <p:strVal val="#ppt_h"/>
                                          </p:val>
                                        </p:tav>
                                      </p:tavLst>
                                    </p:anim>
                                    <p:anim calcmode="lin" valueType="num">
                                      <p:cBhvr>
                                        <p:cTn id="50" dur="1000" fill="hold"/>
                                        <p:tgtEl>
                                          <p:spTgt spid="84"/>
                                        </p:tgtEl>
                                        <p:attrNameLst>
                                          <p:attrName>style.rotation</p:attrName>
                                        </p:attrNameLst>
                                      </p:cBhvr>
                                      <p:tavLst>
                                        <p:tav tm="0">
                                          <p:val>
                                            <p:fltVal val="90"/>
                                          </p:val>
                                        </p:tav>
                                        <p:tav tm="100000">
                                          <p:val>
                                            <p:fltVal val="0"/>
                                          </p:val>
                                        </p:tav>
                                      </p:tavLst>
                                    </p:anim>
                                    <p:animEffect transition="in" filter="fade">
                                      <p:cBhvr>
                                        <p:cTn id="51" dur="1000"/>
                                        <p:tgtEl>
                                          <p:spTgt spid="84"/>
                                        </p:tgtEl>
                                      </p:cBhvr>
                                    </p:animEffect>
                                  </p:childTnLst>
                                </p:cTn>
                              </p:par>
                              <p:par>
                                <p:cTn id="52" presetID="31" presetClass="entr" presetSubtype="0" fill="hold" nodeType="withEffect">
                                  <p:stCondLst>
                                    <p:cond delay="50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1000" fill="hold"/>
                                        <p:tgtEl>
                                          <p:spTgt spid="167"/>
                                        </p:tgtEl>
                                        <p:attrNameLst>
                                          <p:attrName>ppt_w</p:attrName>
                                        </p:attrNameLst>
                                      </p:cBhvr>
                                      <p:tavLst>
                                        <p:tav tm="0">
                                          <p:val>
                                            <p:fltVal val="0"/>
                                          </p:val>
                                        </p:tav>
                                        <p:tav tm="100000">
                                          <p:val>
                                            <p:strVal val="#ppt_w"/>
                                          </p:val>
                                        </p:tav>
                                      </p:tavLst>
                                    </p:anim>
                                    <p:anim calcmode="lin" valueType="num">
                                      <p:cBhvr>
                                        <p:cTn id="55" dur="1000" fill="hold"/>
                                        <p:tgtEl>
                                          <p:spTgt spid="167"/>
                                        </p:tgtEl>
                                        <p:attrNameLst>
                                          <p:attrName>ppt_h</p:attrName>
                                        </p:attrNameLst>
                                      </p:cBhvr>
                                      <p:tavLst>
                                        <p:tav tm="0">
                                          <p:val>
                                            <p:fltVal val="0"/>
                                          </p:val>
                                        </p:tav>
                                        <p:tav tm="100000">
                                          <p:val>
                                            <p:strVal val="#ppt_h"/>
                                          </p:val>
                                        </p:tav>
                                      </p:tavLst>
                                    </p:anim>
                                    <p:anim calcmode="lin" valueType="num">
                                      <p:cBhvr>
                                        <p:cTn id="56" dur="1000" fill="hold"/>
                                        <p:tgtEl>
                                          <p:spTgt spid="167"/>
                                        </p:tgtEl>
                                        <p:attrNameLst>
                                          <p:attrName>style.rotation</p:attrName>
                                        </p:attrNameLst>
                                      </p:cBhvr>
                                      <p:tavLst>
                                        <p:tav tm="0">
                                          <p:val>
                                            <p:fltVal val="90"/>
                                          </p:val>
                                        </p:tav>
                                        <p:tav tm="100000">
                                          <p:val>
                                            <p:fltVal val="0"/>
                                          </p:val>
                                        </p:tav>
                                      </p:tavLst>
                                    </p:anim>
                                    <p:animEffect transition="in" filter="fade">
                                      <p:cBhvr>
                                        <p:cTn id="57" dur="1000"/>
                                        <p:tgtEl>
                                          <p:spTgt spid="167"/>
                                        </p:tgtEl>
                                      </p:cBhvr>
                                    </p:animEffect>
                                  </p:childTnLst>
                                </p:cTn>
                              </p:par>
                              <p:par>
                                <p:cTn id="58" presetID="31" presetClass="entr" presetSubtype="0" fill="hold" nodeType="withEffect">
                                  <p:stCondLst>
                                    <p:cond delay="5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1000" fill="hold"/>
                                        <p:tgtEl>
                                          <p:spTgt spid="59"/>
                                        </p:tgtEl>
                                        <p:attrNameLst>
                                          <p:attrName>ppt_w</p:attrName>
                                        </p:attrNameLst>
                                      </p:cBhvr>
                                      <p:tavLst>
                                        <p:tav tm="0">
                                          <p:val>
                                            <p:fltVal val="0"/>
                                          </p:val>
                                        </p:tav>
                                        <p:tav tm="100000">
                                          <p:val>
                                            <p:strVal val="#ppt_w"/>
                                          </p:val>
                                        </p:tav>
                                      </p:tavLst>
                                    </p:anim>
                                    <p:anim calcmode="lin" valueType="num">
                                      <p:cBhvr>
                                        <p:cTn id="61" dur="1000" fill="hold"/>
                                        <p:tgtEl>
                                          <p:spTgt spid="59"/>
                                        </p:tgtEl>
                                        <p:attrNameLst>
                                          <p:attrName>ppt_h</p:attrName>
                                        </p:attrNameLst>
                                      </p:cBhvr>
                                      <p:tavLst>
                                        <p:tav tm="0">
                                          <p:val>
                                            <p:fltVal val="0"/>
                                          </p:val>
                                        </p:tav>
                                        <p:tav tm="100000">
                                          <p:val>
                                            <p:strVal val="#ppt_h"/>
                                          </p:val>
                                        </p:tav>
                                      </p:tavLst>
                                    </p:anim>
                                    <p:anim calcmode="lin" valueType="num">
                                      <p:cBhvr>
                                        <p:cTn id="62" dur="1000" fill="hold"/>
                                        <p:tgtEl>
                                          <p:spTgt spid="59"/>
                                        </p:tgtEl>
                                        <p:attrNameLst>
                                          <p:attrName>style.rotation</p:attrName>
                                        </p:attrNameLst>
                                      </p:cBhvr>
                                      <p:tavLst>
                                        <p:tav tm="0">
                                          <p:val>
                                            <p:fltVal val="90"/>
                                          </p:val>
                                        </p:tav>
                                        <p:tav tm="100000">
                                          <p:val>
                                            <p:fltVal val="0"/>
                                          </p:val>
                                        </p:tav>
                                      </p:tavLst>
                                    </p:anim>
                                    <p:animEffect transition="in" filter="fade">
                                      <p:cBhvr>
                                        <p:cTn id="63" dur="1000"/>
                                        <p:tgtEl>
                                          <p:spTgt spid="59"/>
                                        </p:tgtEl>
                                      </p:cBhvr>
                                    </p:animEffect>
                                  </p:childTnLst>
                                </p:cTn>
                              </p:par>
                              <p:par>
                                <p:cTn id="64" presetID="31" presetClass="entr" presetSubtype="0" fill="hold" nodeType="withEffect">
                                  <p:stCondLst>
                                    <p:cond delay="500"/>
                                  </p:stCondLst>
                                  <p:childTnLst>
                                    <p:set>
                                      <p:cBhvr>
                                        <p:cTn id="65" dur="1" fill="hold">
                                          <p:stCondLst>
                                            <p:cond delay="0"/>
                                          </p:stCondLst>
                                        </p:cTn>
                                        <p:tgtEl>
                                          <p:spTgt spid="126"/>
                                        </p:tgtEl>
                                        <p:attrNameLst>
                                          <p:attrName>style.visibility</p:attrName>
                                        </p:attrNameLst>
                                      </p:cBhvr>
                                      <p:to>
                                        <p:strVal val="visible"/>
                                      </p:to>
                                    </p:set>
                                    <p:anim calcmode="lin" valueType="num">
                                      <p:cBhvr>
                                        <p:cTn id="66" dur="1000" fill="hold"/>
                                        <p:tgtEl>
                                          <p:spTgt spid="126"/>
                                        </p:tgtEl>
                                        <p:attrNameLst>
                                          <p:attrName>ppt_w</p:attrName>
                                        </p:attrNameLst>
                                      </p:cBhvr>
                                      <p:tavLst>
                                        <p:tav tm="0">
                                          <p:val>
                                            <p:fltVal val="0"/>
                                          </p:val>
                                        </p:tav>
                                        <p:tav tm="100000">
                                          <p:val>
                                            <p:strVal val="#ppt_w"/>
                                          </p:val>
                                        </p:tav>
                                      </p:tavLst>
                                    </p:anim>
                                    <p:anim calcmode="lin" valueType="num">
                                      <p:cBhvr>
                                        <p:cTn id="67" dur="1000" fill="hold"/>
                                        <p:tgtEl>
                                          <p:spTgt spid="126"/>
                                        </p:tgtEl>
                                        <p:attrNameLst>
                                          <p:attrName>ppt_h</p:attrName>
                                        </p:attrNameLst>
                                      </p:cBhvr>
                                      <p:tavLst>
                                        <p:tav tm="0">
                                          <p:val>
                                            <p:fltVal val="0"/>
                                          </p:val>
                                        </p:tav>
                                        <p:tav tm="100000">
                                          <p:val>
                                            <p:strVal val="#ppt_h"/>
                                          </p:val>
                                        </p:tav>
                                      </p:tavLst>
                                    </p:anim>
                                    <p:anim calcmode="lin" valueType="num">
                                      <p:cBhvr>
                                        <p:cTn id="68" dur="1000" fill="hold"/>
                                        <p:tgtEl>
                                          <p:spTgt spid="126"/>
                                        </p:tgtEl>
                                        <p:attrNameLst>
                                          <p:attrName>style.rotation</p:attrName>
                                        </p:attrNameLst>
                                      </p:cBhvr>
                                      <p:tavLst>
                                        <p:tav tm="0">
                                          <p:val>
                                            <p:fltVal val="90"/>
                                          </p:val>
                                        </p:tav>
                                        <p:tav tm="100000">
                                          <p:val>
                                            <p:fltVal val="0"/>
                                          </p:val>
                                        </p:tav>
                                      </p:tavLst>
                                    </p:anim>
                                    <p:animEffect transition="in" filter="fade">
                                      <p:cBhvr>
                                        <p:cTn id="69" dur="1000"/>
                                        <p:tgtEl>
                                          <p:spTgt spid="126"/>
                                        </p:tgtEl>
                                      </p:cBhvr>
                                    </p:animEffect>
                                  </p:childTnLst>
                                </p:cTn>
                              </p:par>
                              <p:par>
                                <p:cTn id="70" presetID="31" presetClass="entr" presetSubtype="0" fill="hold" nodeType="withEffect">
                                  <p:stCondLst>
                                    <p:cond delay="500"/>
                                  </p:stCondLst>
                                  <p:childTnLst>
                                    <p:set>
                                      <p:cBhvr>
                                        <p:cTn id="71" dur="1" fill="hold">
                                          <p:stCondLst>
                                            <p:cond delay="0"/>
                                          </p:stCondLst>
                                        </p:cTn>
                                        <p:tgtEl>
                                          <p:spTgt spid="66"/>
                                        </p:tgtEl>
                                        <p:attrNameLst>
                                          <p:attrName>style.visibility</p:attrName>
                                        </p:attrNameLst>
                                      </p:cBhvr>
                                      <p:to>
                                        <p:strVal val="visible"/>
                                      </p:to>
                                    </p:set>
                                    <p:anim calcmode="lin" valueType="num">
                                      <p:cBhvr>
                                        <p:cTn id="72" dur="1000" fill="hold"/>
                                        <p:tgtEl>
                                          <p:spTgt spid="66"/>
                                        </p:tgtEl>
                                        <p:attrNameLst>
                                          <p:attrName>ppt_w</p:attrName>
                                        </p:attrNameLst>
                                      </p:cBhvr>
                                      <p:tavLst>
                                        <p:tav tm="0">
                                          <p:val>
                                            <p:fltVal val="0"/>
                                          </p:val>
                                        </p:tav>
                                        <p:tav tm="100000">
                                          <p:val>
                                            <p:strVal val="#ppt_w"/>
                                          </p:val>
                                        </p:tav>
                                      </p:tavLst>
                                    </p:anim>
                                    <p:anim calcmode="lin" valueType="num">
                                      <p:cBhvr>
                                        <p:cTn id="73" dur="1000" fill="hold"/>
                                        <p:tgtEl>
                                          <p:spTgt spid="66"/>
                                        </p:tgtEl>
                                        <p:attrNameLst>
                                          <p:attrName>ppt_h</p:attrName>
                                        </p:attrNameLst>
                                      </p:cBhvr>
                                      <p:tavLst>
                                        <p:tav tm="0">
                                          <p:val>
                                            <p:fltVal val="0"/>
                                          </p:val>
                                        </p:tav>
                                        <p:tav tm="100000">
                                          <p:val>
                                            <p:strVal val="#ppt_h"/>
                                          </p:val>
                                        </p:tav>
                                      </p:tavLst>
                                    </p:anim>
                                    <p:anim calcmode="lin" valueType="num">
                                      <p:cBhvr>
                                        <p:cTn id="74" dur="1000" fill="hold"/>
                                        <p:tgtEl>
                                          <p:spTgt spid="66"/>
                                        </p:tgtEl>
                                        <p:attrNameLst>
                                          <p:attrName>style.rotation</p:attrName>
                                        </p:attrNameLst>
                                      </p:cBhvr>
                                      <p:tavLst>
                                        <p:tav tm="0">
                                          <p:val>
                                            <p:fltVal val="90"/>
                                          </p:val>
                                        </p:tav>
                                        <p:tav tm="100000">
                                          <p:val>
                                            <p:fltVal val="0"/>
                                          </p:val>
                                        </p:tav>
                                      </p:tavLst>
                                    </p:anim>
                                    <p:animEffect transition="in" filter="fade">
                                      <p:cBhvr>
                                        <p:cTn id="75" dur="1000"/>
                                        <p:tgtEl>
                                          <p:spTgt spid="66"/>
                                        </p:tgtEl>
                                      </p:cBhvr>
                                    </p:animEffect>
                                  </p:childTnLst>
                                </p:cTn>
                              </p:par>
                              <p:par>
                                <p:cTn id="76" presetID="31" presetClass="entr" presetSubtype="0" fill="hold" nodeType="withEffect">
                                  <p:stCondLst>
                                    <p:cond delay="500"/>
                                  </p:stCondLst>
                                  <p:childTnLst>
                                    <p:set>
                                      <p:cBhvr>
                                        <p:cTn id="77" dur="1" fill="hold">
                                          <p:stCondLst>
                                            <p:cond delay="0"/>
                                          </p:stCondLst>
                                        </p:cTn>
                                        <p:tgtEl>
                                          <p:spTgt spid="73"/>
                                        </p:tgtEl>
                                        <p:attrNameLst>
                                          <p:attrName>style.visibility</p:attrName>
                                        </p:attrNameLst>
                                      </p:cBhvr>
                                      <p:to>
                                        <p:strVal val="visible"/>
                                      </p:to>
                                    </p:set>
                                    <p:anim calcmode="lin" valueType="num">
                                      <p:cBhvr>
                                        <p:cTn id="78" dur="1000" fill="hold"/>
                                        <p:tgtEl>
                                          <p:spTgt spid="73"/>
                                        </p:tgtEl>
                                        <p:attrNameLst>
                                          <p:attrName>ppt_w</p:attrName>
                                        </p:attrNameLst>
                                      </p:cBhvr>
                                      <p:tavLst>
                                        <p:tav tm="0">
                                          <p:val>
                                            <p:fltVal val="0"/>
                                          </p:val>
                                        </p:tav>
                                        <p:tav tm="100000">
                                          <p:val>
                                            <p:strVal val="#ppt_w"/>
                                          </p:val>
                                        </p:tav>
                                      </p:tavLst>
                                    </p:anim>
                                    <p:anim calcmode="lin" valueType="num">
                                      <p:cBhvr>
                                        <p:cTn id="79" dur="1000" fill="hold"/>
                                        <p:tgtEl>
                                          <p:spTgt spid="73"/>
                                        </p:tgtEl>
                                        <p:attrNameLst>
                                          <p:attrName>ppt_h</p:attrName>
                                        </p:attrNameLst>
                                      </p:cBhvr>
                                      <p:tavLst>
                                        <p:tav tm="0">
                                          <p:val>
                                            <p:fltVal val="0"/>
                                          </p:val>
                                        </p:tav>
                                        <p:tav tm="100000">
                                          <p:val>
                                            <p:strVal val="#ppt_h"/>
                                          </p:val>
                                        </p:tav>
                                      </p:tavLst>
                                    </p:anim>
                                    <p:anim calcmode="lin" valueType="num">
                                      <p:cBhvr>
                                        <p:cTn id="80" dur="1000" fill="hold"/>
                                        <p:tgtEl>
                                          <p:spTgt spid="73"/>
                                        </p:tgtEl>
                                        <p:attrNameLst>
                                          <p:attrName>style.rotation</p:attrName>
                                        </p:attrNameLst>
                                      </p:cBhvr>
                                      <p:tavLst>
                                        <p:tav tm="0">
                                          <p:val>
                                            <p:fltVal val="90"/>
                                          </p:val>
                                        </p:tav>
                                        <p:tav tm="100000">
                                          <p:val>
                                            <p:fltVal val="0"/>
                                          </p:val>
                                        </p:tav>
                                      </p:tavLst>
                                    </p:anim>
                                    <p:animEffect transition="in" filter="fade">
                                      <p:cBhvr>
                                        <p:cTn id="81" dur="1000"/>
                                        <p:tgtEl>
                                          <p:spTgt spid="7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6"/>
                                        </p:tgtEl>
                                        <p:attrNameLst>
                                          <p:attrName>style.visibility</p:attrName>
                                        </p:attrNameLst>
                                      </p:cBhvr>
                                      <p:to>
                                        <p:strVal val="visible"/>
                                      </p:to>
                                    </p:set>
                                    <p:anim calcmode="lin" valueType="num">
                                      <p:cBhvr>
                                        <p:cTn id="84" dur="1000" fill="hold"/>
                                        <p:tgtEl>
                                          <p:spTgt spid="146"/>
                                        </p:tgtEl>
                                        <p:attrNameLst>
                                          <p:attrName>ppt_w</p:attrName>
                                        </p:attrNameLst>
                                      </p:cBhvr>
                                      <p:tavLst>
                                        <p:tav tm="0">
                                          <p:val>
                                            <p:fltVal val="0"/>
                                          </p:val>
                                        </p:tav>
                                        <p:tav tm="100000">
                                          <p:val>
                                            <p:strVal val="#ppt_w"/>
                                          </p:val>
                                        </p:tav>
                                      </p:tavLst>
                                    </p:anim>
                                    <p:anim calcmode="lin" valueType="num">
                                      <p:cBhvr>
                                        <p:cTn id="85" dur="1000" fill="hold"/>
                                        <p:tgtEl>
                                          <p:spTgt spid="146"/>
                                        </p:tgtEl>
                                        <p:attrNameLst>
                                          <p:attrName>ppt_h</p:attrName>
                                        </p:attrNameLst>
                                      </p:cBhvr>
                                      <p:tavLst>
                                        <p:tav tm="0">
                                          <p:val>
                                            <p:fltVal val="0"/>
                                          </p:val>
                                        </p:tav>
                                        <p:tav tm="100000">
                                          <p:val>
                                            <p:strVal val="#ppt_h"/>
                                          </p:val>
                                        </p:tav>
                                      </p:tavLst>
                                    </p:anim>
                                    <p:anim calcmode="lin" valueType="num">
                                      <p:cBhvr>
                                        <p:cTn id="86" dur="1000" fill="hold"/>
                                        <p:tgtEl>
                                          <p:spTgt spid="146"/>
                                        </p:tgtEl>
                                        <p:attrNameLst>
                                          <p:attrName>style.rotation</p:attrName>
                                        </p:attrNameLst>
                                      </p:cBhvr>
                                      <p:tavLst>
                                        <p:tav tm="0">
                                          <p:val>
                                            <p:fltVal val="90"/>
                                          </p:val>
                                        </p:tav>
                                        <p:tav tm="100000">
                                          <p:val>
                                            <p:fltVal val="0"/>
                                          </p:val>
                                        </p:tav>
                                      </p:tavLst>
                                    </p:anim>
                                    <p:animEffect transition="in" filter="fade">
                                      <p:cBhvr>
                                        <p:cTn id="87" dur="1000"/>
                                        <p:tgtEl>
                                          <p:spTgt spid="146"/>
                                        </p:tgtEl>
                                      </p:cBhvr>
                                    </p:animEffect>
                                  </p:childTnLst>
                                </p:cTn>
                              </p:par>
                              <p:par>
                                <p:cTn id="88" presetID="31" presetClass="entr" presetSubtype="0" fill="hold" nodeType="withEffect">
                                  <p:stCondLst>
                                    <p:cond delay="500"/>
                                  </p:stCondLst>
                                  <p:childTnLst>
                                    <p:set>
                                      <p:cBhvr>
                                        <p:cTn id="89" dur="1" fill="hold">
                                          <p:stCondLst>
                                            <p:cond delay="0"/>
                                          </p:stCondLst>
                                        </p:cTn>
                                        <p:tgtEl>
                                          <p:spTgt spid="102"/>
                                        </p:tgtEl>
                                        <p:attrNameLst>
                                          <p:attrName>style.visibility</p:attrName>
                                        </p:attrNameLst>
                                      </p:cBhvr>
                                      <p:to>
                                        <p:strVal val="visible"/>
                                      </p:to>
                                    </p:set>
                                    <p:anim calcmode="lin" valueType="num">
                                      <p:cBhvr>
                                        <p:cTn id="90" dur="1000" fill="hold"/>
                                        <p:tgtEl>
                                          <p:spTgt spid="102"/>
                                        </p:tgtEl>
                                        <p:attrNameLst>
                                          <p:attrName>ppt_w</p:attrName>
                                        </p:attrNameLst>
                                      </p:cBhvr>
                                      <p:tavLst>
                                        <p:tav tm="0">
                                          <p:val>
                                            <p:fltVal val="0"/>
                                          </p:val>
                                        </p:tav>
                                        <p:tav tm="100000">
                                          <p:val>
                                            <p:strVal val="#ppt_w"/>
                                          </p:val>
                                        </p:tav>
                                      </p:tavLst>
                                    </p:anim>
                                    <p:anim calcmode="lin" valueType="num">
                                      <p:cBhvr>
                                        <p:cTn id="91" dur="1000" fill="hold"/>
                                        <p:tgtEl>
                                          <p:spTgt spid="102"/>
                                        </p:tgtEl>
                                        <p:attrNameLst>
                                          <p:attrName>ppt_h</p:attrName>
                                        </p:attrNameLst>
                                      </p:cBhvr>
                                      <p:tavLst>
                                        <p:tav tm="0">
                                          <p:val>
                                            <p:fltVal val="0"/>
                                          </p:val>
                                        </p:tav>
                                        <p:tav tm="100000">
                                          <p:val>
                                            <p:strVal val="#ppt_h"/>
                                          </p:val>
                                        </p:tav>
                                      </p:tavLst>
                                    </p:anim>
                                    <p:anim calcmode="lin" valueType="num">
                                      <p:cBhvr>
                                        <p:cTn id="92" dur="1000" fill="hold"/>
                                        <p:tgtEl>
                                          <p:spTgt spid="102"/>
                                        </p:tgtEl>
                                        <p:attrNameLst>
                                          <p:attrName>style.rotation</p:attrName>
                                        </p:attrNameLst>
                                      </p:cBhvr>
                                      <p:tavLst>
                                        <p:tav tm="0">
                                          <p:val>
                                            <p:fltVal val="90"/>
                                          </p:val>
                                        </p:tav>
                                        <p:tav tm="100000">
                                          <p:val>
                                            <p:fltVal val="0"/>
                                          </p:val>
                                        </p:tav>
                                      </p:tavLst>
                                    </p:anim>
                                    <p:animEffect transition="in" filter="fade">
                                      <p:cBhvr>
                                        <p:cTn id="93" dur="1000"/>
                                        <p:tgtEl>
                                          <p:spTgt spid="102"/>
                                        </p:tgtEl>
                                      </p:cBhvr>
                                    </p:animEffect>
                                  </p:childTnLst>
                                </p:cTn>
                              </p:par>
                              <p:par>
                                <p:cTn id="94" presetID="31" presetClass="entr" presetSubtype="0" fill="hold" nodeType="withEffect">
                                  <p:stCondLst>
                                    <p:cond delay="500"/>
                                  </p:stCondLst>
                                  <p:childTnLst>
                                    <p:set>
                                      <p:cBhvr>
                                        <p:cTn id="95" dur="1" fill="hold">
                                          <p:stCondLst>
                                            <p:cond delay="0"/>
                                          </p:stCondLst>
                                        </p:cTn>
                                        <p:tgtEl>
                                          <p:spTgt spid="76"/>
                                        </p:tgtEl>
                                        <p:attrNameLst>
                                          <p:attrName>style.visibility</p:attrName>
                                        </p:attrNameLst>
                                      </p:cBhvr>
                                      <p:to>
                                        <p:strVal val="visible"/>
                                      </p:to>
                                    </p:set>
                                    <p:anim calcmode="lin" valueType="num">
                                      <p:cBhvr>
                                        <p:cTn id="96" dur="1000" fill="hold"/>
                                        <p:tgtEl>
                                          <p:spTgt spid="76"/>
                                        </p:tgtEl>
                                        <p:attrNameLst>
                                          <p:attrName>ppt_w</p:attrName>
                                        </p:attrNameLst>
                                      </p:cBhvr>
                                      <p:tavLst>
                                        <p:tav tm="0">
                                          <p:val>
                                            <p:fltVal val="0"/>
                                          </p:val>
                                        </p:tav>
                                        <p:tav tm="100000">
                                          <p:val>
                                            <p:strVal val="#ppt_w"/>
                                          </p:val>
                                        </p:tav>
                                      </p:tavLst>
                                    </p:anim>
                                    <p:anim calcmode="lin" valueType="num">
                                      <p:cBhvr>
                                        <p:cTn id="97" dur="1000" fill="hold"/>
                                        <p:tgtEl>
                                          <p:spTgt spid="76"/>
                                        </p:tgtEl>
                                        <p:attrNameLst>
                                          <p:attrName>ppt_h</p:attrName>
                                        </p:attrNameLst>
                                      </p:cBhvr>
                                      <p:tavLst>
                                        <p:tav tm="0">
                                          <p:val>
                                            <p:fltVal val="0"/>
                                          </p:val>
                                        </p:tav>
                                        <p:tav tm="100000">
                                          <p:val>
                                            <p:strVal val="#ppt_h"/>
                                          </p:val>
                                        </p:tav>
                                      </p:tavLst>
                                    </p:anim>
                                    <p:anim calcmode="lin" valueType="num">
                                      <p:cBhvr>
                                        <p:cTn id="98" dur="1000" fill="hold"/>
                                        <p:tgtEl>
                                          <p:spTgt spid="76"/>
                                        </p:tgtEl>
                                        <p:attrNameLst>
                                          <p:attrName>style.rotation</p:attrName>
                                        </p:attrNameLst>
                                      </p:cBhvr>
                                      <p:tavLst>
                                        <p:tav tm="0">
                                          <p:val>
                                            <p:fltVal val="90"/>
                                          </p:val>
                                        </p:tav>
                                        <p:tav tm="100000">
                                          <p:val>
                                            <p:fltVal val="0"/>
                                          </p:val>
                                        </p:tav>
                                      </p:tavLst>
                                    </p:anim>
                                    <p:animEffect transition="in" filter="fade">
                                      <p:cBhvr>
                                        <p:cTn id="99" dur="1000"/>
                                        <p:tgtEl>
                                          <p:spTgt spid="7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0"/>
                                        </p:tgtEl>
                                        <p:attrNameLst>
                                          <p:attrName>style.visibility</p:attrName>
                                        </p:attrNameLst>
                                      </p:cBhvr>
                                      <p:to>
                                        <p:strVal val="visible"/>
                                      </p:to>
                                    </p:set>
                                    <p:anim calcmode="lin" valueType="num">
                                      <p:cBhvr>
                                        <p:cTn id="102" dur="1000" fill="hold"/>
                                        <p:tgtEl>
                                          <p:spTgt spid="160"/>
                                        </p:tgtEl>
                                        <p:attrNameLst>
                                          <p:attrName>ppt_w</p:attrName>
                                        </p:attrNameLst>
                                      </p:cBhvr>
                                      <p:tavLst>
                                        <p:tav tm="0">
                                          <p:val>
                                            <p:fltVal val="0"/>
                                          </p:val>
                                        </p:tav>
                                        <p:tav tm="100000">
                                          <p:val>
                                            <p:strVal val="#ppt_w"/>
                                          </p:val>
                                        </p:tav>
                                      </p:tavLst>
                                    </p:anim>
                                    <p:anim calcmode="lin" valueType="num">
                                      <p:cBhvr>
                                        <p:cTn id="103" dur="1000" fill="hold"/>
                                        <p:tgtEl>
                                          <p:spTgt spid="160"/>
                                        </p:tgtEl>
                                        <p:attrNameLst>
                                          <p:attrName>ppt_h</p:attrName>
                                        </p:attrNameLst>
                                      </p:cBhvr>
                                      <p:tavLst>
                                        <p:tav tm="0">
                                          <p:val>
                                            <p:fltVal val="0"/>
                                          </p:val>
                                        </p:tav>
                                        <p:tav tm="100000">
                                          <p:val>
                                            <p:strVal val="#ppt_h"/>
                                          </p:val>
                                        </p:tav>
                                      </p:tavLst>
                                    </p:anim>
                                    <p:anim calcmode="lin" valueType="num">
                                      <p:cBhvr>
                                        <p:cTn id="104" dur="1000" fill="hold"/>
                                        <p:tgtEl>
                                          <p:spTgt spid="160"/>
                                        </p:tgtEl>
                                        <p:attrNameLst>
                                          <p:attrName>style.rotation</p:attrName>
                                        </p:attrNameLst>
                                      </p:cBhvr>
                                      <p:tavLst>
                                        <p:tav tm="0">
                                          <p:val>
                                            <p:fltVal val="90"/>
                                          </p:val>
                                        </p:tav>
                                        <p:tav tm="100000">
                                          <p:val>
                                            <p:fltVal val="0"/>
                                          </p:val>
                                        </p:tav>
                                      </p:tavLst>
                                    </p:anim>
                                    <p:animEffect transition="in" filter="fade">
                                      <p:cBhvr>
                                        <p:cTn id="105" dur="1000"/>
                                        <p:tgtEl>
                                          <p:spTgt spid="160"/>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00"/>
                                        </p:tgtEl>
                                        <p:attrNameLst>
                                          <p:attrName>style.visibility</p:attrName>
                                        </p:attrNameLst>
                                      </p:cBhvr>
                                      <p:to>
                                        <p:strVal val="visible"/>
                                      </p:to>
                                    </p:set>
                                    <p:anim calcmode="lin" valueType="num">
                                      <p:cBhvr>
                                        <p:cTn id="108" dur="1000" fill="hold"/>
                                        <p:tgtEl>
                                          <p:spTgt spid="100"/>
                                        </p:tgtEl>
                                        <p:attrNameLst>
                                          <p:attrName>ppt_w</p:attrName>
                                        </p:attrNameLst>
                                      </p:cBhvr>
                                      <p:tavLst>
                                        <p:tav tm="0">
                                          <p:val>
                                            <p:fltVal val="0"/>
                                          </p:val>
                                        </p:tav>
                                        <p:tav tm="100000">
                                          <p:val>
                                            <p:strVal val="#ppt_w"/>
                                          </p:val>
                                        </p:tav>
                                      </p:tavLst>
                                    </p:anim>
                                    <p:anim calcmode="lin" valueType="num">
                                      <p:cBhvr>
                                        <p:cTn id="109" dur="1000" fill="hold"/>
                                        <p:tgtEl>
                                          <p:spTgt spid="100"/>
                                        </p:tgtEl>
                                        <p:attrNameLst>
                                          <p:attrName>ppt_h</p:attrName>
                                        </p:attrNameLst>
                                      </p:cBhvr>
                                      <p:tavLst>
                                        <p:tav tm="0">
                                          <p:val>
                                            <p:fltVal val="0"/>
                                          </p:val>
                                        </p:tav>
                                        <p:tav tm="100000">
                                          <p:val>
                                            <p:strVal val="#ppt_h"/>
                                          </p:val>
                                        </p:tav>
                                      </p:tavLst>
                                    </p:anim>
                                    <p:anim calcmode="lin" valueType="num">
                                      <p:cBhvr>
                                        <p:cTn id="110" dur="1000" fill="hold"/>
                                        <p:tgtEl>
                                          <p:spTgt spid="100"/>
                                        </p:tgtEl>
                                        <p:attrNameLst>
                                          <p:attrName>style.rotation</p:attrName>
                                        </p:attrNameLst>
                                      </p:cBhvr>
                                      <p:tavLst>
                                        <p:tav tm="0">
                                          <p:val>
                                            <p:fltVal val="90"/>
                                          </p:val>
                                        </p:tav>
                                        <p:tav tm="100000">
                                          <p:val>
                                            <p:fltVal val="0"/>
                                          </p:val>
                                        </p:tav>
                                      </p:tavLst>
                                    </p:anim>
                                    <p:animEffect transition="in" filter="fade">
                                      <p:cBhvr>
                                        <p:cTn id="111" dur="1000"/>
                                        <p:tgtEl>
                                          <p:spTgt spid="100"/>
                                        </p:tgtEl>
                                      </p:cBhvr>
                                    </p:animEffect>
                                  </p:childTnLst>
                                </p:cTn>
                              </p:par>
                              <p:par>
                                <p:cTn id="112" presetID="31" presetClass="entr" presetSubtype="0" fill="hold" nodeType="withEffect">
                                  <p:stCondLst>
                                    <p:cond delay="500"/>
                                  </p:stCondLst>
                                  <p:childTnLst>
                                    <p:set>
                                      <p:cBhvr>
                                        <p:cTn id="113" dur="1" fill="hold">
                                          <p:stCondLst>
                                            <p:cond delay="0"/>
                                          </p:stCondLst>
                                        </p:cTn>
                                        <p:tgtEl>
                                          <p:spTgt spid="97"/>
                                        </p:tgtEl>
                                        <p:attrNameLst>
                                          <p:attrName>style.visibility</p:attrName>
                                        </p:attrNameLst>
                                      </p:cBhvr>
                                      <p:to>
                                        <p:strVal val="visible"/>
                                      </p:to>
                                    </p:set>
                                    <p:anim calcmode="lin" valueType="num">
                                      <p:cBhvr>
                                        <p:cTn id="114" dur="1000" fill="hold"/>
                                        <p:tgtEl>
                                          <p:spTgt spid="97"/>
                                        </p:tgtEl>
                                        <p:attrNameLst>
                                          <p:attrName>ppt_w</p:attrName>
                                        </p:attrNameLst>
                                      </p:cBhvr>
                                      <p:tavLst>
                                        <p:tav tm="0">
                                          <p:val>
                                            <p:fltVal val="0"/>
                                          </p:val>
                                        </p:tav>
                                        <p:tav tm="100000">
                                          <p:val>
                                            <p:strVal val="#ppt_w"/>
                                          </p:val>
                                        </p:tav>
                                      </p:tavLst>
                                    </p:anim>
                                    <p:anim calcmode="lin" valueType="num">
                                      <p:cBhvr>
                                        <p:cTn id="115" dur="1000" fill="hold"/>
                                        <p:tgtEl>
                                          <p:spTgt spid="97"/>
                                        </p:tgtEl>
                                        <p:attrNameLst>
                                          <p:attrName>ppt_h</p:attrName>
                                        </p:attrNameLst>
                                      </p:cBhvr>
                                      <p:tavLst>
                                        <p:tav tm="0">
                                          <p:val>
                                            <p:fltVal val="0"/>
                                          </p:val>
                                        </p:tav>
                                        <p:tav tm="100000">
                                          <p:val>
                                            <p:strVal val="#ppt_h"/>
                                          </p:val>
                                        </p:tav>
                                      </p:tavLst>
                                    </p:anim>
                                    <p:anim calcmode="lin" valueType="num">
                                      <p:cBhvr>
                                        <p:cTn id="116" dur="1000" fill="hold"/>
                                        <p:tgtEl>
                                          <p:spTgt spid="97"/>
                                        </p:tgtEl>
                                        <p:attrNameLst>
                                          <p:attrName>style.rotation</p:attrName>
                                        </p:attrNameLst>
                                      </p:cBhvr>
                                      <p:tavLst>
                                        <p:tav tm="0">
                                          <p:val>
                                            <p:fltVal val="90"/>
                                          </p:val>
                                        </p:tav>
                                        <p:tav tm="100000">
                                          <p:val>
                                            <p:fltVal val="0"/>
                                          </p:val>
                                        </p:tav>
                                      </p:tavLst>
                                    </p:anim>
                                    <p:animEffect transition="in" filter="fade">
                                      <p:cBhvr>
                                        <p:cTn id="117" dur="1000"/>
                                        <p:tgtEl>
                                          <p:spTgt spid="97"/>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p:cTn id="120" dur="1000" fill="hold"/>
                                        <p:tgtEl>
                                          <p:spTgt spid="156"/>
                                        </p:tgtEl>
                                        <p:attrNameLst>
                                          <p:attrName>ppt_w</p:attrName>
                                        </p:attrNameLst>
                                      </p:cBhvr>
                                      <p:tavLst>
                                        <p:tav tm="0">
                                          <p:val>
                                            <p:fltVal val="0"/>
                                          </p:val>
                                        </p:tav>
                                        <p:tav tm="100000">
                                          <p:val>
                                            <p:strVal val="#ppt_w"/>
                                          </p:val>
                                        </p:tav>
                                      </p:tavLst>
                                    </p:anim>
                                    <p:anim calcmode="lin" valueType="num">
                                      <p:cBhvr>
                                        <p:cTn id="121" dur="1000" fill="hold"/>
                                        <p:tgtEl>
                                          <p:spTgt spid="156"/>
                                        </p:tgtEl>
                                        <p:attrNameLst>
                                          <p:attrName>ppt_h</p:attrName>
                                        </p:attrNameLst>
                                      </p:cBhvr>
                                      <p:tavLst>
                                        <p:tav tm="0">
                                          <p:val>
                                            <p:fltVal val="0"/>
                                          </p:val>
                                        </p:tav>
                                        <p:tav tm="100000">
                                          <p:val>
                                            <p:strVal val="#ppt_h"/>
                                          </p:val>
                                        </p:tav>
                                      </p:tavLst>
                                    </p:anim>
                                    <p:anim calcmode="lin" valueType="num">
                                      <p:cBhvr>
                                        <p:cTn id="122" dur="1000" fill="hold"/>
                                        <p:tgtEl>
                                          <p:spTgt spid="156"/>
                                        </p:tgtEl>
                                        <p:attrNameLst>
                                          <p:attrName>style.rotation</p:attrName>
                                        </p:attrNameLst>
                                      </p:cBhvr>
                                      <p:tavLst>
                                        <p:tav tm="0">
                                          <p:val>
                                            <p:fltVal val="90"/>
                                          </p:val>
                                        </p:tav>
                                        <p:tav tm="100000">
                                          <p:val>
                                            <p:fltVal val="0"/>
                                          </p:val>
                                        </p:tav>
                                      </p:tavLst>
                                    </p:anim>
                                    <p:animEffect transition="in" filter="fade">
                                      <p:cBhvr>
                                        <p:cTn id="123" dur="1000"/>
                                        <p:tgtEl>
                                          <p:spTgt spid="156"/>
                                        </p:tgtEl>
                                      </p:cBhvr>
                                    </p:animEffect>
                                  </p:childTnLst>
                                </p:cTn>
                              </p:par>
                              <p:par>
                                <p:cTn id="124" presetID="31" presetClass="entr" presetSubtype="0" fill="hold" nodeType="withEffect">
                                  <p:stCondLst>
                                    <p:cond delay="500"/>
                                  </p:stCondLst>
                                  <p:childTnLst>
                                    <p:set>
                                      <p:cBhvr>
                                        <p:cTn id="125" dur="1" fill="hold">
                                          <p:stCondLst>
                                            <p:cond delay="0"/>
                                          </p:stCondLst>
                                        </p:cTn>
                                        <p:tgtEl>
                                          <p:spTgt spid="105"/>
                                        </p:tgtEl>
                                        <p:attrNameLst>
                                          <p:attrName>style.visibility</p:attrName>
                                        </p:attrNameLst>
                                      </p:cBhvr>
                                      <p:to>
                                        <p:strVal val="visible"/>
                                      </p:to>
                                    </p:set>
                                    <p:anim calcmode="lin" valueType="num">
                                      <p:cBhvr>
                                        <p:cTn id="126" dur="1000" fill="hold"/>
                                        <p:tgtEl>
                                          <p:spTgt spid="105"/>
                                        </p:tgtEl>
                                        <p:attrNameLst>
                                          <p:attrName>ppt_w</p:attrName>
                                        </p:attrNameLst>
                                      </p:cBhvr>
                                      <p:tavLst>
                                        <p:tav tm="0">
                                          <p:val>
                                            <p:fltVal val="0"/>
                                          </p:val>
                                        </p:tav>
                                        <p:tav tm="100000">
                                          <p:val>
                                            <p:strVal val="#ppt_w"/>
                                          </p:val>
                                        </p:tav>
                                      </p:tavLst>
                                    </p:anim>
                                    <p:anim calcmode="lin" valueType="num">
                                      <p:cBhvr>
                                        <p:cTn id="127" dur="1000" fill="hold"/>
                                        <p:tgtEl>
                                          <p:spTgt spid="105"/>
                                        </p:tgtEl>
                                        <p:attrNameLst>
                                          <p:attrName>ppt_h</p:attrName>
                                        </p:attrNameLst>
                                      </p:cBhvr>
                                      <p:tavLst>
                                        <p:tav tm="0">
                                          <p:val>
                                            <p:fltVal val="0"/>
                                          </p:val>
                                        </p:tav>
                                        <p:tav tm="100000">
                                          <p:val>
                                            <p:strVal val="#ppt_h"/>
                                          </p:val>
                                        </p:tav>
                                      </p:tavLst>
                                    </p:anim>
                                    <p:anim calcmode="lin" valueType="num">
                                      <p:cBhvr>
                                        <p:cTn id="128" dur="1000" fill="hold"/>
                                        <p:tgtEl>
                                          <p:spTgt spid="105"/>
                                        </p:tgtEl>
                                        <p:attrNameLst>
                                          <p:attrName>style.rotation</p:attrName>
                                        </p:attrNameLst>
                                      </p:cBhvr>
                                      <p:tavLst>
                                        <p:tav tm="0">
                                          <p:val>
                                            <p:fltVal val="90"/>
                                          </p:val>
                                        </p:tav>
                                        <p:tav tm="100000">
                                          <p:val>
                                            <p:fltVal val="0"/>
                                          </p:val>
                                        </p:tav>
                                      </p:tavLst>
                                    </p:anim>
                                    <p:animEffect transition="in" filter="fade">
                                      <p:cBhvr>
                                        <p:cTn id="129" dur="1000"/>
                                        <p:tgtEl>
                                          <p:spTgt spid="105"/>
                                        </p:tgtEl>
                                      </p:cBhvr>
                                    </p:animEffect>
                                  </p:childTnLst>
                                </p:cTn>
                              </p:par>
                              <p:par>
                                <p:cTn id="130" presetID="31" presetClass="entr" presetSubtype="0" fill="hold" nodeType="withEffect">
                                  <p:stCondLst>
                                    <p:cond delay="50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1000" fill="hold"/>
                                        <p:tgtEl>
                                          <p:spTgt spid="87"/>
                                        </p:tgtEl>
                                        <p:attrNameLst>
                                          <p:attrName>ppt_w</p:attrName>
                                        </p:attrNameLst>
                                      </p:cBhvr>
                                      <p:tavLst>
                                        <p:tav tm="0">
                                          <p:val>
                                            <p:fltVal val="0"/>
                                          </p:val>
                                        </p:tav>
                                        <p:tav tm="100000">
                                          <p:val>
                                            <p:strVal val="#ppt_w"/>
                                          </p:val>
                                        </p:tav>
                                      </p:tavLst>
                                    </p:anim>
                                    <p:anim calcmode="lin" valueType="num">
                                      <p:cBhvr>
                                        <p:cTn id="133" dur="1000" fill="hold"/>
                                        <p:tgtEl>
                                          <p:spTgt spid="87"/>
                                        </p:tgtEl>
                                        <p:attrNameLst>
                                          <p:attrName>ppt_h</p:attrName>
                                        </p:attrNameLst>
                                      </p:cBhvr>
                                      <p:tavLst>
                                        <p:tav tm="0">
                                          <p:val>
                                            <p:fltVal val="0"/>
                                          </p:val>
                                        </p:tav>
                                        <p:tav tm="100000">
                                          <p:val>
                                            <p:strVal val="#ppt_h"/>
                                          </p:val>
                                        </p:tav>
                                      </p:tavLst>
                                    </p:anim>
                                    <p:anim calcmode="lin" valueType="num">
                                      <p:cBhvr>
                                        <p:cTn id="134" dur="1000" fill="hold"/>
                                        <p:tgtEl>
                                          <p:spTgt spid="87"/>
                                        </p:tgtEl>
                                        <p:attrNameLst>
                                          <p:attrName>style.rotation</p:attrName>
                                        </p:attrNameLst>
                                      </p:cBhvr>
                                      <p:tavLst>
                                        <p:tav tm="0">
                                          <p:val>
                                            <p:fltVal val="90"/>
                                          </p:val>
                                        </p:tav>
                                        <p:tav tm="100000">
                                          <p:val>
                                            <p:fltVal val="0"/>
                                          </p:val>
                                        </p:tav>
                                      </p:tavLst>
                                    </p:anim>
                                    <p:animEffect transition="in" filter="fade">
                                      <p:cBhvr>
                                        <p:cTn id="135" dur="1000"/>
                                        <p:tgtEl>
                                          <p:spTgt spid="87"/>
                                        </p:tgtEl>
                                      </p:cBhvr>
                                    </p:animEffect>
                                  </p:childTnLst>
                                </p:cTn>
                              </p:par>
                              <p:par>
                                <p:cTn id="136" presetID="31" presetClass="entr" presetSubtype="0" fill="hold" nodeType="withEffect">
                                  <p:stCondLst>
                                    <p:cond delay="50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1000" fill="hold"/>
                                        <p:tgtEl>
                                          <p:spTgt spid="63"/>
                                        </p:tgtEl>
                                        <p:attrNameLst>
                                          <p:attrName>ppt_w</p:attrName>
                                        </p:attrNameLst>
                                      </p:cBhvr>
                                      <p:tavLst>
                                        <p:tav tm="0">
                                          <p:val>
                                            <p:fltVal val="0"/>
                                          </p:val>
                                        </p:tav>
                                        <p:tav tm="100000">
                                          <p:val>
                                            <p:strVal val="#ppt_w"/>
                                          </p:val>
                                        </p:tav>
                                      </p:tavLst>
                                    </p:anim>
                                    <p:anim calcmode="lin" valueType="num">
                                      <p:cBhvr>
                                        <p:cTn id="139" dur="1000" fill="hold"/>
                                        <p:tgtEl>
                                          <p:spTgt spid="63"/>
                                        </p:tgtEl>
                                        <p:attrNameLst>
                                          <p:attrName>ppt_h</p:attrName>
                                        </p:attrNameLst>
                                      </p:cBhvr>
                                      <p:tavLst>
                                        <p:tav tm="0">
                                          <p:val>
                                            <p:fltVal val="0"/>
                                          </p:val>
                                        </p:tav>
                                        <p:tav tm="100000">
                                          <p:val>
                                            <p:strVal val="#ppt_h"/>
                                          </p:val>
                                        </p:tav>
                                      </p:tavLst>
                                    </p:anim>
                                    <p:anim calcmode="lin" valueType="num">
                                      <p:cBhvr>
                                        <p:cTn id="140" dur="1000" fill="hold"/>
                                        <p:tgtEl>
                                          <p:spTgt spid="63"/>
                                        </p:tgtEl>
                                        <p:attrNameLst>
                                          <p:attrName>style.rotation</p:attrName>
                                        </p:attrNameLst>
                                      </p:cBhvr>
                                      <p:tavLst>
                                        <p:tav tm="0">
                                          <p:val>
                                            <p:fltVal val="90"/>
                                          </p:val>
                                        </p:tav>
                                        <p:tav tm="100000">
                                          <p:val>
                                            <p:fltVal val="0"/>
                                          </p:val>
                                        </p:tav>
                                      </p:tavLst>
                                    </p:anim>
                                    <p:animEffect transition="in" filter="fade">
                                      <p:cBhvr>
                                        <p:cTn id="141" dur="1000"/>
                                        <p:tgtEl>
                                          <p:spTgt spid="63"/>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79"/>
                                        </p:tgtEl>
                                        <p:attrNameLst>
                                          <p:attrName>style.visibility</p:attrName>
                                        </p:attrNameLst>
                                      </p:cBhvr>
                                      <p:to>
                                        <p:strVal val="visible"/>
                                      </p:to>
                                    </p:set>
                                    <p:anim calcmode="lin" valueType="num">
                                      <p:cBhvr>
                                        <p:cTn id="144" dur="1000" fill="hold"/>
                                        <p:tgtEl>
                                          <p:spTgt spid="179"/>
                                        </p:tgtEl>
                                        <p:attrNameLst>
                                          <p:attrName>ppt_w</p:attrName>
                                        </p:attrNameLst>
                                      </p:cBhvr>
                                      <p:tavLst>
                                        <p:tav tm="0">
                                          <p:val>
                                            <p:fltVal val="0"/>
                                          </p:val>
                                        </p:tav>
                                        <p:tav tm="100000">
                                          <p:val>
                                            <p:strVal val="#ppt_w"/>
                                          </p:val>
                                        </p:tav>
                                      </p:tavLst>
                                    </p:anim>
                                    <p:anim calcmode="lin" valueType="num">
                                      <p:cBhvr>
                                        <p:cTn id="145" dur="1000" fill="hold"/>
                                        <p:tgtEl>
                                          <p:spTgt spid="179"/>
                                        </p:tgtEl>
                                        <p:attrNameLst>
                                          <p:attrName>ppt_h</p:attrName>
                                        </p:attrNameLst>
                                      </p:cBhvr>
                                      <p:tavLst>
                                        <p:tav tm="0">
                                          <p:val>
                                            <p:fltVal val="0"/>
                                          </p:val>
                                        </p:tav>
                                        <p:tav tm="100000">
                                          <p:val>
                                            <p:strVal val="#ppt_h"/>
                                          </p:val>
                                        </p:tav>
                                      </p:tavLst>
                                    </p:anim>
                                    <p:anim calcmode="lin" valueType="num">
                                      <p:cBhvr>
                                        <p:cTn id="146" dur="1000" fill="hold"/>
                                        <p:tgtEl>
                                          <p:spTgt spid="179"/>
                                        </p:tgtEl>
                                        <p:attrNameLst>
                                          <p:attrName>style.rotation</p:attrName>
                                        </p:attrNameLst>
                                      </p:cBhvr>
                                      <p:tavLst>
                                        <p:tav tm="0">
                                          <p:val>
                                            <p:fltVal val="90"/>
                                          </p:val>
                                        </p:tav>
                                        <p:tav tm="100000">
                                          <p:val>
                                            <p:fltVal val="0"/>
                                          </p:val>
                                        </p:tav>
                                      </p:tavLst>
                                    </p:anim>
                                    <p:animEffect transition="in" filter="fade">
                                      <p:cBhvr>
                                        <p:cTn id="147" dur="1000"/>
                                        <p:tgtEl>
                                          <p:spTgt spid="1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08"/>
                                        </p:tgtEl>
                                        <p:attrNameLst>
                                          <p:attrName>style.visibility</p:attrName>
                                        </p:attrNameLst>
                                      </p:cBhvr>
                                      <p:to>
                                        <p:strVal val="visible"/>
                                      </p:to>
                                    </p:set>
                                    <p:anim calcmode="lin" valueType="num">
                                      <p:cBhvr>
                                        <p:cTn id="150" dur="1000" fill="hold"/>
                                        <p:tgtEl>
                                          <p:spTgt spid="108"/>
                                        </p:tgtEl>
                                        <p:attrNameLst>
                                          <p:attrName>ppt_w</p:attrName>
                                        </p:attrNameLst>
                                      </p:cBhvr>
                                      <p:tavLst>
                                        <p:tav tm="0">
                                          <p:val>
                                            <p:fltVal val="0"/>
                                          </p:val>
                                        </p:tav>
                                        <p:tav tm="100000">
                                          <p:val>
                                            <p:strVal val="#ppt_w"/>
                                          </p:val>
                                        </p:tav>
                                      </p:tavLst>
                                    </p:anim>
                                    <p:anim calcmode="lin" valueType="num">
                                      <p:cBhvr>
                                        <p:cTn id="151" dur="1000" fill="hold"/>
                                        <p:tgtEl>
                                          <p:spTgt spid="108"/>
                                        </p:tgtEl>
                                        <p:attrNameLst>
                                          <p:attrName>ppt_h</p:attrName>
                                        </p:attrNameLst>
                                      </p:cBhvr>
                                      <p:tavLst>
                                        <p:tav tm="0">
                                          <p:val>
                                            <p:fltVal val="0"/>
                                          </p:val>
                                        </p:tav>
                                        <p:tav tm="100000">
                                          <p:val>
                                            <p:strVal val="#ppt_h"/>
                                          </p:val>
                                        </p:tav>
                                      </p:tavLst>
                                    </p:anim>
                                    <p:anim calcmode="lin" valueType="num">
                                      <p:cBhvr>
                                        <p:cTn id="152" dur="1000" fill="hold"/>
                                        <p:tgtEl>
                                          <p:spTgt spid="108"/>
                                        </p:tgtEl>
                                        <p:attrNameLst>
                                          <p:attrName>style.rotation</p:attrName>
                                        </p:attrNameLst>
                                      </p:cBhvr>
                                      <p:tavLst>
                                        <p:tav tm="0">
                                          <p:val>
                                            <p:fltVal val="90"/>
                                          </p:val>
                                        </p:tav>
                                        <p:tav tm="100000">
                                          <p:val>
                                            <p:fltVal val="0"/>
                                          </p:val>
                                        </p:tav>
                                      </p:tavLst>
                                    </p:anim>
                                    <p:animEffect transition="in" filter="fade">
                                      <p:cBhvr>
                                        <p:cTn id="153" dur="1000"/>
                                        <p:tgtEl>
                                          <p:spTgt spid="108"/>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63"/>
                                        </p:tgtEl>
                                        <p:attrNameLst>
                                          <p:attrName>style.visibility</p:attrName>
                                        </p:attrNameLst>
                                      </p:cBhvr>
                                      <p:to>
                                        <p:strVal val="visible"/>
                                      </p:to>
                                    </p:set>
                                    <p:anim calcmode="lin" valueType="num">
                                      <p:cBhvr>
                                        <p:cTn id="156" dur="1000" fill="hold"/>
                                        <p:tgtEl>
                                          <p:spTgt spid="163"/>
                                        </p:tgtEl>
                                        <p:attrNameLst>
                                          <p:attrName>ppt_w</p:attrName>
                                        </p:attrNameLst>
                                      </p:cBhvr>
                                      <p:tavLst>
                                        <p:tav tm="0">
                                          <p:val>
                                            <p:fltVal val="0"/>
                                          </p:val>
                                        </p:tav>
                                        <p:tav tm="100000">
                                          <p:val>
                                            <p:strVal val="#ppt_w"/>
                                          </p:val>
                                        </p:tav>
                                      </p:tavLst>
                                    </p:anim>
                                    <p:anim calcmode="lin" valueType="num">
                                      <p:cBhvr>
                                        <p:cTn id="157" dur="1000" fill="hold"/>
                                        <p:tgtEl>
                                          <p:spTgt spid="163"/>
                                        </p:tgtEl>
                                        <p:attrNameLst>
                                          <p:attrName>ppt_h</p:attrName>
                                        </p:attrNameLst>
                                      </p:cBhvr>
                                      <p:tavLst>
                                        <p:tav tm="0">
                                          <p:val>
                                            <p:fltVal val="0"/>
                                          </p:val>
                                        </p:tav>
                                        <p:tav tm="100000">
                                          <p:val>
                                            <p:strVal val="#ppt_h"/>
                                          </p:val>
                                        </p:tav>
                                      </p:tavLst>
                                    </p:anim>
                                    <p:anim calcmode="lin" valueType="num">
                                      <p:cBhvr>
                                        <p:cTn id="158" dur="1000" fill="hold"/>
                                        <p:tgtEl>
                                          <p:spTgt spid="163"/>
                                        </p:tgtEl>
                                        <p:attrNameLst>
                                          <p:attrName>style.rotation</p:attrName>
                                        </p:attrNameLst>
                                      </p:cBhvr>
                                      <p:tavLst>
                                        <p:tav tm="0">
                                          <p:val>
                                            <p:fltVal val="90"/>
                                          </p:val>
                                        </p:tav>
                                        <p:tav tm="100000">
                                          <p:val>
                                            <p:fltVal val="0"/>
                                          </p:val>
                                        </p:tav>
                                      </p:tavLst>
                                    </p:anim>
                                    <p:animEffect transition="in" filter="fade">
                                      <p:cBhvr>
                                        <p:cTn id="159" dur="1000"/>
                                        <p:tgtEl>
                                          <p:spTgt spid="16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153"/>
                                        </p:tgtEl>
                                        <p:attrNameLst>
                                          <p:attrName>style.visibility</p:attrName>
                                        </p:attrNameLst>
                                      </p:cBhvr>
                                      <p:to>
                                        <p:strVal val="visible"/>
                                      </p:to>
                                    </p:set>
                                    <p:anim calcmode="lin" valueType="num">
                                      <p:cBhvr>
                                        <p:cTn id="162" dur="1000" fill="hold"/>
                                        <p:tgtEl>
                                          <p:spTgt spid="153"/>
                                        </p:tgtEl>
                                        <p:attrNameLst>
                                          <p:attrName>ppt_w</p:attrName>
                                        </p:attrNameLst>
                                      </p:cBhvr>
                                      <p:tavLst>
                                        <p:tav tm="0">
                                          <p:val>
                                            <p:fltVal val="0"/>
                                          </p:val>
                                        </p:tav>
                                        <p:tav tm="100000">
                                          <p:val>
                                            <p:strVal val="#ppt_w"/>
                                          </p:val>
                                        </p:tav>
                                      </p:tavLst>
                                    </p:anim>
                                    <p:anim calcmode="lin" valueType="num">
                                      <p:cBhvr>
                                        <p:cTn id="163" dur="1000" fill="hold"/>
                                        <p:tgtEl>
                                          <p:spTgt spid="153"/>
                                        </p:tgtEl>
                                        <p:attrNameLst>
                                          <p:attrName>ppt_h</p:attrName>
                                        </p:attrNameLst>
                                      </p:cBhvr>
                                      <p:tavLst>
                                        <p:tav tm="0">
                                          <p:val>
                                            <p:fltVal val="0"/>
                                          </p:val>
                                        </p:tav>
                                        <p:tav tm="100000">
                                          <p:val>
                                            <p:strVal val="#ppt_h"/>
                                          </p:val>
                                        </p:tav>
                                      </p:tavLst>
                                    </p:anim>
                                    <p:anim calcmode="lin" valueType="num">
                                      <p:cBhvr>
                                        <p:cTn id="164" dur="1000" fill="hold"/>
                                        <p:tgtEl>
                                          <p:spTgt spid="153"/>
                                        </p:tgtEl>
                                        <p:attrNameLst>
                                          <p:attrName>style.rotation</p:attrName>
                                        </p:attrNameLst>
                                      </p:cBhvr>
                                      <p:tavLst>
                                        <p:tav tm="0">
                                          <p:val>
                                            <p:fltVal val="90"/>
                                          </p:val>
                                        </p:tav>
                                        <p:tav tm="100000">
                                          <p:val>
                                            <p:fltVal val="0"/>
                                          </p:val>
                                        </p:tav>
                                      </p:tavLst>
                                    </p:anim>
                                    <p:animEffect transition="in" filter="fade">
                                      <p:cBhvr>
                                        <p:cTn id="165" dur="1000"/>
                                        <p:tgtEl>
                                          <p:spTgt spid="153"/>
                                        </p:tgtEl>
                                      </p:cBhvr>
                                    </p:animEffect>
                                  </p:childTnLst>
                                </p:cTn>
                              </p:par>
                              <p:par>
                                <p:cTn id="166" presetID="31" presetClass="entr" presetSubtype="0" fill="hold" nodeType="withEffect">
                                  <p:stCondLst>
                                    <p:cond delay="500"/>
                                  </p:stCondLst>
                                  <p:childTnLst>
                                    <p:set>
                                      <p:cBhvr>
                                        <p:cTn id="167" dur="1" fill="hold">
                                          <p:stCondLst>
                                            <p:cond delay="0"/>
                                          </p:stCondLst>
                                        </p:cTn>
                                        <p:tgtEl>
                                          <p:spTgt spid="90"/>
                                        </p:tgtEl>
                                        <p:attrNameLst>
                                          <p:attrName>style.visibility</p:attrName>
                                        </p:attrNameLst>
                                      </p:cBhvr>
                                      <p:to>
                                        <p:strVal val="visible"/>
                                      </p:to>
                                    </p:set>
                                    <p:anim calcmode="lin" valueType="num">
                                      <p:cBhvr>
                                        <p:cTn id="168" dur="1000" fill="hold"/>
                                        <p:tgtEl>
                                          <p:spTgt spid="90"/>
                                        </p:tgtEl>
                                        <p:attrNameLst>
                                          <p:attrName>ppt_w</p:attrName>
                                        </p:attrNameLst>
                                      </p:cBhvr>
                                      <p:tavLst>
                                        <p:tav tm="0">
                                          <p:val>
                                            <p:fltVal val="0"/>
                                          </p:val>
                                        </p:tav>
                                        <p:tav tm="100000">
                                          <p:val>
                                            <p:strVal val="#ppt_w"/>
                                          </p:val>
                                        </p:tav>
                                      </p:tavLst>
                                    </p:anim>
                                    <p:anim calcmode="lin" valueType="num">
                                      <p:cBhvr>
                                        <p:cTn id="169" dur="1000" fill="hold"/>
                                        <p:tgtEl>
                                          <p:spTgt spid="90"/>
                                        </p:tgtEl>
                                        <p:attrNameLst>
                                          <p:attrName>ppt_h</p:attrName>
                                        </p:attrNameLst>
                                      </p:cBhvr>
                                      <p:tavLst>
                                        <p:tav tm="0">
                                          <p:val>
                                            <p:fltVal val="0"/>
                                          </p:val>
                                        </p:tav>
                                        <p:tav tm="100000">
                                          <p:val>
                                            <p:strVal val="#ppt_h"/>
                                          </p:val>
                                        </p:tav>
                                      </p:tavLst>
                                    </p:anim>
                                    <p:anim calcmode="lin" valueType="num">
                                      <p:cBhvr>
                                        <p:cTn id="170" dur="1000" fill="hold"/>
                                        <p:tgtEl>
                                          <p:spTgt spid="90"/>
                                        </p:tgtEl>
                                        <p:attrNameLst>
                                          <p:attrName>style.rotation</p:attrName>
                                        </p:attrNameLst>
                                      </p:cBhvr>
                                      <p:tavLst>
                                        <p:tav tm="0">
                                          <p:val>
                                            <p:fltVal val="90"/>
                                          </p:val>
                                        </p:tav>
                                        <p:tav tm="100000">
                                          <p:val>
                                            <p:fltVal val="0"/>
                                          </p:val>
                                        </p:tav>
                                      </p:tavLst>
                                    </p:anim>
                                    <p:animEffect transition="in" filter="fade">
                                      <p:cBhvr>
                                        <p:cTn id="171" dur="1000"/>
                                        <p:tgtEl>
                                          <p:spTgt spid="90"/>
                                        </p:tgtEl>
                                      </p:cBhvr>
                                    </p:animEffect>
                                  </p:childTnLst>
                                </p:cTn>
                              </p:par>
                              <p:par>
                                <p:cTn id="172" presetID="53" presetClass="entr" presetSubtype="16" fill="hold" grpId="0" nodeType="withEffect">
                                  <p:stCondLst>
                                    <p:cond delay="1250"/>
                                  </p:stCondLst>
                                  <p:childTnLst>
                                    <p:set>
                                      <p:cBhvr>
                                        <p:cTn id="173" dur="1" fill="hold">
                                          <p:stCondLst>
                                            <p:cond delay="0"/>
                                          </p:stCondLst>
                                        </p:cTn>
                                        <p:tgtEl>
                                          <p:spTgt spid="30"/>
                                        </p:tgtEl>
                                        <p:attrNameLst>
                                          <p:attrName>style.visibility</p:attrName>
                                        </p:attrNameLst>
                                      </p:cBhvr>
                                      <p:to>
                                        <p:strVal val="visible"/>
                                      </p:to>
                                    </p:set>
                                    <p:anim calcmode="lin" valueType="num">
                                      <p:cBhvr>
                                        <p:cTn id="174" dur="500" fill="hold"/>
                                        <p:tgtEl>
                                          <p:spTgt spid="30"/>
                                        </p:tgtEl>
                                        <p:attrNameLst>
                                          <p:attrName>ppt_w</p:attrName>
                                        </p:attrNameLst>
                                      </p:cBhvr>
                                      <p:tavLst>
                                        <p:tav tm="0">
                                          <p:val>
                                            <p:fltVal val="0"/>
                                          </p:val>
                                        </p:tav>
                                        <p:tav tm="100000">
                                          <p:val>
                                            <p:strVal val="#ppt_w"/>
                                          </p:val>
                                        </p:tav>
                                      </p:tavLst>
                                    </p:anim>
                                    <p:anim calcmode="lin" valueType="num">
                                      <p:cBhvr>
                                        <p:cTn id="175" dur="500" fill="hold"/>
                                        <p:tgtEl>
                                          <p:spTgt spid="30"/>
                                        </p:tgtEl>
                                        <p:attrNameLst>
                                          <p:attrName>ppt_h</p:attrName>
                                        </p:attrNameLst>
                                      </p:cBhvr>
                                      <p:tavLst>
                                        <p:tav tm="0">
                                          <p:val>
                                            <p:fltVal val="0"/>
                                          </p:val>
                                        </p:tav>
                                        <p:tav tm="100000">
                                          <p:val>
                                            <p:strVal val="#ppt_h"/>
                                          </p:val>
                                        </p:tav>
                                      </p:tavLst>
                                    </p:anim>
                                    <p:animEffect transition="in" filter="fade">
                                      <p:cBhvr>
                                        <p:cTn id="176" dur="500"/>
                                        <p:tgtEl>
                                          <p:spTgt spid="30"/>
                                        </p:tgtEl>
                                      </p:cBhvr>
                                    </p:animEffect>
                                  </p:childTnLst>
                                </p:cTn>
                              </p:par>
                              <p:par>
                                <p:cTn id="177" presetID="53" presetClass="entr" presetSubtype="16" fill="hold" grpId="0" nodeType="withEffect">
                                  <p:stCondLst>
                                    <p:cond delay="1250"/>
                                  </p:stCondLst>
                                  <p:childTnLst>
                                    <p:set>
                                      <p:cBhvr>
                                        <p:cTn id="178" dur="1" fill="hold">
                                          <p:stCondLst>
                                            <p:cond delay="0"/>
                                          </p:stCondLst>
                                        </p:cTn>
                                        <p:tgtEl>
                                          <p:spTgt spid="32"/>
                                        </p:tgtEl>
                                        <p:attrNameLst>
                                          <p:attrName>style.visibility</p:attrName>
                                        </p:attrNameLst>
                                      </p:cBhvr>
                                      <p:to>
                                        <p:strVal val="visible"/>
                                      </p:to>
                                    </p:set>
                                    <p:anim calcmode="lin" valueType="num">
                                      <p:cBhvr>
                                        <p:cTn id="179" dur="500" fill="hold"/>
                                        <p:tgtEl>
                                          <p:spTgt spid="32"/>
                                        </p:tgtEl>
                                        <p:attrNameLst>
                                          <p:attrName>ppt_w</p:attrName>
                                        </p:attrNameLst>
                                      </p:cBhvr>
                                      <p:tavLst>
                                        <p:tav tm="0">
                                          <p:val>
                                            <p:fltVal val="0"/>
                                          </p:val>
                                        </p:tav>
                                        <p:tav tm="100000">
                                          <p:val>
                                            <p:strVal val="#ppt_w"/>
                                          </p:val>
                                        </p:tav>
                                      </p:tavLst>
                                    </p:anim>
                                    <p:anim calcmode="lin" valueType="num">
                                      <p:cBhvr>
                                        <p:cTn id="180" dur="500" fill="hold"/>
                                        <p:tgtEl>
                                          <p:spTgt spid="32"/>
                                        </p:tgtEl>
                                        <p:attrNameLst>
                                          <p:attrName>ppt_h</p:attrName>
                                        </p:attrNameLst>
                                      </p:cBhvr>
                                      <p:tavLst>
                                        <p:tav tm="0">
                                          <p:val>
                                            <p:fltVal val="0"/>
                                          </p:val>
                                        </p:tav>
                                        <p:tav tm="100000">
                                          <p:val>
                                            <p:strVal val="#ppt_h"/>
                                          </p:val>
                                        </p:tav>
                                      </p:tavLst>
                                    </p:anim>
                                    <p:animEffect transition="in" filter="fade">
                                      <p:cBhvr>
                                        <p:cTn id="181" dur="500"/>
                                        <p:tgtEl>
                                          <p:spTgt spid="32"/>
                                        </p:tgtEl>
                                      </p:cBhvr>
                                    </p:animEffect>
                                  </p:childTnLst>
                                </p:cTn>
                              </p:par>
                              <p:par>
                                <p:cTn id="182" presetID="53" presetClass="entr" presetSubtype="16" fill="hold" grpId="0" nodeType="withEffect">
                                  <p:stCondLst>
                                    <p:cond delay="1250"/>
                                  </p:stCondLst>
                                  <p:childTnLst>
                                    <p:set>
                                      <p:cBhvr>
                                        <p:cTn id="183" dur="1" fill="hold">
                                          <p:stCondLst>
                                            <p:cond delay="0"/>
                                          </p:stCondLst>
                                        </p:cTn>
                                        <p:tgtEl>
                                          <p:spTgt spid="31"/>
                                        </p:tgtEl>
                                        <p:attrNameLst>
                                          <p:attrName>style.visibility</p:attrName>
                                        </p:attrNameLst>
                                      </p:cBhvr>
                                      <p:to>
                                        <p:strVal val="visible"/>
                                      </p:to>
                                    </p:set>
                                    <p:anim calcmode="lin" valueType="num">
                                      <p:cBhvr>
                                        <p:cTn id="184" dur="500" fill="hold"/>
                                        <p:tgtEl>
                                          <p:spTgt spid="31"/>
                                        </p:tgtEl>
                                        <p:attrNameLst>
                                          <p:attrName>ppt_w</p:attrName>
                                        </p:attrNameLst>
                                      </p:cBhvr>
                                      <p:tavLst>
                                        <p:tav tm="0">
                                          <p:val>
                                            <p:fltVal val="0"/>
                                          </p:val>
                                        </p:tav>
                                        <p:tav tm="100000">
                                          <p:val>
                                            <p:strVal val="#ppt_w"/>
                                          </p:val>
                                        </p:tav>
                                      </p:tavLst>
                                    </p:anim>
                                    <p:anim calcmode="lin" valueType="num">
                                      <p:cBhvr>
                                        <p:cTn id="185" dur="500" fill="hold"/>
                                        <p:tgtEl>
                                          <p:spTgt spid="31"/>
                                        </p:tgtEl>
                                        <p:attrNameLst>
                                          <p:attrName>ppt_h</p:attrName>
                                        </p:attrNameLst>
                                      </p:cBhvr>
                                      <p:tavLst>
                                        <p:tav tm="0">
                                          <p:val>
                                            <p:fltVal val="0"/>
                                          </p:val>
                                        </p:tav>
                                        <p:tav tm="100000">
                                          <p:val>
                                            <p:strVal val="#ppt_h"/>
                                          </p:val>
                                        </p:tav>
                                      </p:tavLst>
                                    </p:anim>
                                    <p:animEffect transition="in" filter="fade">
                                      <p:cBhvr>
                                        <p:cTn id="186" dur="500"/>
                                        <p:tgtEl>
                                          <p:spTgt spid="31"/>
                                        </p:tgtEl>
                                      </p:cBhvr>
                                    </p:animEffect>
                                  </p:childTnLst>
                                </p:cTn>
                              </p:par>
                              <p:par>
                                <p:cTn id="187" presetID="53" presetClass="entr" presetSubtype="16" fill="hold" grpId="0" nodeType="withEffect">
                                  <p:stCondLst>
                                    <p:cond delay="1250"/>
                                  </p:stCondLst>
                                  <p:childTnLst>
                                    <p:set>
                                      <p:cBhvr>
                                        <p:cTn id="188" dur="1" fill="hold">
                                          <p:stCondLst>
                                            <p:cond delay="0"/>
                                          </p:stCondLst>
                                        </p:cTn>
                                        <p:tgtEl>
                                          <p:spTgt spid="48"/>
                                        </p:tgtEl>
                                        <p:attrNameLst>
                                          <p:attrName>style.visibility</p:attrName>
                                        </p:attrNameLst>
                                      </p:cBhvr>
                                      <p:to>
                                        <p:strVal val="visible"/>
                                      </p:to>
                                    </p:set>
                                    <p:anim calcmode="lin" valueType="num">
                                      <p:cBhvr>
                                        <p:cTn id="189" dur="500" fill="hold"/>
                                        <p:tgtEl>
                                          <p:spTgt spid="48"/>
                                        </p:tgtEl>
                                        <p:attrNameLst>
                                          <p:attrName>ppt_w</p:attrName>
                                        </p:attrNameLst>
                                      </p:cBhvr>
                                      <p:tavLst>
                                        <p:tav tm="0">
                                          <p:val>
                                            <p:fltVal val="0"/>
                                          </p:val>
                                        </p:tav>
                                        <p:tav tm="100000">
                                          <p:val>
                                            <p:strVal val="#ppt_w"/>
                                          </p:val>
                                        </p:tav>
                                      </p:tavLst>
                                    </p:anim>
                                    <p:anim calcmode="lin" valueType="num">
                                      <p:cBhvr>
                                        <p:cTn id="190" dur="500" fill="hold"/>
                                        <p:tgtEl>
                                          <p:spTgt spid="48"/>
                                        </p:tgtEl>
                                        <p:attrNameLst>
                                          <p:attrName>ppt_h</p:attrName>
                                        </p:attrNameLst>
                                      </p:cBhvr>
                                      <p:tavLst>
                                        <p:tav tm="0">
                                          <p:val>
                                            <p:fltVal val="0"/>
                                          </p:val>
                                        </p:tav>
                                        <p:tav tm="100000">
                                          <p:val>
                                            <p:strVal val="#ppt_h"/>
                                          </p:val>
                                        </p:tav>
                                      </p:tavLst>
                                    </p:anim>
                                    <p:animEffect transition="in" filter="fade">
                                      <p:cBhvr>
                                        <p:cTn id="191" dur="500"/>
                                        <p:tgtEl>
                                          <p:spTgt spid="48"/>
                                        </p:tgtEl>
                                      </p:cBhvr>
                                    </p:animEffect>
                                  </p:childTnLst>
                                </p:cTn>
                              </p:par>
                              <p:par>
                                <p:cTn id="192" presetID="53" presetClass="entr" presetSubtype="16" fill="hold" grpId="0" nodeType="withEffect">
                                  <p:stCondLst>
                                    <p:cond delay="1250"/>
                                  </p:stCondLst>
                                  <p:childTnLst>
                                    <p:set>
                                      <p:cBhvr>
                                        <p:cTn id="193" dur="1" fill="hold">
                                          <p:stCondLst>
                                            <p:cond delay="0"/>
                                          </p:stCondLst>
                                        </p:cTn>
                                        <p:tgtEl>
                                          <p:spTgt spid="51"/>
                                        </p:tgtEl>
                                        <p:attrNameLst>
                                          <p:attrName>style.visibility</p:attrName>
                                        </p:attrNameLst>
                                      </p:cBhvr>
                                      <p:to>
                                        <p:strVal val="visible"/>
                                      </p:to>
                                    </p:set>
                                    <p:anim calcmode="lin" valueType="num">
                                      <p:cBhvr>
                                        <p:cTn id="194" dur="500" fill="hold"/>
                                        <p:tgtEl>
                                          <p:spTgt spid="51"/>
                                        </p:tgtEl>
                                        <p:attrNameLst>
                                          <p:attrName>ppt_w</p:attrName>
                                        </p:attrNameLst>
                                      </p:cBhvr>
                                      <p:tavLst>
                                        <p:tav tm="0">
                                          <p:val>
                                            <p:fltVal val="0"/>
                                          </p:val>
                                        </p:tav>
                                        <p:tav tm="100000">
                                          <p:val>
                                            <p:strVal val="#ppt_w"/>
                                          </p:val>
                                        </p:tav>
                                      </p:tavLst>
                                    </p:anim>
                                    <p:anim calcmode="lin" valueType="num">
                                      <p:cBhvr>
                                        <p:cTn id="195" dur="500" fill="hold"/>
                                        <p:tgtEl>
                                          <p:spTgt spid="51"/>
                                        </p:tgtEl>
                                        <p:attrNameLst>
                                          <p:attrName>ppt_h</p:attrName>
                                        </p:attrNameLst>
                                      </p:cBhvr>
                                      <p:tavLst>
                                        <p:tav tm="0">
                                          <p:val>
                                            <p:fltVal val="0"/>
                                          </p:val>
                                        </p:tav>
                                        <p:tav tm="100000">
                                          <p:val>
                                            <p:strVal val="#ppt_h"/>
                                          </p:val>
                                        </p:tav>
                                      </p:tavLst>
                                    </p:anim>
                                    <p:animEffect transition="in" filter="fade">
                                      <p:cBhvr>
                                        <p:cTn id="196" dur="500"/>
                                        <p:tgtEl>
                                          <p:spTgt spid="51"/>
                                        </p:tgtEl>
                                      </p:cBhvr>
                                    </p:animEffect>
                                  </p:childTnLst>
                                </p:cTn>
                              </p:par>
                              <p:par>
                                <p:cTn id="197" presetID="53" presetClass="entr" presetSubtype="16" fill="hold" grpId="0" nodeType="withEffect">
                                  <p:stCondLst>
                                    <p:cond delay="1250"/>
                                  </p:stCondLst>
                                  <p:childTnLst>
                                    <p:set>
                                      <p:cBhvr>
                                        <p:cTn id="198" dur="1" fill="hold">
                                          <p:stCondLst>
                                            <p:cond delay="0"/>
                                          </p:stCondLst>
                                        </p:cTn>
                                        <p:tgtEl>
                                          <p:spTgt spid="47"/>
                                        </p:tgtEl>
                                        <p:attrNameLst>
                                          <p:attrName>style.visibility</p:attrName>
                                        </p:attrNameLst>
                                      </p:cBhvr>
                                      <p:to>
                                        <p:strVal val="visible"/>
                                      </p:to>
                                    </p:set>
                                    <p:anim calcmode="lin" valueType="num">
                                      <p:cBhvr>
                                        <p:cTn id="199" dur="500" fill="hold"/>
                                        <p:tgtEl>
                                          <p:spTgt spid="47"/>
                                        </p:tgtEl>
                                        <p:attrNameLst>
                                          <p:attrName>ppt_w</p:attrName>
                                        </p:attrNameLst>
                                      </p:cBhvr>
                                      <p:tavLst>
                                        <p:tav tm="0">
                                          <p:val>
                                            <p:fltVal val="0"/>
                                          </p:val>
                                        </p:tav>
                                        <p:tav tm="100000">
                                          <p:val>
                                            <p:strVal val="#ppt_w"/>
                                          </p:val>
                                        </p:tav>
                                      </p:tavLst>
                                    </p:anim>
                                    <p:anim calcmode="lin" valueType="num">
                                      <p:cBhvr>
                                        <p:cTn id="200" dur="500" fill="hold"/>
                                        <p:tgtEl>
                                          <p:spTgt spid="47"/>
                                        </p:tgtEl>
                                        <p:attrNameLst>
                                          <p:attrName>ppt_h</p:attrName>
                                        </p:attrNameLst>
                                      </p:cBhvr>
                                      <p:tavLst>
                                        <p:tav tm="0">
                                          <p:val>
                                            <p:fltVal val="0"/>
                                          </p:val>
                                        </p:tav>
                                        <p:tav tm="100000">
                                          <p:val>
                                            <p:strVal val="#ppt_h"/>
                                          </p:val>
                                        </p:tav>
                                      </p:tavLst>
                                    </p:anim>
                                    <p:animEffect transition="in" filter="fade">
                                      <p:cBhvr>
                                        <p:cTn id="201" dur="500"/>
                                        <p:tgtEl>
                                          <p:spTgt spid="47"/>
                                        </p:tgtEl>
                                      </p:cBhvr>
                                    </p:animEffect>
                                  </p:childTnLst>
                                </p:cTn>
                              </p:par>
                              <p:par>
                                <p:cTn id="202" presetID="53" presetClass="entr" presetSubtype="16" fill="hold" grpId="0" nodeType="withEffect">
                                  <p:stCondLst>
                                    <p:cond delay="1250"/>
                                  </p:stCondLst>
                                  <p:childTnLst>
                                    <p:set>
                                      <p:cBhvr>
                                        <p:cTn id="203" dur="1" fill="hold">
                                          <p:stCondLst>
                                            <p:cond delay="0"/>
                                          </p:stCondLst>
                                        </p:cTn>
                                        <p:tgtEl>
                                          <p:spTgt spid="50"/>
                                        </p:tgtEl>
                                        <p:attrNameLst>
                                          <p:attrName>style.visibility</p:attrName>
                                        </p:attrNameLst>
                                      </p:cBhvr>
                                      <p:to>
                                        <p:strVal val="visible"/>
                                      </p:to>
                                    </p:set>
                                    <p:anim calcmode="lin" valueType="num">
                                      <p:cBhvr>
                                        <p:cTn id="204" dur="500" fill="hold"/>
                                        <p:tgtEl>
                                          <p:spTgt spid="50"/>
                                        </p:tgtEl>
                                        <p:attrNameLst>
                                          <p:attrName>ppt_w</p:attrName>
                                        </p:attrNameLst>
                                      </p:cBhvr>
                                      <p:tavLst>
                                        <p:tav tm="0">
                                          <p:val>
                                            <p:fltVal val="0"/>
                                          </p:val>
                                        </p:tav>
                                        <p:tav tm="100000">
                                          <p:val>
                                            <p:strVal val="#ppt_w"/>
                                          </p:val>
                                        </p:tav>
                                      </p:tavLst>
                                    </p:anim>
                                    <p:anim calcmode="lin" valueType="num">
                                      <p:cBhvr>
                                        <p:cTn id="205" dur="500" fill="hold"/>
                                        <p:tgtEl>
                                          <p:spTgt spid="50"/>
                                        </p:tgtEl>
                                        <p:attrNameLst>
                                          <p:attrName>ppt_h</p:attrName>
                                        </p:attrNameLst>
                                      </p:cBhvr>
                                      <p:tavLst>
                                        <p:tav tm="0">
                                          <p:val>
                                            <p:fltVal val="0"/>
                                          </p:val>
                                        </p:tav>
                                        <p:tav tm="100000">
                                          <p:val>
                                            <p:strVal val="#ppt_h"/>
                                          </p:val>
                                        </p:tav>
                                      </p:tavLst>
                                    </p:anim>
                                    <p:animEffect transition="in" filter="fade">
                                      <p:cBhvr>
                                        <p:cTn id="206" dur="500"/>
                                        <p:tgtEl>
                                          <p:spTgt spid="50"/>
                                        </p:tgtEl>
                                      </p:cBhvr>
                                    </p:animEffect>
                                  </p:childTnLst>
                                </p:cTn>
                              </p:par>
                              <p:par>
                                <p:cTn id="207" presetID="53" presetClass="entr" presetSubtype="16" fill="hold" grpId="0" nodeType="withEffect">
                                  <p:stCondLst>
                                    <p:cond delay="1250"/>
                                  </p:stCondLst>
                                  <p:childTnLst>
                                    <p:set>
                                      <p:cBhvr>
                                        <p:cTn id="208" dur="1" fill="hold">
                                          <p:stCondLst>
                                            <p:cond delay="0"/>
                                          </p:stCondLst>
                                        </p:cTn>
                                        <p:tgtEl>
                                          <p:spTgt spid="44"/>
                                        </p:tgtEl>
                                        <p:attrNameLst>
                                          <p:attrName>style.visibility</p:attrName>
                                        </p:attrNameLst>
                                      </p:cBhvr>
                                      <p:to>
                                        <p:strVal val="visible"/>
                                      </p:to>
                                    </p:set>
                                    <p:anim calcmode="lin" valueType="num">
                                      <p:cBhvr>
                                        <p:cTn id="209" dur="500" fill="hold"/>
                                        <p:tgtEl>
                                          <p:spTgt spid="44"/>
                                        </p:tgtEl>
                                        <p:attrNameLst>
                                          <p:attrName>ppt_w</p:attrName>
                                        </p:attrNameLst>
                                      </p:cBhvr>
                                      <p:tavLst>
                                        <p:tav tm="0">
                                          <p:val>
                                            <p:fltVal val="0"/>
                                          </p:val>
                                        </p:tav>
                                        <p:tav tm="100000">
                                          <p:val>
                                            <p:strVal val="#ppt_w"/>
                                          </p:val>
                                        </p:tav>
                                      </p:tavLst>
                                    </p:anim>
                                    <p:anim calcmode="lin" valueType="num">
                                      <p:cBhvr>
                                        <p:cTn id="210" dur="500" fill="hold"/>
                                        <p:tgtEl>
                                          <p:spTgt spid="44"/>
                                        </p:tgtEl>
                                        <p:attrNameLst>
                                          <p:attrName>ppt_h</p:attrName>
                                        </p:attrNameLst>
                                      </p:cBhvr>
                                      <p:tavLst>
                                        <p:tav tm="0">
                                          <p:val>
                                            <p:fltVal val="0"/>
                                          </p:val>
                                        </p:tav>
                                        <p:tav tm="100000">
                                          <p:val>
                                            <p:strVal val="#ppt_h"/>
                                          </p:val>
                                        </p:tav>
                                      </p:tavLst>
                                    </p:anim>
                                    <p:animEffect transition="in" filter="fade">
                                      <p:cBhvr>
                                        <p:cTn id="211" dur="500"/>
                                        <p:tgtEl>
                                          <p:spTgt spid="44"/>
                                        </p:tgtEl>
                                      </p:cBhvr>
                                    </p:animEffect>
                                  </p:childTnLst>
                                </p:cTn>
                              </p:par>
                              <p:par>
                                <p:cTn id="212" presetID="53" presetClass="entr" presetSubtype="16" fill="hold" grpId="0" nodeType="withEffect">
                                  <p:stCondLst>
                                    <p:cond delay="1250"/>
                                  </p:stCondLst>
                                  <p:childTnLst>
                                    <p:set>
                                      <p:cBhvr>
                                        <p:cTn id="213" dur="1" fill="hold">
                                          <p:stCondLst>
                                            <p:cond delay="0"/>
                                          </p:stCondLst>
                                        </p:cTn>
                                        <p:tgtEl>
                                          <p:spTgt spid="56"/>
                                        </p:tgtEl>
                                        <p:attrNameLst>
                                          <p:attrName>style.visibility</p:attrName>
                                        </p:attrNameLst>
                                      </p:cBhvr>
                                      <p:to>
                                        <p:strVal val="visible"/>
                                      </p:to>
                                    </p:set>
                                    <p:anim calcmode="lin" valueType="num">
                                      <p:cBhvr>
                                        <p:cTn id="214" dur="500" fill="hold"/>
                                        <p:tgtEl>
                                          <p:spTgt spid="56"/>
                                        </p:tgtEl>
                                        <p:attrNameLst>
                                          <p:attrName>ppt_w</p:attrName>
                                        </p:attrNameLst>
                                      </p:cBhvr>
                                      <p:tavLst>
                                        <p:tav tm="0">
                                          <p:val>
                                            <p:fltVal val="0"/>
                                          </p:val>
                                        </p:tav>
                                        <p:tav tm="100000">
                                          <p:val>
                                            <p:strVal val="#ppt_w"/>
                                          </p:val>
                                        </p:tav>
                                      </p:tavLst>
                                    </p:anim>
                                    <p:anim calcmode="lin" valueType="num">
                                      <p:cBhvr>
                                        <p:cTn id="215" dur="500" fill="hold"/>
                                        <p:tgtEl>
                                          <p:spTgt spid="56"/>
                                        </p:tgtEl>
                                        <p:attrNameLst>
                                          <p:attrName>ppt_h</p:attrName>
                                        </p:attrNameLst>
                                      </p:cBhvr>
                                      <p:tavLst>
                                        <p:tav tm="0">
                                          <p:val>
                                            <p:fltVal val="0"/>
                                          </p:val>
                                        </p:tav>
                                        <p:tav tm="100000">
                                          <p:val>
                                            <p:strVal val="#ppt_h"/>
                                          </p:val>
                                        </p:tav>
                                      </p:tavLst>
                                    </p:anim>
                                    <p:animEffect transition="in" filter="fade">
                                      <p:cBhvr>
                                        <p:cTn id="216" dur="500"/>
                                        <p:tgtEl>
                                          <p:spTgt spid="56"/>
                                        </p:tgtEl>
                                      </p:cBhvr>
                                    </p:animEffect>
                                  </p:childTnLst>
                                </p:cTn>
                              </p:par>
                              <p:par>
                                <p:cTn id="217" presetID="53" presetClass="entr" presetSubtype="16" fill="hold" grpId="0" nodeType="withEffect">
                                  <p:stCondLst>
                                    <p:cond delay="1250"/>
                                  </p:stCondLst>
                                  <p:childTnLst>
                                    <p:set>
                                      <p:cBhvr>
                                        <p:cTn id="218" dur="1" fill="hold">
                                          <p:stCondLst>
                                            <p:cond delay="0"/>
                                          </p:stCondLst>
                                        </p:cTn>
                                        <p:tgtEl>
                                          <p:spTgt spid="49"/>
                                        </p:tgtEl>
                                        <p:attrNameLst>
                                          <p:attrName>style.visibility</p:attrName>
                                        </p:attrNameLst>
                                      </p:cBhvr>
                                      <p:to>
                                        <p:strVal val="visible"/>
                                      </p:to>
                                    </p:set>
                                    <p:anim calcmode="lin" valueType="num">
                                      <p:cBhvr>
                                        <p:cTn id="219" dur="500" fill="hold"/>
                                        <p:tgtEl>
                                          <p:spTgt spid="49"/>
                                        </p:tgtEl>
                                        <p:attrNameLst>
                                          <p:attrName>ppt_w</p:attrName>
                                        </p:attrNameLst>
                                      </p:cBhvr>
                                      <p:tavLst>
                                        <p:tav tm="0">
                                          <p:val>
                                            <p:fltVal val="0"/>
                                          </p:val>
                                        </p:tav>
                                        <p:tav tm="100000">
                                          <p:val>
                                            <p:strVal val="#ppt_w"/>
                                          </p:val>
                                        </p:tav>
                                      </p:tavLst>
                                    </p:anim>
                                    <p:anim calcmode="lin" valueType="num">
                                      <p:cBhvr>
                                        <p:cTn id="220" dur="500" fill="hold"/>
                                        <p:tgtEl>
                                          <p:spTgt spid="49"/>
                                        </p:tgtEl>
                                        <p:attrNameLst>
                                          <p:attrName>ppt_h</p:attrName>
                                        </p:attrNameLst>
                                      </p:cBhvr>
                                      <p:tavLst>
                                        <p:tav tm="0">
                                          <p:val>
                                            <p:fltVal val="0"/>
                                          </p:val>
                                        </p:tav>
                                        <p:tav tm="100000">
                                          <p:val>
                                            <p:strVal val="#ppt_h"/>
                                          </p:val>
                                        </p:tav>
                                      </p:tavLst>
                                    </p:anim>
                                    <p:animEffect transition="in" filter="fade">
                                      <p:cBhvr>
                                        <p:cTn id="221" dur="500"/>
                                        <p:tgtEl>
                                          <p:spTgt spid="49"/>
                                        </p:tgtEl>
                                      </p:cBhvr>
                                    </p:animEffect>
                                  </p:childTnLst>
                                </p:cTn>
                              </p:par>
                              <p:par>
                                <p:cTn id="222" presetID="53" presetClass="entr" presetSubtype="16" fill="hold" grpId="0" nodeType="withEffect">
                                  <p:stCondLst>
                                    <p:cond delay="12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500" fill="hold"/>
                                        <p:tgtEl>
                                          <p:spTgt spid="29"/>
                                        </p:tgtEl>
                                        <p:attrNameLst>
                                          <p:attrName>ppt_w</p:attrName>
                                        </p:attrNameLst>
                                      </p:cBhvr>
                                      <p:tavLst>
                                        <p:tav tm="0">
                                          <p:val>
                                            <p:fltVal val="0"/>
                                          </p:val>
                                        </p:tav>
                                        <p:tav tm="100000">
                                          <p:val>
                                            <p:strVal val="#ppt_w"/>
                                          </p:val>
                                        </p:tav>
                                      </p:tavLst>
                                    </p:anim>
                                    <p:anim calcmode="lin" valueType="num">
                                      <p:cBhvr>
                                        <p:cTn id="225" dur="500" fill="hold"/>
                                        <p:tgtEl>
                                          <p:spTgt spid="29"/>
                                        </p:tgtEl>
                                        <p:attrNameLst>
                                          <p:attrName>ppt_h</p:attrName>
                                        </p:attrNameLst>
                                      </p:cBhvr>
                                      <p:tavLst>
                                        <p:tav tm="0">
                                          <p:val>
                                            <p:fltVal val="0"/>
                                          </p:val>
                                        </p:tav>
                                        <p:tav tm="100000">
                                          <p:val>
                                            <p:strVal val="#ppt_h"/>
                                          </p:val>
                                        </p:tav>
                                      </p:tavLst>
                                    </p:anim>
                                    <p:animEffect transition="in" filter="fade">
                                      <p:cBhvr>
                                        <p:cTn id="226" dur="500"/>
                                        <p:tgtEl>
                                          <p:spTgt spid="29"/>
                                        </p:tgtEl>
                                      </p:cBhvr>
                                    </p:animEffect>
                                  </p:childTnLst>
                                </p:cTn>
                              </p:par>
                              <p:par>
                                <p:cTn id="227" presetID="53" presetClass="entr" presetSubtype="16" fill="hold" grpId="0" nodeType="withEffect">
                                  <p:stCondLst>
                                    <p:cond delay="1250"/>
                                  </p:stCondLst>
                                  <p:childTnLst>
                                    <p:set>
                                      <p:cBhvr>
                                        <p:cTn id="228" dur="1" fill="hold">
                                          <p:stCondLst>
                                            <p:cond delay="0"/>
                                          </p:stCondLst>
                                        </p:cTn>
                                        <p:tgtEl>
                                          <p:spTgt spid="43"/>
                                        </p:tgtEl>
                                        <p:attrNameLst>
                                          <p:attrName>style.visibility</p:attrName>
                                        </p:attrNameLst>
                                      </p:cBhvr>
                                      <p:to>
                                        <p:strVal val="visible"/>
                                      </p:to>
                                    </p:set>
                                    <p:anim calcmode="lin" valueType="num">
                                      <p:cBhvr>
                                        <p:cTn id="229" dur="500" fill="hold"/>
                                        <p:tgtEl>
                                          <p:spTgt spid="43"/>
                                        </p:tgtEl>
                                        <p:attrNameLst>
                                          <p:attrName>ppt_w</p:attrName>
                                        </p:attrNameLst>
                                      </p:cBhvr>
                                      <p:tavLst>
                                        <p:tav tm="0">
                                          <p:val>
                                            <p:fltVal val="0"/>
                                          </p:val>
                                        </p:tav>
                                        <p:tav tm="100000">
                                          <p:val>
                                            <p:strVal val="#ppt_w"/>
                                          </p:val>
                                        </p:tav>
                                      </p:tavLst>
                                    </p:anim>
                                    <p:anim calcmode="lin" valueType="num">
                                      <p:cBhvr>
                                        <p:cTn id="230" dur="500" fill="hold"/>
                                        <p:tgtEl>
                                          <p:spTgt spid="43"/>
                                        </p:tgtEl>
                                        <p:attrNameLst>
                                          <p:attrName>ppt_h</p:attrName>
                                        </p:attrNameLst>
                                      </p:cBhvr>
                                      <p:tavLst>
                                        <p:tav tm="0">
                                          <p:val>
                                            <p:fltVal val="0"/>
                                          </p:val>
                                        </p:tav>
                                        <p:tav tm="100000">
                                          <p:val>
                                            <p:strVal val="#ppt_h"/>
                                          </p:val>
                                        </p:tav>
                                      </p:tavLst>
                                    </p:anim>
                                    <p:animEffect transition="in" filter="fade">
                                      <p:cBhvr>
                                        <p:cTn id="231" dur="500"/>
                                        <p:tgtEl>
                                          <p:spTgt spid="43"/>
                                        </p:tgtEl>
                                      </p:cBhvr>
                                    </p:animEffect>
                                  </p:childTnLst>
                                </p:cTn>
                              </p:par>
                              <p:par>
                                <p:cTn id="232" presetID="53" presetClass="entr" presetSubtype="16" fill="hold" grpId="0" nodeType="withEffect">
                                  <p:stCondLst>
                                    <p:cond delay="1250"/>
                                  </p:stCondLst>
                                  <p:childTnLst>
                                    <p:set>
                                      <p:cBhvr>
                                        <p:cTn id="233" dur="1" fill="hold">
                                          <p:stCondLst>
                                            <p:cond delay="0"/>
                                          </p:stCondLst>
                                        </p:cTn>
                                        <p:tgtEl>
                                          <p:spTgt spid="16"/>
                                        </p:tgtEl>
                                        <p:attrNameLst>
                                          <p:attrName>style.visibility</p:attrName>
                                        </p:attrNameLst>
                                      </p:cBhvr>
                                      <p:to>
                                        <p:strVal val="visible"/>
                                      </p:to>
                                    </p:set>
                                    <p:anim calcmode="lin" valueType="num">
                                      <p:cBhvr>
                                        <p:cTn id="234" dur="500" fill="hold"/>
                                        <p:tgtEl>
                                          <p:spTgt spid="16"/>
                                        </p:tgtEl>
                                        <p:attrNameLst>
                                          <p:attrName>ppt_w</p:attrName>
                                        </p:attrNameLst>
                                      </p:cBhvr>
                                      <p:tavLst>
                                        <p:tav tm="0">
                                          <p:val>
                                            <p:fltVal val="0"/>
                                          </p:val>
                                        </p:tav>
                                        <p:tav tm="100000">
                                          <p:val>
                                            <p:strVal val="#ppt_w"/>
                                          </p:val>
                                        </p:tav>
                                      </p:tavLst>
                                    </p:anim>
                                    <p:anim calcmode="lin" valueType="num">
                                      <p:cBhvr>
                                        <p:cTn id="235" dur="500" fill="hold"/>
                                        <p:tgtEl>
                                          <p:spTgt spid="16"/>
                                        </p:tgtEl>
                                        <p:attrNameLst>
                                          <p:attrName>ppt_h</p:attrName>
                                        </p:attrNameLst>
                                      </p:cBhvr>
                                      <p:tavLst>
                                        <p:tav tm="0">
                                          <p:val>
                                            <p:fltVal val="0"/>
                                          </p:val>
                                        </p:tav>
                                        <p:tav tm="100000">
                                          <p:val>
                                            <p:strVal val="#ppt_h"/>
                                          </p:val>
                                        </p:tav>
                                      </p:tavLst>
                                    </p:anim>
                                    <p:animEffect transition="in" filter="fade">
                                      <p:cBhvr>
                                        <p:cTn id="236" dur="500"/>
                                        <p:tgtEl>
                                          <p:spTgt spid="16"/>
                                        </p:tgtEl>
                                      </p:cBhvr>
                                    </p:animEffect>
                                  </p:childTnLst>
                                </p:cTn>
                              </p:par>
                              <p:par>
                                <p:cTn id="237" presetID="53" presetClass="entr" presetSubtype="16" fill="hold" grpId="0" nodeType="withEffect">
                                  <p:stCondLst>
                                    <p:cond delay="1250"/>
                                  </p:stCondLst>
                                  <p:childTnLst>
                                    <p:set>
                                      <p:cBhvr>
                                        <p:cTn id="238" dur="1" fill="hold">
                                          <p:stCondLst>
                                            <p:cond delay="0"/>
                                          </p:stCondLst>
                                        </p:cTn>
                                        <p:tgtEl>
                                          <p:spTgt spid="17"/>
                                        </p:tgtEl>
                                        <p:attrNameLst>
                                          <p:attrName>style.visibility</p:attrName>
                                        </p:attrNameLst>
                                      </p:cBhvr>
                                      <p:to>
                                        <p:strVal val="visible"/>
                                      </p:to>
                                    </p:set>
                                    <p:anim calcmode="lin" valueType="num">
                                      <p:cBhvr>
                                        <p:cTn id="239" dur="500" fill="hold"/>
                                        <p:tgtEl>
                                          <p:spTgt spid="17"/>
                                        </p:tgtEl>
                                        <p:attrNameLst>
                                          <p:attrName>ppt_w</p:attrName>
                                        </p:attrNameLst>
                                      </p:cBhvr>
                                      <p:tavLst>
                                        <p:tav tm="0">
                                          <p:val>
                                            <p:fltVal val="0"/>
                                          </p:val>
                                        </p:tav>
                                        <p:tav tm="100000">
                                          <p:val>
                                            <p:strVal val="#ppt_w"/>
                                          </p:val>
                                        </p:tav>
                                      </p:tavLst>
                                    </p:anim>
                                    <p:anim calcmode="lin" valueType="num">
                                      <p:cBhvr>
                                        <p:cTn id="240" dur="500" fill="hold"/>
                                        <p:tgtEl>
                                          <p:spTgt spid="17"/>
                                        </p:tgtEl>
                                        <p:attrNameLst>
                                          <p:attrName>ppt_h</p:attrName>
                                        </p:attrNameLst>
                                      </p:cBhvr>
                                      <p:tavLst>
                                        <p:tav tm="0">
                                          <p:val>
                                            <p:fltVal val="0"/>
                                          </p:val>
                                        </p:tav>
                                        <p:tav tm="100000">
                                          <p:val>
                                            <p:strVal val="#ppt_h"/>
                                          </p:val>
                                        </p:tav>
                                      </p:tavLst>
                                    </p:anim>
                                    <p:animEffect transition="in" filter="fade">
                                      <p:cBhvr>
                                        <p:cTn id="241" dur="500"/>
                                        <p:tgtEl>
                                          <p:spTgt spid="17"/>
                                        </p:tgtEl>
                                      </p:cBhvr>
                                    </p:animEffect>
                                  </p:childTnLst>
                                </p:cTn>
                              </p:par>
                              <p:par>
                                <p:cTn id="242" presetID="53" presetClass="entr" presetSubtype="16" fill="hold" grpId="0" nodeType="withEffect">
                                  <p:stCondLst>
                                    <p:cond delay="1250"/>
                                  </p:stCondLst>
                                  <p:childTnLst>
                                    <p:set>
                                      <p:cBhvr>
                                        <p:cTn id="243" dur="1" fill="hold">
                                          <p:stCondLst>
                                            <p:cond delay="0"/>
                                          </p:stCondLst>
                                        </p:cTn>
                                        <p:tgtEl>
                                          <p:spTgt spid="33"/>
                                        </p:tgtEl>
                                        <p:attrNameLst>
                                          <p:attrName>style.visibility</p:attrName>
                                        </p:attrNameLst>
                                      </p:cBhvr>
                                      <p:to>
                                        <p:strVal val="visible"/>
                                      </p:to>
                                    </p:set>
                                    <p:anim calcmode="lin" valueType="num">
                                      <p:cBhvr>
                                        <p:cTn id="244" dur="500" fill="hold"/>
                                        <p:tgtEl>
                                          <p:spTgt spid="33"/>
                                        </p:tgtEl>
                                        <p:attrNameLst>
                                          <p:attrName>ppt_w</p:attrName>
                                        </p:attrNameLst>
                                      </p:cBhvr>
                                      <p:tavLst>
                                        <p:tav tm="0">
                                          <p:val>
                                            <p:fltVal val="0"/>
                                          </p:val>
                                        </p:tav>
                                        <p:tav tm="100000">
                                          <p:val>
                                            <p:strVal val="#ppt_w"/>
                                          </p:val>
                                        </p:tav>
                                      </p:tavLst>
                                    </p:anim>
                                    <p:anim calcmode="lin" valueType="num">
                                      <p:cBhvr>
                                        <p:cTn id="245" dur="500" fill="hold"/>
                                        <p:tgtEl>
                                          <p:spTgt spid="33"/>
                                        </p:tgtEl>
                                        <p:attrNameLst>
                                          <p:attrName>ppt_h</p:attrName>
                                        </p:attrNameLst>
                                      </p:cBhvr>
                                      <p:tavLst>
                                        <p:tav tm="0">
                                          <p:val>
                                            <p:fltVal val="0"/>
                                          </p:val>
                                        </p:tav>
                                        <p:tav tm="100000">
                                          <p:val>
                                            <p:strVal val="#ppt_h"/>
                                          </p:val>
                                        </p:tav>
                                      </p:tavLst>
                                    </p:anim>
                                    <p:animEffect transition="in" filter="fade">
                                      <p:cBhvr>
                                        <p:cTn id="246" dur="500"/>
                                        <p:tgtEl>
                                          <p:spTgt spid="33"/>
                                        </p:tgtEl>
                                      </p:cBhvr>
                                    </p:animEffect>
                                  </p:childTnLst>
                                </p:cTn>
                              </p:par>
                              <p:par>
                                <p:cTn id="247" presetID="53" presetClass="entr" presetSubtype="16" fill="hold" grpId="0" nodeType="withEffect">
                                  <p:stCondLst>
                                    <p:cond delay="1250"/>
                                  </p:stCondLst>
                                  <p:childTnLst>
                                    <p:set>
                                      <p:cBhvr>
                                        <p:cTn id="248" dur="1" fill="hold">
                                          <p:stCondLst>
                                            <p:cond delay="0"/>
                                          </p:stCondLst>
                                        </p:cTn>
                                        <p:tgtEl>
                                          <p:spTgt spid="38"/>
                                        </p:tgtEl>
                                        <p:attrNameLst>
                                          <p:attrName>style.visibility</p:attrName>
                                        </p:attrNameLst>
                                      </p:cBhvr>
                                      <p:to>
                                        <p:strVal val="visible"/>
                                      </p:to>
                                    </p:set>
                                    <p:anim calcmode="lin" valueType="num">
                                      <p:cBhvr>
                                        <p:cTn id="249" dur="500" fill="hold"/>
                                        <p:tgtEl>
                                          <p:spTgt spid="38"/>
                                        </p:tgtEl>
                                        <p:attrNameLst>
                                          <p:attrName>ppt_w</p:attrName>
                                        </p:attrNameLst>
                                      </p:cBhvr>
                                      <p:tavLst>
                                        <p:tav tm="0">
                                          <p:val>
                                            <p:fltVal val="0"/>
                                          </p:val>
                                        </p:tav>
                                        <p:tav tm="100000">
                                          <p:val>
                                            <p:strVal val="#ppt_w"/>
                                          </p:val>
                                        </p:tav>
                                      </p:tavLst>
                                    </p:anim>
                                    <p:anim calcmode="lin" valueType="num">
                                      <p:cBhvr>
                                        <p:cTn id="250" dur="500" fill="hold"/>
                                        <p:tgtEl>
                                          <p:spTgt spid="38"/>
                                        </p:tgtEl>
                                        <p:attrNameLst>
                                          <p:attrName>ppt_h</p:attrName>
                                        </p:attrNameLst>
                                      </p:cBhvr>
                                      <p:tavLst>
                                        <p:tav tm="0">
                                          <p:val>
                                            <p:fltVal val="0"/>
                                          </p:val>
                                        </p:tav>
                                        <p:tav tm="100000">
                                          <p:val>
                                            <p:strVal val="#ppt_h"/>
                                          </p:val>
                                        </p:tav>
                                      </p:tavLst>
                                    </p:anim>
                                    <p:animEffect transition="in" filter="fade">
                                      <p:cBhvr>
                                        <p:cTn id="251" dur="500"/>
                                        <p:tgtEl>
                                          <p:spTgt spid="38"/>
                                        </p:tgtEl>
                                      </p:cBhvr>
                                    </p:animEffect>
                                  </p:childTnLst>
                                </p:cTn>
                              </p:par>
                              <p:par>
                                <p:cTn id="252" presetID="53" presetClass="entr" presetSubtype="16" fill="hold" grpId="0" nodeType="withEffect">
                                  <p:stCondLst>
                                    <p:cond delay="1250"/>
                                  </p:stCondLst>
                                  <p:childTnLst>
                                    <p:set>
                                      <p:cBhvr>
                                        <p:cTn id="253" dur="1" fill="hold">
                                          <p:stCondLst>
                                            <p:cond delay="0"/>
                                          </p:stCondLst>
                                        </p:cTn>
                                        <p:tgtEl>
                                          <p:spTgt spid="8"/>
                                        </p:tgtEl>
                                        <p:attrNameLst>
                                          <p:attrName>style.visibility</p:attrName>
                                        </p:attrNameLst>
                                      </p:cBhvr>
                                      <p:to>
                                        <p:strVal val="visible"/>
                                      </p:to>
                                    </p:set>
                                    <p:anim calcmode="lin" valueType="num">
                                      <p:cBhvr>
                                        <p:cTn id="254" dur="500" fill="hold"/>
                                        <p:tgtEl>
                                          <p:spTgt spid="8"/>
                                        </p:tgtEl>
                                        <p:attrNameLst>
                                          <p:attrName>ppt_w</p:attrName>
                                        </p:attrNameLst>
                                      </p:cBhvr>
                                      <p:tavLst>
                                        <p:tav tm="0">
                                          <p:val>
                                            <p:fltVal val="0"/>
                                          </p:val>
                                        </p:tav>
                                        <p:tav tm="100000">
                                          <p:val>
                                            <p:strVal val="#ppt_w"/>
                                          </p:val>
                                        </p:tav>
                                      </p:tavLst>
                                    </p:anim>
                                    <p:anim calcmode="lin" valueType="num">
                                      <p:cBhvr>
                                        <p:cTn id="255" dur="500" fill="hold"/>
                                        <p:tgtEl>
                                          <p:spTgt spid="8"/>
                                        </p:tgtEl>
                                        <p:attrNameLst>
                                          <p:attrName>ppt_h</p:attrName>
                                        </p:attrNameLst>
                                      </p:cBhvr>
                                      <p:tavLst>
                                        <p:tav tm="0">
                                          <p:val>
                                            <p:fltVal val="0"/>
                                          </p:val>
                                        </p:tav>
                                        <p:tav tm="100000">
                                          <p:val>
                                            <p:strVal val="#ppt_h"/>
                                          </p:val>
                                        </p:tav>
                                      </p:tavLst>
                                    </p:anim>
                                    <p:animEffect transition="in" filter="fade">
                                      <p:cBhvr>
                                        <p:cTn id="256" dur="500"/>
                                        <p:tgtEl>
                                          <p:spTgt spid="8"/>
                                        </p:tgtEl>
                                      </p:cBhvr>
                                    </p:animEffect>
                                  </p:childTnLst>
                                </p:cTn>
                              </p:par>
                              <p:par>
                                <p:cTn id="257" presetID="22" presetClass="entr" presetSubtype="8" fill="hold" grpId="0" nodeType="withEffect">
                                  <p:stCondLst>
                                    <p:cond delay="1750"/>
                                  </p:stCondLst>
                                  <p:childTnLst>
                                    <p:set>
                                      <p:cBhvr>
                                        <p:cTn id="258" dur="1" fill="hold">
                                          <p:stCondLst>
                                            <p:cond delay="0"/>
                                          </p:stCondLst>
                                        </p:cTn>
                                        <p:tgtEl>
                                          <p:spTgt spid="58"/>
                                        </p:tgtEl>
                                        <p:attrNameLst>
                                          <p:attrName>style.visibility</p:attrName>
                                        </p:attrNameLst>
                                      </p:cBhvr>
                                      <p:to>
                                        <p:strVal val="visible"/>
                                      </p:to>
                                    </p:set>
                                    <p:animEffect transition="in" filter="wipe(left)">
                                      <p:cBhvr>
                                        <p:cTn id="259" dur="500"/>
                                        <p:tgtEl>
                                          <p:spTgt spid="58"/>
                                        </p:tgtEl>
                                      </p:cBhvr>
                                    </p:animEffect>
                                  </p:childTnLst>
                                </p:cTn>
                              </p:par>
                              <p:par>
                                <p:cTn id="260" presetID="22" presetClass="entr" presetSubtype="8" fill="hold" grpId="0" nodeType="withEffect">
                                  <p:stCondLst>
                                    <p:cond delay="1750"/>
                                  </p:stCondLst>
                                  <p:childTnLst>
                                    <p:set>
                                      <p:cBhvr>
                                        <p:cTn id="261" dur="1" fill="hold">
                                          <p:stCondLst>
                                            <p:cond delay="0"/>
                                          </p:stCondLst>
                                        </p:cTn>
                                        <p:tgtEl>
                                          <p:spTgt spid="62"/>
                                        </p:tgtEl>
                                        <p:attrNameLst>
                                          <p:attrName>style.visibility</p:attrName>
                                        </p:attrNameLst>
                                      </p:cBhvr>
                                      <p:to>
                                        <p:strVal val="visible"/>
                                      </p:to>
                                    </p:set>
                                    <p:animEffect transition="in" filter="wipe(left)">
                                      <p:cBhvr>
                                        <p:cTn id="2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60" grpId="0"/>
      <p:bldP spid="60" grpId="1"/>
      <p:bldP spid="58" grpId="0"/>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03</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B1906E2-2477-424F-96C8-64B6645C7922}"/>
              </a:ext>
            </a:extLst>
          </p:cNvPr>
          <p:cNvSpPr txBox="1"/>
          <p:nvPr/>
        </p:nvSpPr>
        <p:spPr>
          <a:xfrm>
            <a:off x="1299234" y="1206929"/>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2" name="文本框 61">
            <a:extLst>
              <a:ext uri="{FF2B5EF4-FFF2-40B4-BE49-F238E27FC236}">
                <a16:creationId xmlns:a16="http://schemas.microsoft.com/office/drawing/2014/main" id="{03564AF4-4688-443A-9827-7757379342D9}"/>
              </a:ext>
            </a:extLst>
          </p:cNvPr>
          <p:cNvSpPr txBox="1"/>
          <p:nvPr/>
        </p:nvSpPr>
        <p:spPr>
          <a:xfrm>
            <a:off x="1086912" y="1740634"/>
            <a:ext cx="7068124" cy="369332"/>
          </a:xfrm>
          <a:prstGeom prst="rect">
            <a:avLst/>
          </a:prstGeom>
          <a:noFill/>
        </p:spPr>
        <p:txBody>
          <a:bodyPr wrap="square" rtlCol="0">
            <a:spAutoFit/>
          </a:bodyPr>
          <a:lstStyle/>
          <a:p>
            <a:r>
              <a:rPr lang="en-US" altLang="zh-CN" b="1" dirty="0"/>
              <a:t>2. Brick </a:t>
            </a:r>
            <a:r>
              <a:rPr lang="zh-CN" altLang="en-US" b="1" dirty="0"/>
              <a:t>类的函数及变量</a:t>
            </a:r>
            <a:r>
              <a:rPr lang="zh-CN" altLang="en-US" b="1" dirty="0" smtClean="0"/>
              <a:t>说明</a:t>
            </a:r>
            <a:endParaRPr lang="en-US" altLang="zh-CN" b="1" dirty="0" smtClean="0"/>
          </a:p>
        </p:txBody>
      </p:sp>
      <p:grpSp>
        <p:nvGrpSpPr>
          <p:cNvPr id="3" name="组合 2">
            <a:extLst>
              <a:ext uri="{FF2B5EF4-FFF2-40B4-BE49-F238E27FC236}">
                <a16:creationId xmlns:a16="http://schemas.microsoft.com/office/drawing/2014/main" id="{3E11B167-385C-40AB-BFB8-9C036D06725F}"/>
              </a:ext>
            </a:extLst>
          </p:cNvPr>
          <p:cNvGrpSpPr/>
          <p:nvPr/>
        </p:nvGrpSpPr>
        <p:grpSpPr>
          <a:xfrm>
            <a:off x="1187538" y="924688"/>
            <a:ext cx="5445274" cy="400110"/>
            <a:chOff x="1187538" y="924688"/>
            <a:chExt cx="5445274" cy="400110"/>
          </a:xfrm>
        </p:grpSpPr>
        <p:sp>
          <p:nvSpPr>
            <p:cNvPr id="65" name="椭圆 64">
              <a:extLst>
                <a:ext uri="{FF2B5EF4-FFF2-40B4-BE49-F238E27FC236}">
                  <a16:creationId xmlns:a16="http://schemas.microsoft.com/office/drawing/2014/main" id="{0855E333-4F64-4634-A8BA-ACA1201CAC7F}"/>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a:extLst>
                <a:ext uri="{FF2B5EF4-FFF2-40B4-BE49-F238E27FC236}">
                  <a16:creationId xmlns:a16="http://schemas.microsoft.com/office/drawing/2014/main" id="{0C305FAA-0448-4D39-B4D1-DD2125EEC9F0}"/>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椭圆 67">
              <a:extLst>
                <a:ext uri="{FF2B5EF4-FFF2-40B4-BE49-F238E27FC236}">
                  <a16:creationId xmlns:a16="http://schemas.microsoft.com/office/drawing/2014/main" id="{72B2DC51-EBDE-446A-B4AA-74ABEA8A1846}"/>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D8EB2BB-4E4C-4E93-BCD7-576D0F2ED907}"/>
                </a:ext>
              </a:extLst>
            </p:cNvPr>
            <p:cNvSpPr txBox="1"/>
            <p:nvPr/>
          </p:nvSpPr>
          <p:spPr>
            <a:xfrm>
              <a:off x="2521461" y="924688"/>
              <a:ext cx="4111351" cy="400110"/>
            </a:xfrm>
            <a:prstGeom prst="rect">
              <a:avLst/>
            </a:prstGeom>
            <a:noFill/>
          </p:spPr>
          <p:txBody>
            <a:bodyPr wrap="square" rtlCol="0">
              <a:spAutoFit/>
            </a:bodyPr>
            <a:lstStyle/>
            <a:p>
              <a:r>
                <a:rPr lang="zh-CN" altLang="en-US" sz="2000" b="1" dirty="0" smtClean="0">
                  <a:latin typeface="-apple-system"/>
                </a:rPr>
                <a:t>类说明</a:t>
              </a:r>
              <a:r>
                <a:rPr lang="en-US" altLang="zh-CN" sz="2000" b="1" dirty="0" smtClean="0">
                  <a:latin typeface="-apple-system"/>
                </a:rPr>
                <a:t>——</a:t>
              </a:r>
              <a:r>
                <a:rPr lang="zh-CN" altLang="en-US" sz="2000" b="1" dirty="0" smtClean="0">
                  <a:latin typeface="-apple-system"/>
                </a:rPr>
                <a:t>实现俄罗斯方块</a:t>
              </a:r>
              <a:endParaRPr lang="zh-CN" altLang="en-US" sz="2000" b="1" dirty="0">
                <a:latin typeface="-apple-system"/>
              </a:endParaRPr>
            </a:p>
          </p:txBody>
        </p:sp>
      </p:grpSp>
      <p:sp>
        <p:nvSpPr>
          <p:cNvPr id="4" name="TextBox 3"/>
          <p:cNvSpPr txBox="1"/>
          <p:nvPr/>
        </p:nvSpPr>
        <p:spPr>
          <a:xfrm>
            <a:off x="1086912" y="2369518"/>
            <a:ext cx="7665202" cy="3785652"/>
          </a:xfrm>
          <a:prstGeom prst="rect">
            <a:avLst/>
          </a:prstGeom>
          <a:noFill/>
        </p:spPr>
        <p:txBody>
          <a:bodyPr wrap="square" rtlCol="0">
            <a:spAutoFit/>
          </a:bodyPr>
          <a:lstStyle/>
          <a:p>
            <a:r>
              <a:rPr lang="zh-CN" altLang="en-US" b="1" dirty="0"/>
              <a:t>实现板块的各个信息</a:t>
            </a:r>
            <a:endParaRPr lang="en-US" altLang="zh-CN" b="1" dirty="0" smtClean="0"/>
          </a:p>
          <a:p>
            <a:r>
              <a:rPr lang="en-US" altLang="zh-CN" sz="1600" dirty="0" smtClean="0"/>
              <a:t>SHAPES</a:t>
            </a:r>
            <a:r>
              <a:rPr lang="zh-CN" altLang="en-US" sz="1600" dirty="0"/>
              <a:t>：所有方块的名字 </a:t>
            </a:r>
            <a:endParaRPr lang="en-US" altLang="zh-CN" sz="1600" dirty="0" smtClean="0"/>
          </a:p>
          <a:p>
            <a:r>
              <a:rPr lang="en-US" altLang="zh-CN" sz="1600" dirty="0" smtClean="0"/>
              <a:t>SHAPE_WITH_DIR</a:t>
            </a:r>
            <a:r>
              <a:rPr lang="zh-CN" altLang="en-US" sz="1600" dirty="0"/>
              <a:t>：存储所有方块的所有形态 </a:t>
            </a:r>
            <a:endParaRPr lang="en-US" altLang="zh-CN" sz="1600" dirty="0" smtClean="0"/>
          </a:p>
          <a:p>
            <a:r>
              <a:rPr lang="en-US" altLang="zh-CN" sz="1600" dirty="0" smtClean="0"/>
              <a:t>shape</a:t>
            </a:r>
            <a:r>
              <a:rPr lang="zh-CN" altLang="en-US" sz="1600" dirty="0"/>
              <a:t>：方块的名字 </a:t>
            </a:r>
            <a:endParaRPr lang="en-US" altLang="zh-CN" sz="1600" dirty="0" smtClean="0"/>
          </a:p>
          <a:p>
            <a:r>
              <a:rPr lang="en-US" altLang="zh-CN" sz="1600" dirty="0" smtClean="0"/>
              <a:t>center</a:t>
            </a:r>
            <a:r>
              <a:rPr lang="zh-CN" altLang="en-US" sz="1600" dirty="0"/>
              <a:t>：方块的中心点 </a:t>
            </a:r>
            <a:endParaRPr lang="en-US" altLang="zh-CN" sz="1600" dirty="0" smtClean="0"/>
          </a:p>
          <a:p>
            <a:r>
              <a:rPr lang="en-US" altLang="zh-CN" sz="1600" dirty="0" err="1" smtClean="0"/>
              <a:t>dir</a:t>
            </a:r>
            <a:r>
              <a:rPr lang="zh-CN" altLang="en-US" sz="1600" dirty="0"/>
              <a:t>：方块的形态 </a:t>
            </a:r>
            <a:endParaRPr lang="en-US" altLang="zh-CN" sz="1600" dirty="0" smtClean="0"/>
          </a:p>
          <a:p>
            <a:r>
              <a:rPr lang="en-US" altLang="zh-CN" sz="1600" dirty="0" smtClean="0"/>
              <a:t>color</a:t>
            </a:r>
            <a:r>
              <a:rPr lang="zh-CN" altLang="en-US" sz="1600" dirty="0"/>
              <a:t>：方块的颜色 </a:t>
            </a:r>
            <a:endParaRPr lang="en-US" altLang="zh-CN" sz="1600" dirty="0" smtClean="0"/>
          </a:p>
          <a:p>
            <a:r>
              <a:rPr lang="en-US" altLang="zh-CN" sz="1600" dirty="0" err="1" smtClean="0"/>
              <a:t>init</a:t>
            </a:r>
            <a:r>
              <a:rPr lang="en-US" altLang="zh-CN" sz="1600" dirty="0"/>
              <a:t>(): </a:t>
            </a:r>
            <a:r>
              <a:rPr lang="zh-CN" altLang="en-US" sz="1600" dirty="0"/>
              <a:t>构造函数，随机生成方块以及它的颜色、形态、中心点 </a:t>
            </a:r>
            <a:endParaRPr lang="en-US" altLang="zh-CN" sz="1600" dirty="0" smtClean="0"/>
          </a:p>
          <a:p>
            <a:r>
              <a:rPr lang="en-US" altLang="zh-CN" sz="1600" dirty="0" err="1" smtClean="0"/>
              <a:t>get_al_gridpos</a:t>
            </a:r>
            <a:r>
              <a:rPr lang="en-US" altLang="zh-CN" sz="1600" dirty="0"/>
              <a:t>(): </a:t>
            </a:r>
            <a:r>
              <a:rPr lang="zh-CN" altLang="en-US" sz="1600" dirty="0"/>
              <a:t>根据中心坐标获取方块获取其它点的坐标 </a:t>
            </a:r>
            <a:endParaRPr lang="en-US" altLang="zh-CN" sz="1600" dirty="0" smtClean="0"/>
          </a:p>
          <a:p>
            <a:r>
              <a:rPr lang="en-US" altLang="zh-CN" sz="1600" dirty="0" smtClean="0"/>
              <a:t>conflict</a:t>
            </a:r>
            <a:r>
              <a:rPr lang="en-US" altLang="zh-CN" sz="1600" dirty="0"/>
              <a:t>(): </a:t>
            </a:r>
            <a:r>
              <a:rPr lang="zh-CN" altLang="en-US" sz="1600" dirty="0"/>
              <a:t>碰撞检测，检测是否碰到边和底部 </a:t>
            </a:r>
            <a:endParaRPr lang="en-US" altLang="zh-CN" sz="1600" dirty="0" smtClean="0"/>
          </a:p>
          <a:p>
            <a:r>
              <a:rPr lang="en-US" altLang="zh-CN" sz="1600" dirty="0" smtClean="0"/>
              <a:t>rotate</a:t>
            </a:r>
            <a:r>
              <a:rPr lang="en-US" altLang="zh-CN" sz="1600" dirty="0"/>
              <a:t>(): </a:t>
            </a:r>
            <a:r>
              <a:rPr lang="zh-CN" altLang="en-US" sz="1600" dirty="0"/>
              <a:t>方块</a:t>
            </a:r>
            <a:r>
              <a:rPr lang="zh-CN" altLang="en-US" sz="1600" dirty="0" smtClean="0"/>
              <a:t>变形</a:t>
            </a:r>
            <a:endParaRPr lang="en-US" altLang="zh-CN" sz="1600" dirty="0" smtClean="0"/>
          </a:p>
          <a:p>
            <a:r>
              <a:rPr lang="en-US" altLang="zh-CN" sz="1600" dirty="0" smtClean="0"/>
              <a:t>left</a:t>
            </a:r>
            <a:r>
              <a:rPr lang="en-US" altLang="zh-CN" sz="1600" dirty="0"/>
              <a:t>(): </a:t>
            </a:r>
            <a:r>
              <a:rPr lang="zh-CN" altLang="en-US" sz="1600" dirty="0"/>
              <a:t>方块左移 </a:t>
            </a:r>
            <a:endParaRPr lang="en-US" altLang="zh-CN" sz="1600" dirty="0" smtClean="0"/>
          </a:p>
          <a:p>
            <a:r>
              <a:rPr lang="en-US" altLang="zh-CN" sz="1600" dirty="0" smtClean="0"/>
              <a:t>right</a:t>
            </a:r>
            <a:r>
              <a:rPr lang="en-US" altLang="zh-CN" sz="1600" dirty="0"/>
              <a:t>(): </a:t>
            </a:r>
            <a:r>
              <a:rPr lang="zh-CN" altLang="en-US" sz="1600" dirty="0"/>
              <a:t>方块右移 </a:t>
            </a:r>
            <a:endParaRPr lang="en-US" altLang="zh-CN" sz="1600" dirty="0" smtClean="0"/>
          </a:p>
          <a:p>
            <a:r>
              <a:rPr lang="en-US" altLang="zh-CN" sz="1600" dirty="0" smtClean="0"/>
              <a:t>draw</a:t>
            </a:r>
            <a:r>
              <a:rPr lang="en-US" altLang="zh-CN" sz="1600" dirty="0"/>
              <a:t>(): </a:t>
            </a:r>
            <a:r>
              <a:rPr lang="zh-CN" altLang="en-US" sz="1600" dirty="0"/>
              <a:t>绘制当前方块 </a:t>
            </a:r>
            <a:endParaRPr lang="en-US" altLang="zh-CN" sz="1600" dirty="0" smtClean="0"/>
          </a:p>
          <a:p>
            <a:r>
              <a:rPr lang="en-US" altLang="zh-CN" sz="1600" dirty="0" err="1" smtClean="0"/>
              <a:t>drawNext</a:t>
            </a:r>
            <a:r>
              <a:rPr lang="en-US" altLang="zh-CN" sz="1600" dirty="0"/>
              <a:t>(): </a:t>
            </a:r>
            <a:r>
              <a:rPr lang="zh-CN" altLang="en-US" sz="1600" dirty="0"/>
              <a:t>绘制下一个方块</a:t>
            </a:r>
          </a:p>
        </p:txBody>
      </p:sp>
    </p:spTree>
    <p:extLst>
      <p:ext uri="{BB962C8B-B14F-4D97-AF65-F5344CB8AC3E}">
        <p14:creationId xmlns:p14="http://schemas.microsoft.com/office/powerpoint/2010/main" val="248856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1000" fill="hold"/>
                                        <p:tgtEl>
                                          <p:spTgt spid="171"/>
                                        </p:tgtEl>
                                        <p:attrNameLst>
                                          <p:attrName>ppt_w</p:attrName>
                                        </p:attrNameLst>
                                      </p:cBhvr>
                                      <p:tavLst>
                                        <p:tav tm="0">
                                          <p:val>
                                            <p:fltVal val="0"/>
                                          </p:val>
                                        </p:tav>
                                        <p:tav tm="100000">
                                          <p:val>
                                            <p:strVal val="#ppt_w"/>
                                          </p:val>
                                        </p:tav>
                                      </p:tavLst>
                                    </p:anim>
                                    <p:anim calcmode="lin" valueType="num">
                                      <p:cBhvr>
                                        <p:cTn id="19" dur="1000" fill="hold"/>
                                        <p:tgtEl>
                                          <p:spTgt spid="171"/>
                                        </p:tgtEl>
                                        <p:attrNameLst>
                                          <p:attrName>ppt_h</p:attrName>
                                        </p:attrNameLst>
                                      </p:cBhvr>
                                      <p:tavLst>
                                        <p:tav tm="0">
                                          <p:val>
                                            <p:fltVal val="0"/>
                                          </p:val>
                                        </p:tav>
                                        <p:tav tm="100000">
                                          <p:val>
                                            <p:strVal val="#ppt_h"/>
                                          </p:val>
                                        </p:tav>
                                      </p:tavLst>
                                    </p:anim>
                                    <p:anim calcmode="lin" valueType="num">
                                      <p:cBhvr>
                                        <p:cTn id="20" dur="1000" fill="hold"/>
                                        <p:tgtEl>
                                          <p:spTgt spid="171"/>
                                        </p:tgtEl>
                                        <p:attrNameLst>
                                          <p:attrName>style.rotation</p:attrName>
                                        </p:attrNameLst>
                                      </p:cBhvr>
                                      <p:tavLst>
                                        <p:tav tm="0">
                                          <p:val>
                                            <p:fltVal val="90"/>
                                          </p:val>
                                        </p:tav>
                                        <p:tav tm="100000">
                                          <p:val>
                                            <p:fltVal val="0"/>
                                          </p:val>
                                        </p:tav>
                                      </p:tavLst>
                                    </p:anim>
                                    <p:animEffect transition="in" filter="fade">
                                      <p:cBhvr>
                                        <p:cTn id="21" dur="1000"/>
                                        <p:tgtEl>
                                          <p:spTgt spid="171"/>
                                        </p:tgtEl>
                                      </p:cBhvr>
                                    </p:animEffect>
                                  </p:childTnLst>
                                </p:cTn>
                              </p:par>
                              <p:par>
                                <p:cTn id="22" presetID="31" presetClass="entr" presetSubtype="0" fill="hold" nodeType="withEffect">
                                  <p:stCondLst>
                                    <p:cond delay="500"/>
                                  </p:stCondLst>
                                  <p:childTnLst>
                                    <p:set>
                                      <p:cBhvr>
                                        <p:cTn id="23" dur="1" fill="hold">
                                          <p:stCondLst>
                                            <p:cond delay="0"/>
                                          </p:stCondLst>
                                        </p:cTn>
                                        <p:tgtEl>
                                          <p:spTgt spid="122"/>
                                        </p:tgtEl>
                                        <p:attrNameLst>
                                          <p:attrName>style.visibility</p:attrName>
                                        </p:attrNameLst>
                                      </p:cBhvr>
                                      <p:to>
                                        <p:strVal val="visible"/>
                                      </p:to>
                                    </p:set>
                                    <p:anim calcmode="lin" valueType="num">
                                      <p:cBhvr>
                                        <p:cTn id="24" dur="1000" fill="hold"/>
                                        <p:tgtEl>
                                          <p:spTgt spid="122"/>
                                        </p:tgtEl>
                                        <p:attrNameLst>
                                          <p:attrName>ppt_w</p:attrName>
                                        </p:attrNameLst>
                                      </p:cBhvr>
                                      <p:tavLst>
                                        <p:tav tm="0">
                                          <p:val>
                                            <p:fltVal val="0"/>
                                          </p:val>
                                        </p:tav>
                                        <p:tav tm="100000">
                                          <p:val>
                                            <p:strVal val="#ppt_w"/>
                                          </p:val>
                                        </p:tav>
                                      </p:tavLst>
                                    </p:anim>
                                    <p:anim calcmode="lin" valueType="num">
                                      <p:cBhvr>
                                        <p:cTn id="25" dur="1000" fill="hold"/>
                                        <p:tgtEl>
                                          <p:spTgt spid="122"/>
                                        </p:tgtEl>
                                        <p:attrNameLst>
                                          <p:attrName>ppt_h</p:attrName>
                                        </p:attrNameLst>
                                      </p:cBhvr>
                                      <p:tavLst>
                                        <p:tav tm="0">
                                          <p:val>
                                            <p:fltVal val="0"/>
                                          </p:val>
                                        </p:tav>
                                        <p:tav tm="100000">
                                          <p:val>
                                            <p:strVal val="#ppt_h"/>
                                          </p:val>
                                        </p:tav>
                                      </p:tavLst>
                                    </p:anim>
                                    <p:anim calcmode="lin" valueType="num">
                                      <p:cBhvr>
                                        <p:cTn id="26" dur="1000" fill="hold"/>
                                        <p:tgtEl>
                                          <p:spTgt spid="122"/>
                                        </p:tgtEl>
                                        <p:attrNameLst>
                                          <p:attrName>style.rotation</p:attrName>
                                        </p:attrNameLst>
                                      </p:cBhvr>
                                      <p:tavLst>
                                        <p:tav tm="0">
                                          <p:val>
                                            <p:fltVal val="90"/>
                                          </p:val>
                                        </p:tav>
                                        <p:tav tm="100000">
                                          <p:val>
                                            <p:fltVal val="0"/>
                                          </p:val>
                                        </p:tav>
                                      </p:tavLst>
                                    </p:anim>
                                    <p:animEffect transition="in" filter="fade">
                                      <p:cBhvr>
                                        <p:cTn id="27" dur="1000"/>
                                        <p:tgtEl>
                                          <p:spTgt spid="122"/>
                                        </p:tgtEl>
                                      </p:cBhvr>
                                    </p:animEffect>
                                  </p:childTnLst>
                                </p:cTn>
                              </p:par>
                              <p:par>
                                <p:cTn id="28" presetID="31" presetClass="entr" presetSubtype="0" fill="hold" nodeType="withEffect">
                                  <p:stCondLst>
                                    <p:cond delay="500"/>
                                  </p:stCondLst>
                                  <p:childTnLst>
                                    <p:set>
                                      <p:cBhvr>
                                        <p:cTn id="29" dur="1" fill="hold">
                                          <p:stCondLst>
                                            <p:cond delay="0"/>
                                          </p:stCondLst>
                                        </p:cTn>
                                        <p:tgtEl>
                                          <p:spTgt spid="176"/>
                                        </p:tgtEl>
                                        <p:attrNameLst>
                                          <p:attrName>style.visibility</p:attrName>
                                        </p:attrNameLst>
                                      </p:cBhvr>
                                      <p:to>
                                        <p:strVal val="visible"/>
                                      </p:to>
                                    </p:set>
                                    <p:anim calcmode="lin" valueType="num">
                                      <p:cBhvr>
                                        <p:cTn id="30" dur="1000" fill="hold"/>
                                        <p:tgtEl>
                                          <p:spTgt spid="176"/>
                                        </p:tgtEl>
                                        <p:attrNameLst>
                                          <p:attrName>ppt_w</p:attrName>
                                        </p:attrNameLst>
                                      </p:cBhvr>
                                      <p:tavLst>
                                        <p:tav tm="0">
                                          <p:val>
                                            <p:fltVal val="0"/>
                                          </p:val>
                                        </p:tav>
                                        <p:tav tm="100000">
                                          <p:val>
                                            <p:strVal val="#ppt_w"/>
                                          </p:val>
                                        </p:tav>
                                      </p:tavLst>
                                    </p:anim>
                                    <p:anim calcmode="lin" valueType="num">
                                      <p:cBhvr>
                                        <p:cTn id="31" dur="1000" fill="hold"/>
                                        <p:tgtEl>
                                          <p:spTgt spid="176"/>
                                        </p:tgtEl>
                                        <p:attrNameLst>
                                          <p:attrName>ppt_h</p:attrName>
                                        </p:attrNameLst>
                                      </p:cBhvr>
                                      <p:tavLst>
                                        <p:tav tm="0">
                                          <p:val>
                                            <p:fltVal val="0"/>
                                          </p:val>
                                        </p:tav>
                                        <p:tav tm="100000">
                                          <p:val>
                                            <p:strVal val="#ppt_h"/>
                                          </p:val>
                                        </p:tav>
                                      </p:tavLst>
                                    </p:anim>
                                    <p:anim calcmode="lin" valueType="num">
                                      <p:cBhvr>
                                        <p:cTn id="32" dur="1000" fill="hold"/>
                                        <p:tgtEl>
                                          <p:spTgt spid="176"/>
                                        </p:tgtEl>
                                        <p:attrNameLst>
                                          <p:attrName>style.rotation</p:attrName>
                                        </p:attrNameLst>
                                      </p:cBhvr>
                                      <p:tavLst>
                                        <p:tav tm="0">
                                          <p:val>
                                            <p:fltVal val="90"/>
                                          </p:val>
                                        </p:tav>
                                        <p:tav tm="100000">
                                          <p:val>
                                            <p:fltVal val="0"/>
                                          </p:val>
                                        </p:tav>
                                      </p:tavLst>
                                    </p:anim>
                                    <p:animEffect transition="in" filter="fade">
                                      <p:cBhvr>
                                        <p:cTn id="33" dur="1000"/>
                                        <p:tgtEl>
                                          <p:spTgt spid="176"/>
                                        </p:tgtEl>
                                      </p:cBhvr>
                                    </p:animEffect>
                                  </p:childTnLst>
                                </p:cTn>
                              </p:par>
                              <p:par>
                                <p:cTn id="34" presetID="31" presetClass="entr" presetSubtype="0" fill="hold" nodeType="withEffect">
                                  <p:stCondLst>
                                    <p:cond delay="500"/>
                                  </p:stCondLst>
                                  <p:childTnLst>
                                    <p:set>
                                      <p:cBhvr>
                                        <p:cTn id="35" dur="1" fill="hold">
                                          <p:stCondLst>
                                            <p:cond delay="0"/>
                                          </p:stCondLst>
                                        </p:cTn>
                                        <p:tgtEl>
                                          <p:spTgt spid="188"/>
                                        </p:tgtEl>
                                        <p:attrNameLst>
                                          <p:attrName>style.visibility</p:attrName>
                                        </p:attrNameLst>
                                      </p:cBhvr>
                                      <p:to>
                                        <p:strVal val="visible"/>
                                      </p:to>
                                    </p:set>
                                    <p:anim calcmode="lin" valueType="num">
                                      <p:cBhvr>
                                        <p:cTn id="36" dur="1000" fill="hold"/>
                                        <p:tgtEl>
                                          <p:spTgt spid="188"/>
                                        </p:tgtEl>
                                        <p:attrNameLst>
                                          <p:attrName>ppt_w</p:attrName>
                                        </p:attrNameLst>
                                      </p:cBhvr>
                                      <p:tavLst>
                                        <p:tav tm="0">
                                          <p:val>
                                            <p:fltVal val="0"/>
                                          </p:val>
                                        </p:tav>
                                        <p:tav tm="100000">
                                          <p:val>
                                            <p:strVal val="#ppt_w"/>
                                          </p:val>
                                        </p:tav>
                                      </p:tavLst>
                                    </p:anim>
                                    <p:anim calcmode="lin" valueType="num">
                                      <p:cBhvr>
                                        <p:cTn id="37" dur="1000" fill="hold"/>
                                        <p:tgtEl>
                                          <p:spTgt spid="188"/>
                                        </p:tgtEl>
                                        <p:attrNameLst>
                                          <p:attrName>ppt_h</p:attrName>
                                        </p:attrNameLst>
                                      </p:cBhvr>
                                      <p:tavLst>
                                        <p:tav tm="0">
                                          <p:val>
                                            <p:fltVal val="0"/>
                                          </p:val>
                                        </p:tav>
                                        <p:tav tm="100000">
                                          <p:val>
                                            <p:strVal val="#ppt_h"/>
                                          </p:val>
                                        </p:tav>
                                      </p:tavLst>
                                    </p:anim>
                                    <p:anim calcmode="lin" valueType="num">
                                      <p:cBhvr>
                                        <p:cTn id="38" dur="1000" fill="hold"/>
                                        <p:tgtEl>
                                          <p:spTgt spid="188"/>
                                        </p:tgtEl>
                                        <p:attrNameLst>
                                          <p:attrName>style.rotation</p:attrName>
                                        </p:attrNameLst>
                                      </p:cBhvr>
                                      <p:tavLst>
                                        <p:tav tm="0">
                                          <p:val>
                                            <p:fltVal val="90"/>
                                          </p:val>
                                        </p:tav>
                                        <p:tav tm="100000">
                                          <p:val>
                                            <p:fltVal val="0"/>
                                          </p:val>
                                        </p:tav>
                                      </p:tavLst>
                                    </p:anim>
                                    <p:animEffect transition="in" filter="fade">
                                      <p:cBhvr>
                                        <p:cTn id="39" dur="1000"/>
                                        <p:tgtEl>
                                          <p:spTgt spid="188"/>
                                        </p:tgtEl>
                                      </p:cBhvr>
                                    </p:animEffect>
                                  </p:childTnLst>
                                </p:cTn>
                              </p:par>
                              <p:par>
                                <p:cTn id="40" presetID="31" presetClass="entr" presetSubtype="0" fill="hold" nodeType="withEffect">
                                  <p:stCondLst>
                                    <p:cond delay="500"/>
                                  </p:stCondLst>
                                  <p:childTnLst>
                                    <p:set>
                                      <p:cBhvr>
                                        <p:cTn id="41" dur="1" fill="hold">
                                          <p:stCondLst>
                                            <p:cond delay="0"/>
                                          </p:stCondLst>
                                        </p:cTn>
                                        <p:tgtEl>
                                          <p:spTgt spid="81"/>
                                        </p:tgtEl>
                                        <p:attrNameLst>
                                          <p:attrName>style.visibility</p:attrName>
                                        </p:attrNameLst>
                                      </p:cBhvr>
                                      <p:to>
                                        <p:strVal val="visible"/>
                                      </p:to>
                                    </p:set>
                                    <p:anim calcmode="lin" valueType="num">
                                      <p:cBhvr>
                                        <p:cTn id="42" dur="1000" fill="hold"/>
                                        <p:tgtEl>
                                          <p:spTgt spid="81"/>
                                        </p:tgtEl>
                                        <p:attrNameLst>
                                          <p:attrName>ppt_w</p:attrName>
                                        </p:attrNameLst>
                                      </p:cBhvr>
                                      <p:tavLst>
                                        <p:tav tm="0">
                                          <p:val>
                                            <p:fltVal val="0"/>
                                          </p:val>
                                        </p:tav>
                                        <p:tav tm="100000">
                                          <p:val>
                                            <p:strVal val="#ppt_w"/>
                                          </p:val>
                                        </p:tav>
                                      </p:tavLst>
                                    </p:anim>
                                    <p:anim calcmode="lin" valueType="num">
                                      <p:cBhvr>
                                        <p:cTn id="43" dur="1000" fill="hold"/>
                                        <p:tgtEl>
                                          <p:spTgt spid="81"/>
                                        </p:tgtEl>
                                        <p:attrNameLst>
                                          <p:attrName>ppt_h</p:attrName>
                                        </p:attrNameLst>
                                      </p:cBhvr>
                                      <p:tavLst>
                                        <p:tav tm="0">
                                          <p:val>
                                            <p:fltVal val="0"/>
                                          </p:val>
                                        </p:tav>
                                        <p:tav tm="100000">
                                          <p:val>
                                            <p:strVal val="#ppt_h"/>
                                          </p:val>
                                        </p:tav>
                                      </p:tavLst>
                                    </p:anim>
                                    <p:anim calcmode="lin" valueType="num">
                                      <p:cBhvr>
                                        <p:cTn id="44" dur="1000" fill="hold"/>
                                        <p:tgtEl>
                                          <p:spTgt spid="81"/>
                                        </p:tgtEl>
                                        <p:attrNameLst>
                                          <p:attrName>style.rotation</p:attrName>
                                        </p:attrNameLst>
                                      </p:cBhvr>
                                      <p:tavLst>
                                        <p:tav tm="0">
                                          <p:val>
                                            <p:fltVal val="90"/>
                                          </p:val>
                                        </p:tav>
                                        <p:tav tm="100000">
                                          <p:val>
                                            <p:fltVal val="0"/>
                                          </p:val>
                                        </p:tav>
                                      </p:tavLst>
                                    </p:anim>
                                    <p:animEffect transition="in" filter="fade">
                                      <p:cBhvr>
                                        <p:cTn id="45" dur="1000"/>
                                        <p:tgtEl>
                                          <p:spTgt spid="81"/>
                                        </p:tgtEl>
                                      </p:cBhvr>
                                    </p:animEffect>
                                  </p:childTnLst>
                                </p:cTn>
                              </p:par>
                              <p:par>
                                <p:cTn id="46" presetID="31" presetClass="entr" presetSubtype="0" fill="hold" nodeType="withEffect">
                                  <p:stCondLst>
                                    <p:cond delay="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1000" fill="hold"/>
                                        <p:tgtEl>
                                          <p:spTgt spid="84"/>
                                        </p:tgtEl>
                                        <p:attrNameLst>
                                          <p:attrName>ppt_w</p:attrName>
                                        </p:attrNameLst>
                                      </p:cBhvr>
                                      <p:tavLst>
                                        <p:tav tm="0">
                                          <p:val>
                                            <p:fltVal val="0"/>
                                          </p:val>
                                        </p:tav>
                                        <p:tav tm="100000">
                                          <p:val>
                                            <p:strVal val="#ppt_w"/>
                                          </p:val>
                                        </p:tav>
                                      </p:tavLst>
                                    </p:anim>
                                    <p:anim calcmode="lin" valueType="num">
                                      <p:cBhvr>
                                        <p:cTn id="49" dur="1000" fill="hold"/>
                                        <p:tgtEl>
                                          <p:spTgt spid="84"/>
                                        </p:tgtEl>
                                        <p:attrNameLst>
                                          <p:attrName>ppt_h</p:attrName>
                                        </p:attrNameLst>
                                      </p:cBhvr>
                                      <p:tavLst>
                                        <p:tav tm="0">
                                          <p:val>
                                            <p:fltVal val="0"/>
                                          </p:val>
                                        </p:tav>
                                        <p:tav tm="100000">
                                          <p:val>
                                            <p:strVal val="#ppt_h"/>
                                          </p:val>
                                        </p:tav>
                                      </p:tavLst>
                                    </p:anim>
                                    <p:anim calcmode="lin" valueType="num">
                                      <p:cBhvr>
                                        <p:cTn id="50" dur="1000" fill="hold"/>
                                        <p:tgtEl>
                                          <p:spTgt spid="84"/>
                                        </p:tgtEl>
                                        <p:attrNameLst>
                                          <p:attrName>style.rotation</p:attrName>
                                        </p:attrNameLst>
                                      </p:cBhvr>
                                      <p:tavLst>
                                        <p:tav tm="0">
                                          <p:val>
                                            <p:fltVal val="90"/>
                                          </p:val>
                                        </p:tav>
                                        <p:tav tm="100000">
                                          <p:val>
                                            <p:fltVal val="0"/>
                                          </p:val>
                                        </p:tav>
                                      </p:tavLst>
                                    </p:anim>
                                    <p:animEffect transition="in" filter="fade">
                                      <p:cBhvr>
                                        <p:cTn id="51" dur="1000"/>
                                        <p:tgtEl>
                                          <p:spTgt spid="84"/>
                                        </p:tgtEl>
                                      </p:cBhvr>
                                    </p:animEffect>
                                  </p:childTnLst>
                                </p:cTn>
                              </p:par>
                              <p:par>
                                <p:cTn id="52" presetID="31" presetClass="entr" presetSubtype="0" fill="hold" nodeType="withEffect">
                                  <p:stCondLst>
                                    <p:cond delay="50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1000" fill="hold"/>
                                        <p:tgtEl>
                                          <p:spTgt spid="167"/>
                                        </p:tgtEl>
                                        <p:attrNameLst>
                                          <p:attrName>ppt_w</p:attrName>
                                        </p:attrNameLst>
                                      </p:cBhvr>
                                      <p:tavLst>
                                        <p:tav tm="0">
                                          <p:val>
                                            <p:fltVal val="0"/>
                                          </p:val>
                                        </p:tav>
                                        <p:tav tm="100000">
                                          <p:val>
                                            <p:strVal val="#ppt_w"/>
                                          </p:val>
                                        </p:tav>
                                      </p:tavLst>
                                    </p:anim>
                                    <p:anim calcmode="lin" valueType="num">
                                      <p:cBhvr>
                                        <p:cTn id="55" dur="1000" fill="hold"/>
                                        <p:tgtEl>
                                          <p:spTgt spid="167"/>
                                        </p:tgtEl>
                                        <p:attrNameLst>
                                          <p:attrName>ppt_h</p:attrName>
                                        </p:attrNameLst>
                                      </p:cBhvr>
                                      <p:tavLst>
                                        <p:tav tm="0">
                                          <p:val>
                                            <p:fltVal val="0"/>
                                          </p:val>
                                        </p:tav>
                                        <p:tav tm="100000">
                                          <p:val>
                                            <p:strVal val="#ppt_h"/>
                                          </p:val>
                                        </p:tav>
                                      </p:tavLst>
                                    </p:anim>
                                    <p:anim calcmode="lin" valueType="num">
                                      <p:cBhvr>
                                        <p:cTn id="56" dur="1000" fill="hold"/>
                                        <p:tgtEl>
                                          <p:spTgt spid="167"/>
                                        </p:tgtEl>
                                        <p:attrNameLst>
                                          <p:attrName>style.rotation</p:attrName>
                                        </p:attrNameLst>
                                      </p:cBhvr>
                                      <p:tavLst>
                                        <p:tav tm="0">
                                          <p:val>
                                            <p:fltVal val="90"/>
                                          </p:val>
                                        </p:tav>
                                        <p:tav tm="100000">
                                          <p:val>
                                            <p:fltVal val="0"/>
                                          </p:val>
                                        </p:tav>
                                      </p:tavLst>
                                    </p:anim>
                                    <p:animEffect transition="in" filter="fade">
                                      <p:cBhvr>
                                        <p:cTn id="57" dur="1000"/>
                                        <p:tgtEl>
                                          <p:spTgt spid="167"/>
                                        </p:tgtEl>
                                      </p:cBhvr>
                                    </p:animEffect>
                                  </p:childTnLst>
                                </p:cTn>
                              </p:par>
                              <p:par>
                                <p:cTn id="58" presetID="31" presetClass="entr" presetSubtype="0" fill="hold" nodeType="withEffect">
                                  <p:stCondLst>
                                    <p:cond delay="5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1000" fill="hold"/>
                                        <p:tgtEl>
                                          <p:spTgt spid="59"/>
                                        </p:tgtEl>
                                        <p:attrNameLst>
                                          <p:attrName>ppt_w</p:attrName>
                                        </p:attrNameLst>
                                      </p:cBhvr>
                                      <p:tavLst>
                                        <p:tav tm="0">
                                          <p:val>
                                            <p:fltVal val="0"/>
                                          </p:val>
                                        </p:tav>
                                        <p:tav tm="100000">
                                          <p:val>
                                            <p:strVal val="#ppt_w"/>
                                          </p:val>
                                        </p:tav>
                                      </p:tavLst>
                                    </p:anim>
                                    <p:anim calcmode="lin" valueType="num">
                                      <p:cBhvr>
                                        <p:cTn id="61" dur="1000" fill="hold"/>
                                        <p:tgtEl>
                                          <p:spTgt spid="59"/>
                                        </p:tgtEl>
                                        <p:attrNameLst>
                                          <p:attrName>ppt_h</p:attrName>
                                        </p:attrNameLst>
                                      </p:cBhvr>
                                      <p:tavLst>
                                        <p:tav tm="0">
                                          <p:val>
                                            <p:fltVal val="0"/>
                                          </p:val>
                                        </p:tav>
                                        <p:tav tm="100000">
                                          <p:val>
                                            <p:strVal val="#ppt_h"/>
                                          </p:val>
                                        </p:tav>
                                      </p:tavLst>
                                    </p:anim>
                                    <p:anim calcmode="lin" valueType="num">
                                      <p:cBhvr>
                                        <p:cTn id="62" dur="1000" fill="hold"/>
                                        <p:tgtEl>
                                          <p:spTgt spid="59"/>
                                        </p:tgtEl>
                                        <p:attrNameLst>
                                          <p:attrName>style.rotation</p:attrName>
                                        </p:attrNameLst>
                                      </p:cBhvr>
                                      <p:tavLst>
                                        <p:tav tm="0">
                                          <p:val>
                                            <p:fltVal val="90"/>
                                          </p:val>
                                        </p:tav>
                                        <p:tav tm="100000">
                                          <p:val>
                                            <p:fltVal val="0"/>
                                          </p:val>
                                        </p:tav>
                                      </p:tavLst>
                                    </p:anim>
                                    <p:animEffect transition="in" filter="fade">
                                      <p:cBhvr>
                                        <p:cTn id="63" dur="1000"/>
                                        <p:tgtEl>
                                          <p:spTgt spid="59"/>
                                        </p:tgtEl>
                                      </p:cBhvr>
                                    </p:animEffect>
                                  </p:childTnLst>
                                </p:cTn>
                              </p:par>
                              <p:par>
                                <p:cTn id="64" presetID="31" presetClass="entr" presetSubtype="0" fill="hold" nodeType="withEffect">
                                  <p:stCondLst>
                                    <p:cond delay="500"/>
                                  </p:stCondLst>
                                  <p:childTnLst>
                                    <p:set>
                                      <p:cBhvr>
                                        <p:cTn id="65" dur="1" fill="hold">
                                          <p:stCondLst>
                                            <p:cond delay="0"/>
                                          </p:stCondLst>
                                        </p:cTn>
                                        <p:tgtEl>
                                          <p:spTgt spid="126"/>
                                        </p:tgtEl>
                                        <p:attrNameLst>
                                          <p:attrName>style.visibility</p:attrName>
                                        </p:attrNameLst>
                                      </p:cBhvr>
                                      <p:to>
                                        <p:strVal val="visible"/>
                                      </p:to>
                                    </p:set>
                                    <p:anim calcmode="lin" valueType="num">
                                      <p:cBhvr>
                                        <p:cTn id="66" dur="1000" fill="hold"/>
                                        <p:tgtEl>
                                          <p:spTgt spid="126"/>
                                        </p:tgtEl>
                                        <p:attrNameLst>
                                          <p:attrName>ppt_w</p:attrName>
                                        </p:attrNameLst>
                                      </p:cBhvr>
                                      <p:tavLst>
                                        <p:tav tm="0">
                                          <p:val>
                                            <p:fltVal val="0"/>
                                          </p:val>
                                        </p:tav>
                                        <p:tav tm="100000">
                                          <p:val>
                                            <p:strVal val="#ppt_w"/>
                                          </p:val>
                                        </p:tav>
                                      </p:tavLst>
                                    </p:anim>
                                    <p:anim calcmode="lin" valueType="num">
                                      <p:cBhvr>
                                        <p:cTn id="67" dur="1000" fill="hold"/>
                                        <p:tgtEl>
                                          <p:spTgt spid="126"/>
                                        </p:tgtEl>
                                        <p:attrNameLst>
                                          <p:attrName>ppt_h</p:attrName>
                                        </p:attrNameLst>
                                      </p:cBhvr>
                                      <p:tavLst>
                                        <p:tav tm="0">
                                          <p:val>
                                            <p:fltVal val="0"/>
                                          </p:val>
                                        </p:tav>
                                        <p:tav tm="100000">
                                          <p:val>
                                            <p:strVal val="#ppt_h"/>
                                          </p:val>
                                        </p:tav>
                                      </p:tavLst>
                                    </p:anim>
                                    <p:anim calcmode="lin" valueType="num">
                                      <p:cBhvr>
                                        <p:cTn id="68" dur="1000" fill="hold"/>
                                        <p:tgtEl>
                                          <p:spTgt spid="126"/>
                                        </p:tgtEl>
                                        <p:attrNameLst>
                                          <p:attrName>style.rotation</p:attrName>
                                        </p:attrNameLst>
                                      </p:cBhvr>
                                      <p:tavLst>
                                        <p:tav tm="0">
                                          <p:val>
                                            <p:fltVal val="90"/>
                                          </p:val>
                                        </p:tav>
                                        <p:tav tm="100000">
                                          <p:val>
                                            <p:fltVal val="0"/>
                                          </p:val>
                                        </p:tav>
                                      </p:tavLst>
                                    </p:anim>
                                    <p:animEffect transition="in" filter="fade">
                                      <p:cBhvr>
                                        <p:cTn id="69" dur="1000"/>
                                        <p:tgtEl>
                                          <p:spTgt spid="126"/>
                                        </p:tgtEl>
                                      </p:cBhvr>
                                    </p:animEffect>
                                  </p:childTnLst>
                                </p:cTn>
                              </p:par>
                              <p:par>
                                <p:cTn id="70" presetID="31" presetClass="entr" presetSubtype="0" fill="hold" nodeType="withEffect">
                                  <p:stCondLst>
                                    <p:cond delay="500"/>
                                  </p:stCondLst>
                                  <p:childTnLst>
                                    <p:set>
                                      <p:cBhvr>
                                        <p:cTn id="71" dur="1" fill="hold">
                                          <p:stCondLst>
                                            <p:cond delay="0"/>
                                          </p:stCondLst>
                                        </p:cTn>
                                        <p:tgtEl>
                                          <p:spTgt spid="66"/>
                                        </p:tgtEl>
                                        <p:attrNameLst>
                                          <p:attrName>style.visibility</p:attrName>
                                        </p:attrNameLst>
                                      </p:cBhvr>
                                      <p:to>
                                        <p:strVal val="visible"/>
                                      </p:to>
                                    </p:set>
                                    <p:anim calcmode="lin" valueType="num">
                                      <p:cBhvr>
                                        <p:cTn id="72" dur="1000" fill="hold"/>
                                        <p:tgtEl>
                                          <p:spTgt spid="66"/>
                                        </p:tgtEl>
                                        <p:attrNameLst>
                                          <p:attrName>ppt_w</p:attrName>
                                        </p:attrNameLst>
                                      </p:cBhvr>
                                      <p:tavLst>
                                        <p:tav tm="0">
                                          <p:val>
                                            <p:fltVal val="0"/>
                                          </p:val>
                                        </p:tav>
                                        <p:tav tm="100000">
                                          <p:val>
                                            <p:strVal val="#ppt_w"/>
                                          </p:val>
                                        </p:tav>
                                      </p:tavLst>
                                    </p:anim>
                                    <p:anim calcmode="lin" valueType="num">
                                      <p:cBhvr>
                                        <p:cTn id="73" dur="1000" fill="hold"/>
                                        <p:tgtEl>
                                          <p:spTgt spid="66"/>
                                        </p:tgtEl>
                                        <p:attrNameLst>
                                          <p:attrName>ppt_h</p:attrName>
                                        </p:attrNameLst>
                                      </p:cBhvr>
                                      <p:tavLst>
                                        <p:tav tm="0">
                                          <p:val>
                                            <p:fltVal val="0"/>
                                          </p:val>
                                        </p:tav>
                                        <p:tav tm="100000">
                                          <p:val>
                                            <p:strVal val="#ppt_h"/>
                                          </p:val>
                                        </p:tav>
                                      </p:tavLst>
                                    </p:anim>
                                    <p:anim calcmode="lin" valueType="num">
                                      <p:cBhvr>
                                        <p:cTn id="74" dur="1000" fill="hold"/>
                                        <p:tgtEl>
                                          <p:spTgt spid="66"/>
                                        </p:tgtEl>
                                        <p:attrNameLst>
                                          <p:attrName>style.rotation</p:attrName>
                                        </p:attrNameLst>
                                      </p:cBhvr>
                                      <p:tavLst>
                                        <p:tav tm="0">
                                          <p:val>
                                            <p:fltVal val="90"/>
                                          </p:val>
                                        </p:tav>
                                        <p:tav tm="100000">
                                          <p:val>
                                            <p:fltVal val="0"/>
                                          </p:val>
                                        </p:tav>
                                      </p:tavLst>
                                    </p:anim>
                                    <p:animEffect transition="in" filter="fade">
                                      <p:cBhvr>
                                        <p:cTn id="75" dur="1000"/>
                                        <p:tgtEl>
                                          <p:spTgt spid="66"/>
                                        </p:tgtEl>
                                      </p:cBhvr>
                                    </p:animEffect>
                                  </p:childTnLst>
                                </p:cTn>
                              </p:par>
                              <p:par>
                                <p:cTn id="76" presetID="31" presetClass="entr" presetSubtype="0" fill="hold" nodeType="withEffect">
                                  <p:stCondLst>
                                    <p:cond delay="500"/>
                                  </p:stCondLst>
                                  <p:childTnLst>
                                    <p:set>
                                      <p:cBhvr>
                                        <p:cTn id="77" dur="1" fill="hold">
                                          <p:stCondLst>
                                            <p:cond delay="0"/>
                                          </p:stCondLst>
                                        </p:cTn>
                                        <p:tgtEl>
                                          <p:spTgt spid="73"/>
                                        </p:tgtEl>
                                        <p:attrNameLst>
                                          <p:attrName>style.visibility</p:attrName>
                                        </p:attrNameLst>
                                      </p:cBhvr>
                                      <p:to>
                                        <p:strVal val="visible"/>
                                      </p:to>
                                    </p:set>
                                    <p:anim calcmode="lin" valueType="num">
                                      <p:cBhvr>
                                        <p:cTn id="78" dur="1000" fill="hold"/>
                                        <p:tgtEl>
                                          <p:spTgt spid="73"/>
                                        </p:tgtEl>
                                        <p:attrNameLst>
                                          <p:attrName>ppt_w</p:attrName>
                                        </p:attrNameLst>
                                      </p:cBhvr>
                                      <p:tavLst>
                                        <p:tav tm="0">
                                          <p:val>
                                            <p:fltVal val="0"/>
                                          </p:val>
                                        </p:tav>
                                        <p:tav tm="100000">
                                          <p:val>
                                            <p:strVal val="#ppt_w"/>
                                          </p:val>
                                        </p:tav>
                                      </p:tavLst>
                                    </p:anim>
                                    <p:anim calcmode="lin" valueType="num">
                                      <p:cBhvr>
                                        <p:cTn id="79" dur="1000" fill="hold"/>
                                        <p:tgtEl>
                                          <p:spTgt spid="73"/>
                                        </p:tgtEl>
                                        <p:attrNameLst>
                                          <p:attrName>ppt_h</p:attrName>
                                        </p:attrNameLst>
                                      </p:cBhvr>
                                      <p:tavLst>
                                        <p:tav tm="0">
                                          <p:val>
                                            <p:fltVal val="0"/>
                                          </p:val>
                                        </p:tav>
                                        <p:tav tm="100000">
                                          <p:val>
                                            <p:strVal val="#ppt_h"/>
                                          </p:val>
                                        </p:tav>
                                      </p:tavLst>
                                    </p:anim>
                                    <p:anim calcmode="lin" valueType="num">
                                      <p:cBhvr>
                                        <p:cTn id="80" dur="1000" fill="hold"/>
                                        <p:tgtEl>
                                          <p:spTgt spid="73"/>
                                        </p:tgtEl>
                                        <p:attrNameLst>
                                          <p:attrName>style.rotation</p:attrName>
                                        </p:attrNameLst>
                                      </p:cBhvr>
                                      <p:tavLst>
                                        <p:tav tm="0">
                                          <p:val>
                                            <p:fltVal val="90"/>
                                          </p:val>
                                        </p:tav>
                                        <p:tav tm="100000">
                                          <p:val>
                                            <p:fltVal val="0"/>
                                          </p:val>
                                        </p:tav>
                                      </p:tavLst>
                                    </p:anim>
                                    <p:animEffect transition="in" filter="fade">
                                      <p:cBhvr>
                                        <p:cTn id="81" dur="1000"/>
                                        <p:tgtEl>
                                          <p:spTgt spid="7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6"/>
                                        </p:tgtEl>
                                        <p:attrNameLst>
                                          <p:attrName>style.visibility</p:attrName>
                                        </p:attrNameLst>
                                      </p:cBhvr>
                                      <p:to>
                                        <p:strVal val="visible"/>
                                      </p:to>
                                    </p:set>
                                    <p:anim calcmode="lin" valueType="num">
                                      <p:cBhvr>
                                        <p:cTn id="84" dur="1000" fill="hold"/>
                                        <p:tgtEl>
                                          <p:spTgt spid="146"/>
                                        </p:tgtEl>
                                        <p:attrNameLst>
                                          <p:attrName>ppt_w</p:attrName>
                                        </p:attrNameLst>
                                      </p:cBhvr>
                                      <p:tavLst>
                                        <p:tav tm="0">
                                          <p:val>
                                            <p:fltVal val="0"/>
                                          </p:val>
                                        </p:tav>
                                        <p:tav tm="100000">
                                          <p:val>
                                            <p:strVal val="#ppt_w"/>
                                          </p:val>
                                        </p:tav>
                                      </p:tavLst>
                                    </p:anim>
                                    <p:anim calcmode="lin" valueType="num">
                                      <p:cBhvr>
                                        <p:cTn id="85" dur="1000" fill="hold"/>
                                        <p:tgtEl>
                                          <p:spTgt spid="146"/>
                                        </p:tgtEl>
                                        <p:attrNameLst>
                                          <p:attrName>ppt_h</p:attrName>
                                        </p:attrNameLst>
                                      </p:cBhvr>
                                      <p:tavLst>
                                        <p:tav tm="0">
                                          <p:val>
                                            <p:fltVal val="0"/>
                                          </p:val>
                                        </p:tav>
                                        <p:tav tm="100000">
                                          <p:val>
                                            <p:strVal val="#ppt_h"/>
                                          </p:val>
                                        </p:tav>
                                      </p:tavLst>
                                    </p:anim>
                                    <p:anim calcmode="lin" valueType="num">
                                      <p:cBhvr>
                                        <p:cTn id="86" dur="1000" fill="hold"/>
                                        <p:tgtEl>
                                          <p:spTgt spid="146"/>
                                        </p:tgtEl>
                                        <p:attrNameLst>
                                          <p:attrName>style.rotation</p:attrName>
                                        </p:attrNameLst>
                                      </p:cBhvr>
                                      <p:tavLst>
                                        <p:tav tm="0">
                                          <p:val>
                                            <p:fltVal val="90"/>
                                          </p:val>
                                        </p:tav>
                                        <p:tav tm="100000">
                                          <p:val>
                                            <p:fltVal val="0"/>
                                          </p:val>
                                        </p:tav>
                                      </p:tavLst>
                                    </p:anim>
                                    <p:animEffect transition="in" filter="fade">
                                      <p:cBhvr>
                                        <p:cTn id="87" dur="1000"/>
                                        <p:tgtEl>
                                          <p:spTgt spid="146"/>
                                        </p:tgtEl>
                                      </p:cBhvr>
                                    </p:animEffect>
                                  </p:childTnLst>
                                </p:cTn>
                              </p:par>
                              <p:par>
                                <p:cTn id="88" presetID="31" presetClass="entr" presetSubtype="0" fill="hold" nodeType="withEffect">
                                  <p:stCondLst>
                                    <p:cond delay="500"/>
                                  </p:stCondLst>
                                  <p:childTnLst>
                                    <p:set>
                                      <p:cBhvr>
                                        <p:cTn id="89" dur="1" fill="hold">
                                          <p:stCondLst>
                                            <p:cond delay="0"/>
                                          </p:stCondLst>
                                        </p:cTn>
                                        <p:tgtEl>
                                          <p:spTgt spid="102"/>
                                        </p:tgtEl>
                                        <p:attrNameLst>
                                          <p:attrName>style.visibility</p:attrName>
                                        </p:attrNameLst>
                                      </p:cBhvr>
                                      <p:to>
                                        <p:strVal val="visible"/>
                                      </p:to>
                                    </p:set>
                                    <p:anim calcmode="lin" valueType="num">
                                      <p:cBhvr>
                                        <p:cTn id="90" dur="1000" fill="hold"/>
                                        <p:tgtEl>
                                          <p:spTgt spid="102"/>
                                        </p:tgtEl>
                                        <p:attrNameLst>
                                          <p:attrName>ppt_w</p:attrName>
                                        </p:attrNameLst>
                                      </p:cBhvr>
                                      <p:tavLst>
                                        <p:tav tm="0">
                                          <p:val>
                                            <p:fltVal val="0"/>
                                          </p:val>
                                        </p:tav>
                                        <p:tav tm="100000">
                                          <p:val>
                                            <p:strVal val="#ppt_w"/>
                                          </p:val>
                                        </p:tav>
                                      </p:tavLst>
                                    </p:anim>
                                    <p:anim calcmode="lin" valueType="num">
                                      <p:cBhvr>
                                        <p:cTn id="91" dur="1000" fill="hold"/>
                                        <p:tgtEl>
                                          <p:spTgt spid="102"/>
                                        </p:tgtEl>
                                        <p:attrNameLst>
                                          <p:attrName>ppt_h</p:attrName>
                                        </p:attrNameLst>
                                      </p:cBhvr>
                                      <p:tavLst>
                                        <p:tav tm="0">
                                          <p:val>
                                            <p:fltVal val="0"/>
                                          </p:val>
                                        </p:tav>
                                        <p:tav tm="100000">
                                          <p:val>
                                            <p:strVal val="#ppt_h"/>
                                          </p:val>
                                        </p:tav>
                                      </p:tavLst>
                                    </p:anim>
                                    <p:anim calcmode="lin" valueType="num">
                                      <p:cBhvr>
                                        <p:cTn id="92" dur="1000" fill="hold"/>
                                        <p:tgtEl>
                                          <p:spTgt spid="102"/>
                                        </p:tgtEl>
                                        <p:attrNameLst>
                                          <p:attrName>style.rotation</p:attrName>
                                        </p:attrNameLst>
                                      </p:cBhvr>
                                      <p:tavLst>
                                        <p:tav tm="0">
                                          <p:val>
                                            <p:fltVal val="90"/>
                                          </p:val>
                                        </p:tav>
                                        <p:tav tm="100000">
                                          <p:val>
                                            <p:fltVal val="0"/>
                                          </p:val>
                                        </p:tav>
                                      </p:tavLst>
                                    </p:anim>
                                    <p:animEffect transition="in" filter="fade">
                                      <p:cBhvr>
                                        <p:cTn id="93" dur="1000"/>
                                        <p:tgtEl>
                                          <p:spTgt spid="102"/>
                                        </p:tgtEl>
                                      </p:cBhvr>
                                    </p:animEffect>
                                  </p:childTnLst>
                                </p:cTn>
                              </p:par>
                              <p:par>
                                <p:cTn id="94" presetID="31" presetClass="entr" presetSubtype="0" fill="hold" nodeType="withEffect">
                                  <p:stCondLst>
                                    <p:cond delay="500"/>
                                  </p:stCondLst>
                                  <p:childTnLst>
                                    <p:set>
                                      <p:cBhvr>
                                        <p:cTn id="95" dur="1" fill="hold">
                                          <p:stCondLst>
                                            <p:cond delay="0"/>
                                          </p:stCondLst>
                                        </p:cTn>
                                        <p:tgtEl>
                                          <p:spTgt spid="76"/>
                                        </p:tgtEl>
                                        <p:attrNameLst>
                                          <p:attrName>style.visibility</p:attrName>
                                        </p:attrNameLst>
                                      </p:cBhvr>
                                      <p:to>
                                        <p:strVal val="visible"/>
                                      </p:to>
                                    </p:set>
                                    <p:anim calcmode="lin" valueType="num">
                                      <p:cBhvr>
                                        <p:cTn id="96" dur="1000" fill="hold"/>
                                        <p:tgtEl>
                                          <p:spTgt spid="76"/>
                                        </p:tgtEl>
                                        <p:attrNameLst>
                                          <p:attrName>ppt_w</p:attrName>
                                        </p:attrNameLst>
                                      </p:cBhvr>
                                      <p:tavLst>
                                        <p:tav tm="0">
                                          <p:val>
                                            <p:fltVal val="0"/>
                                          </p:val>
                                        </p:tav>
                                        <p:tav tm="100000">
                                          <p:val>
                                            <p:strVal val="#ppt_w"/>
                                          </p:val>
                                        </p:tav>
                                      </p:tavLst>
                                    </p:anim>
                                    <p:anim calcmode="lin" valueType="num">
                                      <p:cBhvr>
                                        <p:cTn id="97" dur="1000" fill="hold"/>
                                        <p:tgtEl>
                                          <p:spTgt spid="76"/>
                                        </p:tgtEl>
                                        <p:attrNameLst>
                                          <p:attrName>ppt_h</p:attrName>
                                        </p:attrNameLst>
                                      </p:cBhvr>
                                      <p:tavLst>
                                        <p:tav tm="0">
                                          <p:val>
                                            <p:fltVal val="0"/>
                                          </p:val>
                                        </p:tav>
                                        <p:tav tm="100000">
                                          <p:val>
                                            <p:strVal val="#ppt_h"/>
                                          </p:val>
                                        </p:tav>
                                      </p:tavLst>
                                    </p:anim>
                                    <p:anim calcmode="lin" valueType="num">
                                      <p:cBhvr>
                                        <p:cTn id="98" dur="1000" fill="hold"/>
                                        <p:tgtEl>
                                          <p:spTgt spid="76"/>
                                        </p:tgtEl>
                                        <p:attrNameLst>
                                          <p:attrName>style.rotation</p:attrName>
                                        </p:attrNameLst>
                                      </p:cBhvr>
                                      <p:tavLst>
                                        <p:tav tm="0">
                                          <p:val>
                                            <p:fltVal val="90"/>
                                          </p:val>
                                        </p:tav>
                                        <p:tav tm="100000">
                                          <p:val>
                                            <p:fltVal val="0"/>
                                          </p:val>
                                        </p:tav>
                                      </p:tavLst>
                                    </p:anim>
                                    <p:animEffect transition="in" filter="fade">
                                      <p:cBhvr>
                                        <p:cTn id="99" dur="1000"/>
                                        <p:tgtEl>
                                          <p:spTgt spid="7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0"/>
                                        </p:tgtEl>
                                        <p:attrNameLst>
                                          <p:attrName>style.visibility</p:attrName>
                                        </p:attrNameLst>
                                      </p:cBhvr>
                                      <p:to>
                                        <p:strVal val="visible"/>
                                      </p:to>
                                    </p:set>
                                    <p:anim calcmode="lin" valueType="num">
                                      <p:cBhvr>
                                        <p:cTn id="102" dur="1000" fill="hold"/>
                                        <p:tgtEl>
                                          <p:spTgt spid="160"/>
                                        </p:tgtEl>
                                        <p:attrNameLst>
                                          <p:attrName>ppt_w</p:attrName>
                                        </p:attrNameLst>
                                      </p:cBhvr>
                                      <p:tavLst>
                                        <p:tav tm="0">
                                          <p:val>
                                            <p:fltVal val="0"/>
                                          </p:val>
                                        </p:tav>
                                        <p:tav tm="100000">
                                          <p:val>
                                            <p:strVal val="#ppt_w"/>
                                          </p:val>
                                        </p:tav>
                                      </p:tavLst>
                                    </p:anim>
                                    <p:anim calcmode="lin" valueType="num">
                                      <p:cBhvr>
                                        <p:cTn id="103" dur="1000" fill="hold"/>
                                        <p:tgtEl>
                                          <p:spTgt spid="160"/>
                                        </p:tgtEl>
                                        <p:attrNameLst>
                                          <p:attrName>ppt_h</p:attrName>
                                        </p:attrNameLst>
                                      </p:cBhvr>
                                      <p:tavLst>
                                        <p:tav tm="0">
                                          <p:val>
                                            <p:fltVal val="0"/>
                                          </p:val>
                                        </p:tav>
                                        <p:tav tm="100000">
                                          <p:val>
                                            <p:strVal val="#ppt_h"/>
                                          </p:val>
                                        </p:tav>
                                      </p:tavLst>
                                    </p:anim>
                                    <p:anim calcmode="lin" valueType="num">
                                      <p:cBhvr>
                                        <p:cTn id="104" dur="1000" fill="hold"/>
                                        <p:tgtEl>
                                          <p:spTgt spid="160"/>
                                        </p:tgtEl>
                                        <p:attrNameLst>
                                          <p:attrName>style.rotation</p:attrName>
                                        </p:attrNameLst>
                                      </p:cBhvr>
                                      <p:tavLst>
                                        <p:tav tm="0">
                                          <p:val>
                                            <p:fltVal val="90"/>
                                          </p:val>
                                        </p:tav>
                                        <p:tav tm="100000">
                                          <p:val>
                                            <p:fltVal val="0"/>
                                          </p:val>
                                        </p:tav>
                                      </p:tavLst>
                                    </p:anim>
                                    <p:animEffect transition="in" filter="fade">
                                      <p:cBhvr>
                                        <p:cTn id="105" dur="1000"/>
                                        <p:tgtEl>
                                          <p:spTgt spid="160"/>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00"/>
                                        </p:tgtEl>
                                        <p:attrNameLst>
                                          <p:attrName>style.visibility</p:attrName>
                                        </p:attrNameLst>
                                      </p:cBhvr>
                                      <p:to>
                                        <p:strVal val="visible"/>
                                      </p:to>
                                    </p:set>
                                    <p:anim calcmode="lin" valueType="num">
                                      <p:cBhvr>
                                        <p:cTn id="108" dur="1000" fill="hold"/>
                                        <p:tgtEl>
                                          <p:spTgt spid="100"/>
                                        </p:tgtEl>
                                        <p:attrNameLst>
                                          <p:attrName>ppt_w</p:attrName>
                                        </p:attrNameLst>
                                      </p:cBhvr>
                                      <p:tavLst>
                                        <p:tav tm="0">
                                          <p:val>
                                            <p:fltVal val="0"/>
                                          </p:val>
                                        </p:tav>
                                        <p:tav tm="100000">
                                          <p:val>
                                            <p:strVal val="#ppt_w"/>
                                          </p:val>
                                        </p:tav>
                                      </p:tavLst>
                                    </p:anim>
                                    <p:anim calcmode="lin" valueType="num">
                                      <p:cBhvr>
                                        <p:cTn id="109" dur="1000" fill="hold"/>
                                        <p:tgtEl>
                                          <p:spTgt spid="100"/>
                                        </p:tgtEl>
                                        <p:attrNameLst>
                                          <p:attrName>ppt_h</p:attrName>
                                        </p:attrNameLst>
                                      </p:cBhvr>
                                      <p:tavLst>
                                        <p:tav tm="0">
                                          <p:val>
                                            <p:fltVal val="0"/>
                                          </p:val>
                                        </p:tav>
                                        <p:tav tm="100000">
                                          <p:val>
                                            <p:strVal val="#ppt_h"/>
                                          </p:val>
                                        </p:tav>
                                      </p:tavLst>
                                    </p:anim>
                                    <p:anim calcmode="lin" valueType="num">
                                      <p:cBhvr>
                                        <p:cTn id="110" dur="1000" fill="hold"/>
                                        <p:tgtEl>
                                          <p:spTgt spid="100"/>
                                        </p:tgtEl>
                                        <p:attrNameLst>
                                          <p:attrName>style.rotation</p:attrName>
                                        </p:attrNameLst>
                                      </p:cBhvr>
                                      <p:tavLst>
                                        <p:tav tm="0">
                                          <p:val>
                                            <p:fltVal val="90"/>
                                          </p:val>
                                        </p:tav>
                                        <p:tav tm="100000">
                                          <p:val>
                                            <p:fltVal val="0"/>
                                          </p:val>
                                        </p:tav>
                                      </p:tavLst>
                                    </p:anim>
                                    <p:animEffect transition="in" filter="fade">
                                      <p:cBhvr>
                                        <p:cTn id="111" dur="1000"/>
                                        <p:tgtEl>
                                          <p:spTgt spid="100"/>
                                        </p:tgtEl>
                                      </p:cBhvr>
                                    </p:animEffect>
                                  </p:childTnLst>
                                </p:cTn>
                              </p:par>
                              <p:par>
                                <p:cTn id="112" presetID="31" presetClass="entr" presetSubtype="0" fill="hold" nodeType="withEffect">
                                  <p:stCondLst>
                                    <p:cond delay="500"/>
                                  </p:stCondLst>
                                  <p:childTnLst>
                                    <p:set>
                                      <p:cBhvr>
                                        <p:cTn id="113" dur="1" fill="hold">
                                          <p:stCondLst>
                                            <p:cond delay="0"/>
                                          </p:stCondLst>
                                        </p:cTn>
                                        <p:tgtEl>
                                          <p:spTgt spid="97"/>
                                        </p:tgtEl>
                                        <p:attrNameLst>
                                          <p:attrName>style.visibility</p:attrName>
                                        </p:attrNameLst>
                                      </p:cBhvr>
                                      <p:to>
                                        <p:strVal val="visible"/>
                                      </p:to>
                                    </p:set>
                                    <p:anim calcmode="lin" valueType="num">
                                      <p:cBhvr>
                                        <p:cTn id="114" dur="1000" fill="hold"/>
                                        <p:tgtEl>
                                          <p:spTgt spid="97"/>
                                        </p:tgtEl>
                                        <p:attrNameLst>
                                          <p:attrName>ppt_w</p:attrName>
                                        </p:attrNameLst>
                                      </p:cBhvr>
                                      <p:tavLst>
                                        <p:tav tm="0">
                                          <p:val>
                                            <p:fltVal val="0"/>
                                          </p:val>
                                        </p:tav>
                                        <p:tav tm="100000">
                                          <p:val>
                                            <p:strVal val="#ppt_w"/>
                                          </p:val>
                                        </p:tav>
                                      </p:tavLst>
                                    </p:anim>
                                    <p:anim calcmode="lin" valueType="num">
                                      <p:cBhvr>
                                        <p:cTn id="115" dur="1000" fill="hold"/>
                                        <p:tgtEl>
                                          <p:spTgt spid="97"/>
                                        </p:tgtEl>
                                        <p:attrNameLst>
                                          <p:attrName>ppt_h</p:attrName>
                                        </p:attrNameLst>
                                      </p:cBhvr>
                                      <p:tavLst>
                                        <p:tav tm="0">
                                          <p:val>
                                            <p:fltVal val="0"/>
                                          </p:val>
                                        </p:tav>
                                        <p:tav tm="100000">
                                          <p:val>
                                            <p:strVal val="#ppt_h"/>
                                          </p:val>
                                        </p:tav>
                                      </p:tavLst>
                                    </p:anim>
                                    <p:anim calcmode="lin" valueType="num">
                                      <p:cBhvr>
                                        <p:cTn id="116" dur="1000" fill="hold"/>
                                        <p:tgtEl>
                                          <p:spTgt spid="97"/>
                                        </p:tgtEl>
                                        <p:attrNameLst>
                                          <p:attrName>style.rotation</p:attrName>
                                        </p:attrNameLst>
                                      </p:cBhvr>
                                      <p:tavLst>
                                        <p:tav tm="0">
                                          <p:val>
                                            <p:fltVal val="90"/>
                                          </p:val>
                                        </p:tav>
                                        <p:tav tm="100000">
                                          <p:val>
                                            <p:fltVal val="0"/>
                                          </p:val>
                                        </p:tav>
                                      </p:tavLst>
                                    </p:anim>
                                    <p:animEffect transition="in" filter="fade">
                                      <p:cBhvr>
                                        <p:cTn id="117" dur="1000"/>
                                        <p:tgtEl>
                                          <p:spTgt spid="97"/>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p:cTn id="120" dur="1000" fill="hold"/>
                                        <p:tgtEl>
                                          <p:spTgt spid="156"/>
                                        </p:tgtEl>
                                        <p:attrNameLst>
                                          <p:attrName>ppt_w</p:attrName>
                                        </p:attrNameLst>
                                      </p:cBhvr>
                                      <p:tavLst>
                                        <p:tav tm="0">
                                          <p:val>
                                            <p:fltVal val="0"/>
                                          </p:val>
                                        </p:tav>
                                        <p:tav tm="100000">
                                          <p:val>
                                            <p:strVal val="#ppt_w"/>
                                          </p:val>
                                        </p:tav>
                                      </p:tavLst>
                                    </p:anim>
                                    <p:anim calcmode="lin" valueType="num">
                                      <p:cBhvr>
                                        <p:cTn id="121" dur="1000" fill="hold"/>
                                        <p:tgtEl>
                                          <p:spTgt spid="156"/>
                                        </p:tgtEl>
                                        <p:attrNameLst>
                                          <p:attrName>ppt_h</p:attrName>
                                        </p:attrNameLst>
                                      </p:cBhvr>
                                      <p:tavLst>
                                        <p:tav tm="0">
                                          <p:val>
                                            <p:fltVal val="0"/>
                                          </p:val>
                                        </p:tav>
                                        <p:tav tm="100000">
                                          <p:val>
                                            <p:strVal val="#ppt_h"/>
                                          </p:val>
                                        </p:tav>
                                      </p:tavLst>
                                    </p:anim>
                                    <p:anim calcmode="lin" valueType="num">
                                      <p:cBhvr>
                                        <p:cTn id="122" dur="1000" fill="hold"/>
                                        <p:tgtEl>
                                          <p:spTgt spid="156"/>
                                        </p:tgtEl>
                                        <p:attrNameLst>
                                          <p:attrName>style.rotation</p:attrName>
                                        </p:attrNameLst>
                                      </p:cBhvr>
                                      <p:tavLst>
                                        <p:tav tm="0">
                                          <p:val>
                                            <p:fltVal val="90"/>
                                          </p:val>
                                        </p:tav>
                                        <p:tav tm="100000">
                                          <p:val>
                                            <p:fltVal val="0"/>
                                          </p:val>
                                        </p:tav>
                                      </p:tavLst>
                                    </p:anim>
                                    <p:animEffect transition="in" filter="fade">
                                      <p:cBhvr>
                                        <p:cTn id="123" dur="1000"/>
                                        <p:tgtEl>
                                          <p:spTgt spid="156"/>
                                        </p:tgtEl>
                                      </p:cBhvr>
                                    </p:animEffect>
                                  </p:childTnLst>
                                </p:cTn>
                              </p:par>
                              <p:par>
                                <p:cTn id="124" presetID="31" presetClass="entr" presetSubtype="0" fill="hold" nodeType="withEffect">
                                  <p:stCondLst>
                                    <p:cond delay="500"/>
                                  </p:stCondLst>
                                  <p:childTnLst>
                                    <p:set>
                                      <p:cBhvr>
                                        <p:cTn id="125" dur="1" fill="hold">
                                          <p:stCondLst>
                                            <p:cond delay="0"/>
                                          </p:stCondLst>
                                        </p:cTn>
                                        <p:tgtEl>
                                          <p:spTgt spid="105"/>
                                        </p:tgtEl>
                                        <p:attrNameLst>
                                          <p:attrName>style.visibility</p:attrName>
                                        </p:attrNameLst>
                                      </p:cBhvr>
                                      <p:to>
                                        <p:strVal val="visible"/>
                                      </p:to>
                                    </p:set>
                                    <p:anim calcmode="lin" valueType="num">
                                      <p:cBhvr>
                                        <p:cTn id="126" dur="1000" fill="hold"/>
                                        <p:tgtEl>
                                          <p:spTgt spid="105"/>
                                        </p:tgtEl>
                                        <p:attrNameLst>
                                          <p:attrName>ppt_w</p:attrName>
                                        </p:attrNameLst>
                                      </p:cBhvr>
                                      <p:tavLst>
                                        <p:tav tm="0">
                                          <p:val>
                                            <p:fltVal val="0"/>
                                          </p:val>
                                        </p:tav>
                                        <p:tav tm="100000">
                                          <p:val>
                                            <p:strVal val="#ppt_w"/>
                                          </p:val>
                                        </p:tav>
                                      </p:tavLst>
                                    </p:anim>
                                    <p:anim calcmode="lin" valueType="num">
                                      <p:cBhvr>
                                        <p:cTn id="127" dur="1000" fill="hold"/>
                                        <p:tgtEl>
                                          <p:spTgt spid="105"/>
                                        </p:tgtEl>
                                        <p:attrNameLst>
                                          <p:attrName>ppt_h</p:attrName>
                                        </p:attrNameLst>
                                      </p:cBhvr>
                                      <p:tavLst>
                                        <p:tav tm="0">
                                          <p:val>
                                            <p:fltVal val="0"/>
                                          </p:val>
                                        </p:tav>
                                        <p:tav tm="100000">
                                          <p:val>
                                            <p:strVal val="#ppt_h"/>
                                          </p:val>
                                        </p:tav>
                                      </p:tavLst>
                                    </p:anim>
                                    <p:anim calcmode="lin" valueType="num">
                                      <p:cBhvr>
                                        <p:cTn id="128" dur="1000" fill="hold"/>
                                        <p:tgtEl>
                                          <p:spTgt spid="105"/>
                                        </p:tgtEl>
                                        <p:attrNameLst>
                                          <p:attrName>style.rotation</p:attrName>
                                        </p:attrNameLst>
                                      </p:cBhvr>
                                      <p:tavLst>
                                        <p:tav tm="0">
                                          <p:val>
                                            <p:fltVal val="90"/>
                                          </p:val>
                                        </p:tav>
                                        <p:tav tm="100000">
                                          <p:val>
                                            <p:fltVal val="0"/>
                                          </p:val>
                                        </p:tav>
                                      </p:tavLst>
                                    </p:anim>
                                    <p:animEffect transition="in" filter="fade">
                                      <p:cBhvr>
                                        <p:cTn id="129" dur="1000"/>
                                        <p:tgtEl>
                                          <p:spTgt spid="105"/>
                                        </p:tgtEl>
                                      </p:cBhvr>
                                    </p:animEffect>
                                  </p:childTnLst>
                                </p:cTn>
                              </p:par>
                              <p:par>
                                <p:cTn id="130" presetID="31" presetClass="entr" presetSubtype="0" fill="hold" nodeType="withEffect">
                                  <p:stCondLst>
                                    <p:cond delay="50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1000" fill="hold"/>
                                        <p:tgtEl>
                                          <p:spTgt spid="87"/>
                                        </p:tgtEl>
                                        <p:attrNameLst>
                                          <p:attrName>ppt_w</p:attrName>
                                        </p:attrNameLst>
                                      </p:cBhvr>
                                      <p:tavLst>
                                        <p:tav tm="0">
                                          <p:val>
                                            <p:fltVal val="0"/>
                                          </p:val>
                                        </p:tav>
                                        <p:tav tm="100000">
                                          <p:val>
                                            <p:strVal val="#ppt_w"/>
                                          </p:val>
                                        </p:tav>
                                      </p:tavLst>
                                    </p:anim>
                                    <p:anim calcmode="lin" valueType="num">
                                      <p:cBhvr>
                                        <p:cTn id="133" dur="1000" fill="hold"/>
                                        <p:tgtEl>
                                          <p:spTgt spid="87"/>
                                        </p:tgtEl>
                                        <p:attrNameLst>
                                          <p:attrName>ppt_h</p:attrName>
                                        </p:attrNameLst>
                                      </p:cBhvr>
                                      <p:tavLst>
                                        <p:tav tm="0">
                                          <p:val>
                                            <p:fltVal val="0"/>
                                          </p:val>
                                        </p:tav>
                                        <p:tav tm="100000">
                                          <p:val>
                                            <p:strVal val="#ppt_h"/>
                                          </p:val>
                                        </p:tav>
                                      </p:tavLst>
                                    </p:anim>
                                    <p:anim calcmode="lin" valueType="num">
                                      <p:cBhvr>
                                        <p:cTn id="134" dur="1000" fill="hold"/>
                                        <p:tgtEl>
                                          <p:spTgt spid="87"/>
                                        </p:tgtEl>
                                        <p:attrNameLst>
                                          <p:attrName>style.rotation</p:attrName>
                                        </p:attrNameLst>
                                      </p:cBhvr>
                                      <p:tavLst>
                                        <p:tav tm="0">
                                          <p:val>
                                            <p:fltVal val="90"/>
                                          </p:val>
                                        </p:tav>
                                        <p:tav tm="100000">
                                          <p:val>
                                            <p:fltVal val="0"/>
                                          </p:val>
                                        </p:tav>
                                      </p:tavLst>
                                    </p:anim>
                                    <p:animEffect transition="in" filter="fade">
                                      <p:cBhvr>
                                        <p:cTn id="135" dur="1000"/>
                                        <p:tgtEl>
                                          <p:spTgt spid="87"/>
                                        </p:tgtEl>
                                      </p:cBhvr>
                                    </p:animEffect>
                                  </p:childTnLst>
                                </p:cTn>
                              </p:par>
                              <p:par>
                                <p:cTn id="136" presetID="31" presetClass="entr" presetSubtype="0" fill="hold" nodeType="withEffect">
                                  <p:stCondLst>
                                    <p:cond delay="50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1000" fill="hold"/>
                                        <p:tgtEl>
                                          <p:spTgt spid="63"/>
                                        </p:tgtEl>
                                        <p:attrNameLst>
                                          <p:attrName>ppt_w</p:attrName>
                                        </p:attrNameLst>
                                      </p:cBhvr>
                                      <p:tavLst>
                                        <p:tav tm="0">
                                          <p:val>
                                            <p:fltVal val="0"/>
                                          </p:val>
                                        </p:tav>
                                        <p:tav tm="100000">
                                          <p:val>
                                            <p:strVal val="#ppt_w"/>
                                          </p:val>
                                        </p:tav>
                                      </p:tavLst>
                                    </p:anim>
                                    <p:anim calcmode="lin" valueType="num">
                                      <p:cBhvr>
                                        <p:cTn id="139" dur="1000" fill="hold"/>
                                        <p:tgtEl>
                                          <p:spTgt spid="63"/>
                                        </p:tgtEl>
                                        <p:attrNameLst>
                                          <p:attrName>ppt_h</p:attrName>
                                        </p:attrNameLst>
                                      </p:cBhvr>
                                      <p:tavLst>
                                        <p:tav tm="0">
                                          <p:val>
                                            <p:fltVal val="0"/>
                                          </p:val>
                                        </p:tav>
                                        <p:tav tm="100000">
                                          <p:val>
                                            <p:strVal val="#ppt_h"/>
                                          </p:val>
                                        </p:tav>
                                      </p:tavLst>
                                    </p:anim>
                                    <p:anim calcmode="lin" valueType="num">
                                      <p:cBhvr>
                                        <p:cTn id="140" dur="1000" fill="hold"/>
                                        <p:tgtEl>
                                          <p:spTgt spid="63"/>
                                        </p:tgtEl>
                                        <p:attrNameLst>
                                          <p:attrName>style.rotation</p:attrName>
                                        </p:attrNameLst>
                                      </p:cBhvr>
                                      <p:tavLst>
                                        <p:tav tm="0">
                                          <p:val>
                                            <p:fltVal val="90"/>
                                          </p:val>
                                        </p:tav>
                                        <p:tav tm="100000">
                                          <p:val>
                                            <p:fltVal val="0"/>
                                          </p:val>
                                        </p:tav>
                                      </p:tavLst>
                                    </p:anim>
                                    <p:animEffect transition="in" filter="fade">
                                      <p:cBhvr>
                                        <p:cTn id="141" dur="1000"/>
                                        <p:tgtEl>
                                          <p:spTgt spid="63"/>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79"/>
                                        </p:tgtEl>
                                        <p:attrNameLst>
                                          <p:attrName>style.visibility</p:attrName>
                                        </p:attrNameLst>
                                      </p:cBhvr>
                                      <p:to>
                                        <p:strVal val="visible"/>
                                      </p:to>
                                    </p:set>
                                    <p:anim calcmode="lin" valueType="num">
                                      <p:cBhvr>
                                        <p:cTn id="144" dur="1000" fill="hold"/>
                                        <p:tgtEl>
                                          <p:spTgt spid="179"/>
                                        </p:tgtEl>
                                        <p:attrNameLst>
                                          <p:attrName>ppt_w</p:attrName>
                                        </p:attrNameLst>
                                      </p:cBhvr>
                                      <p:tavLst>
                                        <p:tav tm="0">
                                          <p:val>
                                            <p:fltVal val="0"/>
                                          </p:val>
                                        </p:tav>
                                        <p:tav tm="100000">
                                          <p:val>
                                            <p:strVal val="#ppt_w"/>
                                          </p:val>
                                        </p:tav>
                                      </p:tavLst>
                                    </p:anim>
                                    <p:anim calcmode="lin" valueType="num">
                                      <p:cBhvr>
                                        <p:cTn id="145" dur="1000" fill="hold"/>
                                        <p:tgtEl>
                                          <p:spTgt spid="179"/>
                                        </p:tgtEl>
                                        <p:attrNameLst>
                                          <p:attrName>ppt_h</p:attrName>
                                        </p:attrNameLst>
                                      </p:cBhvr>
                                      <p:tavLst>
                                        <p:tav tm="0">
                                          <p:val>
                                            <p:fltVal val="0"/>
                                          </p:val>
                                        </p:tav>
                                        <p:tav tm="100000">
                                          <p:val>
                                            <p:strVal val="#ppt_h"/>
                                          </p:val>
                                        </p:tav>
                                      </p:tavLst>
                                    </p:anim>
                                    <p:anim calcmode="lin" valueType="num">
                                      <p:cBhvr>
                                        <p:cTn id="146" dur="1000" fill="hold"/>
                                        <p:tgtEl>
                                          <p:spTgt spid="179"/>
                                        </p:tgtEl>
                                        <p:attrNameLst>
                                          <p:attrName>style.rotation</p:attrName>
                                        </p:attrNameLst>
                                      </p:cBhvr>
                                      <p:tavLst>
                                        <p:tav tm="0">
                                          <p:val>
                                            <p:fltVal val="90"/>
                                          </p:val>
                                        </p:tav>
                                        <p:tav tm="100000">
                                          <p:val>
                                            <p:fltVal val="0"/>
                                          </p:val>
                                        </p:tav>
                                      </p:tavLst>
                                    </p:anim>
                                    <p:animEffect transition="in" filter="fade">
                                      <p:cBhvr>
                                        <p:cTn id="147" dur="1000"/>
                                        <p:tgtEl>
                                          <p:spTgt spid="1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08"/>
                                        </p:tgtEl>
                                        <p:attrNameLst>
                                          <p:attrName>style.visibility</p:attrName>
                                        </p:attrNameLst>
                                      </p:cBhvr>
                                      <p:to>
                                        <p:strVal val="visible"/>
                                      </p:to>
                                    </p:set>
                                    <p:anim calcmode="lin" valueType="num">
                                      <p:cBhvr>
                                        <p:cTn id="150" dur="1000" fill="hold"/>
                                        <p:tgtEl>
                                          <p:spTgt spid="108"/>
                                        </p:tgtEl>
                                        <p:attrNameLst>
                                          <p:attrName>ppt_w</p:attrName>
                                        </p:attrNameLst>
                                      </p:cBhvr>
                                      <p:tavLst>
                                        <p:tav tm="0">
                                          <p:val>
                                            <p:fltVal val="0"/>
                                          </p:val>
                                        </p:tav>
                                        <p:tav tm="100000">
                                          <p:val>
                                            <p:strVal val="#ppt_w"/>
                                          </p:val>
                                        </p:tav>
                                      </p:tavLst>
                                    </p:anim>
                                    <p:anim calcmode="lin" valueType="num">
                                      <p:cBhvr>
                                        <p:cTn id="151" dur="1000" fill="hold"/>
                                        <p:tgtEl>
                                          <p:spTgt spid="108"/>
                                        </p:tgtEl>
                                        <p:attrNameLst>
                                          <p:attrName>ppt_h</p:attrName>
                                        </p:attrNameLst>
                                      </p:cBhvr>
                                      <p:tavLst>
                                        <p:tav tm="0">
                                          <p:val>
                                            <p:fltVal val="0"/>
                                          </p:val>
                                        </p:tav>
                                        <p:tav tm="100000">
                                          <p:val>
                                            <p:strVal val="#ppt_h"/>
                                          </p:val>
                                        </p:tav>
                                      </p:tavLst>
                                    </p:anim>
                                    <p:anim calcmode="lin" valueType="num">
                                      <p:cBhvr>
                                        <p:cTn id="152" dur="1000" fill="hold"/>
                                        <p:tgtEl>
                                          <p:spTgt spid="108"/>
                                        </p:tgtEl>
                                        <p:attrNameLst>
                                          <p:attrName>style.rotation</p:attrName>
                                        </p:attrNameLst>
                                      </p:cBhvr>
                                      <p:tavLst>
                                        <p:tav tm="0">
                                          <p:val>
                                            <p:fltVal val="90"/>
                                          </p:val>
                                        </p:tav>
                                        <p:tav tm="100000">
                                          <p:val>
                                            <p:fltVal val="0"/>
                                          </p:val>
                                        </p:tav>
                                      </p:tavLst>
                                    </p:anim>
                                    <p:animEffect transition="in" filter="fade">
                                      <p:cBhvr>
                                        <p:cTn id="153" dur="1000"/>
                                        <p:tgtEl>
                                          <p:spTgt spid="108"/>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63"/>
                                        </p:tgtEl>
                                        <p:attrNameLst>
                                          <p:attrName>style.visibility</p:attrName>
                                        </p:attrNameLst>
                                      </p:cBhvr>
                                      <p:to>
                                        <p:strVal val="visible"/>
                                      </p:to>
                                    </p:set>
                                    <p:anim calcmode="lin" valueType="num">
                                      <p:cBhvr>
                                        <p:cTn id="156" dur="1000" fill="hold"/>
                                        <p:tgtEl>
                                          <p:spTgt spid="163"/>
                                        </p:tgtEl>
                                        <p:attrNameLst>
                                          <p:attrName>ppt_w</p:attrName>
                                        </p:attrNameLst>
                                      </p:cBhvr>
                                      <p:tavLst>
                                        <p:tav tm="0">
                                          <p:val>
                                            <p:fltVal val="0"/>
                                          </p:val>
                                        </p:tav>
                                        <p:tav tm="100000">
                                          <p:val>
                                            <p:strVal val="#ppt_w"/>
                                          </p:val>
                                        </p:tav>
                                      </p:tavLst>
                                    </p:anim>
                                    <p:anim calcmode="lin" valueType="num">
                                      <p:cBhvr>
                                        <p:cTn id="157" dur="1000" fill="hold"/>
                                        <p:tgtEl>
                                          <p:spTgt spid="163"/>
                                        </p:tgtEl>
                                        <p:attrNameLst>
                                          <p:attrName>ppt_h</p:attrName>
                                        </p:attrNameLst>
                                      </p:cBhvr>
                                      <p:tavLst>
                                        <p:tav tm="0">
                                          <p:val>
                                            <p:fltVal val="0"/>
                                          </p:val>
                                        </p:tav>
                                        <p:tav tm="100000">
                                          <p:val>
                                            <p:strVal val="#ppt_h"/>
                                          </p:val>
                                        </p:tav>
                                      </p:tavLst>
                                    </p:anim>
                                    <p:anim calcmode="lin" valueType="num">
                                      <p:cBhvr>
                                        <p:cTn id="158" dur="1000" fill="hold"/>
                                        <p:tgtEl>
                                          <p:spTgt spid="163"/>
                                        </p:tgtEl>
                                        <p:attrNameLst>
                                          <p:attrName>style.rotation</p:attrName>
                                        </p:attrNameLst>
                                      </p:cBhvr>
                                      <p:tavLst>
                                        <p:tav tm="0">
                                          <p:val>
                                            <p:fltVal val="90"/>
                                          </p:val>
                                        </p:tav>
                                        <p:tav tm="100000">
                                          <p:val>
                                            <p:fltVal val="0"/>
                                          </p:val>
                                        </p:tav>
                                      </p:tavLst>
                                    </p:anim>
                                    <p:animEffect transition="in" filter="fade">
                                      <p:cBhvr>
                                        <p:cTn id="159" dur="1000"/>
                                        <p:tgtEl>
                                          <p:spTgt spid="16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153"/>
                                        </p:tgtEl>
                                        <p:attrNameLst>
                                          <p:attrName>style.visibility</p:attrName>
                                        </p:attrNameLst>
                                      </p:cBhvr>
                                      <p:to>
                                        <p:strVal val="visible"/>
                                      </p:to>
                                    </p:set>
                                    <p:anim calcmode="lin" valueType="num">
                                      <p:cBhvr>
                                        <p:cTn id="162" dur="1000" fill="hold"/>
                                        <p:tgtEl>
                                          <p:spTgt spid="153"/>
                                        </p:tgtEl>
                                        <p:attrNameLst>
                                          <p:attrName>ppt_w</p:attrName>
                                        </p:attrNameLst>
                                      </p:cBhvr>
                                      <p:tavLst>
                                        <p:tav tm="0">
                                          <p:val>
                                            <p:fltVal val="0"/>
                                          </p:val>
                                        </p:tav>
                                        <p:tav tm="100000">
                                          <p:val>
                                            <p:strVal val="#ppt_w"/>
                                          </p:val>
                                        </p:tav>
                                      </p:tavLst>
                                    </p:anim>
                                    <p:anim calcmode="lin" valueType="num">
                                      <p:cBhvr>
                                        <p:cTn id="163" dur="1000" fill="hold"/>
                                        <p:tgtEl>
                                          <p:spTgt spid="153"/>
                                        </p:tgtEl>
                                        <p:attrNameLst>
                                          <p:attrName>ppt_h</p:attrName>
                                        </p:attrNameLst>
                                      </p:cBhvr>
                                      <p:tavLst>
                                        <p:tav tm="0">
                                          <p:val>
                                            <p:fltVal val="0"/>
                                          </p:val>
                                        </p:tav>
                                        <p:tav tm="100000">
                                          <p:val>
                                            <p:strVal val="#ppt_h"/>
                                          </p:val>
                                        </p:tav>
                                      </p:tavLst>
                                    </p:anim>
                                    <p:anim calcmode="lin" valueType="num">
                                      <p:cBhvr>
                                        <p:cTn id="164" dur="1000" fill="hold"/>
                                        <p:tgtEl>
                                          <p:spTgt spid="153"/>
                                        </p:tgtEl>
                                        <p:attrNameLst>
                                          <p:attrName>style.rotation</p:attrName>
                                        </p:attrNameLst>
                                      </p:cBhvr>
                                      <p:tavLst>
                                        <p:tav tm="0">
                                          <p:val>
                                            <p:fltVal val="90"/>
                                          </p:val>
                                        </p:tav>
                                        <p:tav tm="100000">
                                          <p:val>
                                            <p:fltVal val="0"/>
                                          </p:val>
                                        </p:tav>
                                      </p:tavLst>
                                    </p:anim>
                                    <p:animEffect transition="in" filter="fade">
                                      <p:cBhvr>
                                        <p:cTn id="165" dur="1000"/>
                                        <p:tgtEl>
                                          <p:spTgt spid="153"/>
                                        </p:tgtEl>
                                      </p:cBhvr>
                                    </p:animEffect>
                                  </p:childTnLst>
                                </p:cTn>
                              </p:par>
                              <p:par>
                                <p:cTn id="166" presetID="31" presetClass="entr" presetSubtype="0" fill="hold" nodeType="withEffect">
                                  <p:stCondLst>
                                    <p:cond delay="500"/>
                                  </p:stCondLst>
                                  <p:childTnLst>
                                    <p:set>
                                      <p:cBhvr>
                                        <p:cTn id="167" dur="1" fill="hold">
                                          <p:stCondLst>
                                            <p:cond delay="0"/>
                                          </p:stCondLst>
                                        </p:cTn>
                                        <p:tgtEl>
                                          <p:spTgt spid="90"/>
                                        </p:tgtEl>
                                        <p:attrNameLst>
                                          <p:attrName>style.visibility</p:attrName>
                                        </p:attrNameLst>
                                      </p:cBhvr>
                                      <p:to>
                                        <p:strVal val="visible"/>
                                      </p:to>
                                    </p:set>
                                    <p:anim calcmode="lin" valueType="num">
                                      <p:cBhvr>
                                        <p:cTn id="168" dur="1000" fill="hold"/>
                                        <p:tgtEl>
                                          <p:spTgt spid="90"/>
                                        </p:tgtEl>
                                        <p:attrNameLst>
                                          <p:attrName>ppt_w</p:attrName>
                                        </p:attrNameLst>
                                      </p:cBhvr>
                                      <p:tavLst>
                                        <p:tav tm="0">
                                          <p:val>
                                            <p:fltVal val="0"/>
                                          </p:val>
                                        </p:tav>
                                        <p:tav tm="100000">
                                          <p:val>
                                            <p:strVal val="#ppt_w"/>
                                          </p:val>
                                        </p:tav>
                                      </p:tavLst>
                                    </p:anim>
                                    <p:anim calcmode="lin" valueType="num">
                                      <p:cBhvr>
                                        <p:cTn id="169" dur="1000" fill="hold"/>
                                        <p:tgtEl>
                                          <p:spTgt spid="90"/>
                                        </p:tgtEl>
                                        <p:attrNameLst>
                                          <p:attrName>ppt_h</p:attrName>
                                        </p:attrNameLst>
                                      </p:cBhvr>
                                      <p:tavLst>
                                        <p:tav tm="0">
                                          <p:val>
                                            <p:fltVal val="0"/>
                                          </p:val>
                                        </p:tav>
                                        <p:tav tm="100000">
                                          <p:val>
                                            <p:strVal val="#ppt_h"/>
                                          </p:val>
                                        </p:tav>
                                      </p:tavLst>
                                    </p:anim>
                                    <p:anim calcmode="lin" valueType="num">
                                      <p:cBhvr>
                                        <p:cTn id="170" dur="1000" fill="hold"/>
                                        <p:tgtEl>
                                          <p:spTgt spid="90"/>
                                        </p:tgtEl>
                                        <p:attrNameLst>
                                          <p:attrName>style.rotation</p:attrName>
                                        </p:attrNameLst>
                                      </p:cBhvr>
                                      <p:tavLst>
                                        <p:tav tm="0">
                                          <p:val>
                                            <p:fltVal val="90"/>
                                          </p:val>
                                        </p:tav>
                                        <p:tav tm="100000">
                                          <p:val>
                                            <p:fltVal val="0"/>
                                          </p:val>
                                        </p:tav>
                                      </p:tavLst>
                                    </p:anim>
                                    <p:animEffect transition="in" filter="fade">
                                      <p:cBhvr>
                                        <p:cTn id="171" dur="1000"/>
                                        <p:tgtEl>
                                          <p:spTgt spid="90"/>
                                        </p:tgtEl>
                                      </p:cBhvr>
                                    </p:animEffect>
                                  </p:childTnLst>
                                </p:cTn>
                              </p:par>
                              <p:par>
                                <p:cTn id="172" presetID="53" presetClass="entr" presetSubtype="16" fill="hold" grpId="0" nodeType="withEffect">
                                  <p:stCondLst>
                                    <p:cond delay="1250"/>
                                  </p:stCondLst>
                                  <p:childTnLst>
                                    <p:set>
                                      <p:cBhvr>
                                        <p:cTn id="173" dur="1" fill="hold">
                                          <p:stCondLst>
                                            <p:cond delay="0"/>
                                          </p:stCondLst>
                                        </p:cTn>
                                        <p:tgtEl>
                                          <p:spTgt spid="30"/>
                                        </p:tgtEl>
                                        <p:attrNameLst>
                                          <p:attrName>style.visibility</p:attrName>
                                        </p:attrNameLst>
                                      </p:cBhvr>
                                      <p:to>
                                        <p:strVal val="visible"/>
                                      </p:to>
                                    </p:set>
                                    <p:anim calcmode="lin" valueType="num">
                                      <p:cBhvr>
                                        <p:cTn id="174" dur="500" fill="hold"/>
                                        <p:tgtEl>
                                          <p:spTgt spid="30"/>
                                        </p:tgtEl>
                                        <p:attrNameLst>
                                          <p:attrName>ppt_w</p:attrName>
                                        </p:attrNameLst>
                                      </p:cBhvr>
                                      <p:tavLst>
                                        <p:tav tm="0">
                                          <p:val>
                                            <p:fltVal val="0"/>
                                          </p:val>
                                        </p:tav>
                                        <p:tav tm="100000">
                                          <p:val>
                                            <p:strVal val="#ppt_w"/>
                                          </p:val>
                                        </p:tav>
                                      </p:tavLst>
                                    </p:anim>
                                    <p:anim calcmode="lin" valueType="num">
                                      <p:cBhvr>
                                        <p:cTn id="175" dur="500" fill="hold"/>
                                        <p:tgtEl>
                                          <p:spTgt spid="30"/>
                                        </p:tgtEl>
                                        <p:attrNameLst>
                                          <p:attrName>ppt_h</p:attrName>
                                        </p:attrNameLst>
                                      </p:cBhvr>
                                      <p:tavLst>
                                        <p:tav tm="0">
                                          <p:val>
                                            <p:fltVal val="0"/>
                                          </p:val>
                                        </p:tav>
                                        <p:tav tm="100000">
                                          <p:val>
                                            <p:strVal val="#ppt_h"/>
                                          </p:val>
                                        </p:tav>
                                      </p:tavLst>
                                    </p:anim>
                                    <p:animEffect transition="in" filter="fade">
                                      <p:cBhvr>
                                        <p:cTn id="176" dur="500"/>
                                        <p:tgtEl>
                                          <p:spTgt spid="30"/>
                                        </p:tgtEl>
                                      </p:cBhvr>
                                    </p:animEffect>
                                  </p:childTnLst>
                                </p:cTn>
                              </p:par>
                              <p:par>
                                <p:cTn id="177" presetID="53" presetClass="entr" presetSubtype="16" fill="hold" grpId="0" nodeType="withEffect">
                                  <p:stCondLst>
                                    <p:cond delay="1250"/>
                                  </p:stCondLst>
                                  <p:childTnLst>
                                    <p:set>
                                      <p:cBhvr>
                                        <p:cTn id="178" dur="1" fill="hold">
                                          <p:stCondLst>
                                            <p:cond delay="0"/>
                                          </p:stCondLst>
                                        </p:cTn>
                                        <p:tgtEl>
                                          <p:spTgt spid="32"/>
                                        </p:tgtEl>
                                        <p:attrNameLst>
                                          <p:attrName>style.visibility</p:attrName>
                                        </p:attrNameLst>
                                      </p:cBhvr>
                                      <p:to>
                                        <p:strVal val="visible"/>
                                      </p:to>
                                    </p:set>
                                    <p:anim calcmode="lin" valueType="num">
                                      <p:cBhvr>
                                        <p:cTn id="179" dur="500" fill="hold"/>
                                        <p:tgtEl>
                                          <p:spTgt spid="32"/>
                                        </p:tgtEl>
                                        <p:attrNameLst>
                                          <p:attrName>ppt_w</p:attrName>
                                        </p:attrNameLst>
                                      </p:cBhvr>
                                      <p:tavLst>
                                        <p:tav tm="0">
                                          <p:val>
                                            <p:fltVal val="0"/>
                                          </p:val>
                                        </p:tav>
                                        <p:tav tm="100000">
                                          <p:val>
                                            <p:strVal val="#ppt_w"/>
                                          </p:val>
                                        </p:tav>
                                      </p:tavLst>
                                    </p:anim>
                                    <p:anim calcmode="lin" valueType="num">
                                      <p:cBhvr>
                                        <p:cTn id="180" dur="500" fill="hold"/>
                                        <p:tgtEl>
                                          <p:spTgt spid="32"/>
                                        </p:tgtEl>
                                        <p:attrNameLst>
                                          <p:attrName>ppt_h</p:attrName>
                                        </p:attrNameLst>
                                      </p:cBhvr>
                                      <p:tavLst>
                                        <p:tav tm="0">
                                          <p:val>
                                            <p:fltVal val="0"/>
                                          </p:val>
                                        </p:tav>
                                        <p:tav tm="100000">
                                          <p:val>
                                            <p:strVal val="#ppt_h"/>
                                          </p:val>
                                        </p:tav>
                                      </p:tavLst>
                                    </p:anim>
                                    <p:animEffect transition="in" filter="fade">
                                      <p:cBhvr>
                                        <p:cTn id="181" dur="500"/>
                                        <p:tgtEl>
                                          <p:spTgt spid="32"/>
                                        </p:tgtEl>
                                      </p:cBhvr>
                                    </p:animEffect>
                                  </p:childTnLst>
                                </p:cTn>
                              </p:par>
                              <p:par>
                                <p:cTn id="182" presetID="53" presetClass="entr" presetSubtype="16" fill="hold" grpId="0" nodeType="withEffect">
                                  <p:stCondLst>
                                    <p:cond delay="1250"/>
                                  </p:stCondLst>
                                  <p:childTnLst>
                                    <p:set>
                                      <p:cBhvr>
                                        <p:cTn id="183" dur="1" fill="hold">
                                          <p:stCondLst>
                                            <p:cond delay="0"/>
                                          </p:stCondLst>
                                        </p:cTn>
                                        <p:tgtEl>
                                          <p:spTgt spid="31"/>
                                        </p:tgtEl>
                                        <p:attrNameLst>
                                          <p:attrName>style.visibility</p:attrName>
                                        </p:attrNameLst>
                                      </p:cBhvr>
                                      <p:to>
                                        <p:strVal val="visible"/>
                                      </p:to>
                                    </p:set>
                                    <p:anim calcmode="lin" valueType="num">
                                      <p:cBhvr>
                                        <p:cTn id="184" dur="500" fill="hold"/>
                                        <p:tgtEl>
                                          <p:spTgt spid="31"/>
                                        </p:tgtEl>
                                        <p:attrNameLst>
                                          <p:attrName>ppt_w</p:attrName>
                                        </p:attrNameLst>
                                      </p:cBhvr>
                                      <p:tavLst>
                                        <p:tav tm="0">
                                          <p:val>
                                            <p:fltVal val="0"/>
                                          </p:val>
                                        </p:tav>
                                        <p:tav tm="100000">
                                          <p:val>
                                            <p:strVal val="#ppt_w"/>
                                          </p:val>
                                        </p:tav>
                                      </p:tavLst>
                                    </p:anim>
                                    <p:anim calcmode="lin" valueType="num">
                                      <p:cBhvr>
                                        <p:cTn id="185" dur="500" fill="hold"/>
                                        <p:tgtEl>
                                          <p:spTgt spid="31"/>
                                        </p:tgtEl>
                                        <p:attrNameLst>
                                          <p:attrName>ppt_h</p:attrName>
                                        </p:attrNameLst>
                                      </p:cBhvr>
                                      <p:tavLst>
                                        <p:tav tm="0">
                                          <p:val>
                                            <p:fltVal val="0"/>
                                          </p:val>
                                        </p:tav>
                                        <p:tav tm="100000">
                                          <p:val>
                                            <p:strVal val="#ppt_h"/>
                                          </p:val>
                                        </p:tav>
                                      </p:tavLst>
                                    </p:anim>
                                    <p:animEffect transition="in" filter="fade">
                                      <p:cBhvr>
                                        <p:cTn id="186" dur="500"/>
                                        <p:tgtEl>
                                          <p:spTgt spid="31"/>
                                        </p:tgtEl>
                                      </p:cBhvr>
                                    </p:animEffect>
                                  </p:childTnLst>
                                </p:cTn>
                              </p:par>
                              <p:par>
                                <p:cTn id="187" presetID="53" presetClass="entr" presetSubtype="16" fill="hold" grpId="0" nodeType="withEffect">
                                  <p:stCondLst>
                                    <p:cond delay="1250"/>
                                  </p:stCondLst>
                                  <p:childTnLst>
                                    <p:set>
                                      <p:cBhvr>
                                        <p:cTn id="188" dur="1" fill="hold">
                                          <p:stCondLst>
                                            <p:cond delay="0"/>
                                          </p:stCondLst>
                                        </p:cTn>
                                        <p:tgtEl>
                                          <p:spTgt spid="48"/>
                                        </p:tgtEl>
                                        <p:attrNameLst>
                                          <p:attrName>style.visibility</p:attrName>
                                        </p:attrNameLst>
                                      </p:cBhvr>
                                      <p:to>
                                        <p:strVal val="visible"/>
                                      </p:to>
                                    </p:set>
                                    <p:anim calcmode="lin" valueType="num">
                                      <p:cBhvr>
                                        <p:cTn id="189" dur="500" fill="hold"/>
                                        <p:tgtEl>
                                          <p:spTgt spid="48"/>
                                        </p:tgtEl>
                                        <p:attrNameLst>
                                          <p:attrName>ppt_w</p:attrName>
                                        </p:attrNameLst>
                                      </p:cBhvr>
                                      <p:tavLst>
                                        <p:tav tm="0">
                                          <p:val>
                                            <p:fltVal val="0"/>
                                          </p:val>
                                        </p:tav>
                                        <p:tav tm="100000">
                                          <p:val>
                                            <p:strVal val="#ppt_w"/>
                                          </p:val>
                                        </p:tav>
                                      </p:tavLst>
                                    </p:anim>
                                    <p:anim calcmode="lin" valueType="num">
                                      <p:cBhvr>
                                        <p:cTn id="190" dur="500" fill="hold"/>
                                        <p:tgtEl>
                                          <p:spTgt spid="48"/>
                                        </p:tgtEl>
                                        <p:attrNameLst>
                                          <p:attrName>ppt_h</p:attrName>
                                        </p:attrNameLst>
                                      </p:cBhvr>
                                      <p:tavLst>
                                        <p:tav tm="0">
                                          <p:val>
                                            <p:fltVal val="0"/>
                                          </p:val>
                                        </p:tav>
                                        <p:tav tm="100000">
                                          <p:val>
                                            <p:strVal val="#ppt_h"/>
                                          </p:val>
                                        </p:tav>
                                      </p:tavLst>
                                    </p:anim>
                                    <p:animEffect transition="in" filter="fade">
                                      <p:cBhvr>
                                        <p:cTn id="191" dur="500"/>
                                        <p:tgtEl>
                                          <p:spTgt spid="48"/>
                                        </p:tgtEl>
                                      </p:cBhvr>
                                    </p:animEffect>
                                  </p:childTnLst>
                                </p:cTn>
                              </p:par>
                              <p:par>
                                <p:cTn id="192" presetID="53" presetClass="entr" presetSubtype="16" fill="hold" grpId="0" nodeType="withEffect">
                                  <p:stCondLst>
                                    <p:cond delay="1250"/>
                                  </p:stCondLst>
                                  <p:childTnLst>
                                    <p:set>
                                      <p:cBhvr>
                                        <p:cTn id="193" dur="1" fill="hold">
                                          <p:stCondLst>
                                            <p:cond delay="0"/>
                                          </p:stCondLst>
                                        </p:cTn>
                                        <p:tgtEl>
                                          <p:spTgt spid="51"/>
                                        </p:tgtEl>
                                        <p:attrNameLst>
                                          <p:attrName>style.visibility</p:attrName>
                                        </p:attrNameLst>
                                      </p:cBhvr>
                                      <p:to>
                                        <p:strVal val="visible"/>
                                      </p:to>
                                    </p:set>
                                    <p:anim calcmode="lin" valueType="num">
                                      <p:cBhvr>
                                        <p:cTn id="194" dur="500" fill="hold"/>
                                        <p:tgtEl>
                                          <p:spTgt spid="51"/>
                                        </p:tgtEl>
                                        <p:attrNameLst>
                                          <p:attrName>ppt_w</p:attrName>
                                        </p:attrNameLst>
                                      </p:cBhvr>
                                      <p:tavLst>
                                        <p:tav tm="0">
                                          <p:val>
                                            <p:fltVal val="0"/>
                                          </p:val>
                                        </p:tav>
                                        <p:tav tm="100000">
                                          <p:val>
                                            <p:strVal val="#ppt_w"/>
                                          </p:val>
                                        </p:tav>
                                      </p:tavLst>
                                    </p:anim>
                                    <p:anim calcmode="lin" valueType="num">
                                      <p:cBhvr>
                                        <p:cTn id="195" dur="500" fill="hold"/>
                                        <p:tgtEl>
                                          <p:spTgt spid="51"/>
                                        </p:tgtEl>
                                        <p:attrNameLst>
                                          <p:attrName>ppt_h</p:attrName>
                                        </p:attrNameLst>
                                      </p:cBhvr>
                                      <p:tavLst>
                                        <p:tav tm="0">
                                          <p:val>
                                            <p:fltVal val="0"/>
                                          </p:val>
                                        </p:tav>
                                        <p:tav tm="100000">
                                          <p:val>
                                            <p:strVal val="#ppt_h"/>
                                          </p:val>
                                        </p:tav>
                                      </p:tavLst>
                                    </p:anim>
                                    <p:animEffect transition="in" filter="fade">
                                      <p:cBhvr>
                                        <p:cTn id="196" dur="500"/>
                                        <p:tgtEl>
                                          <p:spTgt spid="51"/>
                                        </p:tgtEl>
                                      </p:cBhvr>
                                    </p:animEffect>
                                  </p:childTnLst>
                                </p:cTn>
                              </p:par>
                              <p:par>
                                <p:cTn id="197" presetID="53" presetClass="entr" presetSubtype="16" fill="hold" grpId="0" nodeType="withEffect">
                                  <p:stCondLst>
                                    <p:cond delay="1250"/>
                                  </p:stCondLst>
                                  <p:childTnLst>
                                    <p:set>
                                      <p:cBhvr>
                                        <p:cTn id="198" dur="1" fill="hold">
                                          <p:stCondLst>
                                            <p:cond delay="0"/>
                                          </p:stCondLst>
                                        </p:cTn>
                                        <p:tgtEl>
                                          <p:spTgt spid="47"/>
                                        </p:tgtEl>
                                        <p:attrNameLst>
                                          <p:attrName>style.visibility</p:attrName>
                                        </p:attrNameLst>
                                      </p:cBhvr>
                                      <p:to>
                                        <p:strVal val="visible"/>
                                      </p:to>
                                    </p:set>
                                    <p:anim calcmode="lin" valueType="num">
                                      <p:cBhvr>
                                        <p:cTn id="199" dur="500" fill="hold"/>
                                        <p:tgtEl>
                                          <p:spTgt spid="47"/>
                                        </p:tgtEl>
                                        <p:attrNameLst>
                                          <p:attrName>ppt_w</p:attrName>
                                        </p:attrNameLst>
                                      </p:cBhvr>
                                      <p:tavLst>
                                        <p:tav tm="0">
                                          <p:val>
                                            <p:fltVal val="0"/>
                                          </p:val>
                                        </p:tav>
                                        <p:tav tm="100000">
                                          <p:val>
                                            <p:strVal val="#ppt_w"/>
                                          </p:val>
                                        </p:tav>
                                      </p:tavLst>
                                    </p:anim>
                                    <p:anim calcmode="lin" valueType="num">
                                      <p:cBhvr>
                                        <p:cTn id="200" dur="500" fill="hold"/>
                                        <p:tgtEl>
                                          <p:spTgt spid="47"/>
                                        </p:tgtEl>
                                        <p:attrNameLst>
                                          <p:attrName>ppt_h</p:attrName>
                                        </p:attrNameLst>
                                      </p:cBhvr>
                                      <p:tavLst>
                                        <p:tav tm="0">
                                          <p:val>
                                            <p:fltVal val="0"/>
                                          </p:val>
                                        </p:tav>
                                        <p:tav tm="100000">
                                          <p:val>
                                            <p:strVal val="#ppt_h"/>
                                          </p:val>
                                        </p:tav>
                                      </p:tavLst>
                                    </p:anim>
                                    <p:animEffect transition="in" filter="fade">
                                      <p:cBhvr>
                                        <p:cTn id="201" dur="500"/>
                                        <p:tgtEl>
                                          <p:spTgt spid="47"/>
                                        </p:tgtEl>
                                      </p:cBhvr>
                                    </p:animEffect>
                                  </p:childTnLst>
                                </p:cTn>
                              </p:par>
                              <p:par>
                                <p:cTn id="202" presetID="53" presetClass="entr" presetSubtype="16" fill="hold" grpId="0" nodeType="withEffect">
                                  <p:stCondLst>
                                    <p:cond delay="1250"/>
                                  </p:stCondLst>
                                  <p:childTnLst>
                                    <p:set>
                                      <p:cBhvr>
                                        <p:cTn id="203" dur="1" fill="hold">
                                          <p:stCondLst>
                                            <p:cond delay="0"/>
                                          </p:stCondLst>
                                        </p:cTn>
                                        <p:tgtEl>
                                          <p:spTgt spid="50"/>
                                        </p:tgtEl>
                                        <p:attrNameLst>
                                          <p:attrName>style.visibility</p:attrName>
                                        </p:attrNameLst>
                                      </p:cBhvr>
                                      <p:to>
                                        <p:strVal val="visible"/>
                                      </p:to>
                                    </p:set>
                                    <p:anim calcmode="lin" valueType="num">
                                      <p:cBhvr>
                                        <p:cTn id="204" dur="500" fill="hold"/>
                                        <p:tgtEl>
                                          <p:spTgt spid="50"/>
                                        </p:tgtEl>
                                        <p:attrNameLst>
                                          <p:attrName>ppt_w</p:attrName>
                                        </p:attrNameLst>
                                      </p:cBhvr>
                                      <p:tavLst>
                                        <p:tav tm="0">
                                          <p:val>
                                            <p:fltVal val="0"/>
                                          </p:val>
                                        </p:tav>
                                        <p:tav tm="100000">
                                          <p:val>
                                            <p:strVal val="#ppt_w"/>
                                          </p:val>
                                        </p:tav>
                                      </p:tavLst>
                                    </p:anim>
                                    <p:anim calcmode="lin" valueType="num">
                                      <p:cBhvr>
                                        <p:cTn id="205" dur="500" fill="hold"/>
                                        <p:tgtEl>
                                          <p:spTgt spid="50"/>
                                        </p:tgtEl>
                                        <p:attrNameLst>
                                          <p:attrName>ppt_h</p:attrName>
                                        </p:attrNameLst>
                                      </p:cBhvr>
                                      <p:tavLst>
                                        <p:tav tm="0">
                                          <p:val>
                                            <p:fltVal val="0"/>
                                          </p:val>
                                        </p:tav>
                                        <p:tav tm="100000">
                                          <p:val>
                                            <p:strVal val="#ppt_h"/>
                                          </p:val>
                                        </p:tav>
                                      </p:tavLst>
                                    </p:anim>
                                    <p:animEffect transition="in" filter="fade">
                                      <p:cBhvr>
                                        <p:cTn id="206" dur="500"/>
                                        <p:tgtEl>
                                          <p:spTgt spid="50"/>
                                        </p:tgtEl>
                                      </p:cBhvr>
                                    </p:animEffect>
                                  </p:childTnLst>
                                </p:cTn>
                              </p:par>
                              <p:par>
                                <p:cTn id="207" presetID="53" presetClass="entr" presetSubtype="16" fill="hold" grpId="0" nodeType="withEffect">
                                  <p:stCondLst>
                                    <p:cond delay="1250"/>
                                  </p:stCondLst>
                                  <p:childTnLst>
                                    <p:set>
                                      <p:cBhvr>
                                        <p:cTn id="208" dur="1" fill="hold">
                                          <p:stCondLst>
                                            <p:cond delay="0"/>
                                          </p:stCondLst>
                                        </p:cTn>
                                        <p:tgtEl>
                                          <p:spTgt spid="44"/>
                                        </p:tgtEl>
                                        <p:attrNameLst>
                                          <p:attrName>style.visibility</p:attrName>
                                        </p:attrNameLst>
                                      </p:cBhvr>
                                      <p:to>
                                        <p:strVal val="visible"/>
                                      </p:to>
                                    </p:set>
                                    <p:anim calcmode="lin" valueType="num">
                                      <p:cBhvr>
                                        <p:cTn id="209" dur="500" fill="hold"/>
                                        <p:tgtEl>
                                          <p:spTgt spid="44"/>
                                        </p:tgtEl>
                                        <p:attrNameLst>
                                          <p:attrName>ppt_w</p:attrName>
                                        </p:attrNameLst>
                                      </p:cBhvr>
                                      <p:tavLst>
                                        <p:tav tm="0">
                                          <p:val>
                                            <p:fltVal val="0"/>
                                          </p:val>
                                        </p:tav>
                                        <p:tav tm="100000">
                                          <p:val>
                                            <p:strVal val="#ppt_w"/>
                                          </p:val>
                                        </p:tav>
                                      </p:tavLst>
                                    </p:anim>
                                    <p:anim calcmode="lin" valueType="num">
                                      <p:cBhvr>
                                        <p:cTn id="210" dur="500" fill="hold"/>
                                        <p:tgtEl>
                                          <p:spTgt spid="44"/>
                                        </p:tgtEl>
                                        <p:attrNameLst>
                                          <p:attrName>ppt_h</p:attrName>
                                        </p:attrNameLst>
                                      </p:cBhvr>
                                      <p:tavLst>
                                        <p:tav tm="0">
                                          <p:val>
                                            <p:fltVal val="0"/>
                                          </p:val>
                                        </p:tav>
                                        <p:tav tm="100000">
                                          <p:val>
                                            <p:strVal val="#ppt_h"/>
                                          </p:val>
                                        </p:tav>
                                      </p:tavLst>
                                    </p:anim>
                                    <p:animEffect transition="in" filter="fade">
                                      <p:cBhvr>
                                        <p:cTn id="211" dur="500"/>
                                        <p:tgtEl>
                                          <p:spTgt spid="44"/>
                                        </p:tgtEl>
                                      </p:cBhvr>
                                    </p:animEffect>
                                  </p:childTnLst>
                                </p:cTn>
                              </p:par>
                              <p:par>
                                <p:cTn id="212" presetID="53" presetClass="entr" presetSubtype="16" fill="hold" grpId="0" nodeType="withEffect">
                                  <p:stCondLst>
                                    <p:cond delay="1250"/>
                                  </p:stCondLst>
                                  <p:childTnLst>
                                    <p:set>
                                      <p:cBhvr>
                                        <p:cTn id="213" dur="1" fill="hold">
                                          <p:stCondLst>
                                            <p:cond delay="0"/>
                                          </p:stCondLst>
                                        </p:cTn>
                                        <p:tgtEl>
                                          <p:spTgt spid="56"/>
                                        </p:tgtEl>
                                        <p:attrNameLst>
                                          <p:attrName>style.visibility</p:attrName>
                                        </p:attrNameLst>
                                      </p:cBhvr>
                                      <p:to>
                                        <p:strVal val="visible"/>
                                      </p:to>
                                    </p:set>
                                    <p:anim calcmode="lin" valueType="num">
                                      <p:cBhvr>
                                        <p:cTn id="214" dur="500" fill="hold"/>
                                        <p:tgtEl>
                                          <p:spTgt spid="56"/>
                                        </p:tgtEl>
                                        <p:attrNameLst>
                                          <p:attrName>ppt_w</p:attrName>
                                        </p:attrNameLst>
                                      </p:cBhvr>
                                      <p:tavLst>
                                        <p:tav tm="0">
                                          <p:val>
                                            <p:fltVal val="0"/>
                                          </p:val>
                                        </p:tav>
                                        <p:tav tm="100000">
                                          <p:val>
                                            <p:strVal val="#ppt_w"/>
                                          </p:val>
                                        </p:tav>
                                      </p:tavLst>
                                    </p:anim>
                                    <p:anim calcmode="lin" valueType="num">
                                      <p:cBhvr>
                                        <p:cTn id="215" dur="500" fill="hold"/>
                                        <p:tgtEl>
                                          <p:spTgt spid="56"/>
                                        </p:tgtEl>
                                        <p:attrNameLst>
                                          <p:attrName>ppt_h</p:attrName>
                                        </p:attrNameLst>
                                      </p:cBhvr>
                                      <p:tavLst>
                                        <p:tav tm="0">
                                          <p:val>
                                            <p:fltVal val="0"/>
                                          </p:val>
                                        </p:tav>
                                        <p:tav tm="100000">
                                          <p:val>
                                            <p:strVal val="#ppt_h"/>
                                          </p:val>
                                        </p:tav>
                                      </p:tavLst>
                                    </p:anim>
                                    <p:animEffect transition="in" filter="fade">
                                      <p:cBhvr>
                                        <p:cTn id="216" dur="500"/>
                                        <p:tgtEl>
                                          <p:spTgt spid="56"/>
                                        </p:tgtEl>
                                      </p:cBhvr>
                                    </p:animEffect>
                                  </p:childTnLst>
                                </p:cTn>
                              </p:par>
                              <p:par>
                                <p:cTn id="217" presetID="53" presetClass="entr" presetSubtype="16" fill="hold" grpId="0" nodeType="withEffect">
                                  <p:stCondLst>
                                    <p:cond delay="1250"/>
                                  </p:stCondLst>
                                  <p:childTnLst>
                                    <p:set>
                                      <p:cBhvr>
                                        <p:cTn id="218" dur="1" fill="hold">
                                          <p:stCondLst>
                                            <p:cond delay="0"/>
                                          </p:stCondLst>
                                        </p:cTn>
                                        <p:tgtEl>
                                          <p:spTgt spid="49"/>
                                        </p:tgtEl>
                                        <p:attrNameLst>
                                          <p:attrName>style.visibility</p:attrName>
                                        </p:attrNameLst>
                                      </p:cBhvr>
                                      <p:to>
                                        <p:strVal val="visible"/>
                                      </p:to>
                                    </p:set>
                                    <p:anim calcmode="lin" valueType="num">
                                      <p:cBhvr>
                                        <p:cTn id="219" dur="500" fill="hold"/>
                                        <p:tgtEl>
                                          <p:spTgt spid="49"/>
                                        </p:tgtEl>
                                        <p:attrNameLst>
                                          <p:attrName>ppt_w</p:attrName>
                                        </p:attrNameLst>
                                      </p:cBhvr>
                                      <p:tavLst>
                                        <p:tav tm="0">
                                          <p:val>
                                            <p:fltVal val="0"/>
                                          </p:val>
                                        </p:tav>
                                        <p:tav tm="100000">
                                          <p:val>
                                            <p:strVal val="#ppt_w"/>
                                          </p:val>
                                        </p:tav>
                                      </p:tavLst>
                                    </p:anim>
                                    <p:anim calcmode="lin" valueType="num">
                                      <p:cBhvr>
                                        <p:cTn id="220" dur="500" fill="hold"/>
                                        <p:tgtEl>
                                          <p:spTgt spid="49"/>
                                        </p:tgtEl>
                                        <p:attrNameLst>
                                          <p:attrName>ppt_h</p:attrName>
                                        </p:attrNameLst>
                                      </p:cBhvr>
                                      <p:tavLst>
                                        <p:tav tm="0">
                                          <p:val>
                                            <p:fltVal val="0"/>
                                          </p:val>
                                        </p:tav>
                                        <p:tav tm="100000">
                                          <p:val>
                                            <p:strVal val="#ppt_h"/>
                                          </p:val>
                                        </p:tav>
                                      </p:tavLst>
                                    </p:anim>
                                    <p:animEffect transition="in" filter="fade">
                                      <p:cBhvr>
                                        <p:cTn id="221" dur="500"/>
                                        <p:tgtEl>
                                          <p:spTgt spid="49"/>
                                        </p:tgtEl>
                                      </p:cBhvr>
                                    </p:animEffect>
                                  </p:childTnLst>
                                </p:cTn>
                              </p:par>
                              <p:par>
                                <p:cTn id="222" presetID="53" presetClass="entr" presetSubtype="16" fill="hold" grpId="0" nodeType="withEffect">
                                  <p:stCondLst>
                                    <p:cond delay="12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500" fill="hold"/>
                                        <p:tgtEl>
                                          <p:spTgt spid="29"/>
                                        </p:tgtEl>
                                        <p:attrNameLst>
                                          <p:attrName>ppt_w</p:attrName>
                                        </p:attrNameLst>
                                      </p:cBhvr>
                                      <p:tavLst>
                                        <p:tav tm="0">
                                          <p:val>
                                            <p:fltVal val="0"/>
                                          </p:val>
                                        </p:tav>
                                        <p:tav tm="100000">
                                          <p:val>
                                            <p:strVal val="#ppt_w"/>
                                          </p:val>
                                        </p:tav>
                                      </p:tavLst>
                                    </p:anim>
                                    <p:anim calcmode="lin" valueType="num">
                                      <p:cBhvr>
                                        <p:cTn id="225" dur="500" fill="hold"/>
                                        <p:tgtEl>
                                          <p:spTgt spid="29"/>
                                        </p:tgtEl>
                                        <p:attrNameLst>
                                          <p:attrName>ppt_h</p:attrName>
                                        </p:attrNameLst>
                                      </p:cBhvr>
                                      <p:tavLst>
                                        <p:tav tm="0">
                                          <p:val>
                                            <p:fltVal val="0"/>
                                          </p:val>
                                        </p:tav>
                                        <p:tav tm="100000">
                                          <p:val>
                                            <p:strVal val="#ppt_h"/>
                                          </p:val>
                                        </p:tav>
                                      </p:tavLst>
                                    </p:anim>
                                    <p:animEffect transition="in" filter="fade">
                                      <p:cBhvr>
                                        <p:cTn id="226" dur="500"/>
                                        <p:tgtEl>
                                          <p:spTgt spid="29"/>
                                        </p:tgtEl>
                                      </p:cBhvr>
                                    </p:animEffect>
                                  </p:childTnLst>
                                </p:cTn>
                              </p:par>
                              <p:par>
                                <p:cTn id="227" presetID="53" presetClass="entr" presetSubtype="16" fill="hold" grpId="0" nodeType="withEffect">
                                  <p:stCondLst>
                                    <p:cond delay="1250"/>
                                  </p:stCondLst>
                                  <p:childTnLst>
                                    <p:set>
                                      <p:cBhvr>
                                        <p:cTn id="228" dur="1" fill="hold">
                                          <p:stCondLst>
                                            <p:cond delay="0"/>
                                          </p:stCondLst>
                                        </p:cTn>
                                        <p:tgtEl>
                                          <p:spTgt spid="43"/>
                                        </p:tgtEl>
                                        <p:attrNameLst>
                                          <p:attrName>style.visibility</p:attrName>
                                        </p:attrNameLst>
                                      </p:cBhvr>
                                      <p:to>
                                        <p:strVal val="visible"/>
                                      </p:to>
                                    </p:set>
                                    <p:anim calcmode="lin" valueType="num">
                                      <p:cBhvr>
                                        <p:cTn id="229" dur="500" fill="hold"/>
                                        <p:tgtEl>
                                          <p:spTgt spid="43"/>
                                        </p:tgtEl>
                                        <p:attrNameLst>
                                          <p:attrName>ppt_w</p:attrName>
                                        </p:attrNameLst>
                                      </p:cBhvr>
                                      <p:tavLst>
                                        <p:tav tm="0">
                                          <p:val>
                                            <p:fltVal val="0"/>
                                          </p:val>
                                        </p:tav>
                                        <p:tav tm="100000">
                                          <p:val>
                                            <p:strVal val="#ppt_w"/>
                                          </p:val>
                                        </p:tav>
                                      </p:tavLst>
                                    </p:anim>
                                    <p:anim calcmode="lin" valueType="num">
                                      <p:cBhvr>
                                        <p:cTn id="230" dur="500" fill="hold"/>
                                        <p:tgtEl>
                                          <p:spTgt spid="43"/>
                                        </p:tgtEl>
                                        <p:attrNameLst>
                                          <p:attrName>ppt_h</p:attrName>
                                        </p:attrNameLst>
                                      </p:cBhvr>
                                      <p:tavLst>
                                        <p:tav tm="0">
                                          <p:val>
                                            <p:fltVal val="0"/>
                                          </p:val>
                                        </p:tav>
                                        <p:tav tm="100000">
                                          <p:val>
                                            <p:strVal val="#ppt_h"/>
                                          </p:val>
                                        </p:tav>
                                      </p:tavLst>
                                    </p:anim>
                                    <p:animEffect transition="in" filter="fade">
                                      <p:cBhvr>
                                        <p:cTn id="231" dur="500"/>
                                        <p:tgtEl>
                                          <p:spTgt spid="43"/>
                                        </p:tgtEl>
                                      </p:cBhvr>
                                    </p:animEffect>
                                  </p:childTnLst>
                                </p:cTn>
                              </p:par>
                              <p:par>
                                <p:cTn id="232" presetID="53" presetClass="entr" presetSubtype="16" fill="hold" grpId="0" nodeType="withEffect">
                                  <p:stCondLst>
                                    <p:cond delay="1250"/>
                                  </p:stCondLst>
                                  <p:childTnLst>
                                    <p:set>
                                      <p:cBhvr>
                                        <p:cTn id="233" dur="1" fill="hold">
                                          <p:stCondLst>
                                            <p:cond delay="0"/>
                                          </p:stCondLst>
                                        </p:cTn>
                                        <p:tgtEl>
                                          <p:spTgt spid="16"/>
                                        </p:tgtEl>
                                        <p:attrNameLst>
                                          <p:attrName>style.visibility</p:attrName>
                                        </p:attrNameLst>
                                      </p:cBhvr>
                                      <p:to>
                                        <p:strVal val="visible"/>
                                      </p:to>
                                    </p:set>
                                    <p:anim calcmode="lin" valueType="num">
                                      <p:cBhvr>
                                        <p:cTn id="234" dur="500" fill="hold"/>
                                        <p:tgtEl>
                                          <p:spTgt spid="16"/>
                                        </p:tgtEl>
                                        <p:attrNameLst>
                                          <p:attrName>ppt_w</p:attrName>
                                        </p:attrNameLst>
                                      </p:cBhvr>
                                      <p:tavLst>
                                        <p:tav tm="0">
                                          <p:val>
                                            <p:fltVal val="0"/>
                                          </p:val>
                                        </p:tav>
                                        <p:tav tm="100000">
                                          <p:val>
                                            <p:strVal val="#ppt_w"/>
                                          </p:val>
                                        </p:tav>
                                      </p:tavLst>
                                    </p:anim>
                                    <p:anim calcmode="lin" valueType="num">
                                      <p:cBhvr>
                                        <p:cTn id="235" dur="500" fill="hold"/>
                                        <p:tgtEl>
                                          <p:spTgt spid="16"/>
                                        </p:tgtEl>
                                        <p:attrNameLst>
                                          <p:attrName>ppt_h</p:attrName>
                                        </p:attrNameLst>
                                      </p:cBhvr>
                                      <p:tavLst>
                                        <p:tav tm="0">
                                          <p:val>
                                            <p:fltVal val="0"/>
                                          </p:val>
                                        </p:tav>
                                        <p:tav tm="100000">
                                          <p:val>
                                            <p:strVal val="#ppt_h"/>
                                          </p:val>
                                        </p:tav>
                                      </p:tavLst>
                                    </p:anim>
                                    <p:animEffect transition="in" filter="fade">
                                      <p:cBhvr>
                                        <p:cTn id="236" dur="500"/>
                                        <p:tgtEl>
                                          <p:spTgt spid="16"/>
                                        </p:tgtEl>
                                      </p:cBhvr>
                                    </p:animEffect>
                                  </p:childTnLst>
                                </p:cTn>
                              </p:par>
                              <p:par>
                                <p:cTn id="237" presetID="53" presetClass="entr" presetSubtype="16" fill="hold" grpId="0" nodeType="withEffect">
                                  <p:stCondLst>
                                    <p:cond delay="1250"/>
                                  </p:stCondLst>
                                  <p:childTnLst>
                                    <p:set>
                                      <p:cBhvr>
                                        <p:cTn id="238" dur="1" fill="hold">
                                          <p:stCondLst>
                                            <p:cond delay="0"/>
                                          </p:stCondLst>
                                        </p:cTn>
                                        <p:tgtEl>
                                          <p:spTgt spid="17"/>
                                        </p:tgtEl>
                                        <p:attrNameLst>
                                          <p:attrName>style.visibility</p:attrName>
                                        </p:attrNameLst>
                                      </p:cBhvr>
                                      <p:to>
                                        <p:strVal val="visible"/>
                                      </p:to>
                                    </p:set>
                                    <p:anim calcmode="lin" valueType="num">
                                      <p:cBhvr>
                                        <p:cTn id="239" dur="500" fill="hold"/>
                                        <p:tgtEl>
                                          <p:spTgt spid="17"/>
                                        </p:tgtEl>
                                        <p:attrNameLst>
                                          <p:attrName>ppt_w</p:attrName>
                                        </p:attrNameLst>
                                      </p:cBhvr>
                                      <p:tavLst>
                                        <p:tav tm="0">
                                          <p:val>
                                            <p:fltVal val="0"/>
                                          </p:val>
                                        </p:tav>
                                        <p:tav tm="100000">
                                          <p:val>
                                            <p:strVal val="#ppt_w"/>
                                          </p:val>
                                        </p:tav>
                                      </p:tavLst>
                                    </p:anim>
                                    <p:anim calcmode="lin" valueType="num">
                                      <p:cBhvr>
                                        <p:cTn id="240" dur="500" fill="hold"/>
                                        <p:tgtEl>
                                          <p:spTgt spid="17"/>
                                        </p:tgtEl>
                                        <p:attrNameLst>
                                          <p:attrName>ppt_h</p:attrName>
                                        </p:attrNameLst>
                                      </p:cBhvr>
                                      <p:tavLst>
                                        <p:tav tm="0">
                                          <p:val>
                                            <p:fltVal val="0"/>
                                          </p:val>
                                        </p:tav>
                                        <p:tav tm="100000">
                                          <p:val>
                                            <p:strVal val="#ppt_h"/>
                                          </p:val>
                                        </p:tav>
                                      </p:tavLst>
                                    </p:anim>
                                    <p:animEffect transition="in" filter="fade">
                                      <p:cBhvr>
                                        <p:cTn id="241" dur="500"/>
                                        <p:tgtEl>
                                          <p:spTgt spid="17"/>
                                        </p:tgtEl>
                                      </p:cBhvr>
                                    </p:animEffect>
                                  </p:childTnLst>
                                </p:cTn>
                              </p:par>
                              <p:par>
                                <p:cTn id="242" presetID="53" presetClass="entr" presetSubtype="16" fill="hold" grpId="0" nodeType="withEffect">
                                  <p:stCondLst>
                                    <p:cond delay="1250"/>
                                  </p:stCondLst>
                                  <p:childTnLst>
                                    <p:set>
                                      <p:cBhvr>
                                        <p:cTn id="243" dur="1" fill="hold">
                                          <p:stCondLst>
                                            <p:cond delay="0"/>
                                          </p:stCondLst>
                                        </p:cTn>
                                        <p:tgtEl>
                                          <p:spTgt spid="33"/>
                                        </p:tgtEl>
                                        <p:attrNameLst>
                                          <p:attrName>style.visibility</p:attrName>
                                        </p:attrNameLst>
                                      </p:cBhvr>
                                      <p:to>
                                        <p:strVal val="visible"/>
                                      </p:to>
                                    </p:set>
                                    <p:anim calcmode="lin" valueType="num">
                                      <p:cBhvr>
                                        <p:cTn id="244" dur="500" fill="hold"/>
                                        <p:tgtEl>
                                          <p:spTgt spid="33"/>
                                        </p:tgtEl>
                                        <p:attrNameLst>
                                          <p:attrName>ppt_w</p:attrName>
                                        </p:attrNameLst>
                                      </p:cBhvr>
                                      <p:tavLst>
                                        <p:tav tm="0">
                                          <p:val>
                                            <p:fltVal val="0"/>
                                          </p:val>
                                        </p:tav>
                                        <p:tav tm="100000">
                                          <p:val>
                                            <p:strVal val="#ppt_w"/>
                                          </p:val>
                                        </p:tav>
                                      </p:tavLst>
                                    </p:anim>
                                    <p:anim calcmode="lin" valueType="num">
                                      <p:cBhvr>
                                        <p:cTn id="245" dur="500" fill="hold"/>
                                        <p:tgtEl>
                                          <p:spTgt spid="33"/>
                                        </p:tgtEl>
                                        <p:attrNameLst>
                                          <p:attrName>ppt_h</p:attrName>
                                        </p:attrNameLst>
                                      </p:cBhvr>
                                      <p:tavLst>
                                        <p:tav tm="0">
                                          <p:val>
                                            <p:fltVal val="0"/>
                                          </p:val>
                                        </p:tav>
                                        <p:tav tm="100000">
                                          <p:val>
                                            <p:strVal val="#ppt_h"/>
                                          </p:val>
                                        </p:tav>
                                      </p:tavLst>
                                    </p:anim>
                                    <p:animEffect transition="in" filter="fade">
                                      <p:cBhvr>
                                        <p:cTn id="246" dur="500"/>
                                        <p:tgtEl>
                                          <p:spTgt spid="33"/>
                                        </p:tgtEl>
                                      </p:cBhvr>
                                    </p:animEffect>
                                  </p:childTnLst>
                                </p:cTn>
                              </p:par>
                              <p:par>
                                <p:cTn id="247" presetID="53" presetClass="entr" presetSubtype="16" fill="hold" grpId="0" nodeType="withEffect">
                                  <p:stCondLst>
                                    <p:cond delay="1250"/>
                                  </p:stCondLst>
                                  <p:childTnLst>
                                    <p:set>
                                      <p:cBhvr>
                                        <p:cTn id="248" dur="1" fill="hold">
                                          <p:stCondLst>
                                            <p:cond delay="0"/>
                                          </p:stCondLst>
                                        </p:cTn>
                                        <p:tgtEl>
                                          <p:spTgt spid="38"/>
                                        </p:tgtEl>
                                        <p:attrNameLst>
                                          <p:attrName>style.visibility</p:attrName>
                                        </p:attrNameLst>
                                      </p:cBhvr>
                                      <p:to>
                                        <p:strVal val="visible"/>
                                      </p:to>
                                    </p:set>
                                    <p:anim calcmode="lin" valueType="num">
                                      <p:cBhvr>
                                        <p:cTn id="249" dur="500" fill="hold"/>
                                        <p:tgtEl>
                                          <p:spTgt spid="38"/>
                                        </p:tgtEl>
                                        <p:attrNameLst>
                                          <p:attrName>ppt_w</p:attrName>
                                        </p:attrNameLst>
                                      </p:cBhvr>
                                      <p:tavLst>
                                        <p:tav tm="0">
                                          <p:val>
                                            <p:fltVal val="0"/>
                                          </p:val>
                                        </p:tav>
                                        <p:tav tm="100000">
                                          <p:val>
                                            <p:strVal val="#ppt_w"/>
                                          </p:val>
                                        </p:tav>
                                      </p:tavLst>
                                    </p:anim>
                                    <p:anim calcmode="lin" valueType="num">
                                      <p:cBhvr>
                                        <p:cTn id="250" dur="500" fill="hold"/>
                                        <p:tgtEl>
                                          <p:spTgt spid="38"/>
                                        </p:tgtEl>
                                        <p:attrNameLst>
                                          <p:attrName>ppt_h</p:attrName>
                                        </p:attrNameLst>
                                      </p:cBhvr>
                                      <p:tavLst>
                                        <p:tav tm="0">
                                          <p:val>
                                            <p:fltVal val="0"/>
                                          </p:val>
                                        </p:tav>
                                        <p:tav tm="100000">
                                          <p:val>
                                            <p:strVal val="#ppt_h"/>
                                          </p:val>
                                        </p:tav>
                                      </p:tavLst>
                                    </p:anim>
                                    <p:animEffect transition="in" filter="fade">
                                      <p:cBhvr>
                                        <p:cTn id="251" dur="500"/>
                                        <p:tgtEl>
                                          <p:spTgt spid="38"/>
                                        </p:tgtEl>
                                      </p:cBhvr>
                                    </p:animEffect>
                                  </p:childTnLst>
                                </p:cTn>
                              </p:par>
                              <p:par>
                                <p:cTn id="252" presetID="53" presetClass="entr" presetSubtype="16" fill="hold" grpId="0" nodeType="withEffect">
                                  <p:stCondLst>
                                    <p:cond delay="1250"/>
                                  </p:stCondLst>
                                  <p:childTnLst>
                                    <p:set>
                                      <p:cBhvr>
                                        <p:cTn id="253" dur="1" fill="hold">
                                          <p:stCondLst>
                                            <p:cond delay="0"/>
                                          </p:stCondLst>
                                        </p:cTn>
                                        <p:tgtEl>
                                          <p:spTgt spid="8"/>
                                        </p:tgtEl>
                                        <p:attrNameLst>
                                          <p:attrName>style.visibility</p:attrName>
                                        </p:attrNameLst>
                                      </p:cBhvr>
                                      <p:to>
                                        <p:strVal val="visible"/>
                                      </p:to>
                                    </p:set>
                                    <p:anim calcmode="lin" valueType="num">
                                      <p:cBhvr>
                                        <p:cTn id="254" dur="500" fill="hold"/>
                                        <p:tgtEl>
                                          <p:spTgt spid="8"/>
                                        </p:tgtEl>
                                        <p:attrNameLst>
                                          <p:attrName>ppt_w</p:attrName>
                                        </p:attrNameLst>
                                      </p:cBhvr>
                                      <p:tavLst>
                                        <p:tav tm="0">
                                          <p:val>
                                            <p:fltVal val="0"/>
                                          </p:val>
                                        </p:tav>
                                        <p:tav tm="100000">
                                          <p:val>
                                            <p:strVal val="#ppt_w"/>
                                          </p:val>
                                        </p:tav>
                                      </p:tavLst>
                                    </p:anim>
                                    <p:anim calcmode="lin" valueType="num">
                                      <p:cBhvr>
                                        <p:cTn id="255" dur="500" fill="hold"/>
                                        <p:tgtEl>
                                          <p:spTgt spid="8"/>
                                        </p:tgtEl>
                                        <p:attrNameLst>
                                          <p:attrName>ppt_h</p:attrName>
                                        </p:attrNameLst>
                                      </p:cBhvr>
                                      <p:tavLst>
                                        <p:tav tm="0">
                                          <p:val>
                                            <p:fltVal val="0"/>
                                          </p:val>
                                        </p:tav>
                                        <p:tav tm="100000">
                                          <p:val>
                                            <p:strVal val="#ppt_h"/>
                                          </p:val>
                                        </p:tav>
                                      </p:tavLst>
                                    </p:anim>
                                    <p:animEffect transition="in" filter="fade">
                                      <p:cBhvr>
                                        <p:cTn id="256" dur="500"/>
                                        <p:tgtEl>
                                          <p:spTgt spid="8"/>
                                        </p:tgtEl>
                                      </p:cBhvr>
                                    </p:animEffect>
                                  </p:childTnLst>
                                </p:cTn>
                              </p:par>
                              <p:par>
                                <p:cTn id="257" presetID="22" presetClass="entr" presetSubtype="8" fill="hold" grpId="0" nodeType="withEffect">
                                  <p:stCondLst>
                                    <p:cond delay="1750"/>
                                  </p:stCondLst>
                                  <p:childTnLst>
                                    <p:set>
                                      <p:cBhvr>
                                        <p:cTn id="258" dur="1" fill="hold">
                                          <p:stCondLst>
                                            <p:cond delay="0"/>
                                          </p:stCondLst>
                                        </p:cTn>
                                        <p:tgtEl>
                                          <p:spTgt spid="58"/>
                                        </p:tgtEl>
                                        <p:attrNameLst>
                                          <p:attrName>style.visibility</p:attrName>
                                        </p:attrNameLst>
                                      </p:cBhvr>
                                      <p:to>
                                        <p:strVal val="visible"/>
                                      </p:to>
                                    </p:set>
                                    <p:animEffect transition="in" filter="wipe(left)">
                                      <p:cBhvr>
                                        <p:cTn id="259" dur="500"/>
                                        <p:tgtEl>
                                          <p:spTgt spid="58"/>
                                        </p:tgtEl>
                                      </p:cBhvr>
                                    </p:animEffect>
                                  </p:childTnLst>
                                </p:cTn>
                              </p:par>
                              <p:par>
                                <p:cTn id="260" presetID="22" presetClass="entr" presetSubtype="8" fill="hold" grpId="0" nodeType="withEffect">
                                  <p:stCondLst>
                                    <p:cond delay="1750"/>
                                  </p:stCondLst>
                                  <p:childTnLst>
                                    <p:set>
                                      <p:cBhvr>
                                        <p:cTn id="261" dur="1" fill="hold">
                                          <p:stCondLst>
                                            <p:cond delay="0"/>
                                          </p:stCondLst>
                                        </p:cTn>
                                        <p:tgtEl>
                                          <p:spTgt spid="62"/>
                                        </p:tgtEl>
                                        <p:attrNameLst>
                                          <p:attrName>style.visibility</p:attrName>
                                        </p:attrNameLst>
                                      </p:cBhvr>
                                      <p:to>
                                        <p:strVal val="visible"/>
                                      </p:to>
                                    </p:set>
                                    <p:animEffect transition="in" filter="wipe(left)">
                                      <p:cBhvr>
                                        <p:cTn id="2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60" grpId="0"/>
      <p:bldP spid="60" grpId="1"/>
      <p:bldP spid="58" grpId="0"/>
      <p:bldP spid="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03</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B1906E2-2477-424F-96C8-64B6645C7922}"/>
              </a:ext>
            </a:extLst>
          </p:cNvPr>
          <p:cNvSpPr txBox="1"/>
          <p:nvPr/>
        </p:nvSpPr>
        <p:spPr>
          <a:xfrm>
            <a:off x="1299234" y="1206929"/>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2" name="文本框 61">
            <a:extLst>
              <a:ext uri="{FF2B5EF4-FFF2-40B4-BE49-F238E27FC236}">
                <a16:creationId xmlns:a16="http://schemas.microsoft.com/office/drawing/2014/main" id="{03564AF4-4688-443A-9827-7757379342D9}"/>
              </a:ext>
            </a:extLst>
          </p:cNvPr>
          <p:cNvSpPr txBox="1"/>
          <p:nvPr/>
        </p:nvSpPr>
        <p:spPr>
          <a:xfrm>
            <a:off x="1086912" y="1740634"/>
            <a:ext cx="7068124" cy="369332"/>
          </a:xfrm>
          <a:prstGeom prst="rect">
            <a:avLst/>
          </a:prstGeom>
          <a:noFill/>
        </p:spPr>
        <p:txBody>
          <a:bodyPr wrap="square" rtlCol="0">
            <a:spAutoFit/>
          </a:bodyPr>
          <a:lstStyle/>
          <a:p>
            <a:r>
              <a:rPr lang="en-US" altLang="zh-CN" b="1" dirty="0" smtClean="0"/>
              <a:t>3</a:t>
            </a:r>
            <a:r>
              <a:rPr lang="en-US" altLang="zh-CN" b="1" dirty="0"/>
              <a:t>. </a:t>
            </a:r>
            <a:r>
              <a:rPr lang="en-US" altLang="zh-CN" b="1" dirty="0" err="1"/>
              <a:t>HouseWorker</a:t>
            </a:r>
            <a:r>
              <a:rPr lang="en-US" altLang="zh-CN" b="1" dirty="0"/>
              <a:t> </a:t>
            </a:r>
            <a:r>
              <a:rPr lang="zh-CN" altLang="en-US" b="1" dirty="0"/>
              <a:t>类函数及变量说明 </a:t>
            </a:r>
            <a:endParaRPr lang="en-US" altLang="zh-CN" b="1" dirty="0" smtClean="0"/>
          </a:p>
        </p:txBody>
      </p:sp>
      <p:grpSp>
        <p:nvGrpSpPr>
          <p:cNvPr id="3" name="组合 2">
            <a:extLst>
              <a:ext uri="{FF2B5EF4-FFF2-40B4-BE49-F238E27FC236}">
                <a16:creationId xmlns:a16="http://schemas.microsoft.com/office/drawing/2014/main" id="{3E11B167-385C-40AB-BFB8-9C036D06725F}"/>
              </a:ext>
            </a:extLst>
          </p:cNvPr>
          <p:cNvGrpSpPr/>
          <p:nvPr/>
        </p:nvGrpSpPr>
        <p:grpSpPr>
          <a:xfrm>
            <a:off x="1187538" y="924688"/>
            <a:ext cx="5445274" cy="400110"/>
            <a:chOff x="1187538" y="924688"/>
            <a:chExt cx="5445274" cy="400110"/>
          </a:xfrm>
        </p:grpSpPr>
        <p:sp>
          <p:nvSpPr>
            <p:cNvPr id="65" name="椭圆 64">
              <a:extLst>
                <a:ext uri="{FF2B5EF4-FFF2-40B4-BE49-F238E27FC236}">
                  <a16:creationId xmlns:a16="http://schemas.microsoft.com/office/drawing/2014/main" id="{0855E333-4F64-4634-A8BA-ACA1201CAC7F}"/>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a:extLst>
                <a:ext uri="{FF2B5EF4-FFF2-40B4-BE49-F238E27FC236}">
                  <a16:creationId xmlns:a16="http://schemas.microsoft.com/office/drawing/2014/main" id="{0C305FAA-0448-4D39-B4D1-DD2125EEC9F0}"/>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椭圆 67">
              <a:extLst>
                <a:ext uri="{FF2B5EF4-FFF2-40B4-BE49-F238E27FC236}">
                  <a16:creationId xmlns:a16="http://schemas.microsoft.com/office/drawing/2014/main" id="{72B2DC51-EBDE-446A-B4AA-74ABEA8A1846}"/>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D8EB2BB-4E4C-4E93-BCD7-576D0F2ED907}"/>
                </a:ext>
              </a:extLst>
            </p:cNvPr>
            <p:cNvSpPr txBox="1"/>
            <p:nvPr/>
          </p:nvSpPr>
          <p:spPr>
            <a:xfrm>
              <a:off x="2521461" y="924688"/>
              <a:ext cx="4111351" cy="400110"/>
            </a:xfrm>
            <a:prstGeom prst="rect">
              <a:avLst/>
            </a:prstGeom>
            <a:noFill/>
          </p:spPr>
          <p:txBody>
            <a:bodyPr wrap="square" rtlCol="0">
              <a:spAutoFit/>
            </a:bodyPr>
            <a:lstStyle/>
            <a:p>
              <a:r>
                <a:rPr lang="zh-CN" altLang="en-US" sz="2000" b="1" dirty="0" smtClean="0">
                  <a:latin typeface="-apple-system"/>
                </a:rPr>
                <a:t>类说明</a:t>
              </a:r>
              <a:r>
                <a:rPr lang="en-US" altLang="zh-CN" sz="2000" b="1" dirty="0" smtClean="0">
                  <a:latin typeface="-apple-system"/>
                </a:rPr>
                <a:t>——</a:t>
              </a:r>
              <a:r>
                <a:rPr lang="zh-CN" altLang="en-US" sz="2000" b="1" dirty="0" smtClean="0">
                  <a:latin typeface="-apple-system"/>
                </a:rPr>
                <a:t>实现俄罗斯方块</a:t>
              </a:r>
              <a:endParaRPr lang="zh-CN" altLang="en-US" sz="2000" b="1" dirty="0">
                <a:latin typeface="-apple-system"/>
              </a:endParaRPr>
            </a:p>
          </p:txBody>
        </p:sp>
      </p:grpSp>
      <p:sp>
        <p:nvSpPr>
          <p:cNvPr id="4" name="TextBox 3"/>
          <p:cNvSpPr txBox="1"/>
          <p:nvPr/>
        </p:nvSpPr>
        <p:spPr>
          <a:xfrm>
            <a:off x="1086912" y="2559687"/>
            <a:ext cx="8266094" cy="1600438"/>
          </a:xfrm>
          <a:prstGeom prst="rect">
            <a:avLst/>
          </a:prstGeom>
          <a:noFill/>
        </p:spPr>
        <p:txBody>
          <a:bodyPr wrap="square" rtlCol="0">
            <a:spAutoFit/>
          </a:bodyPr>
          <a:lstStyle/>
          <a:p>
            <a:r>
              <a:rPr lang="zh-CN" altLang="en-US" b="1" dirty="0"/>
              <a:t>控制器，控制游戏不同状态的进程，包括开始游戏、暂停</a:t>
            </a:r>
            <a:r>
              <a:rPr lang="zh-CN" altLang="en-US" b="1" dirty="0" smtClean="0"/>
              <a:t>游戏</a:t>
            </a:r>
            <a:r>
              <a:rPr lang="zh-CN" altLang="en-US" b="1" dirty="0"/>
              <a:t>、重新开始功能</a:t>
            </a:r>
            <a:endParaRPr lang="en-US" altLang="zh-CN" b="1" dirty="0" smtClean="0"/>
          </a:p>
          <a:p>
            <a:r>
              <a:rPr lang="en-US" altLang="zh-CN" sz="1600" dirty="0" smtClean="0"/>
              <a:t>start</a:t>
            </a:r>
            <a:r>
              <a:rPr lang="en-US" altLang="zh-CN" sz="1600" dirty="0"/>
              <a:t>(): </a:t>
            </a:r>
            <a:r>
              <a:rPr lang="zh-CN" altLang="en-US" sz="1600" dirty="0"/>
              <a:t>开始游戏 </a:t>
            </a:r>
            <a:endParaRPr lang="en-US" altLang="zh-CN" sz="1600" dirty="0" smtClean="0"/>
          </a:p>
          <a:p>
            <a:r>
              <a:rPr lang="en-US" altLang="zh-CN" sz="1600" dirty="0" smtClean="0"/>
              <a:t>pause</a:t>
            </a:r>
            <a:r>
              <a:rPr lang="en-US" altLang="zh-CN" sz="1600" dirty="0"/>
              <a:t>(): </a:t>
            </a:r>
            <a:r>
              <a:rPr lang="zh-CN" altLang="en-US" sz="1600" dirty="0"/>
              <a:t>暂停游戏 </a:t>
            </a:r>
            <a:endParaRPr lang="en-US" altLang="zh-CN" sz="1600" dirty="0" smtClean="0"/>
          </a:p>
          <a:p>
            <a:r>
              <a:rPr lang="en-US" altLang="zh-CN" sz="1600" dirty="0" err="1" smtClean="0"/>
              <a:t>whenPause</a:t>
            </a:r>
            <a:r>
              <a:rPr lang="en-US" altLang="zh-CN" sz="1600" dirty="0"/>
              <a:t>(): </a:t>
            </a:r>
            <a:r>
              <a:rPr lang="zh-CN" altLang="en-US" sz="1600" dirty="0"/>
              <a:t>暂停时运行的游戏程序 </a:t>
            </a:r>
            <a:endParaRPr lang="en-US" altLang="zh-CN" sz="1600" dirty="0" smtClean="0"/>
          </a:p>
          <a:p>
            <a:r>
              <a:rPr lang="en-US" altLang="zh-CN" sz="1600" dirty="0" err="1" smtClean="0"/>
              <a:t>whenNormal</a:t>
            </a:r>
            <a:r>
              <a:rPr lang="en-US" altLang="zh-CN" sz="1600" dirty="0"/>
              <a:t>(): </a:t>
            </a:r>
            <a:r>
              <a:rPr lang="zh-CN" altLang="en-US" sz="1600" dirty="0"/>
              <a:t>正常运行时的游戏程序 </a:t>
            </a:r>
            <a:endParaRPr lang="en-US" altLang="zh-CN" sz="1600" dirty="0" smtClean="0"/>
          </a:p>
          <a:p>
            <a:r>
              <a:rPr lang="en-US" altLang="zh-CN" sz="1600" dirty="0" err="1" smtClean="0"/>
              <a:t>whenGameOver</a:t>
            </a:r>
            <a:r>
              <a:rPr lang="en-US" altLang="zh-CN" sz="1600" dirty="0"/>
              <a:t>(): </a:t>
            </a:r>
            <a:r>
              <a:rPr lang="zh-CN" altLang="en-US" sz="1600" dirty="0"/>
              <a:t>结束运行时的游戏程</a:t>
            </a:r>
          </a:p>
        </p:txBody>
      </p:sp>
    </p:spTree>
    <p:extLst>
      <p:ext uri="{BB962C8B-B14F-4D97-AF65-F5344CB8AC3E}">
        <p14:creationId xmlns:p14="http://schemas.microsoft.com/office/powerpoint/2010/main" val="344926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1000" fill="hold"/>
                                        <p:tgtEl>
                                          <p:spTgt spid="171"/>
                                        </p:tgtEl>
                                        <p:attrNameLst>
                                          <p:attrName>ppt_w</p:attrName>
                                        </p:attrNameLst>
                                      </p:cBhvr>
                                      <p:tavLst>
                                        <p:tav tm="0">
                                          <p:val>
                                            <p:fltVal val="0"/>
                                          </p:val>
                                        </p:tav>
                                        <p:tav tm="100000">
                                          <p:val>
                                            <p:strVal val="#ppt_w"/>
                                          </p:val>
                                        </p:tav>
                                      </p:tavLst>
                                    </p:anim>
                                    <p:anim calcmode="lin" valueType="num">
                                      <p:cBhvr>
                                        <p:cTn id="19" dur="1000" fill="hold"/>
                                        <p:tgtEl>
                                          <p:spTgt spid="171"/>
                                        </p:tgtEl>
                                        <p:attrNameLst>
                                          <p:attrName>ppt_h</p:attrName>
                                        </p:attrNameLst>
                                      </p:cBhvr>
                                      <p:tavLst>
                                        <p:tav tm="0">
                                          <p:val>
                                            <p:fltVal val="0"/>
                                          </p:val>
                                        </p:tav>
                                        <p:tav tm="100000">
                                          <p:val>
                                            <p:strVal val="#ppt_h"/>
                                          </p:val>
                                        </p:tav>
                                      </p:tavLst>
                                    </p:anim>
                                    <p:anim calcmode="lin" valueType="num">
                                      <p:cBhvr>
                                        <p:cTn id="20" dur="1000" fill="hold"/>
                                        <p:tgtEl>
                                          <p:spTgt spid="171"/>
                                        </p:tgtEl>
                                        <p:attrNameLst>
                                          <p:attrName>style.rotation</p:attrName>
                                        </p:attrNameLst>
                                      </p:cBhvr>
                                      <p:tavLst>
                                        <p:tav tm="0">
                                          <p:val>
                                            <p:fltVal val="90"/>
                                          </p:val>
                                        </p:tav>
                                        <p:tav tm="100000">
                                          <p:val>
                                            <p:fltVal val="0"/>
                                          </p:val>
                                        </p:tav>
                                      </p:tavLst>
                                    </p:anim>
                                    <p:animEffect transition="in" filter="fade">
                                      <p:cBhvr>
                                        <p:cTn id="21" dur="1000"/>
                                        <p:tgtEl>
                                          <p:spTgt spid="171"/>
                                        </p:tgtEl>
                                      </p:cBhvr>
                                    </p:animEffect>
                                  </p:childTnLst>
                                </p:cTn>
                              </p:par>
                              <p:par>
                                <p:cTn id="22" presetID="31" presetClass="entr" presetSubtype="0" fill="hold" nodeType="withEffect">
                                  <p:stCondLst>
                                    <p:cond delay="500"/>
                                  </p:stCondLst>
                                  <p:childTnLst>
                                    <p:set>
                                      <p:cBhvr>
                                        <p:cTn id="23" dur="1" fill="hold">
                                          <p:stCondLst>
                                            <p:cond delay="0"/>
                                          </p:stCondLst>
                                        </p:cTn>
                                        <p:tgtEl>
                                          <p:spTgt spid="122"/>
                                        </p:tgtEl>
                                        <p:attrNameLst>
                                          <p:attrName>style.visibility</p:attrName>
                                        </p:attrNameLst>
                                      </p:cBhvr>
                                      <p:to>
                                        <p:strVal val="visible"/>
                                      </p:to>
                                    </p:set>
                                    <p:anim calcmode="lin" valueType="num">
                                      <p:cBhvr>
                                        <p:cTn id="24" dur="1000" fill="hold"/>
                                        <p:tgtEl>
                                          <p:spTgt spid="122"/>
                                        </p:tgtEl>
                                        <p:attrNameLst>
                                          <p:attrName>ppt_w</p:attrName>
                                        </p:attrNameLst>
                                      </p:cBhvr>
                                      <p:tavLst>
                                        <p:tav tm="0">
                                          <p:val>
                                            <p:fltVal val="0"/>
                                          </p:val>
                                        </p:tav>
                                        <p:tav tm="100000">
                                          <p:val>
                                            <p:strVal val="#ppt_w"/>
                                          </p:val>
                                        </p:tav>
                                      </p:tavLst>
                                    </p:anim>
                                    <p:anim calcmode="lin" valueType="num">
                                      <p:cBhvr>
                                        <p:cTn id="25" dur="1000" fill="hold"/>
                                        <p:tgtEl>
                                          <p:spTgt spid="122"/>
                                        </p:tgtEl>
                                        <p:attrNameLst>
                                          <p:attrName>ppt_h</p:attrName>
                                        </p:attrNameLst>
                                      </p:cBhvr>
                                      <p:tavLst>
                                        <p:tav tm="0">
                                          <p:val>
                                            <p:fltVal val="0"/>
                                          </p:val>
                                        </p:tav>
                                        <p:tav tm="100000">
                                          <p:val>
                                            <p:strVal val="#ppt_h"/>
                                          </p:val>
                                        </p:tav>
                                      </p:tavLst>
                                    </p:anim>
                                    <p:anim calcmode="lin" valueType="num">
                                      <p:cBhvr>
                                        <p:cTn id="26" dur="1000" fill="hold"/>
                                        <p:tgtEl>
                                          <p:spTgt spid="122"/>
                                        </p:tgtEl>
                                        <p:attrNameLst>
                                          <p:attrName>style.rotation</p:attrName>
                                        </p:attrNameLst>
                                      </p:cBhvr>
                                      <p:tavLst>
                                        <p:tav tm="0">
                                          <p:val>
                                            <p:fltVal val="90"/>
                                          </p:val>
                                        </p:tav>
                                        <p:tav tm="100000">
                                          <p:val>
                                            <p:fltVal val="0"/>
                                          </p:val>
                                        </p:tav>
                                      </p:tavLst>
                                    </p:anim>
                                    <p:animEffect transition="in" filter="fade">
                                      <p:cBhvr>
                                        <p:cTn id="27" dur="1000"/>
                                        <p:tgtEl>
                                          <p:spTgt spid="122"/>
                                        </p:tgtEl>
                                      </p:cBhvr>
                                    </p:animEffect>
                                  </p:childTnLst>
                                </p:cTn>
                              </p:par>
                              <p:par>
                                <p:cTn id="28" presetID="31" presetClass="entr" presetSubtype="0" fill="hold" nodeType="withEffect">
                                  <p:stCondLst>
                                    <p:cond delay="500"/>
                                  </p:stCondLst>
                                  <p:childTnLst>
                                    <p:set>
                                      <p:cBhvr>
                                        <p:cTn id="29" dur="1" fill="hold">
                                          <p:stCondLst>
                                            <p:cond delay="0"/>
                                          </p:stCondLst>
                                        </p:cTn>
                                        <p:tgtEl>
                                          <p:spTgt spid="176"/>
                                        </p:tgtEl>
                                        <p:attrNameLst>
                                          <p:attrName>style.visibility</p:attrName>
                                        </p:attrNameLst>
                                      </p:cBhvr>
                                      <p:to>
                                        <p:strVal val="visible"/>
                                      </p:to>
                                    </p:set>
                                    <p:anim calcmode="lin" valueType="num">
                                      <p:cBhvr>
                                        <p:cTn id="30" dur="1000" fill="hold"/>
                                        <p:tgtEl>
                                          <p:spTgt spid="176"/>
                                        </p:tgtEl>
                                        <p:attrNameLst>
                                          <p:attrName>ppt_w</p:attrName>
                                        </p:attrNameLst>
                                      </p:cBhvr>
                                      <p:tavLst>
                                        <p:tav tm="0">
                                          <p:val>
                                            <p:fltVal val="0"/>
                                          </p:val>
                                        </p:tav>
                                        <p:tav tm="100000">
                                          <p:val>
                                            <p:strVal val="#ppt_w"/>
                                          </p:val>
                                        </p:tav>
                                      </p:tavLst>
                                    </p:anim>
                                    <p:anim calcmode="lin" valueType="num">
                                      <p:cBhvr>
                                        <p:cTn id="31" dur="1000" fill="hold"/>
                                        <p:tgtEl>
                                          <p:spTgt spid="176"/>
                                        </p:tgtEl>
                                        <p:attrNameLst>
                                          <p:attrName>ppt_h</p:attrName>
                                        </p:attrNameLst>
                                      </p:cBhvr>
                                      <p:tavLst>
                                        <p:tav tm="0">
                                          <p:val>
                                            <p:fltVal val="0"/>
                                          </p:val>
                                        </p:tav>
                                        <p:tav tm="100000">
                                          <p:val>
                                            <p:strVal val="#ppt_h"/>
                                          </p:val>
                                        </p:tav>
                                      </p:tavLst>
                                    </p:anim>
                                    <p:anim calcmode="lin" valueType="num">
                                      <p:cBhvr>
                                        <p:cTn id="32" dur="1000" fill="hold"/>
                                        <p:tgtEl>
                                          <p:spTgt spid="176"/>
                                        </p:tgtEl>
                                        <p:attrNameLst>
                                          <p:attrName>style.rotation</p:attrName>
                                        </p:attrNameLst>
                                      </p:cBhvr>
                                      <p:tavLst>
                                        <p:tav tm="0">
                                          <p:val>
                                            <p:fltVal val="90"/>
                                          </p:val>
                                        </p:tav>
                                        <p:tav tm="100000">
                                          <p:val>
                                            <p:fltVal val="0"/>
                                          </p:val>
                                        </p:tav>
                                      </p:tavLst>
                                    </p:anim>
                                    <p:animEffect transition="in" filter="fade">
                                      <p:cBhvr>
                                        <p:cTn id="33" dur="1000"/>
                                        <p:tgtEl>
                                          <p:spTgt spid="176"/>
                                        </p:tgtEl>
                                      </p:cBhvr>
                                    </p:animEffect>
                                  </p:childTnLst>
                                </p:cTn>
                              </p:par>
                              <p:par>
                                <p:cTn id="34" presetID="31" presetClass="entr" presetSubtype="0" fill="hold" nodeType="withEffect">
                                  <p:stCondLst>
                                    <p:cond delay="500"/>
                                  </p:stCondLst>
                                  <p:childTnLst>
                                    <p:set>
                                      <p:cBhvr>
                                        <p:cTn id="35" dur="1" fill="hold">
                                          <p:stCondLst>
                                            <p:cond delay="0"/>
                                          </p:stCondLst>
                                        </p:cTn>
                                        <p:tgtEl>
                                          <p:spTgt spid="188"/>
                                        </p:tgtEl>
                                        <p:attrNameLst>
                                          <p:attrName>style.visibility</p:attrName>
                                        </p:attrNameLst>
                                      </p:cBhvr>
                                      <p:to>
                                        <p:strVal val="visible"/>
                                      </p:to>
                                    </p:set>
                                    <p:anim calcmode="lin" valueType="num">
                                      <p:cBhvr>
                                        <p:cTn id="36" dur="1000" fill="hold"/>
                                        <p:tgtEl>
                                          <p:spTgt spid="188"/>
                                        </p:tgtEl>
                                        <p:attrNameLst>
                                          <p:attrName>ppt_w</p:attrName>
                                        </p:attrNameLst>
                                      </p:cBhvr>
                                      <p:tavLst>
                                        <p:tav tm="0">
                                          <p:val>
                                            <p:fltVal val="0"/>
                                          </p:val>
                                        </p:tav>
                                        <p:tav tm="100000">
                                          <p:val>
                                            <p:strVal val="#ppt_w"/>
                                          </p:val>
                                        </p:tav>
                                      </p:tavLst>
                                    </p:anim>
                                    <p:anim calcmode="lin" valueType="num">
                                      <p:cBhvr>
                                        <p:cTn id="37" dur="1000" fill="hold"/>
                                        <p:tgtEl>
                                          <p:spTgt spid="188"/>
                                        </p:tgtEl>
                                        <p:attrNameLst>
                                          <p:attrName>ppt_h</p:attrName>
                                        </p:attrNameLst>
                                      </p:cBhvr>
                                      <p:tavLst>
                                        <p:tav tm="0">
                                          <p:val>
                                            <p:fltVal val="0"/>
                                          </p:val>
                                        </p:tav>
                                        <p:tav tm="100000">
                                          <p:val>
                                            <p:strVal val="#ppt_h"/>
                                          </p:val>
                                        </p:tav>
                                      </p:tavLst>
                                    </p:anim>
                                    <p:anim calcmode="lin" valueType="num">
                                      <p:cBhvr>
                                        <p:cTn id="38" dur="1000" fill="hold"/>
                                        <p:tgtEl>
                                          <p:spTgt spid="188"/>
                                        </p:tgtEl>
                                        <p:attrNameLst>
                                          <p:attrName>style.rotation</p:attrName>
                                        </p:attrNameLst>
                                      </p:cBhvr>
                                      <p:tavLst>
                                        <p:tav tm="0">
                                          <p:val>
                                            <p:fltVal val="90"/>
                                          </p:val>
                                        </p:tav>
                                        <p:tav tm="100000">
                                          <p:val>
                                            <p:fltVal val="0"/>
                                          </p:val>
                                        </p:tav>
                                      </p:tavLst>
                                    </p:anim>
                                    <p:animEffect transition="in" filter="fade">
                                      <p:cBhvr>
                                        <p:cTn id="39" dur="1000"/>
                                        <p:tgtEl>
                                          <p:spTgt spid="188"/>
                                        </p:tgtEl>
                                      </p:cBhvr>
                                    </p:animEffect>
                                  </p:childTnLst>
                                </p:cTn>
                              </p:par>
                              <p:par>
                                <p:cTn id="40" presetID="31" presetClass="entr" presetSubtype="0" fill="hold" nodeType="withEffect">
                                  <p:stCondLst>
                                    <p:cond delay="500"/>
                                  </p:stCondLst>
                                  <p:childTnLst>
                                    <p:set>
                                      <p:cBhvr>
                                        <p:cTn id="41" dur="1" fill="hold">
                                          <p:stCondLst>
                                            <p:cond delay="0"/>
                                          </p:stCondLst>
                                        </p:cTn>
                                        <p:tgtEl>
                                          <p:spTgt spid="81"/>
                                        </p:tgtEl>
                                        <p:attrNameLst>
                                          <p:attrName>style.visibility</p:attrName>
                                        </p:attrNameLst>
                                      </p:cBhvr>
                                      <p:to>
                                        <p:strVal val="visible"/>
                                      </p:to>
                                    </p:set>
                                    <p:anim calcmode="lin" valueType="num">
                                      <p:cBhvr>
                                        <p:cTn id="42" dur="1000" fill="hold"/>
                                        <p:tgtEl>
                                          <p:spTgt spid="81"/>
                                        </p:tgtEl>
                                        <p:attrNameLst>
                                          <p:attrName>ppt_w</p:attrName>
                                        </p:attrNameLst>
                                      </p:cBhvr>
                                      <p:tavLst>
                                        <p:tav tm="0">
                                          <p:val>
                                            <p:fltVal val="0"/>
                                          </p:val>
                                        </p:tav>
                                        <p:tav tm="100000">
                                          <p:val>
                                            <p:strVal val="#ppt_w"/>
                                          </p:val>
                                        </p:tav>
                                      </p:tavLst>
                                    </p:anim>
                                    <p:anim calcmode="lin" valueType="num">
                                      <p:cBhvr>
                                        <p:cTn id="43" dur="1000" fill="hold"/>
                                        <p:tgtEl>
                                          <p:spTgt spid="81"/>
                                        </p:tgtEl>
                                        <p:attrNameLst>
                                          <p:attrName>ppt_h</p:attrName>
                                        </p:attrNameLst>
                                      </p:cBhvr>
                                      <p:tavLst>
                                        <p:tav tm="0">
                                          <p:val>
                                            <p:fltVal val="0"/>
                                          </p:val>
                                        </p:tav>
                                        <p:tav tm="100000">
                                          <p:val>
                                            <p:strVal val="#ppt_h"/>
                                          </p:val>
                                        </p:tav>
                                      </p:tavLst>
                                    </p:anim>
                                    <p:anim calcmode="lin" valueType="num">
                                      <p:cBhvr>
                                        <p:cTn id="44" dur="1000" fill="hold"/>
                                        <p:tgtEl>
                                          <p:spTgt spid="81"/>
                                        </p:tgtEl>
                                        <p:attrNameLst>
                                          <p:attrName>style.rotation</p:attrName>
                                        </p:attrNameLst>
                                      </p:cBhvr>
                                      <p:tavLst>
                                        <p:tav tm="0">
                                          <p:val>
                                            <p:fltVal val="90"/>
                                          </p:val>
                                        </p:tav>
                                        <p:tav tm="100000">
                                          <p:val>
                                            <p:fltVal val="0"/>
                                          </p:val>
                                        </p:tav>
                                      </p:tavLst>
                                    </p:anim>
                                    <p:animEffect transition="in" filter="fade">
                                      <p:cBhvr>
                                        <p:cTn id="45" dur="1000"/>
                                        <p:tgtEl>
                                          <p:spTgt spid="81"/>
                                        </p:tgtEl>
                                      </p:cBhvr>
                                    </p:animEffect>
                                  </p:childTnLst>
                                </p:cTn>
                              </p:par>
                              <p:par>
                                <p:cTn id="46" presetID="31" presetClass="entr" presetSubtype="0" fill="hold" nodeType="withEffect">
                                  <p:stCondLst>
                                    <p:cond delay="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1000" fill="hold"/>
                                        <p:tgtEl>
                                          <p:spTgt spid="84"/>
                                        </p:tgtEl>
                                        <p:attrNameLst>
                                          <p:attrName>ppt_w</p:attrName>
                                        </p:attrNameLst>
                                      </p:cBhvr>
                                      <p:tavLst>
                                        <p:tav tm="0">
                                          <p:val>
                                            <p:fltVal val="0"/>
                                          </p:val>
                                        </p:tav>
                                        <p:tav tm="100000">
                                          <p:val>
                                            <p:strVal val="#ppt_w"/>
                                          </p:val>
                                        </p:tav>
                                      </p:tavLst>
                                    </p:anim>
                                    <p:anim calcmode="lin" valueType="num">
                                      <p:cBhvr>
                                        <p:cTn id="49" dur="1000" fill="hold"/>
                                        <p:tgtEl>
                                          <p:spTgt spid="84"/>
                                        </p:tgtEl>
                                        <p:attrNameLst>
                                          <p:attrName>ppt_h</p:attrName>
                                        </p:attrNameLst>
                                      </p:cBhvr>
                                      <p:tavLst>
                                        <p:tav tm="0">
                                          <p:val>
                                            <p:fltVal val="0"/>
                                          </p:val>
                                        </p:tav>
                                        <p:tav tm="100000">
                                          <p:val>
                                            <p:strVal val="#ppt_h"/>
                                          </p:val>
                                        </p:tav>
                                      </p:tavLst>
                                    </p:anim>
                                    <p:anim calcmode="lin" valueType="num">
                                      <p:cBhvr>
                                        <p:cTn id="50" dur="1000" fill="hold"/>
                                        <p:tgtEl>
                                          <p:spTgt spid="84"/>
                                        </p:tgtEl>
                                        <p:attrNameLst>
                                          <p:attrName>style.rotation</p:attrName>
                                        </p:attrNameLst>
                                      </p:cBhvr>
                                      <p:tavLst>
                                        <p:tav tm="0">
                                          <p:val>
                                            <p:fltVal val="90"/>
                                          </p:val>
                                        </p:tav>
                                        <p:tav tm="100000">
                                          <p:val>
                                            <p:fltVal val="0"/>
                                          </p:val>
                                        </p:tav>
                                      </p:tavLst>
                                    </p:anim>
                                    <p:animEffect transition="in" filter="fade">
                                      <p:cBhvr>
                                        <p:cTn id="51" dur="1000"/>
                                        <p:tgtEl>
                                          <p:spTgt spid="84"/>
                                        </p:tgtEl>
                                      </p:cBhvr>
                                    </p:animEffect>
                                  </p:childTnLst>
                                </p:cTn>
                              </p:par>
                              <p:par>
                                <p:cTn id="52" presetID="31" presetClass="entr" presetSubtype="0" fill="hold" nodeType="withEffect">
                                  <p:stCondLst>
                                    <p:cond delay="50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1000" fill="hold"/>
                                        <p:tgtEl>
                                          <p:spTgt spid="167"/>
                                        </p:tgtEl>
                                        <p:attrNameLst>
                                          <p:attrName>ppt_w</p:attrName>
                                        </p:attrNameLst>
                                      </p:cBhvr>
                                      <p:tavLst>
                                        <p:tav tm="0">
                                          <p:val>
                                            <p:fltVal val="0"/>
                                          </p:val>
                                        </p:tav>
                                        <p:tav tm="100000">
                                          <p:val>
                                            <p:strVal val="#ppt_w"/>
                                          </p:val>
                                        </p:tav>
                                      </p:tavLst>
                                    </p:anim>
                                    <p:anim calcmode="lin" valueType="num">
                                      <p:cBhvr>
                                        <p:cTn id="55" dur="1000" fill="hold"/>
                                        <p:tgtEl>
                                          <p:spTgt spid="167"/>
                                        </p:tgtEl>
                                        <p:attrNameLst>
                                          <p:attrName>ppt_h</p:attrName>
                                        </p:attrNameLst>
                                      </p:cBhvr>
                                      <p:tavLst>
                                        <p:tav tm="0">
                                          <p:val>
                                            <p:fltVal val="0"/>
                                          </p:val>
                                        </p:tav>
                                        <p:tav tm="100000">
                                          <p:val>
                                            <p:strVal val="#ppt_h"/>
                                          </p:val>
                                        </p:tav>
                                      </p:tavLst>
                                    </p:anim>
                                    <p:anim calcmode="lin" valueType="num">
                                      <p:cBhvr>
                                        <p:cTn id="56" dur="1000" fill="hold"/>
                                        <p:tgtEl>
                                          <p:spTgt spid="167"/>
                                        </p:tgtEl>
                                        <p:attrNameLst>
                                          <p:attrName>style.rotation</p:attrName>
                                        </p:attrNameLst>
                                      </p:cBhvr>
                                      <p:tavLst>
                                        <p:tav tm="0">
                                          <p:val>
                                            <p:fltVal val="90"/>
                                          </p:val>
                                        </p:tav>
                                        <p:tav tm="100000">
                                          <p:val>
                                            <p:fltVal val="0"/>
                                          </p:val>
                                        </p:tav>
                                      </p:tavLst>
                                    </p:anim>
                                    <p:animEffect transition="in" filter="fade">
                                      <p:cBhvr>
                                        <p:cTn id="57" dur="1000"/>
                                        <p:tgtEl>
                                          <p:spTgt spid="167"/>
                                        </p:tgtEl>
                                      </p:cBhvr>
                                    </p:animEffect>
                                  </p:childTnLst>
                                </p:cTn>
                              </p:par>
                              <p:par>
                                <p:cTn id="58" presetID="31" presetClass="entr" presetSubtype="0" fill="hold" nodeType="withEffect">
                                  <p:stCondLst>
                                    <p:cond delay="5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1000" fill="hold"/>
                                        <p:tgtEl>
                                          <p:spTgt spid="59"/>
                                        </p:tgtEl>
                                        <p:attrNameLst>
                                          <p:attrName>ppt_w</p:attrName>
                                        </p:attrNameLst>
                                      </p:cBhvr>
                                      <p:tavLst>
                                        <p:tav tm="0">
                                          <p:val>
                                            <p:fltVal val="0"/>
                                          </p:val>
                                        </p:tav>
                                        <p:tav tm="100000">
                                          <p:val>
                                            <p:strVal val="#ppt_w"/>
                                          </p:val>
                                        </p:tav>
                                      </p:tavLst>
                                    </p:anim>
                                    <p:anim calcmode="lin" valueType="num">
                                      <p:cBhvr>
                                        <p:cTn id="61" dur="1000" fill="hold"/>
                                        <p:tgtEl>
                                          <p:spTgt spid="59"/>
                                        </p:tgtEl>
                                        <p:attrNameLst>
                                          <p:attrName>ppt_h</p:attrName>
                                        </p:attrNameLst>
                                      </p:cBhvr>
                                      <p:tavLst>
                                        <p:tav tm="0">
                                          <p:val>
                                            <p:fltVal val="0"/>
                                          </p:val>
                                        </p:tav>
                                        <p:tav tm="100000">
                                          <p:val>
                                            <p:strVal val="#ppt_h"/>
                                          </p:val>
                                        </p:tav>
                                      </p:tavLst>
                                    </p:anim>
                                    <p:anim calcmode="lin" valueType="num">
                                      <p:cBhvr>
                                        <p:cTn id="62" dur="1000" fill="hold"/>
                                        <p:tgtEl>
                                          <p:spTgt spid="59"/>
                                        </p:tgtEl>
                                        <p:attrNameLst>
                                          <p:attrName>style.rotation</p:attrName>
                                        </p:attrNameLst>
                                      </p:cBhvr>
                                      <p:tavLst>
                                        <p:tav tm="0">
                                          <p:val>
                                            <p:fltVal val="90"/>
                                          </p:val>
                                        </p:tav>
                                        <p:tav tm="100000">
                                          <p:val>
                                            <p:fltVal val="0"/>
                                          </p:val>
                                        </p:tav>
                                      </p:tavLst>
                                    </p:anim>
                                    <p:animEffect transition="in" filter="fade">
                                      <p:cBhvr>
                                        <p:cTn id="63" dur="1000"/>
                                        <p:tgtEl>
                                          <p:spTgt spid="59"/>
                                        </p:tgtEl>
                                      </p:cBhvr>
                                    </p:animEffect>
                                  </p:childTnLst>
                                </p:cTn>
                              </p:par>
                              <p:par>
                                <p:cTn id="64" presetID="31" presetClass="entr" presetSubtype="0" fill="hold" nodeType="withEffect">
                                  <p:stCondLst>
                                    <p:cond delay="500"/>
                                  </p:stCondLst>
                                  <p:childTnLst>
                                    <p:set>
                                      <p:cBhvr>
                                        <p:cTn id="65" dur="1" fill="hold">
                                          <p:stCondLst>
                                            <p:cond delay="0"/>
                                          </p:stCondLst>
                                        </p:cTn>
                                        <p:tgtEl>
                                          <p:spTgt spid="126"/>
                                        </p:tgtEl>
                                        <p:attrNameLst>
                                          <p:attrName>style.visibility</p:attrName>
                                        </p:attrNameLst>
                                      </p:cBhvr>
                                      <p:to>
                                        <p:strVal val="visible"/>
                                      </p:to>
                                    </p:set>
                                    <p:anim calcmode="lin" valueType="num">
                                      <p:cBhvr>
                                        <p:cTn id="66" dur="1000" fill="hold"/>
                                        <p:tgtEl>
                                          <p:spTgt spid="126"/>
                                        </p:tgtEl>
                                        <p:attrNameLst>
                                          <p:attrName>ppt_w</p:attrName>
                                        </p:attrNameLst>
                                      </p:cBhvr>
                                      <p:tavLst>
                                        <p:tav tm="0">
                                          <p:val>
                                            <p:fltVal val="0"/>
                                          </p:val>
                                        </p:tav>
                                        <p:tav tm="100000">
                                          <p:val>
                                            <p:strVal val="#ppt_w"/>
                                          </p:val>
                                        </p:tav>
                                      </p:tavLst>
                                    </p:anim>
                                    <p:anim calcmode="lin" valueType="num">
                                      <p:cBhvr>
                                        <p:cTn id="67" dur="1000" fill="hold"/>
                                        <p:tgtEl>
                                          <p:spTgt spid="126"/>
                                        </p:tgtEl>
                                        <p:attrNameLst>
                                          <p:attrName>ppt_h</p:attrName>
                                        </p:attrNameLst>
                                      </p:cBhvr>
                                      <p:tavLst>
                                        <p:tav tm="0">
                                          <p:val>
                                            <p:fltVal val="0"/>
                                          </p:val>
                                        </p:tav>
                                        <p:tav tm="100000">
                                          <p:val>
                                            <p:strVal val="#ppt_h"/>
                                          </p:val>
                                        </p:tav>
                                      </p:tavLst>
                                    </p:anim>
                                    <p:anim calcmode="lin" valueType="num">
                                      <p:cBhvr>
                                        <p:cTn id="68" dur="1000" fill="hold"/>
                                        <p:tgtEl>
                                          <p:spTgt spid="126"/>
                                        </p:tgtEl>
                                        <p:attrNameLst>
                                          <p:attrName>style.rotation</p:attrName>
                                        </p:attrNameLst>
                                      </p:cBhvr>
                                      <p:tavLst>
                                        <p:tav tm="0">
                                          <p:val>
                                            <p:fltVal val="90"/>
                                          </p:val>
                                        </p:tav>
                                        <p:tav tm="100000">
                                          <p:val>
                                            <p:fltVal val="0"/>
                                          </p:val>
                                        </p:tav>
                                      </p:tavLst>
                                    </p:anim>
                                    <p:animEffect transition="in" filter="fade">
                                      <p:cBhvr>
                                        <p:cTn id="69" dur="1000"/>
                                        <p:tgtEl>
                                          <p:spTgt spid="126"/>
                                        </p:tgtEl>
                                      </p:cBhvr>
                                    </p:animEffect>
                                  </p:childTnLst>
                                </p:cTn>
                              </p:par>
                              <p:par>
                                <p:cTn id="70" presetID="31" presetClass="entr" presetSubtype="0" fill="hold" nodeType="withEffect">
                                  <p:stCondLst>
                                    <p:cond delay="500"/>
                                  </p:stCondLst>
                                  <p:childTnLst>
                                    <p:set>
                                      <p:cBhvr>
                                        <p:cTn id="71" dur="1" fill="hold">
                                          <p:stCondLst>
                                            <p:cond delay="0"/>
                                          </p:stCondLst>
                                        </p:cTn>
                                        <p:tgtEl>
                                          <p:spTgt spid="66"/>
                                        </p:tgtEl>
                                        <p:attrNameLst>
                                          <p:attrName>style.visibility</p:attrName>
                                        </p:attrNameLst>
                                      </p:cBhvr>
                                      <p:to>
                                        <p:strVal val="visible"/>
                                      </p:to>
                                    </p:set>
                                    <p:anim calcmode="lin" valueType="num">
                                      <p:cBhvr>
                                        <p:cTn id="72" dur="1000" fill="hold"/>
                                        <p:tgtEl>
                                          <p:spTgt spid="66"/>
                                        </p:tgtEl>
                                        <p:attrNameLst>
                                          <p:attrName>ppt_w</p:attrName>
                                        </p:attrNameLst>
                                      </p:cBhvr>
                                      <p:tavLst>
                                        <p:tav tm="0">
                                          <p:val>
                                            <p:fltVal val="0"/>
                                          </p:val>
                                        </p:tav>
                                        <p:tav tm="100000">
                                          <p:val>
                                            <p:strVal val="#ppt_w"/>
                                          </p:val>
                                        </p:tav>
                                      </p:tavLst>
                                    </p:anim>
                                    <p:anim calcmode="lin" valueType="num">
                                      <p:cBhvr>
                                        <p:cTn id="73" dur="1000" fill="hold"/>
                                        <p:tgtEl>
                                          <p:spTgt spid="66"/>
                                        </p:tgtEl>
                                        <p:attrNameLst>
                                          <p:attrName>ppt_h</p:attrName>
                                        </p:attrNameLst>
                                      </p:cBhvr>
                                      <p:tavLst>
                                        <p:tav tm="0">
                                          <p:val>
                                            <p:fltVal val="0"/>
                                          </p:val>
                                        </p:tav>
                                        <p:tav tm="100000">
                                          <p:val>
                                            <p:strVal val="#ppt_h"/>
                                          </p:val>
                                        </p:tav>
                                      </p:tavLst>
                                    </p:anim>
                                    <p:anim calcmode="lin" valueType="num">
                                      <p:cBhvr>
                                        <p:cTn id="74" dur="1000" fill="hold"/>
                                        <p:tgtEl>
                                          <p:spTgt spid="66"/>
                                        </p:tgtEl>
                                        <p:attrNameLst>
                                          <p:attrName>style.rotation</p:attrName>
                                        </p:attrNameLst>
                                      </p:cBhvr>
                                      <p:tavLst>
                                        <p:tav tm="0">
                                          <p:val>
                                            <p:fltVal val="90"/>
                                          </p:val>
                                        </p:tav>
                                        <p:tav tm="100000">
                                          <p:val>
                                            <p:fltVal val="0"/>
                                          </p:val>
                                        </p:tav>
                                      </p:tavLst>
                                    </p:anim>
                                    <p:animEffect transition="in" filter="fade">
                                      <p:cBhvr>
                                        <p:cTn id="75" dur="1000"/>
                                        <p:tgtEl>
                                          <p:spTgt spid="66"/>
                                        </p:tgtEl>
                                      </p:cBhvr>
                                    </p:animEffect>
                                  </p:childTnLst>
                                </p:cTn>
                              </p:par>
                              <p:par>
                                <p:cTn id="76" presetID="31" presetClass="entr" presetSubtype="0" fill="hold" nodeType="withEffect">
                                  <p:stCondLst>
                                    <p:cond delay="500"/>
                                  </p:stCondLst>
                                  <p:childTnLst>
                                    <p:set>
                                      <p:cBhvr>
                                        <p:cTn id="77" dur="1" fill="hold">
                                          <p:stCondLst>
                                            <p:cond delay="0"/>
                                          </p:stCondLst>
                                        </p:cTn>
                                        <p:tgtEl>
                                          <p:spTgt spid="73"/>
                                        </p:tgtEl>
                                        <p:attrNameLst>
                                          <p:attrName>style.visibility</p:attrName>
                                        </p:attrNameLst>
                                      </p:cBhvr>
                                      <p:to>
                                        <p:strVal val="visible"/>
                                      </p:to>
                                    </p:set>
                                    <p:anim calcmode="lin" valueType="num">
                                      <p:cBhvr>
                                        <p:cTn id="78" dur="1000" fill="hold"/>
                                        <p:tgtEl>
                                          <p:spTgt spid="73"/>
                                        </p:tgtEl>
                                        <p:attrNameLst>
                                          <p:attrName>ppt_w</p:attrName>
                                        </p:attrNameLst>
                                      </p:cBhvr>
                                      <p:tavLst>
                                        <p:tav tm="0">
                                          <p:val>
                                            <p:fltVal val="0"/>
                                          </p:val>
                                        </p:tav>
                                        <p:tav tm="100000">
                                          <p:val>
                                            <p:strVal val="#ppt_w"/>
                                          </p:val>
                                        </p:tav>
                                      </p:tavLst>
                                    </p:anim>
                                    <p:anim calcmode="lin" valueType="num">
                                      <p:cBhvr>
                                        <p:cTn id="79" dur="1000" fill="hold"/>
                                        <p:tgtEl>
                                          <p:spTgt spid="73"/>
                                        </p:tgtEl>
                                        <p:attrNameLst>
                                          <p:attrName>ppt_h</p:attrName>
                                        </p:attrNameLst>
                                      </p:cBhvr>
                                      <p:tavLst>
                                        <p:tav tm="0">
                                          <p:val>
                                            <p:fltVal val="0"/>
                                          </p:val>
                                        </p:tav>
                                        <p:tav tm="100000">
                                          <p:val>
                                            <p:strVal val="#ppt_h"/>
                                          </p:val>
                                        </p:tav>
                                      </p:tavLst>
                                    </p:anim>
                                    <p:anim calcmode="lin" valueType="num">
                                      <p:cBhvr>
                                        <p:cTn id="80" dur="1000" fill="hold"/>
                                        <p:tgtEl>
                                          <p:spTgt spid="73"/>
                                        </p:tgtEl>
                                        <p:attrNameLst>
                                          <p:attrName>style.rotation</p:attrName>
                                        </p:attrNameLst>
                                      </p:cBhvr>
                                      <p:tavLst>
                                        <p:tav tm="0">
                                          <p:val>
                                            <p:fltVal val="90"/>
                                          </p:val>
                                        </p:tav>
                                        <p:tav tm="100000">
                                          <p:val>
                                            <p:fltVal val="0"/>
                                          </p:val>
                                        </p:tav>
                                      </p:tavLst>
                                    </p:anim>
                                    <p:animEffect transition="in" filter="fade">
                                      <p:cBhvr>
                                        <p:cTn id="81" dur="1000"/>
                                        <p:tgtEl>
                                          <p:spTgt spid="7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6"/>
                                        </p:tgtEl>
                                        <p:attrNameLst>
                                          <p:attrName>style.visibility</p:attrName>
                                        </p:attrNameLst>
                                      </p:cBhvr>
                                      <p:to>
                                        <p:strVal val="visible"/>
                                      </p:to>
                                    </p:set>
                                    <p:anim calcmode="lin" valueType="num">
                                      <p:cBhvr>
                                        <p:cTn id="84" dur="1000" fill="hold"/>
                                        <p:tgtEl>
                                          <p:spTgt spid="146"/>
                                        </p:tgtEl>
                                        <p:attrNameLst>
                                          <p:attrName>ppt_w</p:attrName>
                                        </p:attrNameLst>
                                      </p:cBhvr>
                                      <p:tavLst>
                                        <p:tav tm="0">
                                          <p:val>
                                            <p:fltVal val="0"/>
                                          </p:val>
                                        </p:tav>
                                        <p:tav tm="100000">
                                          <p:val>
                                            <p:strVal val="#ppt_w"/>
                                          </p:val>
                                        </p:tav>
                                      </p:tavLst>
                                    </p:anim>
                                    <p:anim calcmode="lin" valueType="num">
                                      <p:cBhvr>
                                        <p:cTn id="85" dur="1000" fill="hold"/>
                                        <p:tgtEl>
                                          <p:spTgt spid="146"/>
                                        </p:tgtEl>
                                        <p:attrNameLst>
                                          <p:attrName>ppt_h</p:attrName>
                                        </p:attrNameLst>
                                      </p:cBhvr>
                                      <p:tavLst>
                                        <p:tav tm="0">
                                          <p:val>
                                            <p:fltVal val="0"/>
                                          </p:val>
                                        </p:tav>
                                        <p:tav tm="100000">
                                          <p:val>
                                            <p:strVal val="#ppt_h"/>
                                          </p:val>
                                        </p:tav>
                                      </p:tavLst>
                                    </p:anim>
                                    <p:anim calcmode="lin" valueType="num">
                                      <p:cBhvr>
                                        <p:cTn id="86" dur="1000" fill="hold"/>
                                        <p:tgtEl>
                                          <p:spTgt spid="146"/>
                                        </p:tgtEl>
                                        <p:attrNameLst>
                                          <p:attrName>style.rotation</p:attrName>
                                        </p:attrNameLst>
                                      </p:cBhvr>
                                      <p:tavLst>
                                        <p:tav tm="0">
                                          <p:val>
                                            <p:fltVal val="90"/>
                                          </p:val>
                                        </p:tav>
                                        <p:tav tm="100000">
                                          <p:val>
                                            <p:fltVal val="0"/>
                                          </p:val>
                                        </p:tav>
                                      </p:tavLst>
                                    </p:anim>
                                    <p:animEffect transition="in" filter="fade">
                                      <p:cBhvr>
                                        <p:cTn id="87" dur="1000"/>
                                        <p:tgtEl>
                                          <p:spTgt spid="146"/>
                                        </p:tgtEl>
                                      </p:cBhvr>
                                    </p:animEffect>
                                  </p:childTnLst>
                                </p:cTn>
                              </p:par>
                              <p:par>
                                <p:cTn id="88" presetID="31" presetClass="entr" presetSubtype="0" fill="hold" nodeType="withEffect">
                                  <p:stCondLst>
                                    <p:cond delay="500"/>
                                  </p:stCondLst>
                                  <p:childTnLst>
                                    <p:set>
                                      <p:cBhvr>
                                        <p:cTn id="89" dur="1" fill="hold">
                                          <p:stCondLst>
                                            <p:cond delay="0"/>
                                          </p:stCondLst>
                                        </p:cTn>
                                        <p:tgtEl>
                                          <p:spTgt spid="102"/>
                                        </p:tgtEl>
                                        <p:attrNameLst>
                                          <p:attrName>style.visibility</p:attrName>
                                        </p:attrNameLst>
                                      </p:cBhvr>
                                      <p:to>
                                        <p:strVal val="visible"/>
                                      </p:to>
                                    </p:set>
                                    <p:anim calcmode="lin" valueType="num">
                                      <p:cBhvr>
                                        <p:cTn id="90" dur="1000" fill="hold"/>
                                        <p:tgtEl>
                                          <p:spTgt spid="102"/>
                                        </p:tgtEl>
                                        <p:attrNameLst>
                                          <p:attrName>ppt_w</p:attrName>
                                        </p:attrNameLst>
                                      </p:cBhvr>
                                      <p:tavLst>
                                        <p:tav tm="0">
                                          <p:val>
                                            <p:fltVal val="0"/>
                                          </p:val>
                                        </p:tav>
                                        <p:tav tm="100000">
                                          <p:val>
                                            <p:strVal val="#ppt_w"/>
                                          </p:val>
                                        </p:tav>
                                      </p:tavLst>
                                    </p:anim>
                                    <p:anim calcmode="lin" valueType="num">
                                      <p:cBhvr>
                                        <p:cTn id="91" dur="1000" fill="hold"/>
                                        <p:tgtEl>
                                          <p:spTgt spid="102"/>
                                        </p:tgtEl>
                                        <p:attrNameLst>
                                          <p:attrName>ppt_h</p:attrName>
                                        </p:attrNameLst>
                                      </p:cBhvr>
                                      <p:tavLst>
                                        <p:tav tm="0">
                                          <p:val>
                                            <p:fltVal val="0"/>
                                          </p:val>
                                        </p:tav>
                                        <p:tav tm="100000">
                                          <p:val>
                                            <p:strVal val="#ppt_h"/>
                                          </p:val>
                                        </p:tav>
                                      </p:tavLst>
                                    </p:anim>
                                    <p:anim calcmode="lin" valueType="num">
                                      <p:cBhvr>
                                        <p:cTn id="92" dur="1000" fill="hold"/>
                                        <p:tgtEl>
                                          <p:spTgt spid="102"/>
                                        </p:tgtEl>
                                        <p:attrNameLst>
                                          <p:attrName>style.rotation</p:attrName>
                                        </p:attrNameLst>
                                      </p:cBhvr>
                                      <p:tavLst>
                                        <p:tav tm="0">
                                          <p:val>
                                            <p:fltVal val="90"/>
                                          </p:val>
                                        </p:tav>
                                        <p:tav tm="100000">
                                          <p:val>
                                            <p:fltVal val="0"/>
                                          </p:val>
                                        </p:tav>
                                      </p:tavLst>
                                    </p:anim>
                                    <p:animEffect transition="in" filter="fade">
                                      <p:cBhvr>
                                        <p:cTn id="93" dur="1000"/>
                                        <p:tgtEl>
                                          <p:spTgt spid="102"/>
                                        </p:tgtEl>
                                      </p:cBhvr>
                                    </p:animEffect>
                                  </p:childTnLst>
                                </p:cTn>
                              </p:par>
                              <p:par>
                                <p:cTn id="94" presetID="31" presetClass="entr" presetSubtype="0" fill="hold" nodeType="withEffect">
                                  <p:stCondLst>
                                    <p:cond delay="500"/>
                                  </p:stCondLst>
                                  <p:childTnLst>
                                    <p:set>
                                      <p:cBhvr>
                                        <p:cTn id="95" dur="1" fill="hold">
                                          <p:stCondLst>
                                            <p:cond delay="0"/>
                                          </p:stCondLst>
                                        </p:cTn>
                                        <p:tgtEl>
                                          <p:spTgt spid="76"/>
                                        </p:tgtEl>
                                        <p:attrNameLst>
                                          <p:attrName>style.visibility</p:attrName>
                                        </p:attrNameLst>
                                      </p:cBhvr>
                                      <p:to>
                                        <p:strVal val="visible"/>
                                      </p:to>
                                    </p:set>
                                    <p:anim calcmode="lin" valueType="num">
                                      <p:cBhvr>
                                        <p:cTn id="96" dur="1000" fill="hold"/>
                                        <p:tgtEl>
                                          <p:spTgt spid="76"/>
                                        </p:tgtEl>
                                        <p:attrNameLst>
                                          <p:attrName>ppt_w</p:attrName>
                                        </p:attrNameLst>
                                      </p:cBhvr>
                                      <p:tavLst>
                                        <p:tav tm="0">
                                          <p:val>
                                            <p:fltVal val="0"/>
                                          </p:val>
                                        </p:tav>
                                        <p:tav tm="100000">
                                          <p:val>
                                            <p:strVal val="#ppt_w"/>
                                          </p:val>
                                        </p:tav>
                                      </p:tavLst>
                                    </p:anim>
                                    <p:anim calcmode="lin" valueType="num">
                                      <p:cBhvr>
                                        <p:cTn id="97" dur="1000" fill="hold"/>
                                        <p:tgtEl>
                                          <p:spTgt spid="76"/>
                                        </p:tgtEl>
                                        <p:attrNameLst>
                                          <p:attrName>ppt_h</p:attrName>
                                        </p:attrNameLst>
                                      </p:cBhvr>
                                      <p:tavLst>
                                        <p:tav tm="0">
                                          <p:val>
                                            <p:fltVal val="0"/>
                                          </p:val>
                                        </p:tav>
                                        <p:tav tm="100000">
                                          <p:val>
                                            <p:strVal val="#ppt_h"/>
                                          </p:val>
                                        </p:tav>
                                      </p:tavLst>
                                    </p:anim>
                                    <p:anim calcmode="lin" valueType="num">
                                      <p:cBhvr>
                                        <p:cTn id="98" dur="1000" fill="hold"/>
                                        <p:tgtEl>
                                          <p:spTgt spid="76"/>
                                        </p:tgtEl>
                                        <p:attrNameLst>
                                          <p:attrName>style.rotation</p:attrName>
                                        </p:attrNameLst>
                                      </p:cBhvr>
                                      <p:tavLst>
                                        <p:tav tm="0">
                                          <p:val>
                                            <p:fltVal val="90"/>
                                          </p:val>
                                        </p:tav>
                                        <p:tav tm="100000">
                                          <p:val>
                                            <p:fltVal val="0"/>
                                          </p:val>
                                        </p:tav>
                                      </p:tavLst>
                                    </p:anim>
                                    <p:animEffect transition="in" filter="fade">
                                      <p:cBhvr>
                                        <p:cTn id="99" dur="1000"/>
                                        <p:tgtEl>
                                          <p:spTgt spid="7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0"/>
                                        </p:tgtEl>
                                        <p:attrNameLst>
                                          <p:attrName>style.visibility</p:attrName>
                                        </p:attrNameLst>
                                      </p:cBhvr>
                                      <p:to>
                                        <p:strVal val="visible"/>
                                      </p:to>
                                    </p:set>
                                    <p:anim calcmode="lin" valueType="num">
                                      <p:cBhvr>
                                        <p:cTn id="102" dur="1000" fill="hold"/>
                                        <p:tgtEl>
                                          <p:spTgt spid="160"/>
                                        </p:tgtEl>
                                        <p:attrNameLst>
                                          <p:attrName>ppt_w</p:attrName>
                                        </p:attrNameLst>
                                      </p:cBhvr>
                                      <p:tavLst>
                                        <p:tav tm="0">
                                          <p:val>
                                            <p:fltVal val="0"/>
                                          </p:val>
                                        </p:tav>
                                        <p:tav tm="100000">
                                          <p:val>
                                            <p:strVal val="#ppt_w"/>
                                          </p:val>
                                        </p:tav>
                                      </p:tavLst>
                                    </p:anim>
                                    <p:anim calcmode="lin" valueType="num">
                                      <p:cBhvr>
                                        <p:cTn id="103" dur="1000" fill="hold"/>
                                        <p:tgtEl>
                                          <p:spTgt spid="160"/>
                                        </p:tgtEl>
                                        <p:attrNameLst>
                                          <p:attrName>ppt_h</p:attrName>
                                        </p:attrNameLst>
                                      </p:cBhvr>
                                      <p:tavLst>
                                        <p:tav tm="0">
                                          <p:val>
                                            <p:fltVal val="0"/>
                                          </p:val>
                                        </p:tav>
                                        <p:tav tm="100000">
                                          <p:val>
                                            <p:strVal val="#ppt_h"/>
                                          </p:val>
                                        </p:tav>
                                      </p:tavLst>
                                    </p:anim>
                                    <p:anim calcmode="lin" valueType="num">
                                      <p:cBhvr>
                                        <p:cTn id="104" dur="1000" fill="hold"/>
                                        <p:tgtEl>
                                          <p:spTgt spid="160"/>
                                        </p:tgtEl>
                                        <p:attrNameLst>
                                          <p:attrName>style.rotation</p:attrName>
                                        </p:attrNameLst>
                                      </p:cBhvr>
                                      <p:tavLst>
                                        <p:tav tm="0">
                                          <p:val>
                                            <p:fltVal val="90"/>
                                          </p:val>
                                        </p:tav>
                                        <p:tav tm="100000">
                                          <p:val>
                                            <p:fltVal val="0"/>
                                          </p:val>
                                        </p:tav>
                                      </p:tavLst>
                                    </p:anim>
                                    <p:animEffect transition="in" filter="fade">
                                      <p:cBhvr>
                                        <p:cTn id="105" dur="1000"/>
                                        <p:tgtEl>
                                          <p:spTgt spid="160"/>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00"/>
                                        </p:tgtEl>
                                        <p:attrNameLst>
                                          <p:attrName>style.visibility</p:attrName>
                                        </p:attrNameLst>
                                      </p:cBhvr>
                                      <p:to>
                                        <p:strVal val="visible"/>
                                      </p:to>
                                    </p:set>
                                    <p:anim calcmode="lin" valueType="num">
                                      <p:cBhvr>
                                        <p:cTn id="108" dur="1000" fill="hold"/>
                                        <p:tgtEl>
                                          <p:spTgt spid="100"/>
                                        </p:tgtEl>
                                        <p:attrNameLst>
                                          <p:attrName>ppt_w</p:attrName>
                                        </p:attrNameLst>
                                      </p:cBhvr>
                                      <p:tavLst>
                                        <p:tav tm="0">
                                          <p:val>
                                            <p:fltVal val="0"/>
                                          </p:val>
                                        </p:tav>
                                        <p:tav tm="100000">
                                          <p:val>
                                            <p:strVal val="#ppt_w"/>
                                          </p:val>
                                        </p:tav>
                                      </p:tavLst>
                                    </p:anim>
                                    <p:anim calcmode="lin" valueType="num">
                                      <p:cBhvr>
                                        <p:cTn id="109" dur="1000" fill="hold"/>
                                        <p:tgtEl>
                                          <p:spTgt spid="100"/>
                                        </p:tgtEl>
                                        <p:attrNameLst>
                                          <p:attrName>ppt_h</p:attrName>
                                        </p:attrNameLst>
                                      </p:cBhvr>
                                      <p:tavLst>
                                        <p:tav tm="0">
                                          <p:val>
                                            <p:fltVal val="0"/>
                                          </p:val>
                                        </p:tav>
                                        <p:tav tm="100000">
                                          <p:val>
                                            <p:strVal val="#ppt_h"/>
                                          </p:val>
                                        </p:tav>
                                      </p:tavLst>
                                    </p:anim>
                                    <p:anim calcmode="lin" valueType="num">
                                      <p:cBhvr>
                                        <p:cTn id="110" dur="1000" fill="hold"/>
                                        <p:tgtEl>
                                          <p:spTgt spid="100"/>
                                        </p:tgtEl>
                                        <p:attrNameLst>
                                          <p:attrName>style.rotation</p:attrName>
                                        </p:attrNameLst>
                                      </p:cBhvr>
                                      <p:tavLst>
                                        <p:tav tm="0">
                                          <p:val>
                                            <p:fltVal val="90"/>
                                          </p:val>
                                        </p:tav>
                                        <p:tav tm="100000">
                                          <p:val>
                                            <p:fltVal val="0"/>
                                          </p:val>
                                        </p:tav>
                                      </p:tavLst>
                                    </p:anim>
                                    <p:animEffect transition="in" filter="fade">
                                      <p:cBhvr>
                                        <p:cTn id="111" dur="1000"/>
                                        <p:tgtEl>
                                          <p:spTgt spid="100"/>
                                        </p:tgtEl>
                                      </p:cBhvr>
                                    </p:animEffect>
                                  </p:childTnLst>
                                </p:cTn>
                              </p:par>
                              <p:par>
                                <p:cTn id="112" presetID="31" presetClass="entr" presetSubtype="0" fill="hold" nodeType="withEffect">
                                  <p:stCondLst>
                                    <p:cond delay="500"/>
                                  </p:stCondLst>
                                  <p:childTnLst>
                                    <p:set>
                                      <p:cBhvr>
                                        <p:cTn id="113" dur="1" fill="hold">
                                          <p:stCondLst>
                                            <p:cond delay="0"/>
                                          </p:stCondLst>
                                        </p:cTn>
                                        <p:tgtEl>
                                          <p:spTgt spid="97"/>
                                        </p:tgtEl>
                                        <p:attrNameLst>
                                          <p:attrName>style.visibility</p:attrName>
                                        </p:attrNameLst>
                                      </p:cBhvr>
                                      <p:to>
                                        <p:strVal val="visible"/>
                                      </p:to>
                                    </p:set>
                                    <p:anim calcmode="lin" valueType="num">
                                      <p:cBhvr>
                                        <p:cTn id="114" dur="1000" fill="hold"/>
                                        <p:tgtEl>
                                          <p:spTgt spid="97"/>
                                        </p:tgtEl>
                                        <p:attrNameLst>
                                          <p:attrName>ppt_w</p:attrName>
                                        </p:attrNameLst>
                                      </p:cBhvr>
                                      <p:tavLst>
                                        <p:tav tm="0">
                                          <p:val>
                                            <p:fltVal val="0"/>
                                          </p:val>
                                        </p:tav>
                                        <p:tav tm="100000">
                                          <p:val>
                                            <p:strVal val="#ppt_w"/>
                                          </p:val>
                                        </p:tav>
                                      </p:tavLst>
                                    </p:anim>
                                    <p:anim calcmode="lin" valueType="num">
                                      <p:cBhvr>
                                        <p:cTn id="115" dur="1000" fill="hold"/>
                                        <p:tgtEl>
                                          <p:spTgt spid="97"/>
                                        </p:tgtEl>
                                        <p:attrNameLst>
                                          <p:attrName>ppt_h</p:attrName>
                                        </p:attrNameLst>
                                      </p:cBhvr>
                                      <p:tavLst>
                                        <p:tav tm="0">
                                          <p:val>
                                            <p:fltVal val="0"/>
                                          </p:val>
                                        </p:tav>
                                        <p:tav tm="100000">
                                          <p:val>
                                            <p:strVal val="#ppt_h"/>
                                          </p:val>
                                        </p:tav>
                                      </p:tavLst>
                                    </p:anim>
                                    <p:anim calcmode="lin" valueType="num">
                                      <p:cBhvr>
                                        <p:cTn id="116" dur="1000" fill="hold"/>
                                        <p:tgtEl>
                                          <p:spTgt spid="97"/>
                                        </p:tgtEl>
                                        <p:attrNameLst>
                                          <p:attrName>style.rotation</p:attrName>
                                        </p:attrNameLst>
                                      </p:cBhvr>
                                      <p:tavLst>
                                        <p:tav tm="0">
                                          <p:val>
                                            <p:fltVal val="90"/>
                                          </p:val>
                                        </p:tav>
                                        <p:tav tm="100000">
                                          <p:val>
                                            <p:fltVal val="0"/>
                                          </p:val>
                                        </p:tav>
                                      </p:tavLst>
                                    </p:anim>
                                    <p:animEffect transition="in" filter="fade">
                                      <p:cBhvr>
                                        <p:cTn id="117" dur="1000"/>
                                        <p:tgtEl>
                                          <p:spTgt spid="97"/>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p:cTn id="120" dur="1000" fill="hold"/>
                                        <p:tgtEl>
                                          <p:spTgt spid="156"/>
                                        </p:tgtEl>
                                        <p:attrNameLst>
                                          <p:attrName>ppt_w</p:attrName>
                                        </p:attrNameLst>
                                      </p:cBhvr>
                                      <p:tavLst>
                                        <p:tav tm="0">
                                          <p:val>
                                            <p:fltVal val="0"/>
                                          </p:val>
                                        </p:tav>
                                        <p:tav tm="100000">
                                          <p:val>
                                            <p:strVal val="#ppt_w"/>
                                          </p:val>
                                        </p:tav>
                                      </p:tavLst>
                                    </p:anim>
                                    <p:anim calcmode="lin" valueType="num">
                                      <p:cBhvr>
                                        <p:cTn id="121" dur="1000" fill="hold"/>
                                        <p:tgtEl>
                                          <p:spTgt spid="156"/>
                                        </p:tgtEl>
                                        <p:attrNameLst>
                                          <p:attrName>ppt_h</p:attrName>
                                        </p:attrNameLst>
                                      </p:cBhvr>
                                      <p:tavLst>
                                        <p:tav tm="0">
                                          <p:val>
                                            <p:fltVal val="0"/>
                                          </p:val>
                                        </p:tav>
                                        <p:tav tm="100000">
                                          <p:val>
                                            <p:strVal val="#ppt_h"/>
                                          </p:val>
                                        </p:tav>
                                      </p:tavLst>
                                    </p:anim>
                                    <p:anim calcmode="lin" valueType="num">
                                      <p:cBhvr>
                                        <p:cTn id="122" dur="1000" fill="hold"/>
                                        <p:tgtEl>
                                          <p:spTgt spid="156"/>
                                        </p:tgtEl>
                                        <p:attrNameLst>
                                          <p:attrName>style.rotation</p:attrName>
                                        </p:attrNameLst>
                                      </p:cBhvr>
                                      <p:tavLst>
                                        <p:tav tm="0">
                                          <p:val>
                                            <p:fltVal val="90"/>
                                          </p:val>
                                        </p:tav>
                                        <p:tav tm="100000">
                                          <p:val>
                                            <p:fltVal val="0"/>
                                          </p:val>
                                        </p:tav>
                                      </p:tavLst>
                                    </p:anim>
                                    <p:animEffect transition="in" filter="fade">
                                      <p:cBhvr>
                                        <p:cTn id="123" dur="1000"/>
                                        <p:tgtEl>
                                          <p:spTgt spid="156"/>
                                        </p:tgtEl>
                                      </p:cBhvr>
                                    </p:animEffect>
                                  </p:childTnLst>
                                </p:cTn>
                              </p:par>
                              <p:par>
                                <p:cTn id="124" presetID="31" presetClass="entr" presetSubtype="0" fill="hold" nodeType="withEffect">
                                  <p:stCondLst>
                                    <p:cond delay="500"/>
                                  </p:stCondLst>
                                  <p:childTnLst>
                                    <p:set>
                                      <p:cBhvr>
                                        <p:cTn id="125" dur="1" fill="hold">
                                          <p:stCondLst>
                                            <p:cond delay="0"/>
                                          </p:stCondLst>
                                        </p:cTn>
                                        <p:tgtEl>
                                          <p:spTgt spid="105"/>
                                        </p:tgtEl>
                                        <p:attrNameLst>
                                          <p:attrName>style.visibility</p:attrName>
                                        </p:attrNameLst>
                                      </p:cBhvr>
                                      <p:to>
                                        <p:strVal val="visible"/>
                                      </p:to>
                                    </p:set>
                                    <p:anim calcmode="lin" valueType="num">
                                      <p:cBhvr>
                                        <p:cTn id="126" dur="1000" fill="hold"/>
                                        <p:tgtEl>
                                          <p:spTgt spid="105"/>
                                        </p:tgtEl>
                                        <p:attrNameLst>
                                          <p:attrName>ppt_w</p:attrName>
                                        </p:attrNameLst>
                                      </p:cBhvr>
                                      <p:tavLst>
                                        <p:tav tm="0">
                                          <p:val>
                                            <p:fltVal val="0"/>
                                          </p:val>
                                        </p:tav>
                                        <p:tav tm="100000">
                                          <p:val>
                                            <p:strVal val="#ppt_w"/>
                                          </p:val>
                                        </p:tav>
                                      </p:tavLst>
                                    </p:anim>
                                    <p:anim calcmode="lin" valueType="num">
                                      <p:cBhvr>
                                        <p:cTn id="127" dur="1000" fill="hold"/>
                                        <p:tgtEl>
                                          <p:spTgt spid="105"/>
                                        </p:tgtEl>
                                        <p:attrNameLst>
                                          <p:attrName>ppt_h</p:attrName>
                                        </p:attrNameLst>
                                      </p:cBhvr>
                                      <p:tavLst>
                                        <p:tav tm="0">
                                          <p:val>
                                            <p:fltVal val="0"/>
                                          </p:val>
                                        </p:tav>
                                        <p:tav tm="100000">
                                          <p:val>
                                            <p:strVal val="#ppt_h"/>
                                          </p:val>
                                        </p:tav>
                                      </p:tavLst>
                                    </p:anim>
                                    <p:anim calcmode="lin" valueType="num">
                                      <p:cBhvr>
                                        <p:cTn id="128" dur="1000" fill="hold"/>
                                        <p:tgtEl>
                                          <p:spTgt spid="105"/>
                                        </p:tgtEl>
                                        <p:attrNameLst>
                                          <p:attrName>style.rotation</p:attrName>
                                        </p:attrNameLst>
                                      </p:cBhvr>
                                      <p:tavLst>
                                        <p:tav tm="0">
                                          <p:val>
                                            <p:fltVal val="90"/>
                                          </p:val>
                                        </p:tav>
                                        <p:tav tm="100000">
                                          <p:val>
                                            <p:fltVal val="0"/>
                                          </p:val>
                                        </p:tav>
                                      </p:tavLst>
                                    </p:anim>
                                    <p:animEffect transition="in" filter="fade">
                                      <p:cBhvr>
                                        <p:cTn id="129" dur="1000"/>
                                        <p:tgtEl>
                                          <p:spTgt spid="105"/>
                                        </p:tgtEl>
                                      </p:cBhvr>
                                    </p:animEffect>
                                  </p:childTnLst>
                                </p:cTn>
                              </p:par>
                              <p:par>
                                <p:cTn id="130" presetID="31" presetClass="entr" presetSubtype="0" fill="hold" nodeType="withEffect">
                                  <p:stCondLst>
                                    <p:cond delay="50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1000" fill="hold"/>
                                        <p:tgtEl>
                                          <p:spTgt spid="87"/>
                                        </p:tgtEl>
                                        <p:attrNameLst>
                                          <p:attrName>ppt_w</p:attrName>
                                        </p:attrNameLst>
                                      </p:cBhvr>
                                      <p:tavLst>
                                        <p:tav tm="0">
                                          <p:val>
                                            <p:fltVal val="0"/>
                                          </p:val>
                                        </p:tav>
                                        <p:tav tm="100000">
                                          <p:val>
                                            <p:strVal val="#ppt_w"/>
                                          </p:val>
                                        </p:tav>
                                      </p:tavLst>
                                    </p:anim>
                                    <p:anim calcmode="lin" valueType="num">
                                      <p:cBhvr>
                                        <p:cTn id="133" dur="1000" fill="hold"/>
                                        <p:tgtEl>
                                          <p:spTgt spid="87"/>
                                        </p:tgtEl>
                                        <p:attrNameLst>
                                          <p:attrName>ppt_h</p:attrName>
                                        </p:attrNameLst>
                                      </p:cBhvr>
                                      <p:tavLst>
                                        <p:tav tm="0">
                                          <p:val>
                                            <p:fltVal val="0"/>
                                          </p:val>
                                        </p:tav>
                                        <p:tav tm="100000">
                                          <p:val>
                                            <p:strVal val="#ppt_h"/>
                                          </p:val>
                                        </p:tav>
                                      </p:tavLst>
                                    </p:anim>
                                    <p:anim calcmode="lin" valueType="num">
                                      <p:cBhvr>
                                        <p:cTn id="134" dur="1000" fill="hold"/>
                                        <p:tgtEl>
                                          <p:spTgt spid="87"/>
                                        </p:tgtEl>
                                        <p:attrNameLst>
                                          <p:attrName>style.rotation</p:attrName>
                                        </p:attrNameLst>
                                      </p:cBhvr>
                                      <p:tavLst>
                                        <p:tav tm="0">
                                          <p:val>
                                            <p:fltVal val="90"/>
                                          </p:val>
                                        </p:tav>
                                        <p:tav tm="100000">
                                          <p:val>
                                            <p:fltVal val="0"/>
                                          </p:val>
                                        </p:tav>
                                      </p:tavLst>
                                    </p:anim>
                                    <p:animEffect transition="in" filter="fade">
                                      <p:cBhvr>
                                        <p:cTn id="135" dur="1000"/>
                                        <p:tgtEl>
                                          <p:spTgt spid="87"/>
                                        </p:tgtEl>
                                      </p:cBhvr>
                                    </p:animEffect>
                                  </p:childTnLst>
                                </p:cTn>
                              </p:par>
                              <p:par>
                                <p:cTn id="136" presetID="31" presetClass="entr" presetSubtype="0" fill="hold" nodeType="withEffect">
                                  <p:stCondLst>
                                    <p:cond delay="50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1000" fill="hold"/>
                                        <p:tgtEl>
                                          <p:spTgt spid="63"/>
                                        </p:tgtEl>
                                        <p:attrNameLst>
                                          <p:attrName>ppt_w</p:attrName>
                                        </p:attrNameLst>
                                      </p:cBhvr>
                                      <p:tavLst>
                                        <p:tav tm="0">
                                          <p:val>
                                            <p:fltVal val="0"/>
                                          </p:val>
                                        </p:tav>
                                        <p:tav tm="100000">
                                          <p:val>
                                            <p:strVal val="#ppt_w"/>
                                          </p:val>
                                        </p:tav>
                                      </p:tavLst>
                                    </p:anim>
                                    <p:anim calcmode="lin" valueType="num">
                                      <p:cBhvr>
                                        <p:cTn id="139" dur="1000" fill="hold"/>
                                        <p:tgtEl>
                                          <p:spTgt spid="63"/>
                                        </p:tgtEl>
                                        <p:attrNameLst>
                                          <p:attrName>ppt_h</p:attrName>
                                        </p:attrNameLst>
                                      </p:cBhvr>
                                      <p:tavLst>
                                        <p:tav tm="0">
                                          <p:val>
                                            <p:fltVal val="0"/>
                                          </p:val>
                                        </p:tav>
                                        <p:tav tm="100000">
                                          <p:val>
                                            <p:strVal val="#ppt_h"/>
                                          </p:val>
                                        </p:tav>
                                      </p:tavLst>
                                    </p:anim>
                                    <p:anim calcmode="lin" valueType="num">
                                      <p:cBhvr>
                                        <p:cTn id="140" dur="1000" fill="hold"/>
                                        <p:tgtEl>
                                          <p:spTgt spid="63"/>
                                        </p:tgtEl>
                                        <p:attrNameLst>
                                          <p:attrName>style.rotation</p:attrName>
                                        </p:attrNameLst>
                                      </p:cBhvr>
                                      <p:tavLst>
                                        <p:tav tm="0">
                                          <p:val>
                                            <p:fltVal val="90"/>
                                          </p:val>
                                        </p:tav>
                                        <p:tav tm="100000">
                                          <p:val>
                                            <p:fltVal val="0"/>
                                          </p:val>
                                        </p:tav>
                                      </p:tavLst>
                                    </p:anim>
                                    <p:animEffect transition="in" filter="fade">
                                      <p:cBhvr>
                                        <p:cTn id="141" dur="1000"/>
                                        <p:tgtEl>
                                          <p:spTgt spid="63"/>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79"/>
                                        </p:tgtEl>
                                        <p:attrNameLst>
                                          <p:attrName>style.visibility</p:attrName>
                                        </p:attrNameLst>
                                      </p:cBhvr>
                                      <p:to>
                                        <p:strVal val="visible"/>
                                      </p:to>
                                    </p:set>
                                    <p:anim calcmode="lin" valueType="num">
                                      <p:cBhvr>
                                        <p:cTn id="144" dur="1000" fill="hold"/>
                                        <p:tgtEl>
                                          <p:spTgt spid="179"/>
                                        </p:tgtEl>
                                        <p:attrNameLst>
                                          <p:attrName>ppt_w</p:attrName>
                                        </p:attrNameLst>
                                      </p:cBhvr>
                                      <p:tavLst>
                                        <p:tav tm="0">
                                          <p:val>
                                            <p:fltVal val="0"/>
                                          </p:val>
                                        </p:tav>
                                        <p:tav tm="100000">
                                          <p:val>
                                            <p:strVal val="#ppt_w"/>
                                          </p:val>
                                        </p:tav>
                                      </p:tavLst>
                                    </p:anim>
                                    <p:anim calcmode="lin" valueType="num">
                                      <p:cBhvr>
                                        <p:cTn id="145" dur="1000" fill="hold"/>
                                        <p:tgtEl>
                                          <p:spTgt spid="179"/>
                                        </p:tgtEl>
                                        <p:attrNameLst>
                                          <p:attrName>ppt_h</p:attrName>
                                        </p:attrNameLst>
                                      </p:cBhvr>
                                      <p:tavLst>
                                        <p:tav tm="0">
                                          <p:val>
                                            <p:fltVal val="0"/>
                                          </p:val>
                                        </p:tav>
                                        <p:tav tm="100000">
                                          <p:val>
                                            <p:strVal val="#ppt_h"/>
                                          </p:val>
                                        </p:tav>
                                      </p:tavLst>
                                    </p:anim>
                                    <p:anim calcmode="lin" valueType="num">
                                      <p:cBhvr>
                                        <p:cTn id="146" dur="1000" fill="hold"/>
                                        <p:tgtEl>
                                          <p:spTgt spid="179"/>
                                        </p:tgtEl>
                                        <p:attrNameLst>
                                          <p:attrName>style.rotation</p:attrName>
                                        </p:attrNameLst>
                                      </p:cBhvr>
                                      <p:tavLst>
                                        <p:tav tm="0">
                                          <p:val>
                                            <p:fltVal val="90"/>
                                          </p:val>
                                        </p:tav>
                                        <p:tav tm="100000">
                                          <p:val>
                                            <p:fltVal val="0"/>
                                          </p:val>
                                        </p:tav>
                                      </p:tavLst>
                                    </p:anim>
                                    <p:animEffect transition="in" filter="fade">
                                      <p:cBhvr>
                                        <p:cTn id="147" dur="1000"/>
                                        <p:tgtEl>
                                          <p:spTgt spid="1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08"/>
                                        </p:tgtEl>
                                        <p:attrNameLst>
                                          <p:attrName>style.visibility</p:attrName>
                                        </p:attrNameLst>
                                      </p:cBhvr>
                                      <p:to>
                                        <p:strVal val="visible"/>
                                      </p:to>
                                    </p:set>
                                    <p:anim calcmode="lin" valueType="num">
                                      <p:cBhvr>
                                        <p:cTn id="150" dur="1000" fill="hold"/>
                                        <p:tgtEl>
                                          <p:spTgt spid="108"/>
                                        </p:tgtEl>
                                        <p:attrNameLst>
                                          <p:attrName>ppt_w</p:attrName>
                                        </p:attrNameLst>
                                      </p:cBhvr>
                                      <p:tavLst>
                                        <p:tav tm="0">
                                          <p:val>
                                            <p:fltVal val="0"/>
                                          </p:val>
                                        </p:tav>
                                        <p:tav tm="100000">
                                          <p:val>
                                            <p:strVal val="#ppt_w"/>
                                          </p:val>
                                        </p:tav>
                                      </p:tavLst>
                                    </p:anim>
                                    <p:anim calcmode="lin" valueType="num">
                                      <p:cBhvr>
                                        <p:cTn id="151" dur="1000" fill="hold"/>
                                        <p:tgtEl>
                                          <p:spTgt spid="108"/>
                                        </p:tgtEl>
                                        <p:attrNameLst>
                                          <p:attrName>ppt_h</p:attrName>
                                        </p:attrNameLst>
                                      </p:cBhvr>
                                      <p:tavLst>
                                        <p:tav tm="0">
                                          <p:val>
                                            <p:fltVal val="0"/>
                                          </p:val>
                                        </p:tav>
                                        <p:tav tm="100000">
                                          <p:val>
                                            <p:strVal val="#ppt_h"/>
                                          </p:val>
                                        </p:tav>
                                      </p:tavLst>
                                    </p:anim>
                                    <p:anim calcmode="lin" valueType="num">
                                      <p:cBhvr>
                                        <p:cTn id="152" dur="1000" fill="hold"/>
                                        <p:tgtEl>
                                          <p:spTgt spid="108"/>
                                        </p:tgtEl>
                                        <p:attrNameLst>
                                          <p:attrName>style.rotation</p:attrName>
                                        </p:attrNameLst>
                                      </p:cBhvr>
                                      <p:tavLst>
                                        <p:tav tm="0">
                                          <p:val>
                                            <p:fltVal val="90"/>
                                          </p:val>
                                        </p:tav>
                                        <p:tav tm="100000">
                                          <p:val>
                                            <p:fltVal val="0"/>
                                          </p:val>
                                        </p:tav>
                                      </p:tavLst>
                                    </p:anim>
                                    <p:animEffect transition="in" filter="fade">
                                      <p:cBhvr>
                                        <p:cTn id="153" dur="1000"/>
                                        <p:tgtEl>
                                          <p:spTgt spid="108"/>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63"/>
                                        </p:tgtEl>
                                        <p:attrNameLst>
                                          <p:attrName>style.visibility</p:attrName>
                                        </p:attrNameLst>
                                      </p:cBhvr>
                                      <p:to>
                                        <p:strVal val="visible"/>
                                      </p:to>
                                    </p:set>
                                    <p:anim calcmode="lin" valueType="num">
                                      <p:cBhvr>
                                        <p:cTn id="156" dur="1000" fill="hold"/>
                                        <p:tgtEl>
                                          <p:spTgt spid="163"/>
                                        </p:tgtEl>
                                        <p:attrNameLst>
                                          <p:attrName>ppt_w</p:attrName>
                                        </p:attrNameLst>
                                      </p:cBhvr>
                                      <p:tavLst>
                                        <p:tav tm="0">
                                          <p:val>
                                            <p:fltVal val="0"/>
                                          </p:val>
                                        </p:tav>
                                        <p:tav tm="100000">
                                          <p:val>
                                            <p:strVal val="#ppt_w"/>
                                          </p:val>
                                        </p:tav>
                                      </p:tavLst>
                                    </p:anim>
                                    <p:anim calcmode="lin" valueType="num">
                                      <p:cBhvr>
                                        <p:cTn id="157" dur="1000" fill="hold"/>
                                        <p:tgtEl>
                                          <p:spTgt spid="163"/>
                                        </p:tgtEl>
                                        <p:attrNameLst>
                                          <p:attrName>ppt_h</p:attrName>
                                        </p:attrNameLst>
                                      </p:cBhvr>
                                      <p:tavLst>
                                        <p:tav tm="0">
                                          <p:val>
                                            <p:fltVal val="0"/>
                                          </p:val>
                                        </p:tav>
                                        <p:tav tm="100000">
                                          <p:val>
                                            <p:strVal val="#ppt_h"/>
                                          </p:val>
                                        </p:tav>
                                      </p:tavLst>
                                    </p:anim>
                                    <p:anim calcmode="lin" valueType="num">
                                      <p:cBhvr>
                                        <p:cTn id="158" dur="1000" fill="hold"/>
                                        <p:tgtEl>
                                          <p:spTgt spid="163"/>
                                        </p:tgtEl>
                                        <p:attrNameLst>
                                          <p:attrName>style.rotation</p:attrName>
                                        </p:attrNameLst>
                                      </p:cBhvr>
                                      <p:tavLst>
                                        <p:tav tm="0">
                                          <p:val>
                                            <p:fltVal val="90"/>
                                          </p:val>
                                        </p:tav>
                                        <p:tav tm="100000">
                                          <p:val>
                                            <p:fltVal val="0"/>
                                          </p:val>
                                        </p:tav>
                                      </p:tavLst>
                                    </p:anim>
                                    <p:animEffect transition="in" filter="fade">
                                      <p:cBhvr>
                                        <p:cTn id="159" dur="1000"/>
                                        <p:tgtEl>
                                          <p:spTgt spid="16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153"/>
                                        </p:tgtEl>
                                        <p:attrNameLst>
                                          <p:attrName>style.visibility</p:attrName>
                                        </p:attrNameLst>
                                      </p:cBhvr>
                                      <p:to>
                                        <p:strVal val="visible"/>
                                      </p:to>
                                    </p:set>
                                    <p:anim calcmode="lin" valueType="num">
                                      <p:cBhvr>
                                        <p:cTn id="162" dur="1000" fill="hold"/>
                                        <p:tgtEl>
                                          <p:spTgt spid="153"/>
                                        </p:tgtEl>
                                        <p:attrNameLst>
                                          <p:attrName>ppt_w</p:attrName>
                                        </p:attrNameLst>
                                      </p:cBhvr>
                                      <p:tavLst>
                                        <p:tav tm="0">
                                          <p:val>
                                            <p:fltVal val="0"/>
                                          </p:val>
                                        </p:tav>
                                        <p:tav tm="100000">
                                          <p:val>
                                            <p:strVal val="#ppt_w"/>
                                          </p:val>
                                        </p:tav>
                                      </p:tavLst>
                                    </p:anim>
                                    <p:anim calcmode="lin" valueType="num">
                                      <p:cBhvr>
                                        <p:cTn id="163" dur="1000" fill="hold"/>
                                        <p:tgtEl>
                                          <p:spTgt spid="153"/>
                                        </p:tgtEl>
                                        <p:attrNameLst>
                                          <p:attrName>ppt_h</p:attrName>
                                        </p:attrNameLst>
                                      </p:cBhvr>
                                      <p:tavLst>
                                        <p:tav tm="0">
                                          <p:val>
                                            <p:fltVal val="0"/>
                                          </p:val>
                                        </p:tav>
                                        <p:tav tm="100000">
                                          <p:val>
                                            <p:strVal val="#ppt_h"/>
                                          </p:val>
                                        </p:tav>
                                      </p:tavLst>
                                    </p:anim>
                                    <p:anim calcmode="lin" valueType="num">
                                      <p:cBhvr>
                                        <p:cTn id="164" dur="1000" fill="hold"/>
                                        <p:tgtEl>
                                          <p:spTgt spid="153"/>
                                        </p:tgtEl>
                                        <p:attrNameLst>
                                          <p:attrName>style.rotation</p:attrName>
                                        </p:attrNameLst>
                                      </p:cBhvr>
                                      <p:tavLst>
                                        <p:tav tm="0">
                                          <p:val>
                                            <p:fltVal val="90"/>
                                          </p:val>
                                        </p:tav>
                                        <p:tav tm="100000">
                                          <p:val>
                                            <p:fltVal val="0"/>
                                          </p:val>
                                        </p:tav>
                                      </p:tavLst>
                                    </p:anim>
                                    <p:animEffect transition="in" filter="fade">
                                      <p:cBhvr>
                                        <p:cTn id="165" dur="1000"/>
                                        <p:tgtEl>
                                          <p:spTgt spid="153"/>
                                        </p:tgtEl>
                                      </p:cBhvr>
                                    </p:animEffect>
                                  </p:childTnLst>
                                </p:cTn>
                              </p:par>
                              <p:par>
                                <p:cTn id="166" presetID="31" presetClass="entr" presetSubtype="0" fill="hold" nodeType="withEffect">
                                  <p:stCondLst>
                                    <p:cond delay="500"/>
                                  </p:stCondLst>
                                  <p:childTnLst>
                                    <p:set>
                                      <p:cBhvr>
                                        <p:cTn id="167" dur="1" fill="hold">
                                          <p:stCondLst>
                                            <p:cond delay="0"/>
                                          </p:stCondLst>
                                        </p:cTn>
                                        <p:tgtEl>
                                          <p:spTgt spid="90"/>
                                        </p:tgtEl>
                                        <p:attrNameLst>
                                          <p:attrName>style.visibility</p:attrName>
                                        </p:attrNameLst>
                                      </p:cBhvr>
                                      <p:to>
                                        <p:strVal val="visible"/>
                                      </p:to>
                                    </p:set>
                                    <p:anim calcmode="lin" valueType="num">
                                      <p:cBhvr>
                                        <p:cTn id="168" dur="1000" fill="hold"/>
                                        <p:tgtEl>
                                          <p:spTgt spid="90"/>
                                        </p:tgtEl>
                                        <p:attrNameLst>
                                          <p:attrName>ppt_w</p:attrName>
                                        </p:attrNameLst>
                                      </p:cBhvr>
                                      <p:tavLst>
                                        <p:tav tm="0">
                                          <p:val>
                                            <p:fltVal val="0"/>
                                          </p:val>
                                        </p:tav>
                                        <p:tav tm="100000">
                                          <p:val>
                                            <p:strVal val="#ppt_w"/>
                                          </p:val>
                                        </p:tav>
                                      </p:tavLst>
                                    </p:anim>
                                    <p:anim calcmode="lin" valueType="num">
                                      <p:cBhvr>
                                        <p:cTn id="169" dur="1000" fill="hold"/>
                                        <p:tgtEl>
                                          <p:spTgt spid="90"/>
                                        </p:tgtEl>
                                        <p:attrNameLst>
                                          <p:attrName>ppt_h</p:attrName>
                                        </p:attrNameLst>
                                      </p:cBhvr>
                                      <p:tavLst>
                                        <p:tav tm="0">
                                          <p:val>
                                            <p:fltVal val="0"/>
                                          </p:val>
                                        </p:tav>
                                        <p:tav tm="100000">
                                          <p:val>
                                            <p:strVal val="#ppt_h"/>
                                          </p:val>
                                        </p:tav>
                                      </p:tavLst>
                                    </p:anim>
                                    <p:anim calcmode="lin" valueType="num">
                                      <p:cBhvr>
                                        <p:cTn id="170" dur="1000" fill="hold"/>
                                        <p:tgtEl>
                                          <p:spTgt spid="90"/>
                                        </p:tgtEl>
                                        <p:attrNameLst>
                                          <p:attrName>style.rotation</p:attrName>
                                        </p:attrNameLst>
                                      </p:cBhvr>
                                      <p:tavLst>
                                        <p:tav tm="0">
                                          <p:val>
                                            <p:fltVal val="90"/>
                                          </p:val>
                                        </p:tav>
                                        <p:tav tm="100000">
                                          <p:val>
                                            <p:fltVal val="0"/>
                                          </p:val>
                                        </p:tav>
                                      </p:tavLst>
                                    </p:anim>
                                    <p:animEffect transition="in" filter="fade">
                                      <p:cBhvr>
                                        <p:cTn id="171" dur="1000"/>
                                        <p:tgtEl>
                                          <p:spTgt spid="90"/>
                                        </p:tgtEl>
                                      </p:cBhvr>
                                    </p:animEffect>
                                  </p:childTnLst>
                                </p:cTn>
                              </p:par>
                              <p:par>
                                <p:cTn id="172" presetID="53" presetClass="entr" presetSubtype="16" fill="hold" grpId="0" nodeType="withEffect">
                                  <p:stCondLst>
                                    <p:cond delay="1250"/>
                                  </p:stCondLst>
                                  <p:childTnLst>
                                    <p:set>
                                      <p:cBhvr>
                                        <p:cTn id="173" dur="1" fill="hold">
                                          <p:stCondLst>
                                            <p:cond delay="0"/>
                                          </p:stCondLst>
                                        </p:cTn>
                                        <p:tgtEl>
                                          <p:spTgt spid="30"/>
                                        </p:tgtEl>
                                        <p:attrNameLst>
                                          <p:attrName>style.visibility</p:attrName>
                                        </p:attrNameLst>
                                      </p:cBhvr>
                                      <p:to>
                                        <p:strVal val="visible"/>
                                      </p:to>
                                    </p:set>
                                    <p:anim calcmode="lin" valueType="num">
                                      <p:cBhvr>
                                        <p:cTn id="174" dur="500" fill="hold"/>
                                        <p:tgtEl>
                                          <p:spTgt spid="30"/>
                                        </p:tgtEl>
                                        <p:attrNameLst>
                                          <p:attrName>ppt_w</p:attrName>
                                        </p:attrNameLst>
                                      </p:cBhvr>
                                      <p:tavLst>
                                        <p:tav tm="0">
                                          <p:val>
                                            <p:fltVal val="0"/>
                                          </p:val>
                                        </p:tav>
                                        <p:tav tm="100000">
                                          <p:val>
                                            <p:strVal val="#ppt_w"/>
                                          </p:val>
                                        </p:tav>
                                      </p:tavLst>
                                    </p:anim>
                                    <p:anim calcmode="lin" valueType="num">
                                      <p:cBhvr>
                                        <p:cTn id="175" dur="500" fill="hold"/>
                                        <p:tgtEl>
                                          <p:spTgt spid="30"/>
                                        </p:tgtEl>
                                        <p:attrNameLst>
                                          <p:attrName>ppt_h</p:attrName>
                                        </p:attrNameLst>
                                      </p:cBhvr>
                                      <p:tavLst>
                                        <p:tav tm="0">
                                          <p:val>
                                            <p:fltVal val="0"/>
                                          </p:val>
                                        </p:tav>
                                        <p:tav tm="100000">
                                          <p:val>
                                            <p:strVal val="#ppt_h"/>
                                          </p:val>
                                        </p:tav>
                                      </p:tavLst>
                                    </p:anim>
                                    <p:animEffect transition="in" filter="fade">
                                      <p:cBhvr>
                                        <p:cTn id="176" dur="500"/>
                                        <p:tgtEl>
                                          <p:spTgt spid="30"/>
                                        </p:tgtEl>
                                      </p:cBhvr>
                                    </p:animEffect>
                                  </p:childTnLst>
                                </p:cTn>
                              </p:par>
                              <p:par>
                                <p:cTn id="177" presetID="53" presetClass="entr" presetSubtype="16" fill="hold" grpId="0" nodeType="withEffect">
                                  <p:stCondLst>
                                    <p:cond delay="1250"/>
                                  </p:stCondLst>
                                  <p:childTnLst>
                                    <p:set>
                                      <p:cBhvr>
                                        <p:cTn id="178" dur="1" fill="hold">
                                          <p:stCondLst>
                                            <p:cond delay="0"/>
                                          </p:stCondLst>
                                        </p:cTn>
                                        <p:tgtEl>
                                          <p:spTgt spid="32"/>
                                        </p:tgtEl>
                                        <p:attrNameLst>
                                          <p:attrName>style.visibility</p:attrName>
                                        </p:attrNameLst>
                                      </p:cBhvr>
                                      <p:to>
                                        <p:strVal val="visible"/>
                                      </p:to>
                                    </p:set>
                                    <p:anim calcmode="lin" valueType="num">
                                      <p:cBhvr>
                                        <p:cTn id="179" dur="500" fill="hold"/>
                                        <p:tgtEl>
                                          <p:spTgt spid="32"/>
                                        </p:tgtEl>
                                        <p:attrNameLst>
                                          <p:attrName>ppt_w</p:attrName>
                                        </p:attrNameLst>
                                      </p:cBhvr>
                                      <p:tavLst>
                                        <p:tav tm="0">
                                          <p:val>
                                            <p:fltVal val="0"/>
                                          </p:val>
                                        </p:tav>
                                        <p:tav tm="100000">
                                          <p:val>
                                            <p:strVal val="#ppt_w"/>
                                          </p:val>
                                        </p:tav>
                                      </p:tavLst>
                                    </p:anim>
                                    <p:anim calcmode="lin" valueType="num">
                                      <p:cBhvr>
                                        <p:cTn id="180" dur="500" fill="hold"/>
                                        <p:tgtEl>
                                          <p:spTgt spid="32"/>
                                        </p:tgtEl>
                                        <p:attrNameLst>
                                          <p:attrName>ppt_h</p:attrName>
                                        </p:attrNameLst>
                                      </p:cBhvr>
                                      <p:tavLst>
                                        <p:tav tm="0">
                                          <p:val>
                                            <p:fltVal val="0"/>
                                          </p:val>
                                        </p:tav>
                                        <p:tav tm="100000">
                                          <p:val>
                                            <p:strVal val="#ppt_h"/>
                                          </p:val>
                                        </p:tav>
                                      </p:tavLst>
                                    </p:anim>
                                    <p:animEffect transition="in" filter="fade">
                                      <p:cBhvr>
                                        <p:cTn id="181" dur="500"/>
                                        <p:tgtEl>
                                          <p:spTgt spid="32"/>
                                        </p:tgtEl>
                                      </p:cBhvr>
                                    </p:animEffect>
                                  </p:childTnLst>
                                </p:cTn>
                              </p:par>
                              <p:par>
                                <p:cTn id="182" presetID="53" presetClass="entr" presetSubtype="16" fill="hold" grpId="0" nodeType="withEffect">
                                  <p:stCondLst>
                                    <p:cond delay="1250"/>
                                  </p:stCondLst>
                                  <p:childTnLst>
                                    <p:set>
                                      <p:cBhvr>
                                        <p:cTn id="183" dur="1" fill="hold">
                                          <p:stCondLst>
                                            <p:cond delay="0"/>
                                          </p:stCondLst>
                                        </p:cTn>
                                        <p:tgtEl>
                                          <p:spTgt spid="31"/>
                                        </p:tgtEl>
                                        <p:attrNameLst>
                                          <p:attrName>style.visibility</p:attrName>
                                        </p:attrNameLst>
                                      </p:cBhvr>
                                      <p:to>
                                        <p:strVal val="visible"/>
                                      </p:to>
                                    </p:set>
                                    <p:anim calcmode="lin" valueType="num">
                                      <p:cBhvr>
                                        <p:cTn id="184" dur="500" fill="hold"/>
                                        <p:tgtEl>
                                          <p:spTgt spid="31"/>
                                        </p:tgtEl>
                                        <p:attrNameLst>
                                          <p:attrName>ppt_w</p:attrName>
                                        </p:attrNameLst>
                                      </p:cBhvr>
                                      <p:tavLst>
                                        <p:tav tm="0">
                                          <p:val>
                                            <p:fltVal val="0"/>
                                          </p:val>
                                        </p:tav>
                                        <p:tav tm="100000">
                                          <p:val>
                                            <p:strVal val="#ppt_w"/>
                                          </p:val>
                                        </p:tav>
                                      </p:tavLst>
                                    </p:anim>
                                    <p:anim calcmode="lin" valueType="num">
                                      <p:cBhvr>
                                        <p:cTn id="185" dur="500" fill="hold"/>
                                        <p:tgtEl>
                                          <p:spTgt spid="31"/>
                                        </p:tgtEl>
                                        <p:attrNameLst>
                                          <p:attrName>ppt_h</p:attrName>
                                        </p:attrNameLst>
                                      </p:cBhvr>
                                      <p:tavLst>
                                        <p:tav tm="0">
                                          <p:val>
                                            <p:fltVal val="0"/>
                                          </p:val>
                                        </p:tav>
                                        <p:tav tm="100000">
                                          <p:val>
                                            <p:strVal val="#ppt_h"/>
                                          </p:val>
                                        </p:tav>
                                      </p:tavLst>
                                    </p:anim>
                                    <p:animEffect transition="in" filter="fade">
                                      <p:cBhvr>
                                        <p:cTn id="186" dur="500"/>
                                        <p:tgtEl>
                                          <p:spTgt spid="31"/>
                                        </p:tgtEl>
                                      </p:cBhvr>
                                    </p:animEffect>
                                  </p:childTnLst>
                                </p:cTn>
                              </p:par>
                              <p:par>
                                <p:cTn id="187" presetID="53" presetClass="entr" presetSubtype="16" fill="hold" grpId="0" nodeType="withEffect">
                                  <p:stCondLst>
                                    <p:cond delay="1250"/>
                                  </p:stCondLst>
                                  <p:childTnLst>
                                    <p:set>
                                      <p:cBhvr>
                                        <p:cTn id="188" dur="1" fill="hold">
                                          <p:stCondLst>
                                            <p:cond delay="0"/>
                                          </p:stCondLst>
                                        </p:cTn>
                                        <p:tgtEl>
                                          <p:spTgt spid="48"/>
                                        </p:tgtEl>
                                        <p:attrNameLst>
                                          <p:attrName>style.visibility</p:attrName>
                                        </p:attrNameLst>
                                      </p:cBhvr>
                                      <p:to>
                                        <p:strVal val="visible"/>
                                      </p:to>
                                    </p:set>
                                    <p:anim calcmode="lin" valueType="num">
                                      <p:cBhvr>
                                        <p:cTn id="189" dur="500" fill="hold"/>
                                        <p:tgtEl>
                                          <p:spTgt spid="48"/>
                                        </p:tgtEl>
                                        <p:attrNameLst>
                                          <p:attrName>ppt_w</p:attrName>
                                        </p:attrNameLst>
                                      </p:cBhvr>
                                      <p:tavLst>
                                        <p:tav tm="0">
                                          <p:val>
                                            <p:fltVal val="0"/>
                                          </p:val>
                                        </p:tav>
                                        <p:tav tm="100000">
                                          <p:val>
                                            <p:strVal val="#ppt_w"/>
                                          </p:val>
                                        </p:tav>
                                      </p:tavLst>
                                    </p:anim>
                                    <p:anim calcmode="lin" valueType="num">
                                      <p:cBhvr>
                                        <p:cTn id="190" dur="500" fill="hold"/>
                                        <p:tgtEl>
                                          <p:spTgt spid="48"/>
                                        </p:tgtEl>
                                        <p:attrNameLst>
                                          <p:attrName>ppt_h</p:attrName>
                                        </p:attrNameLst>
                                      </p:cBhvr>
                                      <p:tavLst>
                                        <p:tav tm="0">
                                          <p:val>
                                            <p:fltVal val="0"/>
                                          </p:val>
                                        </p:tav>
                                        <p:tav tm="100000">
                                          <p:val>
                                            <p:strVal val="#ppt_h"/>
                                          </p:val>
                                        </p:tav>
                                      </p:tavLst>
                                    </p:anim>
                                    <p:animEffect transition="in" filter="fade">
                                      <p:cBhvr>
                                        <p:cTn id="191" dur="500"/>
                                        <p:tgtEl>
                                          <p:spTgt spid="48"/>
                                        </p:tgtEl>
                                      </p:cBhvr>
                                    </p:animEffect>
                                  </p:childTnLst>
                                </p:cTn>
                              </p:par>
                              <p:par>
                                <p:cTn id="192" presetID="53" presetClass="entr" presetSubtype="16" fill="hold" grpId="0" nodeType="withEffect">
                                  <p:stCondLst>
                                    <p:cond delay="1250"/>
                                  </p:stCondLst>
                                  <p:childTnLst>
                                    <p:set>
                                      <p:cBhvr>
                                        <p:cTn id="193" dur="1" fill="hold">
                                          <p:stCondLst>
                                            <p:cond delay="0"/>
                                          </p:stCondLst>
                                        </p:cTn>
                                        <p:tgtEl>
                                          <p:spTgt spid="51"/>
                                        </p:tgtEl>
                                        <p:attrNameLst>
                                          <p:attrName>style.visibility</p:attrName>
                                        </p:attrNameLst>
                                      </p:cBhvr>
                                      <p:to>
                                        <p:strVal val="visible"/>
                                      </p:to>
                                    </p:set>
                                    <p:anim calcmode="lin" valueType="num">
                                      <p:cBhvr>
                                        <p:cTn id="194" dur="500" fill="hold"/>
                                        <p:tgtEl>
                                          <p:spTgt spid="51"/>
                                        </p:tgtEl>
                                        <p:attrNameLst>
                                          <p:attrName>ppt_w</p:attrName>
                                        </p:attrNameLst>
                                      </p:cBhvr>
                                      <p:tavLst>
                                        <p:tav tm="0">
                                          <p:val>
                                            <p:fltVal val="0"/>
                                          </p:val>
                                        </p:tav>
                                        <p:tav tm="100000">
                                          <p:val>
                                            <p:strVal val="#ppt_w"/>
                                          </p:val>
                                        </p:tav>
                                      </p:tavLst>
                                    </p:anim>
                                    <p:anim calcmode="lin" valueType="num">
                                      <p:cBhvr>
                                        <p:cTn id="195" dur="500" fill="hold"/>
                                        <p:tgtEl>
                                          <p:spTgt spid="51"/>
                                        </p:tgtEl>
                                        <p:attrNameLst>
                                          <p:attrName>ppt_h</p:attrName>
                                        </p:attrNameLst>
                                      </p:cBhvr>
                                      <p:tavLst>
                                        <p:tav tm="0">
                                          <p:val>
                                            <p:fltVal val="0"/>
                                          </p:val>
                                        </p:tav>
                                        <p:tav tm="100000">
                                          <p:val>
                                            <p:strVal val="#ppt_h"/>
                                          </p:val>
                                        </p:tav>
                                      </p:tavLst>
                                    </p:anim>
                                    <p:animEffect transition="in" filter="fade">
                                      <p:cBhvr>
                                        <p:cTn id="196" dur="500"/>
                                        <p:tgtEl>
                                          <p:spTgt spid="51"/>
                                        </p:tgtEl>
                                      </p:cBhvr>
                                    </p:animEffect>
                                  </p:childTnLst>
                                </p:cTn>
                              </p:par>
                              <p:par>
                                <p:cTn id="197" presetID="53" presetClass="entr" presetSubtype="16" fill="hold" grpId="0" nodeType="withEffect">
                                  <p:stCondLst>
                                    <p:cond delay="1250"/>
                                  </p:stCondLst>
                                  <p:childTnLst>
                                    <p:set>
                                      <p:cBhvr>
                                        <p:cTn id="198" dur="1" fill="hold">
                                          <p:stCondLst>
                                            <p:cond delay="0"/>
                                          </p:stCondLst>
                                        </p:cTn>
                                        <p:tgtEl>
                                          <p:spTgt spid="47"/>
                                        </p:tgtEl>
                                        <p:attrNameLst>
                                          <p:attrName>style.visibility</p:attrName>
                                        </p:attrNameLst>
                                      </p:cBhvr>
                                      <p:to>
                                        <p:strVal val="visible"/>
                                      </p:to>
                                    </p:set>
                                    <p:anim calcmode="lin" valueType="num">
                                      <p:cBhvr>
                                        <p:cTn id="199" dur="500" fill="hold"/>
                                        <p:tgtEl>
                                          <p:spTgt spid="47"/>
                                        </p:tgtEl>
                                        <p:attrNameLst>
                                          <p:attrName>ppt_w</p:attrName>
                                        </p:attrNameLst>
                                      </p:cBhvr>
                                      <p:tavLst>
                                        <p:tav tm="0">
                                          <p:val>
                                            <p:fltVal val="0"/>
                                          </p:val>
                                        </p:tav>
                                        <p:tav tm="100000">
                                          <p:val>
                                            <p:strVal val="#ppt_w"/>
                                          </p:val>
                                        </p:tav>
                                      </p:tavLst>
                                    </p:anim>
                                    <p:anim calcmode="lin" valueType="num">
                                      <p:cBhvr>
                                        <p:cTn id="200" dur="500" fill="hold"/>
                                        <p:tgtEl>
                                          <p:spTgt spid="47"/>
                                        </p:tgtEl>
                                        <p:attrNameLst>
                                          <p:attrName>ppt_h</p:attrName>
                                        </p:attrNameLst>
                                      </p:cBhvr>
                                      <p:tavLst>
                                        <p:tav tm="0">
                                          <p:val>
                                            <p:fltVal val="0"/>
                                          </p:val>
                                        </p:tav>
                                        <p:tav tm="100000">
                                          <p:val>
                                            <p:strVal val="#ppt_h"/>
                                          </p:val>
                                        </p:tav>
                                      </p:tavLst>
                                    </p:anim>
                                    <p:animEffect transition="in" filter="fade">
                                      <p:cBhvr>
                                        <p:cTn id="201" dur="500"/>
                                        <p:tgtEl>
                                          <p:spTgt spid="47"/>
                                        </p:tgtEl>
                                      </p:cBhvr>
                                    </p:animEffect>
                                  </p:childTnLst>
                                </p:cTn>
                              </p:par>
                              <p:par>
                                <p:cTn id="202" presetID="53" presetClass="entr" presetSubtype="16" fill="hold" grpId="0" nodeType="withEffect">
                                  <p:stCondLst>
                                    <p:cond delay="1250"/>
                                  </p:stCondLst>
                                  <p:childTnLst>
                                    <p:set>
                                      <p:cBhvr>
                                        <p:cTn id="203" dur="1" fill="hold">
                                          <p:stCondLst>
                                            <p:cond delay="0"/>
                                          </p:stCondLst>
                                        </p:cTn>
                                        <p:tgtEl>
                                          <p:spTgt spid="50"/>
                                        </p:tgtEl>
                                        <p:attrNameLst>
                                          <p:attrName>style.visibility</p:attrName>
                                        </p:attrNameLst>
                                      </p:cBhvr>
                                      <p:to>
                                        <p:strVal val="visible"/>
                                      </p:to>
                                    </p:set>
                                    <p:anim calcmode="lin" valueType="num">
                                      <p:cBhvr>
                                        <p:cTn id="204" dur="500" fill="hold"/>
                                        <p:tgtEl>
                                          <p:spTgt spid="50"/>
                                        </p:tgtEl>
                                        <p:attrNameLst>
                                          <p:attrName>ppt_w</p:attrName>
                                        </p:attrNameLst>
                                      </p:cBhvr>
                                      <p:tavLst>
                                        <p:tav tm="0">
                                          <p:val>
                                            <p:fltVal val="0"/>
                                          </p:val>
                                        </p:tav>
                                        <p:tav tm="100000">
                                          <p:val>
                                            <p:strVal val="#ppt_w"/>
                                          </p:val>
                                        </p:tav>
                                      </p:tavLst>
                                    </p:anim>
                                    <p:anim calcmode="lin" valueType="num">
                                      <p:cBhvr>
                                        <p:cTn id="205" dur="500" fill="hold"/>
                                        <p:tgtEl>
                                          <p:spTgt spid="50"/>
                                        </p:tgtEl>
                                        <p:attrNameLst>
                                          <p:attrName>ppt_h</p:attrName>
                                        </p:attrNameLst>
                                      </p:cBhvr>
                                      <p:tavLst>
                                        <p:tav tm="0">
                                          <p:val>
                                            <p:fltVal val="0"/>
                                          </p:val>
                                        </p:tav>
                                        <p:tav tm="100000">
                                          <p:val>
                                            <p:strVal val="#ppt_h"/>
                                          </p:val>
                                        </p:tav>
                                      </p:tavLst>
                                    </p:anim>
                                    <p:animEffect transition="in" filter="fade">
                                      <p:cBhvr>
                                        <p:cTn id="206" dur="500"/>
                                        <p:tgtEl>
                                          <p:spTgt spid="50"/>
                                        </p:tgtEl>
                                      </p:cBhvr>
                                    </p:animEffect>
                                  </p:childTnLst>
                                </p:cTn>
                              </p:par>
                              <p:par>
                                <p:cTn id="207" presetID="53" presetClass="entr" presetSubtype="16" fill="hold" grpId="0" nodeType="withEffect">
                                  <p:stCondLst>
                                    <p:cond delay="1250"/>
                                  </p:stCondLst>
                                  <p:childTnLst>
                                    <p:set>
                                      <p:cBhvr>
                                        <p:cTn id="208" dur="1" fill="hold">
                                          <p:stCondLst>
                                            <p:cond delay="0"/>
                                          </p:stCondLst>
                                        </p:cTn>
                                        <p:tgtEl>
                                          <p:spTgt spid="44"/>
                                        </p:tgtEl>
                                        <p:attrNameLst>
                                          <p:attrName>style.visibility</p:attrName>
                                        </p:attrNameLst>
                                      </p:cBhvr>
                                      <p:to>
                                        <p:strVal val="visible"/>
                                      </p:to>
                                    </p:set>
                                    <p:anim calcmode="lin" valueType="num">
                                      <p:cBhvr>
                                        <p:cTn id="209" dur="500" fill="hold"/>
                                        <p:tgtEl>
                                          <p:spTgt spid="44"/>
                                        </p:tgtEl>
                                        <p:attrNameLst>
                                          <p:attrName>ppt_w</p:attrName>
                                        </p:attrNameLst>
                                      </p:cBhvr>
                                      <p:tavLst>
                                        <p:tav tm="0">
                                          <p:val>
                                            <p:fltVal val="0"/>
                                          </p:val>
                                        </p:tav>
                                        <p:tav tm="100000">
                                          <p:val>
                                            <p:strVal val="#ppt_w"/>
                                          </p:val>
                                        </p:tav>
                                      </p:tavLst>
                                    </p:anim>
                                    <p:anim calcmode="lin" valueType="num">
                                      <p:cBhvr>
                                        <p:cTn id="210" dur="500" fill="hold"/>
                                        <p:tgtEl>
                                          <p:spTgt spid="44"/>
                                        </p:tgtEl>
                                        <p:attrNameLst>
                                          <p:attrName>ppt_h</p:attrName>
                                        </p:attrNameLst>
                                      </p:cBhvr>
                                      <p:tavLst>
                                        <p:tav tm="0">
                                          <p:val>
                                            <p:fltVal val="0"/>
                                          </p:val>
                                        </p:tav>
                                        <p:tav tm="100000">
                                          <p:val>
                                            <p:strVal val="#ppt_h"/>
                                          </p:val>
                                        </p:tav>
                                      </p:tavLst>
                                    </p:anim>
                                    <p:animEffect transition="in" filter="fade">
                                      <p:cBhvr>
                                        <p:cTn id="211" dur="500"/>
                                        <p:tgtEl>
                                          <p:spTgt spid="44"/>
                                        </p:tgtEl>
                                      </p:cBhvr>
                                    </p:animEffect>
                                  </p:childTnLst>
                                </p:cTn>
                              </p:par>
                              <p:par>
                                <p:cTn id="212" presetID="53" presetClass="entr" presetSubtype="16" fill="hold" grpId="0" nodeType="withEffect">
                                  <p:stCondLst>
                                    <p:cond delay="1250"/>
                                  </p:stCondLst>
                                  <p:childTnLst>
                                    <p:set>
                                      <p:cBhvr>
                                        <p:cTn id="213" dur="1" fill="hold">
                                          <p:stCondLst>
                                            <p:cond delay="0"/>
                                          </p:stCondLst>
                                        </p:cTn>
                                        <p:tgtEl>
                                          <p:spTgt spid="56"/>
                                        </p:tgtEl>
                                        <p:attrNameLst>
                                          <p:attrName>style.visibility</p:attrName>
                                        </p:attrNameLst>
                                      </p:cBhvr>
                                      <p:to>
                                        <p:strVal val="visible"/>
                                      </p:to>
                                    </p:set>
                                    <p:anim calcmode="lin" valueType="num">
                                      <p:cBhvr>
                                        <p:cTn id="214" dur="500" fill="hold"/>
                                        <p:tgtEl>
                                          <p:spTgt spid="56"/>
                                        </p:tgtEl>
                                        <p:attrNameLst>
                                          <p:attrName>ppt_w</p:attrName>
                                        </p:attrNameLst>
                                      </p:cBhvr>
                                      <p:tavLst>
                                        <p:tav tm="0">
                                          <p:val>
                                            <p:fltVal val="0"/>
                                          </p:val>
                                        </p:tav>
                                        <p:tav tm="100000">
                                          <p:val>
                                            <p:strVal val="#ppt_w"/>
                                          </p:val>
                                        </p:tav>
                                      </p:tavLst>
                                    </p:anim>
                                    <p:anim calcmode="lin" valueType="num">
                                      <p:cBhvr>
                                        <p:cTn id="215" dur="500" fill="hold"/>
                                        <p:tgtEl>
                                          <p:spTgt spid="56"/>
                                        </p:tgtEl>
                                        <p:attrNameLst>
                                          <p:attrName>ppt_h</p:attrName>
                                        </p:attrNameLst>
                                      </p:cBhvr>
                                      <p:tavLst>
                                        <p:tav tm="0">
                                          <p:val>
                                            <p:fltVal val="0"/>
                                          </p:val>
                                        </p:tav>
                                        <p:tav tm="100000">
                                          <p:val>
                                            <p:strVal val="#ppt_h"/>
                                          </p:val>
                                        </p:tav>
                                      </p:tavLst>
                                    </p:anim>
                                    <p:animEffect transition="in" filter="fade">
                                      <p:cBhvr>
                                        <p:cTn id="216" dur="500"/>
                                        <p:tgtEl>
                                          <p:spTgt spid="56"/>
                                        </p:tgtEl>
                                      </p:cBhvr>
                                    </p:animEffect>
                                  </p:childTnLst>
                                </p:cTn>
                              </p:par>
                              <p:par>
                                <p:cTn id="217" presetID="53" presetClass="entr" presetSubtype="16" fill="hold" grpId="0" nodeType="withEffect">
                                  <p:stCondLst>
                                    <p:cond delay="1250"/>
                                  </p:stCondLst>
                                  <p:childTnLst>
                                    <p:set>
                                      <p:cBhvr>
                                        <p:cTn id="218" dur="1" fill="hold">
                                          <p:stCondLst>
                                            <p:cond delay="0"/>
                                          </p:stCondLst>
                                        </p:cTn>
                                        <p:tgtEl>
                                          <p:spTgt spid="49"/>
                                        </p:tgtEl>
                                        <p:attrNameLst>
                                          <p:attrName>style.visibility</p:attrName>
                                        </p:attrNameLst>
                                      </p:cBhvr>
                                      <p:to>
                                        <p:strVal val="visible"/>
                                      </p:to>
                                    </p:set>
                                    <p:anim calcmode="lin" valueType="num">
                                      <p:cBhvr>
                                        <p:cTn id="219" dur="500" fill="hold"/>
                                        <p:tgtEl>
                                          <p:spTgt spid="49"/>
                                        </p:tgtEl>
                                        <p:attrNameLst>
                                          <p:attrName>ppt_w</p:attrName>
                                        </p:attrNameLst>
                                      </p:cBhvr>
                                      <p:tavLst>
                                        <p:tav tm="0">
                                          <p:val>
                                            <p:fltVal val="0"/>
                                          </p:val>
                                        </p:tav>
                                        <p:tav tm="100000">
                                          <p:val>
                                            <p:strVal val="#ppt_w"/>
                                          </p:val>
                                        </p:tav>
                                      </p:tavLst>
                                    </p:anim>
                                    <p:anim calcmode="lin" valueType="num">
                                      <p:cBhvr>
                                        <p:cTn id="220" dur="500" fill="hold"/>
                                        <p:tgtEl>
                                          <p:spTgt spid="49"/>
                                        </p:tgtEl>
                                        <p:attrNameLst>
                                          <p:attrName>ppt_h</p:attrName>
                                        </p:attrNameLst>
                                      </p:cBhvr>
                                      <p:tavLst>
                                        <p:tav tm="0">
                                          <p:val>
                                            <p:fltVal val="0"/>
                                          </p:val>
                                        </p:tav>
                                        <p:tav tm="100000">
                                          <p:val>
                                            <p:strVal val="#ppt_h"/>
                                          </p:val>
                                        </p:tav>
                                      </p:tavLst>
                                    </p:anim>
                                    <p:animEffect transition="in" filter="fade">
                                      <p:cBhvr>
                                        <p:cTn id="221" dur="500"/>
                                        <p:tgtEl>
                                          <p:spTgt spid="49"/>
                                        </p:tgtEl>
                                      </p:cBhvr>
                                    </p:animEffect>
                                  </p:childTnLst>
                                </p:cTn>
                              </p:par>
                              <p:par>
                                <p:cTn id="222" presetID="53" presetClass="entr" presetSubtype="16" fill="hold" grpId="0" nodeType="withEffect">
                                  <p:stCondLst>
                                    <p:cond delay="12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500" fill="hold"/>
                                        <p:tgtEl>
                                          <p:spTgt spid="29"/>
                                        </p:tgtEl>
                                        <p:attrNameLst>
                                          <p:attrName>ppt_w</p:attrName>
                                        </p:attrNameLst>
                                      </p:cBhvr>
                                      <p:tavLst>
                                        <p:tav tm="0">
                                          <p:val>
                                            <p:fltVal val="0"/>
                                          </p:val>
                                        </p:tav>
                                        <p:tav tm="100000">
                                          <p:val>
                                            <p:strVal val="#ppt_w"/>
                                          </p:val>
                                        </p:tav>
                                      </p:tavLst>
                                    </p:anim>
                                    <p:anim calcmode="lin" valueType="num">
                                      <p:cBhvr>
                                        <p:cTn id="225" dur="500" fill="hold"/>
                                        <p:tgtEl>
                                          <p:spTgt spid="29"/>
                                        </p:tgtEl>
                                        <p:attrNameLst>
                                          <p:attrName>ppt_h</p:attrName>
                                        </p:attrNameLst>
                                      </p:cBhvr>
                                      <p:tavLst>
                                        <p:tav tm="0">
                                          <p:val>
                                            <p:fltVal val="0"/>
                                          </p:val>
                                        </p:tav>
                                        <p:tav tm="100000">
                                          <p:val>
                                            <p:strVal val="#ppt_h"/>
                                          </p:val>
                                        </p:tav>
                                      </p:tavLst>
                                    </p:anim>
                                    <p:animEffect transition="in" filter="fade">
                                      <p:cBhvr>
                                        <p:cTn id="226" dur="500"/>
                                        <p:tgtEl>
                                          <p:spTgt spid="29"/>
                                        </p:tgtEl>
                                      </p:cBhvr>
                                    </p:animEffect>
                                  </p:childTnLst>
                                </p:cTn>
                              </p:par>
                              <p:par>
                                <p:cTn id="227" presetID="53" presetClass="entr" presetSubtype="16" fill="hold" grpId="0" nodeType="withEffect">
                                  <p:stCondLst>
                                    <p:cond delay="1250"/>
                                  </p:stCondLst>
                                  <p:childTnLst>
                                    <p:set>
                                      <p:cBhvr>
                                        <p:cTn id="228" dur="1" fill="hold">
                                          <p:stCondLst>
                                            <p:cond delay="0"/>
                                          </p:stCondLst>
                                        </p:cTn>
                                        <p:tgtEl>
                                          <p:spTgt spid="43"/>
                                        </p:tgtEl>
                                        <p:attrNameLst>
                                          <p:attrName>style.visibility</p:attrName>
                                        </p:attrNameLst>
                                      </p:cBhvr>
                                      <p:to>
                                        <p:strVal val="visible"/>
                                      </p:to>
                                    </p:set>
                                    <p:anim calcmode="lin" valueType="num">
                                      <p:cBhvr>
                                        <p:cTn id="229" dur="500" fill="hold"/>
                                        <p:tgtEl>
                                          <p:spTgt spid="43"/>
                                        </p:tgtEl>
                                        <p:attrNameLst>
                                          <p:attrName>ppt_w</p:attrName>
                                        </p:attrNameLst>
                                      </p:cBhvr>
                                      <p:tavLst>
                                        <p:tav tm="0">
                                          <p:val>
                                            <p:fltVal val="0"/>
                                          </p:val>
                                        </p:tav>
                                        <p:tav tm="100000">
                                          <p:val>
                                            <p:strVal val="#ppt_w"/>
                                          </p:val>
                                        </p:tav>
                                      </p:tavLst>
                                    </p:anim>
                                    <p:anim calcmode="lin" valueType="num">
                                      <p:cBhvr>
                                        <p:cTn id="230" dur="500" fill="hold"/>
                                        <p:tgtEl>
                                          <p:spTgt spid="43"/>
                                        </p:tgtEl>
                                        <p:attrNameLst>
                                          <p:attrName>ppt_h</p:attrName>
                                        </p:attrNameLst>
                                      </p:cBhvr>
                                      <p:tavLst>
                                        <p:tav tm="0">
                                          <p:val>
                                            <p:fltVal val="0"/>
                                          </p:val>
                                        </p:tav>
                                        <p:tav tm="100000">
                                          <p:val>
                                            <p:strVal val="#ppt_h"/>
                                          </p:val>
                                        </p:tav>
                                      </p:tavLst>
                                    </p:anim>
                                    <p:animEffect transition="in" filter="fade">
                                      <p:cBhvr>
                                        <p:cTn id="231" dur="500"/>
                                        <p:tgtEl>
                                          <p:spTgt spid="43"/>
                                        </p:tgtEl>
                                      </p:cBhvr>
                                    </p:animEffect>
                                  </p:childTnLst>
                                </p:cTn>
                              </p:par>
                              <p:par>
                                <p:cTn id="232" presetID="53" presetClass="entr" presetSubtype="16" fill="hold" grpId="0" nodeType="withEffect">
                                  <p:stCondLst>
                                    <p:cond delay="1250"/>
                                  </p:stCondLst>
                                  <p:childTnLst>
                                    <p:set>
                                      <p:cBhvr>
                                        <p:cTn id="233" dur="1" fill="hold">
                                          <p:stCondLst>
                                            <p:cond delay="0"/>
                                          </p:stCondLst>
                                        </p:cTn>
                                        <p:tgtEl>
                                          <p:spTgt spid="16"/>
                                        </p:tgtEl>
                                        <p:attrNameLst>
                                          <p:attrName>style.visibility</p:attrName>
                                        </p:attrNameLst>
                                      </p:cBhvr>
                                      <p:to>
                                        <p:strVal val="visible"/>
                                      </p:to>
                                    </p:set>
                                    <p:anim calcmode="lin" valueType="num">
                                      <p:cBhvr>
                                        <p:cTn id="234" dur="500" fill="hold"/>
                                        <p:tgtEl>
                                          <p:spTgt spid="16"/>
                                        </p:tgtEl>
                                        <p:attrNameLst>
                                          <p:attrName>ppt_w</p:attrName>
                                        </p:attrNameLst>
                                      </p:cBhvr>
                                      <p:tavLst>
                                        <p:tav tm="0">
                                          <p:val>
                                            <p:fltVal val="0"/>
                                          </p:val>
                                        </p:tav>
                                        <p:tav tm="100000">
                                          <p:val>
                                            <p:strVal val="#ppt_w"/>
                                          </p:val>
                                        </p:tav>
                                      </p:tavLst>
                                    </p:anim>
                                    <p:anim calcmode="lin" valueType="num">
                                      <p:cBhvr>
                                        <p:cTn id="235" dur="500" fill="hold"/>
                                        <p:tgtEl>
                                          <p:spTgt spid="16"/>
                                        </p:tgtEl>
                                        <p:attrNameLst>
                                          <p:attrName>ppt_h</p:attrName>
                                        </p:attrNameLst>
                                      </p:cBhvr>
                                      <p:tavLst>
                                        <p:tav tm="0">
                                          <p:val>
                                            <p:fltVal val="0"/>
                                          </p:val>
                                        </p:tav>
                                        <p:tav tm="100000">
                                          <p:val>
                                            <p:strVal val="#ppt_h"/>
                                          </p:val>
                                        </p:tav>
                                      </p:tavLst>
                                    </p:anim>
                                    <p:animEffect transition="in" filter="fade">
                                      <p:cBhvr>
                                        <p:cTn id="236" dur="500"/>
                                        <p:tgtEl>
                                          <p:spTgt spid="16"/>
                                        </p:tgtEl>
                                      </p:cBhvr>
                                    </p:animEffect>
                                  </p:childTnLst>
                                </p:cTn>
                              </p:par>
                              <p:par>
                                <p:cTn id="237" presetID="53" presetClass="entr" presetSubtype="16" fill="hold" grpId="0" nodeType="withEffect">
                                  <p:stCondLst>
                                    <p:cond delay="1250"/>
                                  </p:stCondLst>
                                  <p:childTnLst>
                                    <p:set>
                                      <p:cBhvr>
                                        <p:cTn id="238" dur="1" fill="hold">
                                          <p:stCondLst>
                                            <p:cond delay="0"/>
                                          </p:stCondLst>
                                        </p:cTn>
                                        <p:tgtEl>
                                          <p:spTgt spid="17"/>
                                        </p:tgtEl>
                                        <p:attrNameLst>
                                          <p:attrName>style.visibility</p:attrName>
                                        </p:attrNameLst>
                                      </p:cBhvr>
                                      <p:to>
                                        <p:strVal val="visible"/>
                                      </p:to>
                                    </p:set>
                                    <p:anim calcmode="lin" valueType="num">
                                      <p:cBhvr>
                                        <p:cTn id="239" dur="500" fill="hold"/>
                                        <p:tgtEl>
                                          <p:spTgt spid="17"/>
                                        </p:tgtEl>
                                        <p:attrNameLst>
                                          <p:attrName>ppt_w</p:attrName>
                                        </p:attrNameLst>
                                      </p:cBhvr>
                                      <p:tavLst>
                                        <p:tav tm="0">
                                          <p:val>
                                            <p:fltVal val="0"/>
                                          </p:val>
                                        </p:tav>
                                        <p:tav tm="100000">
                                          <p:val>
                                            <p:strVal val="#ppt_w"/>
                                          </p:val>
                                        </p:tav>
                                      </p:tavLst>
                                    </p:anim>
                                    <p:anim calcmode="lin" valueType="num">
                                      <p:cBhvr>
                                        <p:cTn id="240" dur="500" fill="hold"/>
                                        <p:tgtEl>
                                          <p:spTgt spid="17"/>
                                        </p:tgtEl>
                                        <p:attrNameLst>
                                          <p:attrName>ppt_h</p:attrName>
                                        </p:attrNameLst>
                                      </p:cBhvr>
                                      <p:tavLst>
                                        <p:tav tm="0">
                                          <p:val>
                                            <p:fltVal val="0"/>
                                          </p:val>
                                        </p:tav>
                                        <p:tav tm="100000">
                                          <p:val>
                                            <p:strVal val="#ppt_h"/>
                                          </p:val>
                                        </p:tav>
                                      </p:tavLst>
                                    </p:anim>
                                    <p:animEffect transition="in" filter="fade">
                                      <p:cBhvr>
                                        <p:cTn id="241" dur="500"/>
                                        <p:tgtEl>
                                          <p:spTgt spid="17"/>
                                        </p:tgtEl>
                                      </p:cBhvr>
                                    </p:animEffect>
                                  </p:childTnLst>
                                </p:cTn>
                              </p:par>
                              <p:par>
                                <p:cTn id="242" presetID="53" presetClass="entr" presetSubtype="16" fill="hold" grpId="0" nodeType="withEffect">
                                  <p:stCondLst>
                                    <p:cond delay="1250"/>
                                  </p:stCondLst>
                                  <p:childTnLst>
                                    <p:set>
                                      <p:cBhvr>
                                        <p:cTn id="243" dur="1" fill="hold">
                                          <p:stCondLst>
                                            <p:cond delay="0"/>
                                          </p:stCondLst>
                                        </p:cTn>
                                        <p:tgtEl>
                                          <p:spTgt spid="33"/>
                                        </p:tgtEl>
                                        <p:attrNameLst>
                                          <p:attrName>style.visibility</p:attrName>
                                        </p:attrNameLst>
                                      </p:cBhvr>
                                      <p:to>
                                        <p:strVal val="visible"/>
                                      </p:to>
                                    </p:set>
                                    <p:anim calcmode="lin" valueType="num">
                                      <p:cBhvr>
                                        <p:cTn id="244" dur="500" fill="hold"/>
                                        <p:tgtEl>
                                          <p:spTgt spid="33"/>
                                        </p:tgtEl>
                                        <p:attrNameLst>
                                          <p:attrName>ppt_w</p:attrName>
                                        </p:attrNameLst>
                                      </p:cBhvr>
                                      <p:tavLst>
                                        <p:tav tm="0">
                                          <p:val>
                                            <p:fltVal val="0"/>
                                          </p:val>
                                        </p:tav>
                                        <p:tav tm="100000">
                                          <p:val>
                                            <p:strVal val="#ppt_w"/>
                                          </p:val>
                                        </p:tav>
                                      </p:tavLst>
                                    </p:anim>
                                    <p:anim calcmode="lin" valueType="num">
                                      <p:cBhvr>
                                        <p:cTn id="245" dur="500" fill="hold"/>
                                        <p:tgtEl>
                                          <p:spTgt spid="33"/>
                                        </p:tgtEl>
                                        <p:attrNameLst>
                                          <p:attrName>ppt_h</p:attrName>
                                        </p:attrNameLst>
                                      </p:cBhvr>
                                      <p:tavLst>
                                        <p:tav tm="0">
                                          <p:val>
                                            <p:fltVal val="0"/>
                                          </p:val>
                                        </p:tav>
                                        <p:tav tm="100000">
                                          <p:val>
                                            <p:strVal val="#ppt_h"/>
                                          </p:val>
                                        </p:tav>
                                      </p:tavLst>
                                    </p:anim>
                                    <p:animEffect transition="in" filter="fade">
                                      <p:cBhvr>
                                        <p:cTn id="246" dur="500"/>
                                        <p:tgtEl>
                                          <p:spTgt spid="33"/>
                                        </p:tgtEl>
                                      </p:cBhvr>
                                    </p:animEffect>
                                  </p:childTnLst>
                                </p:cTn>
                              </p:par>
                              <p:par>
                                <p:cTn id="247" presetID="53" presetClass="entr" presetSubtype="16" fill="hold" grpId="0" nodeType="withEffect">
                                  <p:stCondLst>
                                    <p:cond delay="1250"/>
                                  </p:stCondLst>
                                  <p:childTnLst>
                                    <p:set>
                                      <p:cBhvr>
                                        <p:cTn id="248" dur="1" fill="hold">
                                          <p:stCondLst>
                                            <p:cond delay="0"/>
                                          </p:stCondLst>
                                        </p:cTn>
                                        <p:tgtEl>
                                          <p:spTgt spid="38"/>
                                        </p:tgtEl>
                                        <p:attrNameLst>
                                          <p:attrName>style.visibility</p:attrName>
                                        </p:attrNameLst>
                                      </p:cBhvr>
                                      <p:to>
                                        <p:strVal val="visible"/>
                                      </p:to>
                                    </p:set>
                                    <p:anim calcmode="lin" valueType="num">
                                      <p:cBhvr>
                                        <p:cTn id="249" dur="500" fill="hold"/>
                                        <p:tgtEl>
                                          <p:spTgt spid="38"/>
                                        </p:tgtEl>
                                        <p:attrNameLst>
                                          <p:attrName>ppt_w</p:attrName>
                                        </p:attrNameLst>
                                      </p:cBhvr>
                                      <p:tavLst>
                                        <p:tav tm="0">
                                          <p:val>
                                            <p:fltVal val="0"/>
                                          </p:val>
                                        </p:tav>
                                        <p:tav tm="100000">
                                          <p:val>
                                            <p:strVal val="#ppt_w"/>
                                          </p:val>
                                        </p:tav>
                                      </p:tavLst>
                                    </p:anim>
                                    <p:anim calcmode="lin" valueType="num">
                                      <p:cBhvr>
                                        <p:cTn id="250" dur="500" fill="hold"/>
                                        <p:tgtEl>
                                          <p:spTgt spid="38"/>
                                        </p:tgtEl>
                                        <p:attrNameLst>
                                          <p:attrName>ppt_h</p:attrName>
                                        </p:attrNameLst>
                                      </p:cBhvr>
                                      <p:tavLst>
                                        <p:tav tm="0">
                                          <p:val>
                                            <p:fltVal val="0"/>
                                          </p:val>
                                        </p:tav>
                                        <p:tav tm="100000">
                                          <p:val>
                                            <p:strVal val="#ppt_h"/>
                                          </p:val>
                                        </p:tav>
                                      </p:tavLst>
                                    </p:anim>
                                    <p:animEffect transition="in" filter="fade">
                                      <p:cBhvr>
                                        <p:cTn id="251" dur="500"/>
                                        <p:tgtEl>
                                          <p:spTgt spid="38"/>
                                        </p:tgtEl>
                                      </p:cBhvr>
                                    </p:animEffect>
                                  </p:childTnLst>
                                </p:cTn>
                              </p:par>
                              <p:par>
                                <p:cTn id="252" presetID="53" presetClass="entr" presetSubtype="16" fill="hold" grpId="0" nodeType="withEffect">
                                  <p:stCondLst>
                                    <p:cond delay="1250"/>
                                  </p:stCondLst>
                                  <p:childTnLst>
                                    <p:set>
                                      <p:cBhvr>
                                        <p:cTn id="253" dur="1" fill="hold">
                                          <p:stCondLst>
                                            <p:cond delay="0"/>
                                          </p:stCondLst>
                                        </p:cTn>
                                        <p:tgtEl>
                                          <p:spTgt spid="8"/>
                                        </p:tgtEl>
                                        <p:attrNameLst>
                                          <p:attrName>style.visibility</p:attrName>
                                        </p:attrNameLst>
                                      </p:cBhvr>
                                      <p:to>
                                        <p:strVal val="visible"/>
                                      </p:to>
                                    </p:set>
                                    <p:anim calcmode="lin" valueType="num">
                                      <p:cBhvr>
                                        <p:cTn id="254" dur="500" fill="hold"/>
                                        <p:tgtEl>
                                          <p:spTgt spid="8"/>
                                        </p:tgtEl>
                                        <p:attrNameLst>
                                          <p:attrName>ppt_w</p:attrName>
                                        </p:attrNameLst>
                                      </p:cBhvr>
                                      <p:tavLst>
                                        <p:tav tm="0">
                                          <p:val>
                                            <p:fltVal val="0"/>
                                          </p:val>
                                        </p:tav>
                                        <p:tav tm="100000">
                                          <p:val>
                                            <p:strVal val="#ppt_w"/>
                                          </p:val>
                                        </p:tav>
                                      </p:tavLst>
                                    </p:anim>
                                    <p:anim calcmode="lin" valueType="num">
                                      <p:cBhvr>
                                        <p:cTn id="255" dur="500" fill="hold"/>
                                        <p:tgtEl>
                                          <p:spTgt spid="8"/>
                                        </p:tgtEl>
                                        <p:attrNameLst>
                                          <p:attrName>ppt_h</p:attrName>
                                        </p:attrNameLst>
                                      </p:cBhvr>
                                      <p:tavLst>
                                        <p:tav tm="0">
                                          <p:val>
                                            <p:fltVal val="0"/>
                                          </p:val>
                                        </p:tav>
                                        <p:tav tm="100000">
                                          <p:val>
                                            <p:strVal val="#ppt_h"/>
                                          </p:val>
                                        </p:tav>
                                      </p:tavLst>
                                    </p:anim>
                                    <p:animEffect transition="in" filter="fade">
                                      <p:cBhvr>
                                        <p:cTn id="256" dur="500"/>
                                        <p:tgtEl>
                                          <p:spTgt spid="8"/>
                                        </p:tgtEl>
                                      </p:cBhvr>
                                    </p:animEffect>
                                  </p:childTnLst>
                                </p:cTn>
                              </p:par>
                              <p:par>
                                <p:cTn id="257" presetID="22" presetClass="entr" presetSubtype="8" fill="hold" grpId="0" nodeType="withEffect">
                                  <p:stCondLst>
                                    <p:cond delay="1750"/>
                                  </p:stCondLst>
                                  <p:childTnLst>
                                    <p:set>
                                      <p:cBhvr>
                                        <p:cTn id="258" dur="1" fill="hold">
                                          <p:stCondLst>
                                            <p:cond delay="0"/>
                                          </p:stCondLst>
                                        </p:cTn>
                                        <p:tgtEl>
                                          <p:spTgt spid="58"/>
                                        </p:tgtEl>
                                        <p:attrNameLst>
                                          <p:attrName>style.visibility</p:attrName>
                                        </p:attrNameLst>
                                      </p:cBhvr>
                                      <p:to>
                                        <p:strVal val="visible"/>
                                      </p:to>
                                    </p:set>
                                    <p:animEffect transition="in" filter="wipe(left)">
                                      <p:cBhvr>
                                        <p:cTn id="259" dur="500"/>
                                        <p:tgtEl>
                                          <p:spTgt spid="58"/>
                                        </p:tgtEl>
                                      </p:cBhvr>
                                    </p:animEffect>
                                  </p:childTnLst>
                                </p:cTn>
                              </p:par>
                              <p:par>
                                <p:cTn id="260" presetID="22" presetClass="entr" presetSubtype="8" fill="hold" grpId="0" nodeType="withEffect">
                                  <p:stCondLst>
                                    <p:cond delay="1750"/>
                                  </p:stCondLst>
                                  <p:childTnLst>
                                    <p:set>
                                      <p:cBhvr>
                                        <p:cTn id="261" dur="1" fill="hold">
                                          <p:stCondLst>
                                            <p:cond delay="0"/>
                                          </p:stCondLst>
                                        </p:cTn>
                                        <p:tgtEl>
                                          <p:spTgt spid="62"/>
                                        </p:tgtEl>
                                        <p:attrNameLst>
                                          <p:attrName>style.visibility</p:attrName>
                                        </p:attrNameLst>
                                      </p:cBhvr>
                                      <p:to>
                                        <p:strVal val="visible"/>
                                      </p:to>
                                    </p:set>
                                    <p:animEffect transition="in" filter="wipe(left)">
                                      <p:cBhvr>
                                        <p:cTn id="2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60" grpId="0"/>
      <p:bldP spid="60" grpId="1"/>
      <p:bldP spid="58" grpId="0"/>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27915" y="720575"/>
            <a:ext cx="3336170" cy="923330"/>
          </a:xfrm>
          <a:prstGeom prst="rect">
            <a:avLst/>
          </a:prstGeom>
          <a:noFill/>
        </p:spPr>
        <p:txBody>
          <a:bodyPr wrap="none" rtlCol="0">
            <a:spAutoFit/>
          </a:bodyPr>
          <a:lstStyle/>
          <a:p>
            <a:r>
              <a:rPr lang="en-US" altLang="zh-CN" sz="5400" dirty="0"/>
              <a:t>CONTENT</a:t>
            </a:r>
            <a:endParaRPr lang="zh-CN" altLang="en-US" sz="5400" dirty="0"/>
          </a:p>
        </p:txBody>
      </p:sp>
      <p:cxnSp>
        <p:nvCxnSpPr>
          <p:cNvPr id="347" name="直接连接符 346"/>
          <p:cNvCxnSpPr/>
          <p:nvPr/>
        </p:nvCxnSpPr>
        <p:spPr>
          <a:xfrm>
            <a:off x="5069497" y="1817914"/>
            <a:ext cx="2053007" cy="0"/>
          </a:xfrm>
          <a:prstGeom prst="line">
            <a:avLst/>
          </a:prstGeom>
          <a:ln w="444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1" name="直接连接符 400"/>
          <p:cNvCxnSpPr/>
          <p:nvPr/>
        </p:nvCxnSpPr>
        <p:spPr>
          <a:xfrm>
            <a:off x="0" y="3924300"/>
            <a:ext cx="12192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02" name="椭圆 401"/>
          <p:cNvSpPr/>
          <p:nvPr/>
        </p:nvSpPr>
        <p:spPr>
          <a:xfrm rot="11174285">
            <a:off x="2098591"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3" name="椭圆 402"/>
          <p:cNvSpPr/>
          <p:nvPr/>
        </p:nvSpPr>
        <p:spPr>
          <a:xfrm rot="11174285">
            <a:off x="3402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4" name="椭圆 403"/>
          <p:cNvSpPr/>
          <p:nvPr/>
        </p:nvSpPr>
        <p:spPr>
          <a:xfrm rot="11174285">
            <a:off x="33470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5" name="椭圆 404"/>
          <p:cNvSpPr/>
          <p:nvPr/>
        </p:nvSpPr>
        <p:spPr>
          <a:xfrm rot="11174285">
            <a:off x="7000792"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6" name="椭圆 405"/>
          <p:cNvSpPr/>
          <p:nvPr/>
        </p:nvSpPr>
        <p:spPr>
          <a:xfrm rot="11174285">
            <a:off x="53186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7" name="椭圆 406"/>
          <p:cNvSpPr/>
          <p:nvPr/>
        </p:nvSpPr>
        <p:spPr>
          <a:xfrm rot="11174285">
            <a:off x="83254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8" name="椭圆 407"/>
          <p:cNvSpPr/>
          <p:nvPr/>
        </p:nvSpPr>
        <p:spPr>
          <a:xfrm rot="11174285">
            <a:off x="9790696" y="3864650"/>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9" name="椭圆 408"/>
          <p:cNvSpPr/>
          <p:nvPr/>
        </p:nvSpPr>
        <p:spPr>
          <a:xfrm rot="11174285">
            <a:off x="11115394" y="3784511"/>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10" name="直接连接符 409"/>
          <p:cNvCxnSpPr>
            <a:stCxn id="403" idx="3"/>
          </p:cNvCxnSpPr>
          <p:nvPr/>
        </p:nvCxnSpPr>
        <p:spPr>
          <a:xfrm flipV="1">
            <a:off x="539772" y="3547264"/>
            <a:ext cx="686767" cy="269854"/>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1" name="直接连接符 410"/>
          <p:cNvCxnSpPr>
            <a:endCxn id="402" idx="5"/>
          </p:cNvCxnSpPr>
          <p:nvPr/>
        </p:nvCxnSpPr>
        <p:spPr>
          <a:xfrm>
            <a:off x="1226539" y="3547264"/>
            <a:ext cx="902127" cy="33510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2" name="直接连接符 411"/>
          <p:cNvCxnSpPr>
            <a:stCxn id="402" idx="1"/>
            <a:endCxn id="414" idx="5"/>
          </p:cNvCxnSpPr>
          <p:nvPr/>
        </p:nvCxnSpPr>
        <p:spPr>
          <a:xfrm>
            <a:off x="2229378" y="4007798"/>
            <a:ext cx="340215" cy="663745"/>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a:stCxn id="414" idx="3"/>
            <a:endCxn id="404" idx="7"/>
          </p:cNvCxnSpPr>
          <p:nvPr/>
        </p:nvCxnSpPr>
        <p:spPr>
          <a:xfrm flipV="1">
            <a:off x="2651615" y="3968413"/>
            <a:ext cx="720383" cy="71209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14" name="椭圆 413"/>
          <p:cNvSpPr/>
          <p:nvPr/>
        </p:nvSpPr>
        <p:spPr>
          <a:xfrm rot="11174285">
            <a:off x="2547778" y="4658694"/>
            <a:ext cx="116686" cy="1166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15" name="直接连接符 414"/>
          <p:cNvCxnSpPr>
            <a:stCxn id="404" idx="3"/>
            <a:endCxn id="417" idx="6"/>
          </p:cNvCxnSpPr>
          <p:nvPr/>
        </p:nvCxnSpPr>
        <p:spPr>
          <a:xfrm flipV="1">
            <a:off x="3548370" y="3460593"/>
            <a:ext cx="995445" cy="36620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06" idx="5"/>
          </p:cNvCxnSpPr>
          <p:nvPr/>
        </p:nvCxnSpPr>
        <p:spPr>
          <a:xfrm flipH="1" flipV="1">
            <a:off x="4632960" y="3463290"/>
            <a:ext cx="727612" cy="336601"/>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17" name="椭圆 416"/>
          <p:cNvSpPr/>
          <p:nvPr/>
        </p:nvSpPr>
        <p:spPr>
          <a:xfrm rot="11174285">
            <a:off x="4543512" y="3414972"/>
            <a:ext cx="102364" cy="1023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18" name="直接连接符 417"/>
          <p:cNvCxnSpPr>
            <a:endCxn id="420" idx="5"/>
          </p:cNvCxnSpPr>
          <p:nvPr/>
        </p:nvCxnSpPr>
        <p:spPr>
          <a:xfrm>
            <a:off x="5403840" y="3910377"/>
            <a:ext cx="203413" cy="431055"/>
          </a:xfrm>
          <a:prstGeom prst="line">
            <a:avLst/>
          </a:prstGeom>
          <a:ln>
            <a:solidFill>
              <a:schemeClr val="tx1">
                <a:alpha val="51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05" idx="7"/>
            <a:endCxn id="420" idx="2"/>
          </p:cNvCxnSpPr>
          <p:nvPr/>
        </p:nvCxnSpPr>
        <p:spPr>
          <a:xfrm flipH="1">
            <a:off x="5731596" y="3995438"/>
            <a:ext cx="1286911" cy="41417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0" name="椭圆 419"/>
          <p:cNvSpPr/>
          <p:nvPr/>
        </p:nvSpPr>
        <p:spPr>
          <a:xfrm rot="11174285">
            <a:off x="5578556" y="4324528"/>
            <a:ext cx="153494" cy="15349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21" name="直接连接符 420"/>
          <p:cNvCxnSpPr>
            <a:endCxn id="405" idx="3"/>
          </p:cNvCxnSpPr>
          <p:nvPr/>
        </p:nvCxnSpPr>
        <p:spPr>
          <a:xfrm flipH="1">
            <a:off x="7143939" y="3338513"/>
            <a:ext cx="1857188" cy="556213"/>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08" idx="5"/>
            <a:endCxn id="423" idx="2"/>
          </p:cNvCxnSpPr>
          <p:nvPr/>
        </p:nvCxnSpPr>
        <p:spPr>
          <a:xfrm flipH="1" flipV="1">
            <a:off x="9214086" y="3327985"/>
            <a:ext cx="606685" cy="55438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3" name="椭圆 422"/>
          <p:cNvSpPr/>
          <p:nvPr/>
        </p:nvSpPr>
        <p:spPr>
          <a:xfrm rot="11174285">
            <a:off x="8990541" y="3203700"/>
            <a:ext cx="224209" cy="22420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24" name="直接连接符 423"/>
          <p:cNvCxnSpPr>
            <a:endCxn id="407" idx="1"/>
          </p:cNvCxnSpPr>
          <p:nvPr/>
        </p:nvCxnSpPr>
        <p:spPr>
          <a:xfrm flipH="1" flipV="1">
            <a:off x="8509391" y="3985792"/>
            <a:ext cx="1231057" cy="54652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09" idx="7"/>
          </p:cNvCxnSpPr>
          <p:nvPr/>
        </p:nvCxnSpPr>
        <p:spPr>
          <a:xfrm flipH="1">
            <a:off x="9744077" y="3968412"/>
            <a:ext cx="1396225" cy="57025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6" name="文本框 425"/>
          <p:cNvSpPr txBox="1"/>
          <p:nvPr/>
        </p:nvSpPr>
        <p:spPr>
          <a:xfrm>
            <a:off x="370459" y="2995581"/>
            <a:ext cx="1761591" cy="584775"/>
          </a:xfrm>
          <a:prstGeom prst="rect">
            <a:avLst/>
          </a:prstGeom>
          <a:noFill/>
        </p:spPr>
        <p:txBody>
          <a:bodyPr wrap="square" rtlCol="0">
            <a:spAutoFit/>
          </a:bodyPr>
          <a:lstStyle/>
          <a:p>
            <a:pPr algn="ctr"/>
            <a:r>
              <a:rPr lang="en-US" altLang="zh-CN" sz="3200" dirty="0"/>
              <a:t>01</a:t>
            </a:r>
            <a:endParaRPr lang="zh-CN" altLang="en-US" sz="3200" dirty="0"/>
          </a:p>
        </p:txBody>
      </p:sp>
      <p:sp>
        <p:nvSpPr>
          <p:cNvPr id="427" name="文本框 426"/>
          <p:cNvSpPr txBox="1"/>
          <p:nvPr/>
        </p:nvSpPr>
        <p:spPr>
          <a:xfrm>
            <a:off x="1823307" y="4880886"/>
            <a:ext cx="1761591" cy="584775"/>
          </a:xfrm>
          <a:prstGeom prst="rect">
            <a:avLst/>
          </a:prstGeom>
          <a:noFill/>
        </p:spPr>
        <p:txBody>
          <a:bodyPr wrap="square" rtlCol="0">
            <a:spAutoFit/>
          </a:bodyPr>
          <a:lstStyle/>
          <a:p>
            <a:pPr algn="ctr"/>
            <a:r>
              <a:rPr lang="en-US" altLang="zh-CN" sz="3200" dirty="0"/>
              <a:t>02</a:t>
            </a:r>
            <a:endParaRPr lang="zh-CN" altLang="en-US" sz="3200" dirty="0"/>
          </a:p>
        </p:txBody>
      </p:sp>
      <p:sp>
        <p:nvSpPr>
          <p:cNvPr id="428" name="文本框 427"/>
          <p:cNvSpPr txBox="1"/>
          <p:nvPr/>
        </p:nvSpPr>
        <p:spPr>
          <a:xfrm>
            <a:off x="3782335" y="2811362"/>
            <a:ext cx="1761591" cy="584775"/>
          </a:xfrm>
          <a:prstGeom prst="rect">
            <a:avLst/>
          </a:prstGeom>
          <a:noFill/>
        </p:spPr>
        <p:txBody>
          <a:bodyPr wrap="square" rtlCol="0">
            <a:spAutoFit/>
          </a:bodyPr>
          <a:lstStyle/>
          <a:p>
            <a:pPr algn="ctr"/>
            <a:r>
              <a:rPr lang="en-US" altLang="zh-CN" sz="3200" dirty="0"/>
              <a:t>03</a:t>
            </a:r>
            <a:endParaRPr lang="zh-CN" altLang="en-US" sz="3200" dirty="0"/>
          </a:p>
        </p:txBody>
      </p:sp>
      <p:sp>
        <p:nvSpPr>
          <p:cNvPr id="429" name="文本框 428"/>
          <p:cNvSpPr txBox="1"/>
          <p:nvPr/>
        </p:nvSpPr>
        <p:spPr>
          <a:xfrm>
            <a:off x="8859652" y="4602761"/>
            <a:ext cx="1761591" cy="584775"/>
          </a:xfrm>
          <a:prstGeom prst="rect">
            <a:avLst/>
          </a:prstGeom>
          <a:noFill/>
        </p:spPr>
        <p:txBody>
          <a:bodyPr wrap="square" rtlCol="0">
            <a:spAutoFit/>
          </a:bodyPr>
          <a:lstStyle/>
          <a:p>
            <a:pPr algn="ctr"/>
            <a:r>
              <a:rPr lang="en-US" altLang="zh-CN" sz="3200" dirty="0"/>
              <a:t>04</a:t>
            </a:r>
            <a:endParaRPr lang="zh-CN" altLang="en-US" sz="3200" dirty="0"/>
          </a:p>
        </p:txBody>
      </p:sp>
      <p:sp>
        <p:nvSpPr>
          <p:cNvPr id="430" name="矩形 429"/>
          <p:cNvSpPr/>
          <p:nvPr/>
        </p:nvSpPr>
        <p:spPr>
          <a:xfrm>
            <a:off x="1532948" y="3008008"/>
            <a:ext cx="3309767" cy="461665"/>
          </a:xfrm>
          <a:prstGeom prst="rect">
            <a:avLst/>
          </a:prstGeom>
        </p:spPr>
        <p:txBody>
          <a:bodyPr wrap="square">
            <a:spAutoFit/>
          </a:bodyPr>
          <a:lstStyle/>
          <a:p>
            <a:r>
              <a:rPr lang="zh-CN" altLang="en-US" sz="2400" dirty="0">
                <a:solidFill>
                  <a:schemeClr val="tx2"/>
                </a:solidFill>
              </a:rPr>
              <a:t>背景</a:t>
            </a:r>
          </a:p>
        </p:txBody>
      </p:sp>
      <p:sp>
        <p:nvSpPr>
          <p:cNvPr id="431" name="矩形 430"/>
          <p:cNvSpPr/>
          <p:nvPr/>
        </p:nvSpPr>
        <p:spPr>
          <a:xfrm>
            <a:off x="2997109" y="5173273"/>
            <a:ext cx="1415772" cy="461665"/>
          </a:xfrm>
          <a:prstGeom prst="rect">
            <a:avLst/>
          </a:prstGeom>
        </p:spPr>
        <p:txBody>
          <a:bodyPr wrap="none">
            <a:spAutoFit/>
          </a:bodyPr>
          <a:lstStyle/>
          <a:p>
            <a:r>
              <a:rPr lang="zh-CN" altLang="en-US" sz="2400" dirty="0">
                <a:solidFill>
                  <a:schemeClr val="tx2"/>
                </a:solidFill>
              </a:rPr>
              <a:t>程序设计</a:t>
            </a:r>
          </a:p>
        </p:txBody>
      </p:sp>
      <p:sp>
        <p:nvSpPr>
          <p:cNvPr id="432" name="矩形 431"/>
          <p:cNvSpPr/>
          <p:nvPr/>
        </p:nvSpPr>
        <p:spPr>
          <a:xfrm>
            <a:off x="5084847" y="2924258"/>
            <a:ext cx="1415772" cy="461665"/>
          </a:xfrm>
          <a:prstGeom prst="rect">
            <a:avLst/>
          </a:prstGeom>
        </p:spPr>
        <p:txBody>
          <a:bodyPr wrap="none">
            <a:spAutoFit/>
          </a:bodyPr>
          <a:lstStyle/>
          <a:p>
            <a:r>
              <a:rPr lang="zh-CN" altLang="en-US" sz="2400" dirty="0">
                <a:solidFill>
                  <a:schemeClr val="tx2"/>
                </a:solidFill>
              </a:rPr>
              <a:t>代码实现</a:t>
            </a:r>
          </a:p>
        </p:txBody>
      </p:sp>
      <p:sp>
        <p:nvSpPr>
          <p:cNvPr id="433" name="矩形 432"/>
          <p:cNvSpPr/>
          <p:nvPr/>
        </p:nvSpPr>
        <p:spPr>
          <a:xfrm>
            <a:off x="9929450" y="5027152"/>
            <a:ext cx="800219" cy="461665"/>
          </a:xfrm>
          <a:prstGeom prst="rect">
            <a:avLst/>
          </a:prstGeom>
        </p:spPr>
        <p:txBody>
          <a:bodyPr wrap="none">
            <a:spAutoFit/>
          </a:bodyPr>
          <a:lstStyle/>
          <a:p>
            <a:r>
              <a:rPr lang="zh-CN" altLang="en-US" sz="2400" dirty="0">
                <a:solidFill>
                  <a:schemeClr val="tx2"/>
                </a:solidFill>
              </a:rPr>
              <a:t>总结</a:t>
            </a:r>
          </a:p>
        </p:txBody>
      </p:sp>
      <p:sp>
        <p:nvSpPr>
          <p:cNvPr id="434" name="椭圆 433"/>
          <p:cNvSpPr/>
          <p:nvPr/>
        </p:nvSpPr>
        <p:spPr>
          <a:xfrm rot="11174285">
            <a:off x="1197640" y="3526741"/>
            <a:ext cx="50995" cy="5099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5" name="椭圆 434"/>
          <p:cNvSpPr/>
          <p:nvPr/>
        </p:nvSpPr>
        <p:spPr>
          <a:xfrm rot="11174285">
            <a:off x="9728818" y="4520349"/>
            <a:ext cx="50995" cy="509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30000" fill="hold" grpId="1" nodeType="withEffect">
                                  <p:stCondLst>
                                    <p:cond delay="0"/>
                                  </p:stCondLst>
                                  <p:childTnLst>
                                    <p:animMotion origin="layout" path="M 0 -3.7037E-6 L 0 -0.1243 " pathEditMode="relative" rAng="0" ptsTypes="AA">
                                      <p:cBhvr>
                                        <p:cTn id="9" dur="750" spd="-100000" fill="hold"/>
                                        <p:tgtEl>
                                          <p:spTgt spid="2"/>
                                        </p:tgtEl>
                                        <p:attrNameLst>
                                          <p:attrName>ppt_x</p:attrName>
                                          <p:attrName>ppt_y</p:attrName>
                                        </p:attrNameLst>
                                      </p:cBhvr>
                                      <p:rCtr x="0" y="-6227"/>
                                    </p:animMotion>
                                  </p:childTnLst>
                                </p:cTn>
                              </p:par>
                              <p:par>
                                <p:cTn id="10" presetID="16" presetClass="entr" presetSubtype="37" fill="hold" nodeType="withEffect">
                                  <p:stCondLst>
                                    <p:cond delay="0"/>
                                  </p:stCondLst>
                                  <p:childTnLst>
                                    <p:set>
                                      <p:cBhvr>
                                        <p:cTn id="11" dur="1" fill="hold">
                                          <p:stCondLst>
                                            <p:cond delay="0"/>
                                          </p:stCondLst>
                                        </p:cTn>
                                        <p:tgtEl>
                                          <p:spTgt spid="347"/>
                                        </p:tgtEl>
                                        <p:attrNameLst>
                                          <p:attrName>style.visibility</p:attrName>
                                        </p:attrNameLst>
                                      </p:cBhvr>
                                      <p:to>
                                        <p:strVal val="visible"/>
                                      </p:to>
                                    </p:set>
                                    <p:animEffect transition="in" filter="barn(outVertical)">
                                      <p:cBhvr>
                                        <p:cTn id="12" dur="500"/>
                                        <p:tgtEl>
                                          <p:spTgt spid="347"/>
                                        </p:tgtEl>
                                      </p:cBhvr>
                                    </p:animEffect>
                                  </p:childTnLst>
                                </p:cTn>
                              </p:par>
                              <p:par>
                                <p:cTn id="13" presetID="31" presetClass="entr" presetSubtype="0" fill="hold" nodeType="withEffect">
                                  <p:stCondLst>
                                    <p:cond delay="250"/>
                                  </p:stCondLst>
                                  <p:childTnLst>
                                    <p:set>
                                      <p:cBhvr>
                                        <p:cTn id="14" dur="1" fill="hold">
                                          <p:stCondLst>
                                            <p:cond delay="0"/>
                                          </p:stCondLst>
                                        </p:cTn>
                                        <p:tgtEl>
                                          <p:spTgt spid="410"/>
                                        </p:tgtEl>
                                        <p:attrNameLst>
                                          <p:attrName>style.visibility</p:attrName>
                                        </p:attrNameLst>
                                      </p:cBhvr>
                                      <p:to>
                                        <p:strVal val="visible"/>
                                      </p:to>
                                    </p:set>
                                    <p:anim calcmode="lin" valueType="num">
                                      <p:cBhvr>
                                        <p:cTn id="15" dur="1000" fill="hold"/>
                                        <p:tgtEl>
                                          <p:spTgt spid="410"/>
                                        </p:tgtEl>
                                        <p:attrNameLst>
                                          <p:attrName>ppt_w</p:attrName>
                                        </p:attrNameLst>
                                      </p:cBhvr>
                                      <p:tavLst>
                                        <p:tav tm="0">
                                          <p:val>
                                            <p:fltVal val="0"/>
                                          </p:val>
                                        </p:tav>
                                        <p:tav tm="100000">
                                          <p:val>
                                            <p:strVal val="#ppt_w"/>
                                          </p:val>
                                        </p:tav>
                                      </p:tavLst>
                                    </p:anim>
                                    <p:anim calcmode="lin" valueType="num">
                                      <p:cBhvr>
                                        <p:cTn id="16" dur="1000" fill="hold"/>
                                        <p:tgtEl>
                                          <p:spTgt spid="410"/>
                                        </p:tgtEl>
                                        <p:attrNameLst>
                                          <p:attrName>ppt_h</p:attrName>
                                        </p:attrNameLst>
                                      </p:cBhvr>
                                      <p:tavLst>
                                        <p:tav tm="0">
                                          <p:val>
                                            <p:fltVal val="0"/>
                                          </p:val>
                                        </p:tav>
                                        <p:tav tm="100000">
                                          <p:val>
                                            <p:strVal val="#ppt_h"/>
                                          </p:val>
                                        </p:tav>
                                      </p:tavLst>
                                    </p:anim>
                                    <p:anim calcmode="lin" valueType="num">
                                      <p:cBhvr>
                                        <p:cTn id="17" dur="1000" fill="hold"/>
                                        <p:tgtEl>
                                          <p:spTgt spid="410"/>
                                        </p:tgtEl>
                                        <p:attrNameLst>
                                          <p:attrName>style.rotation</p:attrName>
                                        </p:attrNameLst>
                                      </p:cBhvr>
                                      <p:tavLst>
                                        <p:tav tm="0">
                                          <p:val>
                                            <p:fltVal val="90"/>
                                          </p:val>
                                        </p:tav>
                                        <p:tav tm="100000">
                                          <p:val>
                                            <p:fltVal val="0"/>
                                          </p:val>
                                        </p:tav>
                                      </p:tavLst>
                                    </p:anim>
                                    <p:animEffect transition="in" filter="fade">
                                      <p:cBhvr>
                                        <p:cTn id="18" dur="1000"/>
                                        <p:tgtEl>
                                          <p:spTgt spid="410"/>
                                        </p:tgtEl>
                                      </p:cBhvr>
                                    </p:animEffect>
                                  </p:childTnLst>
                                </p:cTn>
                              </p:par>
                              <p:par>
                                <p:cTn id="19" presetID="31" presetClass="entr" presetSubtype="0" fill="hold" nodeType="withEffect">
                                  <p:stCondLst>
                                    <p:cond delay="250"/>
                                  </p:stCondLst>
                                  <p:childTnLst>
                                    <p:set>
                                      <p:cBhvr>
                                        <p:cTn id="20" dur="1" fill="hold">
                                          <p:stCondLst>
                                            <p:cond delay="0"/>
                                          </p:stCondLst>
                                        </p:cTn>
                                        <p:tgtEl>
                                          <p:spTgt spid="411"/>
                                        </p:tgtEl>
                                        <p:attrNameLst>
                                          <p:attrName>style.visibility</p:attrName>
                                        </p:attrNameLst>
                                      </p:cBhvr>
                                      <p:to>
                                        <p:strVal val="visible"/>
                                      </p:to>
                                    </p:set>
                                    <p:anim calcmode="lin" valueType="num">
                                      <p:cBhvr>
                                        <p:cTn id="21" dur="1000" fill="hold"/>
                                        <p:tgtEl>
                                          <p:spTgt spid="411"/>
                                        </p:tgtEl>
                                        <p:attrNameLst>
                                          <p:attrName>ppt_w</p:attrName>
                                        </p:attrNameLst>
                                      </p:cBhvr>
                                      <p:tavLst>
                                        <p:tav tm="0">
                                          <p:val>
                                            <p:fltVal val="0"/>
                                          </p:val>
                                        </p:tav>
                                        <p:tav tm="100000">
                                          <p:val>
                                            <p:strVal val="#ppt_w"/>
                                          </p:val>
                                        </p:tav>
                                      </p:tavLst>
                                    </p:anim>
                                    <p:anim calcmode="lin" valueType="num">
                                      <p:cBhvr>
                                        <p:cTn id="22" dur="1000" fill="hold"/>
                                        <p:tgtEl>
                                          <p:spTgt spid="411"/>
                                        </p:tgtEl>
                                        <p:attrNameLst>
                                          <p:attrName>ppt_h</p:attrName>
                                        </p:attrNameLst>
                                      </p:cBhvr>
                                      <p:tavLst>
                                        <p:tav tm="0">
                                          <p:val>
                                            <p:fltVal val="0"/>
                                          </p:val>
                                        </p:tav>
                                        <p:tav tm="100000">
                                          <p:val>
                                            <p:strVal val="#ppt_h"/>
                                          </p:val>
                                        </p:tav>
                                      </p:tavLst>
                                    </p:anim>
                                    <p:anim calcmode="lin" valueType="num">
                                      <p:cBhvr>
                                        <p:cTn id="23" dur="1000" fill="hold"/>
                                        <p:tgtEl>
                                          <p:spTgt spid="411"/>
                                        </p:tgtEl>
                                        <p:attrNameLst>
                                          <p:attrName>style.rotation</p:attrName>
                                        </p:attrNameLst>
                                      </p:cBhvr>
                                      <p:tavLst>
                                        <p:tav tm="0">
                                          <p:val>
                                            <p:fltVal val="90"/>
                                          </p:val>
                                        </p:tav>
                                        <p:tav tm="100000">
                                          <p:val>
                                            <p:fltVal val="0"/>
                                          </p:val>
                                        </p:tav>
                                      </p:tavLst>
                                    </p:anim>
                                    <p:animEffect transition="in" filter="fade">
                                      <p:cBhvr>
                                        <p:cTn id="24" dur="1000"/>
                                        <p:tgtEl>
                                          <p:spTgt spid="411"/>
                                        </p:tgtEl>
                                      </p:cBhvr>
                                    </p:animEffect>
                                  </p:childTnLst>
                                </p:cTn>
                              </p:par>
                              <p:par>
                                <p:cTn id="25" presetID="31" presetClass="entr" presetSubtype="0" fill="hold" nodeType="withEffect">
                                  <p:stCondLst>
                                    <p:cond delay="250"/>
                                  </p:stCondLst>
                                  <p:childTnLst>
                                    <p:set>
                                      <p:cBhvr>
                                        <p:cTn id="26" dur="1" fill="hold">
                                          <p:stCondLst>
                                            <p:cond delay="0"/>
                                          </p:stCondLst>
                                        </p:cTn>
                                        <p:tgtEl>
                                          <p:spTgt spid="412"/>
                                        </p:tgtEl>
                                        <p:attrNameLst>
                                          <p:attrName>style.visibility</p:attrName>
                                        </p:attrNameLst>
                                      </p:cBhvr>
                                      <p:to>
                                        <p:strVal val="visible"/>
                                      </p:to>
                                    </p:set>
                                    <p:anim calcmode="lin" valueType="num">
                                      <p:cBhvr>
                                        <p:cTn id="27" dur="1000" fill="hold"/>
                                        <p:tgtEl>
                                          <p:spTgt spid="412"/>
                                        </p:tgtEl>
                                        <p:attrNameLst>
                                          <p:attrName>ppt_w</p:attrName>
                                        </p:attrNameLst>
                                      </p:cBhvr>
                                      <p:tavLst>
                                        <p:tav tm="0">
                                          <p:val>
                                            <p:fltVal val="0"/>
                                          </p:val>
                                        </p:tav>
                                        <p:tav tm="100000">
                                          <p:val>
                                            <p:strVal val="#ppt_w"/>
                                          </p:val>
                                        </p:tav>
                                      </p:tavLst>
                                    </p:anim>
                                    <p:anim calcmode="lin" valueType="num">
                                      <p:cBhvr>
                                        <p:cTn id="28" dur="1000" fill="hold"/>
                                        <p:tgtEl>
                                          <p:spTgt spid="412"/>
                                        </p:tgtEl>
                                        <p:attrNameLst>
                                          <p:attrName>ppt_h</p:attrName>
                                        </p:attrNameLst>
                                      </p:cBhvr>
                                      <p:tavLst>
                                        <p:tav tm="0">
                                          <p:val>
                                            <p:fltVal val="0"/>
                                          </p:val>
                                        </p:tav>
                                        <p:tav tm="100000">
                                          <p:val>
                                            <p:strVal val="#ppt_h"/>
                                          </p:val>
                                        </p:tav>
                                      </p:tavLst>
                                    </p:anim>
                                    <p:anim calcmode="lin" valueType="num">
                                      <p:cBhvr>
                                        <p:cTn id="29" dur="1000" fill="hold"/>
                                        <p:tgtEl>
                                          <p:spTgt spid="412"/>
                                        </p:tgtEl>
                                        <p:attrNameLst>
                                          <p:attrName>style.rotation</p:attrName>
                                        </p:attrNameLst>
                                      </p:cBhvr>
                                      <p:tavLst>
                                        <p:tav tm="0">
                                          <p:val>
                                            <p:fltVal val="90"/>
                                          </p:val>
                                        </p:tav>
                                        <p:tav tm="100000">
                                          <p:val>
                                            <p:fltVal val="0"/>
                                          </p:val>
                                        </p:tav>
                                      </p:tavLst>
                                    </p:anim>
                                    <p:animEffect transition="in" filter="fade">
                                      <p:cBhvr>
                                        <p:cTn id="30" dur="1000"/>
                                        <p:tgtEl>
                                          <p:spTgt spid="412"/>
                                        </p:tgtEl>
                                      </p:cBhvr>
                                    </p:animEffect>
                                  </p:childTnLst>
                                </p:cTn>
                              </p:par>
                              <p:par>
                                <p:cTn id="31" presetID="31" presetClass="entr" presetSubtype="0" fill="hold" nodeType="withEffect">
                                  <p:stCondLst>
                                    <p:cond delay="250"/>
                                  </p:stCondLst>
                                  <p:childTnLst>
                                    <p:set>
                                      <p:cBhvr>
                                        <p:cTn id="32" dur="1" fill="hold">
                                          <p:stCondLst>
                                            <p:cond delay="0"/>
                                          </p:stCondLst>
                                        </p:cTn>
                                        <p:tgtEl>
                                          <p:spTgt spid="413"/>
                                        </p:tgtEl>
                                        <p:attrNameLst>
                                          <p:attrName>style.visibility</p:attrName>
                                        </p:attrNameLst>
                                      </p:cBhvr>
                                      <p:to>
                                        <p:strVal val="visible"/>
                                      </p:to>
                                    </p:set>
                                    <p:anim calcmode="lin" valueType="num">
                                      <p:cBhvr>
                                        <p:cTn id="33" dur="1000" fill="hold"/>
                                        <p:tgtEl>
                                          <p:spTgt spid="413"/>
                                        </p:tgtEl>
                                        <p:attrNameLst>
                                          <p:attrName>ppt_w</p:attrName>
                                        </p:attrNameLst>
                                      </p:cBhvr>
                                      <p:tavLst>
                                        <p:tav tm="0">
                                          <p:val>
                                            <p:fltVal val="0"/>
                                          </p:val>
                                        </p:tav>
                                        <p:tav tm="100000">
                                          <p:val>
                                            <p:strVal val="#ppt_w"/>
                                          </p:val>
                                        </p:tav>
                                      </p:tavLst>
                                    </p:anim>
                                    <p:anim calcmode="lin" valueType="num">
                                      <p:cBhvr>
                                        <p:cTn id="34" dur="1000" fill="hold"/>
                                        <p:tgtEl>
                                          <p:spTgt spid="413"/>
                                        </p:tgtEl>
                                        <p:attrNameLst>
                                          <p:attrName>ppt_h</p:attrName>
                                        </p:attrNameLst>
                                      </p:cBhvr>
                                      <p:tavLst>
                                        <p:tav tm="0">
                                          <p:val>
                                            <p:fltVal val="0"/>
                                          </p:val>
                                        </p:tav>
                                        <p:tav tm="100000">
                                          <p:val>
                                            <p:strVal val="#ppt_h"/>
                                          </p:val>
                                        </p:tav>
                                      </p:tavLst>
                                    </p:anim>
                                    <p:anim calcmode="lin" valueType="num">
                                      <p:cBhvr>
                                        <p:cTn id="35" dur="1000" fill="hold"/>
                                        <p:tgtEl>
                                          <p:spTgt spid="413"/>
                                        </p:tgtEl>
                                        <p:attrNameLst>
                                          <p:attrName>style.rotation</p:attrName>
                                        </p:attrNameLst>
                                      </p:cBhvr>
                                      <p:tavLst>
                                        <p:tav tm="0">
                                          <p:val>
                                            <p:fltVal val="90"/>
                                          </p:val>
                                        </p:tav>
                                        <p:tav tm="100000">
                                          <p:val>
                                            <p:fltVal val="0"/>
                                          </p:val>
                                        </p:tav>
                                      </p:tavLst>
                                    </p:anim>
                                    <p:animEffect transition="in" filter="fade">
                                      <p:cBhvr>
                                        <p:cTn id="36" dur="1000"/>
                                        <p:tgtEl>
                                          <p:spTgt spid="413"/>
                                        </p:tgtEl>
                                      </p:cBhvr>
                                    </p:animEffect>
                                  </p:childTnLst>
                                </p:cTn>
                              </p:par>
                              <p:par>
                                <p:cTn id="37" presetID="31" presetClass="entr" presetSubtype="0" fill="hold" nodeType="withEffect">
                                  <p:stCondLst>
                                    <p:cond delay="250"/>
                                  </p:stCondLst>
                                  <p:childTnLst>
                                    <p:set>
                                      <p:cBhvr>
                                        <p:cTn id="38" dur="1" fill="hold">
                                          <p:stCondLst>
                                            <p:cond delay="0"/>
                                          </p:stCondLst>
                                        </p:cTn>
                                        <p:tgtEl>
                                          <p:spTgt spid="415"/>
                                        </p:tgtEl>
                                        <p:attrNameLst>
                                          <p:attrName>style.visibility</p:attrName>
                                        </p:attrNameLst>
                                      </p:cBhvr>
                                      <p:to>
                                        <p:strVal val="visible"/>
                                      </p:to>
                                    </p:set>
                                    <p:anim calcmode="lin" valueType="num">
                                      <p:cBhvr>
                                        <p:cTn id="39" dur="1000" fill="hold"/>
                                        <p:tgtEl>
                                          <p:spTgt spid="415"/>
                                        </p:tgtEl>
                                        <p:attrNameLst>
                                          <p:attrName>ppt_w</p:attrName>
                                        </p:attrNameLst>
                                      </p:cBhvr>
                                      <p:tavLst>
                                        <p:tav tm="0">
                                          <p:val>
                                            <p:fltVal val="0"/>
                                          </p:val>
                                        </p:tav>
                                        <p:tav tm="100000">
                                          <p:val>
                                            <p:strVal val="#ppt_w"/>
                                          </p:val>
                                        </p:tav>
                                      </p:tavLst>
                                    </p:anim>
                                    <p:anim calcmode="lin" valueType="num">
                                      <p:cBhvr>
                                        <p:cTn id="40" dur="1000" fill="hold"/>
                                        <p:tgtEl>
                                          <p:spTgt spid="415"/>
                                        </p:tgtEl>
                                        <p:attrNameLst>
                                          <p:attrName>ppt_h</p:attrName>
                                        </p:attrNameLst>
                                      </p:cBhvr>
                                      <p:tavLst>
                                        <p:tav tm="0">
                                          <p:val>
                                            <p:fltVal val="0"/>
                                          </p:val>
                                        </p:tav>
                                        <p:tav tm="100000">
                                          <p:val>
                                            <p:strVal val="#ppt_h"/>
                                          </p:val>
                                        </p:tav>
                                      </p:tavLst>
                                    </p:anim>
                                    <p:anim calcmode="lin" valueType="num">
                                      <p:cBhvr>
                                        <p:cTn id="41" dur="1000" fill="hold"/>
                                        <p:tgtEl>
                                          <p:spTgt spid="415"/>
                                        </p:tgtEl>
                                        <p:attrNameLst>
                                          <p:attrName>style.rotation</p:attrName>
                                        </p:attrNameLst>
                                      </p:cBhvr>
                                      <p:tavLst>
                                        <p:tav tm="0">
                                          <p:val>
                                            <p:fltVal val="90"/>
                                          </p:val>
                                        </p:tav>
                                        <p:tav tm="100000">
                                          <p:val>
                                            <p:fltVal val="0"/>
                                          </p:val>
                                        </p:tav>
                                      </p:tavLst>
                                    </p:anim>
                                    <p:animEffect transition="in" filter="fade">
                                      <p:cBhvr>
                                        <p:cTn id="42" dur="1000"/>
                                        <p:tgtEl>
                                          <p:spTgt spid="415"/>
                                        </p:tgtEl>
                                      </p:cBhvr>
                                    </p:animEffect>
                                  </p:childTnLst>
                                </p:cTn>
                              </p:par>
                              <p:par>
                                <p:cTn id="43" presetID="31" presetClass="entr" presetSubtype="0" fill="hold" nodeType="withEffect">
                                  <p:stCondLst>
                                    <p:cond delay="250"/>
                                  </p:stCondLst>
                                  <p:childTnLst>
                                    <p:set>
                                      <p:cBhvr>
                                        <p:cTn id="44" dur="1" fill="hold">
                                          <p:stCondLst>
                                            <p:cond delay="0"/>
                                          </p:stCondLst>
                                        </p:cTn>
                                        <p:tgtEl>
                                          <p:spTgt spid="416"/>
                                        </p:tgtEl>
                                        <p:attrNameLst>
                                          <p:attrName>style.visibility</p:attrName>
                                        </p:attrNameLst>
                                      </p:cBhvr>
                                      <p:to>
                                        <p:strVal val="visible"/>
                                      </p:to>
                                    </p:set>
                                    <p:anim calcmode="lin" valueType="num">
                                      <p:cBhvr>
                                        <p:cTn id="45" dur="1000" fill="hold"/>
                                        <p:tgtEl>
                                          <p:spTgt spid="416"/>
                                        </p:tgtEl>
                                        <p:attrNameLst>
                                          <p:attrName>ppt_w</p:attrName>
                                        </p:attrNameLst>
                                      </p:cBhvr>
                                      <p:tavLst>
                                        <p:tav tm="0">
                                          <p:val>
                                            <p:fltVal val="0"/>
                                          </p:val>
                                        </p:tav>
                                        <p:tav tm="100000">
                                          <p:val>
                                            <p:strVal val="#ppt_w"/>
                                          </p:val>
                                        </p:tav>
                                      </p:tavLst>
                                    </p:anim>
                                    <p:anim calcmode="lin" valueType="num">
                                      <p:cBhvr>
                                        <p:cTn id="46" dur="1000" fill="hold"/>
                                        <p:tgtEl>
                                          <p:spTgt spid="416"/>
                                        </p:tgtEl>
                                        <p:attrNameLst>
                                          <p:attrName>ppt_h</p:attrName>
                                        </p:attrNameLst>
                                      </p:cBhvr>
                                      <p:tavLst>
                                        <p:tav tm="0">
                                          <p:val>
                                            <p:fltVal val="0"/>
                                          </p:val>
                                        </p:tav>
                                        <p:tav tm="100000">
                                          <p:val>
                                            <p:strVal val="#ppt_h"/>
                                          </p:val>
                                        </p:tav>
                                      </p:tavLst>
                                    </p:anim>
                                    <p:anim calcmode="lin" valueType="num">
                                      <p:cBhvr>
                                        <p:cTn id="47" dur="1000" fill="hold"/>
                                        <p:tgtEl>
                                          <p:spTgt spid="416"/>
                                        </p:tgtEl>
                                        <p:attrNameLst>
                                          <p:attrName>style.rotation</p:attrName>
                                        </p:attrNameLst>
                                      </p:cBhvr>
                                      <p:tavLst>
                                        <p:tav tm="0">
                                          <p:val>
                                            <p:fltVal val="90"/>
                                          </p:val>
                                        </p:tav>
                                        <p:tav tm="100000">
                                          <p:val>
                                            <p:fltVal val="0"/>
                                          </p:val>
                                        </p:tav>
                                      </p:tavLst>
                                    </p:anim>
                                    <p:animEffect transition="in" filter="fade">
                                      <p:cBhvr>
                                        <p:cTn id="48" dur="1000"/>
                                        <p:tgtEl>
                                          <p:spTgt spid="416"/>
                                        </p:tgtEl>
                                      </p:cBhvr>
                                    </p:animEffect>
                                  </p:childTnLst>
                                </p:cTn>
                              </p:par>
                              <p:par>
                                <p:cTn id="49" presetID="31" presetClass="entr" presetSubtype="0" fill="hold" nodeType="withEffect">
                                  <p:stCondLst>
                                    <p:cond delay="250"/>
                                  </p:stCondLst>
                                  <p:childTnLst>
                                    <p:set>
                                      <p:cBhvr>
                                        <p:cTn id="50" dur="1" fill="hold">
                                          <p:stCondLst>
                                            <p:cond delay="0"/>
                                          </p:stCondLst>
                                        </p:cTn>
                                        <p:tgtEl>
                                          <p:spTgt spid="418"/>
                                        </p:tgtEl>
                                        <p:attrNameLst>
                                          <p:attrName>style.visibility</p:attrName>
                                        </p:attrNameLst>
                                      </p:cBhvr>
                                      <p:to>
                                        <p:strVal val="visible"/>
                                      </p:to>
                                    </p:set>
                                    <p:anim calcmode="lin" valueType="num">
                                      <p:cBhvr>
                                        <p:cTn id="51" dur="1000" fill="hold"/>
                                        <p:tgtEl>
                                          <p:spTgt spid="418"/>
                                        </p:tgtEl>
                                        <p:attrNameLst>
                                          <p:attrName>ppt_w</p:attrName>
                                        </p:attrNameLst>
                                      </p:cBhvr>
                                      <p:tavLst>
                                        <p:tav tm="0">
                                          <p:val>
                                            <p:fltVal val="0"/>
                                          </p:val>
                                        </p:tav>
                                        <p:tav tm="100000">
                                          <p:val>
                                            <p:strVal val="#ppt_w"/>
                                          </p:val>
                                        </p:tav>
                                      </p:tavLst>
                                    </p:anim>
                                    <p:anim calcmode="lin" valueType="num">
                                      <p:cBhvr>
                                        <p:cTn id="52" dur="1000" fill="hold"/>
                                        <p:tgtEl>
                                          <p:spTgt spid="418"/>
                                        </p:tgtEl>
                                        <p:attrNameLst>
                                          <p:attrName>ppt_h</p:attrName>
                                        </p:attrNameLst>
                                      </p:cBhvr>
                                      <p:tavLst>
                                        <p:tav tm="0">
                                          <p:val>
                                            <p:fltVal val="0"/>
                                          </p:val>
                                        </p:tav>
                                        <p:tav tm="100000">
                                          <p:val>
                                            <p:strVal val="#ppt_h"/>
                                          </p:val>
                                        </p:tav>
                                      </p:tavLst>
                                    </p:anim>
                                    <p:anim calcmode="lin" valueType="num">
                                      <p:cBhvr>
                                        <p:cTn id="53" dur="1000" fill="hold"/>
                                        <p:tgtEl>
                                          <p:spTgt spid="418"/>
                                        </p:tgtEl>
                                        <p:attrNameLst>
                                          <p:attrName>style.rotation</p:attrName>
                                        </p:attrNameLst>
                                      </p:cBhvr>
                                      <p:tavLst>
                                        <p:tav tm="0">
                                          <p:val>
                                            <p:fltVal val="90"/>
                                          </p:val>
                                        </p:tav>
                                        <p:tav tm="100000">
                                          <p:val>
                                            <p:fltVal val="0"/>
                                          </p:val>
                                        </p:tav>
                                      </p:tavLst>
                                    </p:anim>
                                    <p:animEffect transition="in" filter="fade">
                                      <p:cBhvr>
                                        <p:cTn id="54" dur="1000"/>
                                        <p:tgtEl>
                                          <p:spTgt spid="418"/>
                                        </p:tgtEl>
                                      </p:cBhvr>
                                    </p:animEffect>
                                  </p:childTnLst>
                                </p:cTn>
                              </p:par>
                              <p:par>
                                <p:cTn id="55" presetID="31" presetClass="entr" presetSubtype="0" fill="hold" nodeType="withEffect">
                                  <p:stCondLst>
                                    <p:cond delay="250"/>
                                  </p:stCondLst>
                                  <p:childTnLst>
                                    <p:set>
                                      <p:cBhvr>
                                        <p:cTn id="56" dur="1" fill="hold">
                                          <p:stCondLst>
                                            <p:cond delay="0"/>
                                          </p:stCondLst>
                                        </p:cTn>
                                        <p:tgtEl>
                                          <p:spTgt spid="419"/>
                                        </p:tgtEl>
                                        <p:attrNameLst>
                                          <p:attrName>style.visibility</p:attrName>
                                        </p:attrNameLst>
                                      </p:cBhvr>
                                      <p:to>
                                        <p:strVal val="visible"/>
                                      </p:to>
                                    </p:set>
                                    <p:anim calcmode="lin" valueType="num">
                                      <p:cBhvr>
                                        <p:cTn id="57" dur="1000" fill="hold"/>
                                        <p:tgtEl>
                                          <p:spTgt spid="419"/>
                                        </p:tgtEl>
                                        <p:attrNameLst>
                                          <p:attrName>ppt_w</p:attrName>
                                        </p:attrNameLst>
                                      </p:cBhvr>
                                      <p:tavLst>
                                        <p:tav tm="0">
                                          <p:val>
                                            <p:fltVal val="0"/>
                                          </p:val>
                                        </p:tav>
                                        <p:tav tm="100000">
                                          <p:val>
                                            <p:strVal val="#ppt_w"/>
                                          </p:val>
                                        </p:tav>
                                      </p:tavLst>
                                    </p:anim>
                                    <p:anim calcmode="lin" valueType="num">
                                      <p:cBhvr>
                                        <p:cTn id="58" dur="1000" fill="hold"/>
                                        <p:tgtEl>
                                          <p:spTgt spid="419"/>
                                        </p:tgtEl>
                                        <p:attrNameLst>
                                          <p:attrName>ppt_h</p:attrName>
                                        </p:attrNameLst>
                                      </p:cBhvr>
                                      <p:tavLst>
                                        <p:tav tm="0">
                                          <p:val>
                                            <p:fltVal val="0"/>
                                          </p:val>
                                        </p:tav>
                                        <p:tav tm="100000">
                                          <p:val>
                                            <p:strVal val="#ppt_h"/>
                                          </p:val>
                                        </p:tav>
                                      </p:tavLst>
                                    </p:anim>
                                    <p:anim calcmode="lin" valueType="num">
                                      <p:cBhvr>
                                        <p:cTn id="59" dur="1000" fill="hold"/>
                                        <p:tgtEl>
                                          <p:spTgt spid="419"/>
                                        </p:tgtEl>
                                        <p:attrNameLst>
                                          <p:attrName>style.rotation</p:attrName>
                                        </p:attrNameLst>
                                      </p:cBhvr>
                                      <p:tavLst>
                                        <p:tav tm="0">
                                          <p:val>
                                            <p:fltVal val="90"/>
                                          </p:val>
                                        </p:tav>
                                        <p:tav tm="100000">
                                          <p:val>
                                            <p:fltVal val="0"/>
                                          </p:val>
                                        </p:tav>
                                      </p:tavLst>
                                    </p:anim>
                                    <p:animEffect transition="in" filter="fade">
                                      <p:cBhvr>
                                        <p:cTn id="60" dur="1000"/>
                                        <p:tgtEl>
                                          <p:spTgt spid="419"/>
                                        </p:tgtEl>
                                      </p:cBhvr>
                                    </p:animEffect>
                                  </p:childTnLst>
                                </p:cTn>
                              </p:par>
                              <p:par>
                                <p:cTn id="61" presetID="31" presetClass="entr" presetSubtype="0" fill="hold" nodeType="withEffect">
                                  <p:stCondLst>
                                    <p:cond delay="250"/>
                                  </p:stCondLst>
                                  <p:childTnLst>
                                    <p:set>
                                      <p:cBhvr>
                                        <p:cTn id="62" dur="1" fill="hold">
                                          <p:stCondLst>
                                            <p:cond delay="0"/>
                                          </p:stCondLst>
                                        </p:cTn>
                                        <p:tgtEl>
                                          <p:spTgt spid="421"/>
                                        </p:tgtEl>
                                        <p:attrNameLst>
                                          <p:attrName>style.visibility</p:attrName>
                                        </p:attrNameLst>
                                      </p:cBhvr>
                                      <p:to>
                                        <p:strVal val="visible"/>
                                      </p:to>
                                    </p:set>
                                    <p:anim calcmode="lin" valueType="num">
                                      <p:cBhvr>
                                        <p:cTn id="63" dur="1000" fill="hold"/>
                                        <p:tgtEl>
                                          <p:spTgt spid="421"/>
                                        </p:tgtEl>
                                        <p:attrNameLst>
                                          <p:attrName>ppt_w</p:attrName>
                                        </p:attrNameLst>
                                      </p:cBhvr>
                                      <p:tavLst>
                                        <p:tav tm="0">
                                          <p:val>
                                            <p:fltVal val="0"/>
                                          </p:val>
                                        </p:tav>
                                        <p:tav tm="100000">
                                          <p:val>
                                            <p:strVal val="#ppt_w"/>
                                          </p:val>
                                        </p:tav>
                                      </p:tavLst>
                                    </p:anim>
                                    <p:anim calcmode="lin" valueType="num">
                                      <p:cBhvr>
                                        <p:cTn id="64" dur="1000" fill="hold"/>
                                        <p:tgtEl>
                                          <p:spTgt spid="421"/>
                                        </p:tgtEl>
                                        <p:attrNameLst>
                                          <p:attrName>ppt_h</p:attrName>
                                        </p:attrNameLst>
                                      </p:cBhvr>
                                      <p:tavLst>
                                        <p:tav tm="0">
                                          <p:val>
                                            <p:fltVal val="0"/>
                                          </p:val>
                                        </p:tav>
                                        <p:tav tm="100000">
                                          <p:val>
                                            <p:strVal val="#ppt_h"/>
                                          </p:val>
                                        </p:tav>
                                      </p:tavLst>
                                    </p:anim>
                                    <p:anim calcmode="lin" valueType="num">
                                      <p:cBhvr>
                                        <p:cTn id="65" dur="1000" fill="hold"/>
                                        <p:tgtEl>
                                          <p:spTgt spid="421"/>
                                        </p:tgtEl>
                                        <p:attrNameLst>
                                          <p:attrName>style.rotation</p:attrName>
                                        </p:attrNameLst>
                                      </p:cBhvr>
                                      <p:tavLst>
                                        <p:tav tm="0">
                                          <p:val>
                                            <p:fltVal val="90"/>
                                          </p:val>
                                        </p:tav>
                                        <p:tav tm="100000">
                                          <p:val>
                                            <p:fltVal val="0"/>
                                          </p:val>
                                        </p:tav>
                                      </p:tavLst>
                                    </p:anim>
                                    <p:animEffect transition="in" filter="fade">
                                      <p:cBhvr>
                                        <p:cTn id="66" dur="1000"/>
                                        <p:tgtEl>
                                          <p:spTgt spid="421"/>
                                        </p:tgtEl>
                                      </p:cBhvr>
                                    </p:animEffect>
                                  </p:childTnLst>
                                </p:cTn>
                              </p:par>
                              <p:par>
                                <p:cTn id="67" presetID="31" presetClass="entr" presetSubtype="0" fill="hold" nodeType="withEffect">
                                  <p:stCondLst>
                                    <p:cond delay="250"/>
                                  </p:stCondLst>
                                  <p:childTnLst>
                                    <p:set>
                                      <p:cBhvr>
                                        <p:cTn id="68" dur="1" fill="hold">
                                          <p:stCondLst>
                                            <p:cond delay="0"/>
                                          </p:stCondLst>
                                        </p:cTn>
                                        <p:tgtEl>
                                          <p:spTgt spid="424"/>
                                        </p:tgtEl>
                                        <p:attrNameLst>
                                          <p:attrName>style.visibility</p:attrName>
                                        </p:attrNameLst>
                                      </p:cBhvr>
                                      <p:to>
                                        <p:strVal val="visible"/>
                                      </p:to>
                                    </p:set>
                                    <p:anim calcmode="lin" valueType="num">
                                      <p:cBhvr>
                                        <p:cTn id="69" dur="1000" fill="hold"/>
                                        <p:tgtEl>
                                          <p:spTgt spid="424"/>
                                        </p:tgtEl>
                                        <p:attrNameLst>
                                          <p:attrName>ppt_w</p:attrName>
                                        </p:attrNameLst>
                                      </p:cBhvr>
                                      <p:tavLst>
                                        <p:tav tm="0">
                                          <p:val>
                                            <p:fltVal val="0"/>
                                          </p:val>
                                        </p:tav>
                                        <p:tav tm="100000">
                                          <p:val>
                                            <p:strVal val="#ppt_w"/>
                                          </p:val>
                                        </p:tav>
                                      </p:tavLst>
                                    </p:anim>
                                    <p:anim calcmode="lin" valueType="num">
                                      <p:cBhvr>
                                        <p:cTn id="70" dur="1000" fill="hold"/>
                                        <p:tgtEl>
                                          <p:spTgt spid="424"/>
                                        </p:tgtEl>
                                        <p:attrNameLst>
                                          <p:attrName>ppt_h</p:attrName>
                                        </p:attrNameLst>
                                      </p:cBhvr>
                                      <p:tavLst>
                                        <p:tav tm="0">
                                          <p:val>
                                            <p:fltVal val="0"/>
                                          </p:val>
                                        </p:tav>
                                        <p:tav tm="100000">
                                          <p:val>
                                            <p:strVal val="#ppt_h"/>
                                          </p:val>
                                        </p:tav>
                                      </p:tavLst>
                                    </p:anim>
                                    <p:anim calcmode="lin" valueType="num">
                                      <p:cBhvr>
                                        <p:cTn id="71" dur="1000" fill="hold"/>
                                        <p:tgtEl>
                                          <p:spTgt spid="424"/>
                                        </p:tgtEl>
                                        <p:attrNameLst>
                                          <p:attrName>style.rotation</p:attrName>
                                        </p:attrNameLst>
                                      </p:cBhvr>
                                      <p:tavLst>
                                        <p:tav tm="0">
                                          <p:val>
                                            <p:fltVal val="90"/>
                                          </p:val>
                                        </p:tav>
                                        <p:tav tm="100000">
                                          <p:val>
                                            <p:fltVal val="0"/>
                                          </p:val>
                                        </p:tav>
                                      </p:tavLst>
                                    </p:anim>
                                    <p:animEffect transition="in" filter="fade">
                                      <p:cBhvr>
                                        <p:cTn id="72" dur="1000"/>
                                        <p:tgtEl>
                                          <p:spTgt spid="424"/>
                                        </p:tgtEl>
                                      </p:cBhvr>
                                    </p:animEffect>
                                  </p:childTnLst>
                                </p:cTn>
                              </p:par>
                              <p:par>
                                <p:cTn id="73" presetID="31" presetClass="entr" presetSubtype="0" fill="hold" nodeType="withEffect">
                                  <p:stCondLst>
                                    <p:cond delay="250"/>
                                  </p:stCondLst>
                                  <p:childTnLst>
                                    <p:set>
                                      <p:cBhvr>
                                        <p:cTn id="74" dur="1" fill="hold">
                                          <p:stCondLst>
                                            <p:cond delay="0"/>
                                          </p:stCondLst>
                                        </p:cTn>
                                        <p:tgtEl>
                                          <p:spTgt spid="425"/>
                                        </p:tgtEl>
                                        <p:attrNameLst>
                                          <p:attrName>style.visibility</p:attrName>
                                        </p:attrNameLst>
                                      </p:cBhvr>
                                      <p:to>
                                        <p:strVal val="visible"/>
                                      </p:to>
                                    </p:set>
                                    <p:anim calcmode="lin" valueType="num">
                                      <p:cBhvr>
                                        <p:cTn id="75" dur="1000" fill="hold"/>
                                        <p:tgtEl>
                                          <p:spTgt spid="425"/>
                                        </p:tgtEl>
                                        <p:attrNameLst>
                                          <p:attrName>ppt_w</p:attrName>
                                        </p:attrNameLst>
                                      </p:cBhvr>
                                      <p:tavLst>
                                        <p:tav tm="0">
                                          <p:val>
                                            <p:fltVal val="0"/>
                                          </p:val>
                                        </p:tav>
                                        <p:tav tm="100000">
                                          <p:val>
                                            <p:strVal val="#ppt_w"/>
                                          </p:val>
                                        </p:tav>
                                      </p:tavLst>
                                    </p:anim>
                                    <p:anim calcmode="lin" valueType="num">
                                      <p:cBhvr>
                                        <p:cTn id="76" dur="1000" fill="hold"/>
                                        <p:tgtEl>
                                          <p:spTgt spid="425"/>
                                        </p:tgtEl>
                                        <p:attrNameLst>
                                          <p:attrName>ppt_h</p:attrName>
                                        </p:attrNameLst>
                                      </p:cBhvr>
                                      <p:tavLst>
                                        <p:tav tm="0">
                                          <p:val>
                                            <p:fltVal val="0"/>
                                          </p:val>
                                        </p:tav>
                                        <p:tav tm="100000">
                                          <p:val>
                                            <p:strVal val="#ppt_h"/>
                                          </p:val>
                                        </p:tav>
                                      </p:tavLst>
                                    </p:anim>
                                    <p:anim calcmode="lin" valueType="num">
                                      <p:cBhvr>
                                        <p:cTn id="77" dur="1000" fill="hold"/>
                                        <p:tgtEl>
                                          <p:spTgt spid="425"/>
                                        </p:tgtEl>
                                        <p:attrNameLst>
                                          <p:attrName>style.rotation</p:attrName>
                                        </p:attrNameLst>
                                      </p:cBhvr>
                                      <p:tavLst>
                                        <p:tav tm="0">
                                          <p:val>
                                            <p:fltVal val="90"/>
                                          </p:val>
                                        </p:tav>
                                        <p:tav tm="100000">
                                          <p:val>
                                            <p:fltVal val="0"/>
                                          </p:val>
                                        </p:tav>
                                      </p:tavLst>
                                    </p:anim>
                                    <p:animEffect transition="in" filter="fade">
                                      <p:cBhvr>
                                        <p:cTn id="78" dur="1000"/>
                                        <p:tgtEl>
                                          <p:spTgt spid="425"/>
                                        </p:tgtEl>
                                      </p:cBhvr>
                                    </p:animEffect>
                                  </p:childTnLst>
                                </p:cTn>
                              </p:par>
                              <p:par>
                                <p:cTn id="79" presetID="31" presetClass="entr" presetSubtype="0" fill="hold" nodeType="withEffect">
                                  <p:stCondLst>
                                    <p:cond delay="250"/>
                                  </p:stCondLst>
                                  <p:childTnLst>
                                    <p:set>
                                      <p:cBhvr>
                                        <p:cTn id="80" dur="1" fill="hold">
                                          <p:stCondLst>
                                            <p:cond delay="0"/>
                                          </p:stCondLst>
                                        </p:cTn>
                                        <p:tgtEl>
                                          <p:spTgt spid="422"/>
                                        </p:tgtEl>
                                        <p:attrNameLst>
                                          <p:attrName>style.visibility</p:attrName>
                                        </p:attrNameLst>
                                      </p:cBhvr>
                                      <p:to>
                                        <p:strVal val="visible"/>
                                      </p:to>
                                    </p:set>
                                    <p:anim calcmode="lin" valueType="num">
                                      <p:cBhvr>
                                        <p:cTn id="81" dur="1000" fill="hold"/>
                                        <p:tgtEl>
                                          <p:spTgt spid="422"/>
                                        </p:tgtEl>
                                        <p:attrNameLst>
                                          <p:attrName>ppt_w</p:attrName>
                                        </p:attrNameLst>
                                      </p:cBhvr>
                                      <p:tavLst>
                                        <p:tav tm="0">
                                          <p:val>
                                            <p:fltVal val="0"/>
                                          </p:val>
                                        </p:tav>
                                        <p:tav tm="100000">
                                          <p:val>
                                            <p:strVal val="#ppt_w"/>
                                          </p:val>
                                        </p:tav>
                                      </p:tavLst>
                                    </p:anim>
                                    <p:anim calcmode="lin" valueType="num">
                                      <p:cBhvr>
                                        <p:cTn id="82" dur="1000" fill="hold"/>
                                        <p:tgtEl>
                                          <p:spTgt spid="422"/>
                                        </p:tgtEl>
                                        <p:attrNameLst>
                                          <p:attrName>ppt_h</p:attrName>
                                        </p:attrNameLst>
                                      </p:cBhvr>
                                      <p:tavLst>
                                        <p:tav tm="0">
                                          <p:val>
                                            <p:fltVal val="0"/>
                                          </p:val>
                                        </p:tav>
                                        <p:tav tm="100000">
                                          <p:val>
                                            <p:strVal val="#ppt_h"/>
                                          </p:val>
                                        </p:tav>
                                      </p:tavLst>
                                    </p:anim>
                                    <p:anim calcmode="lin" valueType="num">
                                      <p:cBhvr>
                                        <p:cTn id="83" dur="1000" fill="hold"/>
                                        <p:tgtEl>
                                          <p:spTgt spid="422"/>
                                        </p:tgtEl>
                                        <p:attrNameLst>
                                          <p:attrName>style.rotation</p:attrName>
                                        </p:attrNameLst>
                                      </p:cBhvr>
                                      <p:tavLst>
                                        <p:tav tm="0">
                                          <p:val>
                                            <p:fltVal val="90"/>
                                          </p:val>
                                        </p:tav>
                                        <p:tav tm="100000">
                                          <p:val>
                                            <p:fltVal val="0"/>
                                          </p:val>
                                        </p:tav>
                                      </p:tavLst>
                                    </p:anim>
                                    <p:animEffect transition="in" filter="fade">
                                      <p:cBhvr>
                                        <p:cTn id="84" dur="1000"/>
                                        <p:tgtEl>
                                          <p:spTgt spid="422"/>
                                        </p:tgtEl>
                                      </p:cBhvr>
                                    </p:animEffect>
                                  </p:childTnLst>
                                </p:cTn>
                              </p:par>
                              <p:par>
                                <p:cTn id="85" presetID="53" presetClass="entr" presetSubtype="16" fill="hold" grpId="0" nodeType="withEffect">
                                  <p:stCondLst>
                                    <p:cond delay="750"/>
                                  </p:stCondLst>
                                  <p:childTnLst>
                                    <p:set>
                                      <p:cBhvr>
                                        <p:cTn id="86" dur="1" fill="hold">
                                          <p:stCondLst>
                                            <p:cond delay="0"/>
                                          </p:stCondLst>
                                        </p:cTn>
                                        <p:tgtEl>
                                          <p:spTgt spid="403"/>
                                        </p:tgtEl>
                                        <p:attrNameLst>
                                          <p:attrName>style.visibility</p:attrName>
                                        </p:attrNameLst>
                                      </p:cBhvr>
                                      <p:to>
                                        <p:strVal val="visible"/>
                                      </p:to>
                                    </p:set>
                                    <p:anim calcmode="lin" valueType="num">
                                      <p:cBhvr>
                                        <p:cTn id="87" dur="500" fill="hold"/>
                                        <p:tgtEl>
                                          <p:spTgt spid="403"/>
                                        </p:tgtEl>
                                        <p:attrNameLst>
                                          <p:attrName>ppt_w</p:attrName>
                                        </p:attrNameLst>
                                      </p:cBhvr>
                                      <p:tavLst>
                                        <p:tav tm="0">
                                          <p:val>
                                            <p:fltVal val="0"/>
                                          </p:val>
                                        </p:tav>
                                        <p:tav tm="100000">
                                          <p:val>
                                            <p:strVal val="#ppt_w"/>
                                          </p:val>
                                        </p:tav>
                                      </p:tavLst>
                                    </p:anim>
                                    <p:anim calcmode="lin" valueType="num">
                                      <p:cBhvr>
                                        <p:cTn id="88" dur="500" fill="hold"/>
                                        <p:tgtEl>
                                          <p:spTgt spid="403"/>
                                        </p:tgtEl>
                                        <p:attrNameLst>
                                          <p:attrName>ppt_h</p:attrName>
                                        </p:attrNameLst>
                                      </p:cBhvr>
                                      <p:tavLst>
                                        <p:tav tm="0">
                                          <p:val>
                                            <p:fltVal val="0"/>
                                          </p:val>
                                        </p:tav>
                                        <p:tav tm="100000">
                                          <p:val>
                                            <p:strVal val="#ppt_h"/>
                                          </p:val>
                                        </p:tav>
                                      </p:tavLst>
                                    </p:anim>
                                    <p:animEffect transition="in" filter="fade">
                                      <p:cBhvr>
                                        <p:cTn id="89" dur="500"/>
                                        <p:tgtEl>
                                          <p:spTgt spid="403"/>
                                        </p:tgtEl>
                                      </p:cBhvr>
                                    </p:animEffect>
                                  </p:childTnLst>
                                </p:cTn>
                              </p:par>
                              <p:par>
                                <p:cTn id="90" presetID="53" presetClass="entr" presetSubtype="16" fill="hold" grpId="0" nodeType="withEffect">
                                  <p:stCondLst>
                                    <p:cond delay="750"/>
                                  </p:stCondLst>
                                  <p:childTnLst>
                                    <p:set>
                                      <p:cBhvr>
                                        <p:cTn id="91" dur="1" fill="hold">
                                          <p:stCondLst>
                                            <p:cond delay="0"/>
                                          </p:stCondLst>
                                        </p:cTn>
                                        <p:tgtEl>
                                          <p:spTgt spid="434"/>
                                        </p:tgtEl>
                                        <p:attrNameLst>
                                          <p:attrName>style.visibility</p:attrName>
                                        </p:attrNameLst>
                                      </p:cBhvr>
                                      <p:to>
                                        <p:strVal val="visible"/>
                                      </p:to>
                                    </p:set>
                                    <p:anim calcmode="lin" valueType="num">
                                      <p:cBhvr>
                                        <p:cTn id="92" dur="500" fill="hold"/>
                                        <p:tgtEl>
                                          <p:spTgt spid="434"/>
                                        </p:tgtEl>
                                        <p:attrNameLst>
                                          <p:attrName>ppt_w</p:attrName>
                                        </p:attrNameLst>
                                      </p:cBhvr>
                                      <p:tavLst>
                                        <p:tav tm="0">
                                          <p:val>
                                            <p:fltVal val="0"/>
                                          </p:val>
                                        </p:tav>
                                        <p:tav tm="100000">
                                          <p:val>
                                            <p:strVal val="#ppt_w"/>
                                          </p:val>
                                        </p:tav>
                                      </p:tavLst>
                                    </p:anim>
                                    <p:anim calcmode="lin" valueType="num">
                                      <p:cBhvr>
                                        <p:cTn id="93" dur="500" fill="hold"/>
                                        <p:tgtEl>
                                          <p:spTgt spid="434"/>
                                        </p:tgtEl>
                                        <p:attrNameLst>
                                          <p:attrName>ppt_h</p:attrName>
                                        </p:attrNameLst>
                                      </p:cBhvr>
                                      <p:tavLst>
                                        <p:tav tm="0">
                                          <p:val>
                                            <p:fltVal val="0"/>
                                          </p:val>
                                        </p:tav>
                                        <p:tav tm="100000">
                                          <p:val>
                                            <p:strVal val="#ppt_h"/>
                                          </p:val>
                                        </p:tav>
                                      </p:tavLst>
                                    </p:anim>
                                    <p:animEffect transition="in" filter="fade">
                                      <p:cBhvr>
                                        <p:cTn id="94" dur="500"/>
                                        <p:tgtEl>
                                          <p:spTgt spid="434"/>
                                        </p:tgtEl>
                                      </p:cBhvr>
                                    </p:animEffect>
                                  </p:childTnLst>
                                </p:cTn>
                              </p:par>
                              <p:par>
                                <p:cTn id="95" presetID="53" presetClass="entr" presetSubtype="16" fill="hold" grpId="0" nodeType="withEffect">
                                  <p:stCondLst>
                                    <p:cond delay="750"/>
                                  </p:stCondLst>
                                  <p:childTnLst>
                                    <p:set>
                                      <p:cBhvr>
                                        <p:cTn id="96" dur="1" fill="hold">
                                          <p:stCondLst>
                                            <p:cond delay="0"/>
                                          </p:stCondLst>
                                        </p:cTn>
                                        <p:tgtEl>
                                          <p:spTgt spid="402"/>
                                        </p:tgtEl>
                                        <p:attrNameLst>
                                          <p:attrName>style.visibility</p:attrName>
                                        </p:attrNameLst>
                                      </p:cBhvr>
                                      <p:to>
                                        <p:strVal val="visible"/>
                                      </p:to>
                                    </p:set>
                                    <p:anim calcmode="lin" valueType="num">
                                      <p:cBhvr>
                                        <p:cTn id="97" dur="500" fill="hold"/>
                                        <p:tgtEl>
                                          <p:spTgt spid="402"/>
                                        </p:tgtEl>
                                        <p:attrNameLst>
                                          <p:attrName>ppt_w</p:attrName>
                                        </p:attrNameLst>
                                      </p:cBhvr>
                                      <p:tavLst>
                                        <p:tav tm="0">
                                          <p:val>
                                            <p:fltVal val="0"/>
                                          </p:val>
                                        </p:tav>
                                        <p:tav tm="100000">
                                          <p:val>
                                            <p:strVal val="#ppt_w"/>
                                          </p:val>
                                        </p:tav>
                                      </p:tavLst>
                                    </p:anim>
                                    <p:anim calcmode="lin" valueType="num">
                                      <p:cBhvr>
                                        <p:cTn id="98" dur="500" fill="hold"/>
                                        <p:tgtEl>
                                          <p:spTgt spid="402"/>
                                        </p:tgtEl>
                                        <p:attrNameLst>
                                          <p:attrName>ppt_h</p:attrName>
                                        </p:attrNameLst>
                                      </p:cBhvr>
                                      <p:tavLst>
                                        <p:tav tm="0">
                                          <p:val>
                                            <p:fltVal val="0"/>
                                          </p:val>
                                        </p:tav>
                                        <p:tav tm="100000">
                                          <p:val>
                                            <p:strVal val="#ppt_h"/>
                                          </p:val>
                                        </p:tav>
                                      </p:tavLst>
                                    </p:anim>
                                    <p:animEffect transition="in" filter="fade">
                                      <p:cBhvr>
                                        <p:cTn id="99" dur="500"/>
                                        <p:tgtEl>
                                          <p:spTgt spid="402"/>
                                        </p:tgtEl>
                                      </p:cBhvr>
                                    </p:animEffect>
                                  </p:childTnLst>
                                </p:cTn>
                              </p:par>
                              <p:par>
                                <p:cTn id="100" presetID="53" presetClass="entr" presetSubtype="16" fill="hold" grpId="0" nodeType="withEffect">
                                  <p:stCondLst>
                                    <p:cond delay="750"/>
                                  </p:stCondLst>
                                  <p:childTnLst>
                                    <p:set>
                                      <p:cBhvr>
                                        <p:cTn id="101" dur="1" fill="hold">
                                          <p:stCondLst>
                                            <p:cond delay="0"/>
                                          </p:stCondLst>
                                        </p:cTn>
                                        <p:tgtEl>
                                          <p:spTgt spid="414"/>
                                        </p:tgtEl>
                                        <p:attrNameLst>
                                          <p:attrName>style.visibility</p:attrName>
                                        </p:attrNameLst>
                                      </p:cBhvr>
                                      <p:to>
                                        <p:strVal val="visible"/>
                                      </p:to>
                                    </p:set>
                                    <p:anim calcmode="lin" valueType="num">
                                      <p:cBhvr>
                                        <p:cTn id="102" dur="500" fill="hold"/>
                                        <p:tgtEl>
                                          <p:spTgt spid="414"/>
                                        </p:tgtEl>
                                        <p:attrNameLst>
                                          <p:attrName>ppt_w</p:attrName>
                                        </p:attrNameLst>
                                      </p:cBhvr>
                                      <p:tavLst>
                                        <p:tav tm="0">
                                          <p:val>
                                            <p:fltVal val="0"/>
                                          </p:val>
                                        </p:tav>
                                        <p:tav tm="100000">
                                          <p:val>
                                            <p:strVal val="#ppt_w"/>
                                          </p:val>
                                        </p:tav>
                                      </p:tavLst>
                                    </p:anim>
                                    <p:anim calcmode="lin" valueType="num">
                                      <p:cBhvr>
                                        <p:cTn id="103" dur="500" fill="hold"/>
                                        <p:tgtEl>
                                          <p:spTgt spid="414"/>
                                        </p:tgtEl>
                                        <p:attrNameLst>
                                          <p:attrName>ppt_h</p:attrName>
                                        </p:attrNameLst>
                                      </p:cBhvr>
                                      <p:tavLst>
                                        <p:tav tm="0">
                                          <p:val>
                                            <p:fltVal val="0"/>
                                          </p:val>
                                        </p:tav>
                                        <p:tav tm="100000">
                                          <p:val>
                                            <p:strVal val="#ppt_h"/>
                                          </p:val>
                                        </p:tav>
                                      </p:tavLst>
                                    </p:anim>
                                    <p:animEffect transition="in" filter="fade">
                                      <p:cBhvr>
                                        <p:cTn id="104" dur="500"/>
                                        <p:tgtEl>
                                          <p:spTgt spid="414"/>
                                        </p:tgtEl>
                                      </p:cBhvr>
                                    </p:animEffect>
                                  </p:childTnLst>
                                </p:cTn>
                              </p:par>
                              <p:par>
                                <p:cTn id="105" presetID="53" presetClass="entr" presetSubtype="16" fill="hold" grpId="0" nodeType="withEffect">
                                  <p:stCondLst>
                                    <p:cond delay="750"/>
                                  </p:stCondLst>
                                  <p:childTnLst>
                                    <p:set>
                                      <p:cBhvr>
                                        <p:cTn id="106" dur="1" fill="hold">
                                          <p:stCondLst>
                                            <p:cond delay="0"/>
                                          </p:stCondLst>
                                        </p:cTn>
                                        <p:tgtEl>
                                          <p:spTgt spid="404"/>
                                        </p:tgtEl>
                                        <p:attrNameLst>
                                          <p:attrName>style.visibility</p:attrName>
                                        </p:attrNameLst>
                                      </p:cBhvr>
                                      <p:to>
                                        <p:strVal val="visible"/>
                                      </p:to>
                                    </p:set>
                                    <p:anim calcmode="lin" valueType="num">
                                      <p:cBhvr>
                                        <p:cTn id="107" dur="500" fill="hold"/>
                                        <p:tgtEl>
                                          <p:spTgt spid="404"/>
                                        </p:tgtEl>
                                        <p:attrNameLst>
                                          <p:attrName>ppt_w</p:attrName>
                                        </p:attrNameLst>
                                      </p:cBhvr>
                                      <p:tavLst>
                                        <p:tav tm="0">
                                          <p:val>
                                            <p:fltVal val="0"/>
                                          </p:val>
                                        </p:tav>
                                        <p:tav tm="100000">
                                          <p:val>
                                            <p:strVal val="#ppt_w"/>
                                          </p:val>
                                        </p:tav>
                                      </p:tavLst>
                                    </p:anim>
                                    <p:anim calcmode="lin" valueType="num">
                                      <p:cBhvr>
                                        <p:cTn id="108" dur="500" fill="hold"/>
                                        <p:tgtEl>
                                          <p:spTgt spid="404"/>
                                        </p:tgtEl>
                                        <p:attrNameLst>
                                          <p:attrName>ppt_h</p:attrName>
                                        </p:attrNameLst>
                                      </p:cBhvr>
                                      <p:tavLst>
                                        <p:tav tm="0">
                                          <p:val>
                                            <p:fltVal val="0"/>
                                          </p:val>
                                        </p:tav>
                                        <p:tav tm="100000">
                                          <p:val>
                                            <p:strVal val="#ppt_h"/>
                                          </p:val>
                                        </p:tav>
                                      </p:tavLst>
                                    </p:anim>
                                    <p:animEffect transition="in" filter="fade">
                                      <p:cBhvr>
                                        <p:cTn id="109" dur="500"/>
                                        <p:tgtEl>
                                          <p:spTgt spid="404"/>
                                        </p:tgtEl>
                                      </p:cBhvr>
                                    </p:animEffect>
                                  </p:childTnLst>
                                </p:cTn>
                              </p:par>
                              <p:par>
                                <p:cTn id="110" presetID="53" presetClass="entr" presetSubtype="16" fill="hold" grpId="0" nodeType="withEffect">
                                  <p:stCondLst>
                                    <p:cond delay="750"/>
                                  </p:stCondLst>
                                  <p:childTnLst>
                                    <p:set>
                                      <p:cBhvr>
                                        <p:cTn id="111" dur="1" fill="hold">
                                          <p:stCondLst>
                                            <p:cond delay="0"/>
                                          </p:stCondLst>
                                        </p:cTn>
                                        <p:tgtEl>
                                          <p:spTgt spid="417"/>
                                        </p:tgtEl>
                                        <p:attrNameLst>
                                          <p:attrName>style.visibility</p:attrName>
                                        </p:attrNameLst>
                                      </p:cBhvr>
                                      <p:to>
                                        <p:strVal val="visible"/>
                                      </p:to>
                                    </p:set>
                                    <p:anim calcmode="lin" valueType="num">
                                      <p:cBhvr>
                                        <p:cTn id="112" dur="500" fill="hold"/>
                                        <p:tgtEl>
                                          <p:spTgt spid="417"/>
                                        </p:tgtEl>
                                        <p:attrNameLst>
                                          <p:attrName>ppt_w</p:attrName>
                                        </p:attrNameLst>
                                      </p:cBhvr>
                                      <p:tavLst>
                                        <p:tav tm="0">
                                          <p:val>
                                            <p:fltVal val="0"/>
                                          </p:val>
                                        </p:tav>
                                        <p:tav tm="100000">
                                          <p:val>
                                            <p:strVal val="#ppt_w"/>
                                          </p:val>
                                        </p:tav>
                                      </p:tavLst>
                                    </p:anim>
                                    <p:anim calcmode="lin" valueType="num">
                                      <p:cBhvr>
                                        <p:cTn id="113" dur="500" fill="hold"/>
                                        <p:tgtEl>
                                          <p:spTgt spid="417"/>
                                        </p:tgtEl>
                                        <p:attrNameLst>
                                          <p:attrName>ppt_h</p:attrName>
                                        </p:attrNameLst>
                                      </p:cBhvr>
                                      <p:tavLst>
                                        <p:tav tm="0">
                                          <p:val>
                                            <p:fltVal val="0"/>
                                          </p:val>
                                        </p:tav>
                                        <p:tav tm="100000">
                                          <p:val>
                                            <p:strVal val="#ppt_h"/>
                                          </p:val>
                                        </p:tav>
                                      </p:tavLst>
                                    </p:anim>
                                    <p:animEffect transition="in" filter="fade">
                                      <p:cBhvr>
                                        <p:cTn id="114" dur="500"/>
                                        <p:tgtEl>
                                          <p:spTgt spid="417"/>
                                        </p:tgtEl>
                                      </p:cBhvr>
                                    </p:animEffect>
                                  </p:childTnLst>
                                </p:cTn>
                              </p:par>
                              <p:par>
                                <p:cTn id="115" presetID="53" presetClass="entr" presetSubtype="16" fill="hold" grpId="0" nodeType="withEffect">
                                  <p:stCondLst>
                                    <p:cond delay="750"/>
                                  </p:stCondLst>
                                  <p:childTnLst>
                                    <p:set>
                                      <p:cBhvr>
                                        <p:cTn id="116" dur="1" fill="hold">
                                          <p:stCondLst>
                                            <p:cond delay="0"/>
                                          </p:stCondLst>
                                        </p:cTn>
                                        <p:tgtEl>
                                          <p:spTgt spid="420"/>
                                        </p:tgtEl>
                                        <p:attrNameLst>
                                          <p:attrName>style.visibility</p:attrName>
                                        </p:attrNameLst>
                                      </p:cBhvr>
                                      <p:to>
                                        <p:strVal val="visible"/>
                                      </p:to>
                                    </p:set>
                                    <p:anim calcmode="lin" valueType="num">
                                      <p:cBhvr>
                                        <p:cTn id="117" dur="500" fill="hold"/>
                                        <p:tgtEl>
                                          <p:spTgt spid="420"/>
                                        </p:tgtEl>
                                        <p:attrNameLst>
                                          <p:attrName>ppt_w</p:attrName>
                                        </p:attrNameLst>
                                      </p:cBhvr>
                                      <p:tavLst>
                                        <p:tav tm="0">
                                          <p:val>
                                            <p:fltVal val="0"/>
                                          </p:val>
                                        </p:tav>
                                        <p:tav tm="100000">
                                          <p:val>
                                            <p:strVal val="#ppt_w"/>
                                          </p:val>
                                        </p:tav>
                                      </p:tavLst>
                                    </p:anim>
                                    <p:anim calcmode="lin" valueType="num">
                                      <p:cBhvr>
                                        <p:cTn id="118" dur="500" fill="hold"/>
                                        <p:tgtEl>
                                          <p:spTgt spid="420"/>
                                        </p:tgtEl>
                                        <p:attrNameLst>
                                          <p:attrName>ppt_h</p:attrName>
                                        </p:attrNameLst>
                                      </p:cBhvr>
                                      <p:tavLst>
                                        <p:tav tm="0">
                                          <p:val>
                                            <p:fltVal val="0"/>
                                          </p:val>
                                        </p:tav>
                                        <p:tav tm="100000">
                                          <p:val>
                                            <p:strVal val="#ppt_h"/>
                                          </p:val>
                                        </p:tav>
                                      </p:tavLst>
                                    </p:anim>
                                    <p:animEffect transition="in" filter="fade">
                                      <p:cBhvr>
                                        <p:cTn id="119" dur="500"/>
                                        <p:tgtEl>
                                          <p:spTgt spid="420"/>
                                        </p:tgtEl>
                                      </p:cBhvr>
                                    </p:animEffect>
                                  </p:childTnLst>
                                </p:cTn>
                              </p:par>
                              <p:par>
                                <p:cTn id="120" presetID="53" presetClass="entr" presetSubtype="16" fill="hold" grpId="0" nodeType="withEffect">
                                  <p:stCondLst>
                                    <p:cond delay="750"/>
                                  </p:stCondLst>
                                  <p:childTnLst>
                                    <p:set>
                                      <p:cBhvr>
                                        <p:cTn id="121" dur="1" fill="hold">
                                          <p:stCondLst>
                                            <p:cond delay="0"/>
                                          </p:stCondLst>
                                        </p:cTn>
                                        <p:tgtEl>
                                          <p:spTgt spid="406"/>
                                        </p:tgtEl>
                                        <p:attrNameLst>
                                          <p:attrName>style.visibility</p:attrName>
                                        </p:attrNameLst>
                                      </p:cBhvr>
                                      <p:to>
                                        <p:strVal val="visible"/>
                                      </p:to>
                                    </p:set>
                                    <p:anim calcmode="lin" valueType="num">
                                      <p:cBhvr>
                                        <p:cTn id="122" dur="500" fill="hold"/>
                                        <p:tgtEl>
                                          <p:spTgt spid="406"/>
                                        </p:tgtEl>
                                        <p:attrNameLst>
                                          <p:attrName>ppt_w</p:attrName>
                                        </p:attrNameLst>
                                      </p:cBhvr>
                                      <p:tavLst>
                                        <p:tav tm="0">
                                          <p:val>
                                            <p:fltVal val="0"/>
                                          </p:val>
                                        </p:tav>
                                        <p:tav tm="100000">
                                          <p:val>
                                            <p:strVal val="#ppt_w"/>
                                          </p:val>
                                        </p:tav>
                                      </p:tavLst>
                                    </p:anim>
                                    <p:anim calcmode="lin" valueType="num">
                                      <p:cBhvr>
                                        <p:cTn id="123" dur="500" fill="hold"/>
                                        <p:tgtEl>
                                          <p:spTgt spid="406"/>
                                        </p:tgtEl>
                                        <p:attrNameLst>
                                          <p:attrName>ppt_h</p:attrName>
                                        </p:attrNameLst>
                                      </p:cBhvr>
                                      <p:tavLst>
                                        <p:tav tm="0">
                                          <p:val>
                                            <p:fltVal val="0"/>
                                          </p:val>
                                        </p:tav>
                                        <p:tav tm="100000">
                                          <p:val>
                                            <p:strVal val="#ppt_h"/>
                                          </p:val>
                                        </p:tav>
                                      </p:tavLst>
                                    </p:anim>
                                    <p:animEffect transition="in" filter="fade">
                                      <p:cBhvr>
                                        <p:cTn id="124" dur="500"/>
                                        <p:tgtEl>
                                          <p:spTgt spid="406"/>
                                        </p:tgtEl>
                                      </p:cBhvr>
                                    </p:animEffect>
                                  </p:childTnLst>
                                </p:cTn>
                              </p:par>
                              <p:par>
                                <p:cTn id="125" presetID="53" presetClass="entr" presetSubtype="16" fill="hold" grpId="0" nodeType="withEffect">
                                  <p:stCondLst>
                                    <p:cond delay="750"/>
                                  </p:stCondLst>
                                  <p:childTnLst>
                                    <p:set>
                                      <p:cBhvr>
                                        <p:cTn id="126" dur="1" fill="hold">
                                          <p:stCondLst>
                                            <p:cond delay="0"/>
                                          </p:stCondLst>
                                        </p:cTn>
                                        <p:tgtEl>
                                          <p:spTgt spid="405"/>
                                        </p:tgtEl>
                                        <p:attrNameLst>
                                          <p:attrName>style.visibility</p:attrName>
                                        </p:attrNameLst>
                                      </p:cBhvr>
                                      <p:to>
                                        <p:strVal val="visible"/>
                                      </p:to>
                                    </p:set>
                                    <p:anim calcmode="lin" valueType="num">
                                      <p:cBhvr>
                                        <p:cTn id="127" dur="500" fill="hold"/>
                                        <p:tgtEl>
                                          <p:spTgt spid="405"/>
                                        </p:tgtEl>
                                        <p:attrNameLst>
                                          <p:attrName>ppt_w</p:attrName>
                                        </p:attrNameLst>
                                      </p:cBhvr>
                                      <p:tavLst>
                                        <p:tav tm="0">
                                          <p:val>
                                            <p:fltVal val="0"/>
                                          </p:val>
                                        </p:tav>
                                        <p:tav tm="100000">
                                          <p:val>
                                            <p:strVal val="#ppt_w"/>
                                          </p:val>
                                        </p:tav>
                                      </p:tavLst>
                                    </p:anim>
                                    <p:anim calcmode="lin" valueType="num">
                                      <p:cBhvr>
                                        <p:cTn id="128" dur="500" fill="hold"/>
                                        <p:tgtEl>
                                          <p:spTgt spid="405"/>
                                        </p:tgtEl>
                                        <p:attrNameLst>
                                          <p:attrName>ppt_h</p:attrName>
                                        </p:attrNameLst>
                                      </p:cBhvr>
                                      <p:tavLst>
                                        <p:tav tm="0">
                                          <p:val>
                                            <p:fltVal val="0"/>
                                          </p:val>
                                        </p:tav>
                                        <p:tav tm="100000">
                                          <p:val>
                                            <p:strVal val="#ppt_h"/>
                                          </p:val>
                                        </p:tav>
                                      </p:tavLst>
                                    </p:anim>
                                    <p:animEffect transition="in" filter="fade">
                                      <p:cBhvr>
                                        <p:cTn id="129" dur="500"/>
                                        <p:tgtEl>
                                          <p:spTgt spid="405"/>
                                        </p:tgtEl>
                                      </p:cBhvr>
                                    </p:animEffect>
                                  </p:childTnLst>
                                </p:cTn>
                              </p:par>
                              <p:par>
                                <p:cTn id="130" presetID="53" presetClass="entr" presetSubtype="16" fill="hold" grpId="0" nodeType="withEffect">
                                  <p:stCondLst>
                                    <p:cond delay="750"/>
                                  </p:stCondLst>
                                  <p:childTnLst>
                                    <p:set>
                                      <p:cBhvr>
                                        <p:cTn id="131" dur="1" fill="hold">
                                          <p:stCondLst>
                                            <p:cond delay="0"/>
                                          </p:stCondLst>
                                        </p:cTn>
                                        <p:tgtEl>
                                          <p:spTgt spid="407"/>
                                        </p:tgtEl>
                                        <p:attrNameLst>
                                          <p:attrName>style.visibility</p:attrName>
                                        </p:attrNameLst>
                                      </p:cBhvr>
                                      <p:to>
                                        <p:strVal val="visible"/>
                                      </p:to>
                                    </p:set>
                                    <p:anim calcmode="lin" valueType="num">
                                      <p:cBhvr>
                                        <p:cTn id="132" dur="500" fill="hold"/>
                                        <p:tgtEl>
                                          <p:spTgt spid="407"/>
                                        </p:tgtEl>
                                        <p:attrNameLst>
                                          <p:attrName>ppt_w</p:attrName>
                                        </p:attrNameLst>
                                      </p:cBhvr>
                                      <p:tavLst>
                                        <p:tav tm="0">
                                          <p:val>
                                            <p:fltVal val="0"/>
                                          </p:val>
                                        </p:tav>
                                        <p:tav tm="100000">
                                          <p:val>
                                            <p:strVal val="#ppt_w"/>
                                          </p:val>
                                        </p:tav>
                                      </p:tavLst>
                                    </p:anim>
                                    <p:anim calcmode="lin" valueType="num">
                                      <p:cBhvr>
                                        <p:cTn id="133" dur="500" fill="hold"/>
                                        <p:tgtEl>
                                          <p:spTgt spid="407"/>
                                        </p:tgtEl>
                                        <p:attrNameLst>
                                          <p:attrName>ppt_h</p:attrName>
                                        </p:attrNameLst>
                                      </p:cBhvr>
                                      <p:tavLst>
                                        <p:tav tm="0">
                                          <p:val>
                                            <p:fltVal val="0"/>
                                          </p:val>
                                        </p:tav>
                                        <p:tav tm="100000">
                                          <p:val>
                                            <p:strVal val="#ppt_h"/>
                                          </p:val>
                                        </p:tav>
                                      </p:tavLst>
                                    </p:anim>
                                    <p:animEffect transition="in" filter="fade">
                                      <p:cBhvr>
                                        <p:cTn id="134" dur="500"/>
                                        <p:tgtEl>
                                          <p:spTgt spid="407"/>
                                        </p:tgtEl>
                                      </p:cBhvr>
                                    </p:animEffect>
                                  </p:childTnLst>
                                </p:cTn>
                              </p:par>
                              <p:par>
                                <p:cTn id="135" presetID="53" presetClass="entr" presetSubtype="16" fill="hold" grpId="0" nodeType="withEffect">
                                  <p:stCondLst>
                                    <p:cond delay="750"/>
                                  </p:stCondLst>
                                  <p:childTnLst>
                                    <p:set>
                                      <p:cBhvr>
                                        <p:cTn id="136" dur="1" fill="hold">
                                          <p:stCondLst>
                                            <p:cond delay="0"/>
                                          </p:stCondLst>
                                        </p:cTn>
                                        <p:tgtEl>
                                          <p:spTgt spid="423"/>
                                        </p:tgtEl>
                                        <p:attrNameLst>
                                          <p:attrName>style.visibility</p:attrName>
                                        </p:attrNameLst>
                                      </p:cBhvr>
                                      <p:to>
                                        <p:strVal val="visible"/>
                                      </p:to>
                                    </p:set>
                                    <p:anim calcmode="lin" valueType="num">
                                      <p:cBhvr>
                                        <p:cTn id="137" dur="500" fill="hold"/>
                                        <p:tgtEl>
                                          <p:spTgt spid="423"/>
                                        </p:tgtEl>
                                        <p:attrNameLst>
                                          <p:attrName>ppt_w</p:attrName>
                                        </p:attrNameLst>
                                      </p:cBhvr>
                                      <p:tavLst>
                                        <p:tav tm="0">
                                          <p:val>
                                            <p:fltVal val="0"/>
                                          </p:val>
                                        </p:tav>
                                        <p:tav tm="100000">
                                          <p:val>
                                            <p:strVal val="#ppt_w"/>
                                          </p:val>
                                        </p:tav>
                                      </p:tavLst>
                                    </p:anim>
                                    <p:anim calcmode="lin" valueType="num">
                                      <p:cBhvr>
                                        <p:cTn id="138" dur="500" fill="hold"/>
                                        <p:tgtEl>
                                          <p:spTgt spid="423"/>
                                        </p:tgtEl>
                                        <p:attrNameLst>
                                          <p:attrName>ppt_h</p:attrName>
                                        </p:attrNameLst>
                                      </p:cBhvr>
                                      <p:tavLst>
                                        <p:tav tm="0">
                                          <p:val>
                                            <p:fltVal val="0"/>
                                          </p:val>
                                        </p:tav>
                                        <p:tav tm="100000">
                                          <p:val>
                                            <p:strVal val="#ppt_h"/>
                                          </p:val>
                                        </p:tav>
                                      </p:tavLst>
                                    </p:anim>
                                    <p:animEffect transition="in" filter="fade">
                                      <p:cBhvr>
                                        <p:cTn id="139" dur="500"/>
                                        <p:tgtEl>
                                          <p:spTgt spid="423"/>
                                        </p:tgtEl>
                                      </p:cBhvr>
                                    </p:animEffect>
                                  </p:childTnLst>
                                </p:cTn>
                              </p:par>
                              <p:par>
                                <p:cTn id="140" presetID="53" presetClass="entr" presetSubtype="16" fill="hold" grpId="0" nodeType="withEffect">
                                  <p:stCondLst>
                                    <p:cond delay="750"/>
                                  </p:stCondLst>
                                  <p:childTnLst>
                                    <p:set>
                                      <p:cBhvr>
                                        <p:cTn id="141" dur="1" fill="hold">
                                          <p:stCondLst>
                                            <p:cond delay="0"/>
                                          </p:stCondLst>
                                        </p:cTn>
                                        <p:tgtEl>
                                          <p:spTgt spid="408"/>
                                        </p:tgtEl>
                                        <p:attrNameLst>
                                          <p:attrName>style.visibility</p:attrName>
                                        </p:attrNameLst>
                                      </p:cBhvr>
                                      <p:to>
                                        <p:strVal val="visible"/>
                                      </p:to>
                                    </p:set>
                                    <p:anim calcmode="lin" valueType="num">
                                      <p:cBhvr>
                                        <p:cTn id="142" dur="500" fill="hold"/>
                                        <p:tgtEl>
                                          <p:spTgt spid="408"/>
                                        </p:tgtEl>
                                        <p:attrNameLst>
                                          <p:attrName>ppt_w</p:attrName>
                                        </p:attrNameLst>
                                      </p:cBhvr>
                                      <p:tavLst>
                                        <p:tav tm="0">
                                          <p:val>
                                            <p:fltVal val="0"/>
                                          </p:val>
                                        </p:tav>
                                        <p:tav tm="100000">
                                          <p:val>
                                            <p:strVal val="#ppt_w"/>
                                          </p:val>
                                        </p:tav>
                                      </p:tavLst>
                                    </p:anim>
                                    <p:anim calcmode="lin" valueType="num">
                                      <p:cBhvr>
                                        <p:cTn id="143" dur="500" fill="hold"/>
                                        <p:tgtEl>
                                          <p:spTgt spid="408"/>
                                        </p:tgtEl>
                                        <p:attrNameLst>
                                          <p:attrName>ppt_h</p:attrName>
                                        </p:attrNameLst>
                                      </p:cBhvr>
                                      <p:tavLst>
                                        <p:tav tm="0">
                                          <p:val>
                                            <p:fltVal val="0"/>
                                          </p:val>
                                        </p:tav>
                                        <p:tav tm="100000">
                                          <p:val>
                                            <p:strVal val="#ppt_h"/>
                                          </p:val>
                                        </p:tav>
                                      </p:tavLst>
                                    </p:anim>
                                    <p:animEffect transition="in" filter="fade">
                                      <p:cBhvr>
                                        <p:cTn id="144" dur="500"/>
                                        <p:tgtEl>
                                          <p:spTgt spid="408"/>
                                        </p:tgtEl>
                                      </p:cBhvr>
                                    </p:animEffect>
                                  </p:childTnLst>
                                </p:cTn>
                              </p:par>
                              <p:par>
                                <p:cTn id="145" presetID="53" presetClass="entr" presetSubtype="16" fill="hold" grpId="0" nodeType="withEffect">
                                  <p:stCondLst>
                                    <p:cond delay="750"/>
                                  </p:stCondLst>
                                  <p:childTnLst>
                                    <p:set>
                                      <p:cBhvr>
                                        <p:cTn id="146" dur="1" fill="hold">
                                          <p:stCondLst>
                                            <p:cond delay="0"/>
                                          </p:stCondLst>
                                        </p:cTn>
                                        <p:tgtEl>
                                          <p:spTgt spid="435"/>
                                        </p:tgtEl>
                                        <p:attrNameLst>
                                          <p:attrName>style.visibility</p:attrName>
                                        </p:attrNameLst>
                                      </p:cBhvr>
                                      <p:to>
                                        <p:strVal val="visible"/>
                                      </p:to>
                                    </p:set>
                                    <p:anim calcmode="lin" valueType="num">
                                      <p:cBhvr>
                                        <p:cTn id="147" dur="500" fill="hold"/>
                                        <p:tgtEl>
                                          <p:spTgt spid="435"/>
                                        </p:tgtEl>
                                        <p:attrNameLst>
                                          <p:attrName>ppt_w</p:attrName>
                                        </p:attrNameLst>
                                      </p:cBhvr>
                                      <p:tavLst>
                                        <p:tav tm="0">
                                          <p:val>
                                            <p:fltVal val="0"/>
                                          </p:val>
                                        </p:tav>
                                        <p:tav tm="100000">
                                          <p:val>
                                            <p:strVal val="#ppt_w"/>
                                          </p:val>
                                        </p:tav>
                                      </p:tavLst>
                                    </p:anim>
                                    <p:anim calcmode="lin" valueType="num">
                                      <p:cBhvr>
                                        <p:cTn id="148" dur="500" fill="hold"/>
                                        <p:tgtEl>
                                          <p:spTgt spid="435"/>
                                        </p:tgtEl>
                                        <p:attrNameLst>
                                          <p:attrName>ppt_h</p:attrName>
                                        </p:attrNameLst>
                                      </p:cBhvr>
                                      <p:tavLst>
                                        <p:tav tm="0">
                                          <p:val>
                                            <p:fltVal val="0"/>
                                          </p:val>
                                        </p:tav>
                                        <p:tav tm="100000">
                                          <p:val>
                                            <p:strVal val="#ppt_h"/>
                                          </p:val>
                                        </p:tav>
                                      </p:tavLst>
                                    </p:anim>
                                    <p:animEffect transition="in" filter="fade">
                                      <p:cBhvr>
                                        <p:cTn id="149" dur="500"/>
                                        <p:tgtEl>
                                          <p:spTgt spid="435"/>
                                        </p:tgtEl>
                                      </p:cBhvr>
                                    </p:animEffect>
                                  </p:childTnLst>
                                </p:cTn>
                              </p:par>
                              <p:par>
                                <p:cTn id="150" presetID="53" presetClass="entr" presetSubtype="16" fill="hold" grpId="0" nodeType="withEffect">
                                  <p:stCondLst>
                                    <p:cond delay="750"/>
                                  </p:stCondLst>
                                  <p:childTnLst>
                                    <p:set>
                                      <p:cBhvr>
                                        <p:cTn id="151" dur="1" fill="hold">
                                          <p:stCondLst>
                                            <p:cond delay="0"/>
                                          </p:stCondLst>
                                        </p:cTn>
                                        <p:tgtEl>
                                          <p:spTgt spid="409"/>
                                        </p:tgtEl>
                                        <p:attrNameLst>
                                          <p:attrName>style.visibility</p:attrName>
                                        </p:attrNameLst>
                                      </p:cBhvr>
                                      <p:to>
                                        <p:strVal val="visible"/>
                                      </p:to>
                                    </p:set>
                                    <p:anim calcmode="lin" valueType="num">
                                      <p:cBhvr>
                                        <p:cTn id="152" dur="500" fill="hold"/>
                                        <p:tgtEl>
                                          <p:spTgt spid="409"/>
                                        </p:tgtEl>
                                        <p:attrNameLst>
                                          <p:attrName>ppt_w</p:attrName>
                                        </p:attrNameLst>
                                      </p:cBhvr>
                                      <p:tavLst>
                                        <p:tav tm="0">
                                          <p:val>
                                            <p:fltVal val="0"/>
                                          </p:val>
                                        </p:tav>
                                        <p:tav tm="100000">
                                          <p:val>
                                            <p:strVal val="#ppt_w"/>
                                          </p:val>
                                        </p:tav>
                                      </p:tavLst>
                                    </p:anim>
                                    <p:anim calcmode="lin" valueType="num">
                                      <p:cBhvr>
                                        <p:cTn id="153" dur="500" fill="hold"/>
                                        <p:tgtEl>
                                          <p:spTgt spid="409"/>
                                        </p:tgtEl>
                                        <p:attrNameLst>
                                          <p:attrName>ppt_h</p:attrName>
                                        </p:attrNameLst>
                                      </p:cBhvr>
                                      <p:tavLst>
                                        <p:tav tm="0">
                                          <p:val>
                                            <p:fltVal val="0"/>
                                          </p:val>
                                        </p:tav>
                                        <p:tav tm="100000">
                                          <p:val>
                                            <p:strVal val="#ppt_h"/>
                                          </p:val>
                                        </p:tav>
                                      </p:tavLst>
                                    </p:anim>
                                    <p:animEffect transition="in" filter="fade">
                                      <p:cBhvr>
                                        <p:cTn id="154" dur="500"/>
                                        <p:tgtEl>
                                          <p:spTgt spid="409"/>
                                        </p:tgtEl>
                                      </p:cBhvr>
                                    </p:animEffect>
                                  </p:childTnLst>
                                </p:cTn>
                              </p:par>
                              <p:par>
                                <p:cTn id="155" presetID="16" presetClass="entr" presetSubtype="37" fill="hold" nodeType="withEffect">
                                  <p:stCondLst>
                                    <p:cond delay="500"/>
                                  </p:stCondLst>
                                  <p:childTnLst>
                                    <p:set>
                                      <p:cBhvr>
                                        <p:cTn id="156" dur="1" fill="hold">
                                          <p:stCondLst>
                                            <p:cond delay="0"/>
                                          </p:stCondLst>
                                        </p:cTn>
                                        <p:tgtEl>
                                          <p:spTgt spid="401"/>
                                        </p:tgtEl>
                                        <p:attrNameLst>
                                          <p:attrName>style.visibility</p:attrName>
                                        </p:attrNameLst>
                                      </p:cBhvr>
                                      <p:to>
                                        <p:strVal val="visible"/>
                                      </p:to>
                                    </p:set>
                                    <p:animEffect transition="in" filter="barn(outVertical)">
                                      <p:cBhvr>
                                        <p:cTn id="157" dur="1000"/>
                                        <p:tgtEl>
                                          <p:spTgt spid="401"/>
                                        </p:tgtEl>
                                      </p:cBhvr>
                                    </p:animEffect>
                                  </p:childTnLst>
                                </p:cTn>
                              </p:par>
                              <p:par>
                                <p:cTn id="158" presetID="10" presetClass="entr" presetSubtype="0" fill="hold" grpId="0" nodeType="withEffect">
                                  <p:stCondLst>
                                    <p:cond delay="500"/>
                                  </p:stCondLst>
                                  <p:childTnLst>
                                    <p:set>
                                      <p:cBhvr>
                                        <p:cTn id="159" dur="1" fill="hold">
                                          <p:stCondLst>
                                            <p:cond delay="0"/>
                                          </p:stCondLst>
                                        </p:cTn>
                                        <p:tgtEl>
                                          <p:spTgt spid="426"/>
                                        </p:tgtEl>
                                        <p:attrNameLst>
                                          <p:attrName>style.visibility</p:attrName>
                                        </p:attrNameLst>
                                      </p:cBhvr>
                                      <p:to>
                                        <p:strVal val="visible"/>
                                      </p:to>
                                    </p:set>
                                    <p:animEffect transition="in" filter="fade">
                                      <p:cBhvr>
                                        <p:cTn id="160" dur="500"/>
                                        <p:tgtEl>
                                          <p:spTgt spid="426"/>
                                        </p:tgtEl>
                                      </p:cBhvr>
                                    </p:animEffect>
                                  </p:childTnLst>
                                </p:cTn>
                              </p:par>
                              <p:par>
                                <p:cTn id="161" presetID="63" presetClass="path" presetSubtype="0" decel="50000" fill="hold" grpId="1" nodeType="withEffect">
                                  <p:stCondLst>
                                    <p:cond delay="500"/>
                                  </p:stCondLst>
                                  <p:childTnLst>
                                    <p:animMotion origin="layout" path="M 0.01523 3.7037E-6 L -0.10886 3.7037E-6 " pathEditMode="relative" rAng="0" ptsTypes="AA">
                                      <p:cBhvr>
                                        <p:cTn id="162" dur="750" spd="-100000" fill="hold"/>
                                        <p:tgtEl>
                                          <p:spTgt spid="426"/>
                                        </p:tgtEl>
                                        <p:attrNameLst>
                                          <p:attrName>ppt_x</p:attrName>
                                          <p:attrName>ppt_y</p:attrName>
                                        </p:attrNameLst>
                                      </p:cBhvr>
                                      <p:rCtr x="-6211" y="0"/>
                                    </p:animMotion>
                                  </p:childTnLst>
                                </p:cTn>
                              </p:par>
                              <p:par>
                                <p:cTn id="163" presetID="35" presetClass="path" presetSubtype="0" accel="50000" decel="50000" fill="hold" grpId="2" nodeType="withEffect">
                                  <p:stCondLst>
                                    <p:cond delay="1250"/>
                                  </p:stCondLst>
                                  <p:childTnLst>
                                    <p:animMotion origin="layout" path="M 0.01601 3.7037E-6 L 3.95833E-6 3.7037E-6 " pathEditMode="relative" rAng="0" ptsTypes="AA">
                                      <p:cBhvr>
                                        <p:cTn id="164" dur="750" fill="hold"/>
                                        <p:tgtEl>
                                          <p:spTgt spid="426"/>
                                        </p:tgtEl>
                                        <p:attrNameLst>
                                          <p:attrName>ppt_x</p:attrName>
                                          <p:attrName>ppt_y</p:attrName>
                                        </p:attrNameLst>
                                      </p:cBhvr>
                                      <p:rCtr x="-807" y="0"/>
                                    </p:animMotion>
                                  </p:childTnLst>
                                </p:cTn>
                              </p:par>
                              <p:par>
                                <p:cTn id="165" presetID="10" presetClass="entr" presetSubtype="0" fill="hold" grpId="0" nodeType="withEffect">
                                  <p:stCondLst>
                                    <p:cond delay="500"/>
                                  </p:stCondLst>
                                  <p:childTnLst>
                                    <p:set>
                                      <p:cBhvr>
                                        <p:cTn id="166" dur="1" fill="hold">
                                          <p:stCondLst>
                                            <p:cond delay="0"/>
                                          </p:stCondLst>
                                        </p:cTn>
                                        <p:tgtEl>
                                          <p:spTgt spid="428"/>
                                        </p:tgtEl>
                                        <p:attrNameLst>
                                          <p:attrName>style.visibility</p:attrName>
                                        </p:attrNameLst>
                                      </p:cBhvr>
                                      <p:to>
                                        <p:strVal val="visible"/>
                                      </p:to>
                                    </p:set>
                                    <p:animEffect transition="in" filter="fade">
                                      <p:cBhvr>
                                        <p:cTn id="167" dur="500"/>
                                        <p:tgtEl>
                                          <p:spTgt spid="428"/>
                                        </p:tgtEl>
                                      </p:cBhvr>
                                    </p:animEffect>
                                  </p:childTnLst>
                                </p:cTn>
                              </p:par>
                              <p:par>
                                <p:cTn id="168" presetID="64" presetClass="path" presetSubtype="0" decel="30000" fill="hold" grpId="1" nodeType="withEffect">
                                  <p:stCondLst>
                                    <p:cond delay="500"/>
                                  </p:stCondLst>
                                  <p:childTnLst>
                                    <p:animMotion origin="layout" path="M 1.11022E-16 0.03889 L 1.11022E-16 -0.14815 " pathEditMode="relative" rAng="0" ptsTypes="AA">
                                      <p:cBhvr>
                                        <p:cTn id="169" dur="750" spd="-100000" fill="hold"/>
                                        <p:tgtEl>
                                          <p:spTgt spid="428"/>
                                        </p:tgtEl>
                                        <p:attrNameLst>
                                          <p:attrName>ppt_x</p:attrName>
                                          <p:attrName>ppt_y</p:attrName>
                                        </p:attrNameLst>
                                      </p:cBhvr>
                                      <p:rCtr x="0" y="-9352"/>
                                    </p:animMotion>
                                  </p:childTnLst>
                                </p:cTn>
                              </p:par>
                              <p:par>
                                <p:cTn id="170" presetID="64" presetClass="path" presetSubtype="0" accel="30000" decel="30000" fill="hold" grpId="2" nodeType="withEffect">
                                  <p:stCondLst>
                                    <p:cond delay="1250"/>
                                  </p:stCondLst>
                                  <p:childTnLst>
                                    <p:animMotion origin="layout" path="M 3.95833E-6 0.03842 L 3.95833E-6 2.96296E-6 " pathEditMode="relative" rAng="0" ptsTypes="AA">
                                      <p:cBhvr>
                                        <p:cTn id="171" dur="750" fill="hold"/>
                                        <p:tgtEl>
                                          <p:spTgt spid="428"/>
                                        </p:tgtEl>
                                        <p:attrNameLst>
                                          <p:attrName>ppt_x</p:attrName>
                                          <p:attrName>ppt_y</p:attrName>
                                        </p:attrNameLst>
                                      </p:cBhvr>
                                      <p:rCtr x="0" y="-1921"/>
                                    </p:animMotion>
                                  </p:childTnLst>
                                </p:cTn>
                              </p:par>
                              <p:par>
                                <p:cTn id="172" presetID="10" presetClass="entr" presetSubtype="0" fill="hold" grpId="0" nodeType="withEffect">
                                  <p:stCondLst>
                                    <p:cond delay="500"/>
                                  </p:stCondLst>
                                  <p:childTnLst>
                                    <p:set>
                                      <p:cBhvr>
                                        <p:cTn id="173" dur="1" fill="hold">
                                          <p:stCondLst>
                                            <p:cond delay="0"/>
                                          </p:stCondLst>
                                        </p:cTn>
                                        <p:tgtEl>
                                          <p:spTgt spid="427"/>
                                        </p:tgtEl>
                                        <p:attrNameLst>
                                          <p:attrName>style.visibility</p:attrName>
                                        </p:attrNameLst>
                                      </p:cBhvr>
                                      <p:to>
                                        <p:strVal val="visible"/>
                                      </p:to>
                                    </p:set>
                                    <p:animEffect transition="in" filter="fade">
                                      <p:cBhvr>
                                        <p:cTn id="174" dur="500"/>
                                        <p:tgtEl>
                                          <p:spTgt spid="427"/>
                                        </p:tgtEl>
                                      </p:cBhvr>
                                    </p:animEffect>
                                  </p:childTnLst>
                                </p:cTn>
                              </p:par>
                              <p:par>
                                <p:cTn id="175" presetID="42" presetClass="path" presetSubtype="0" decel="30000" fill="hold" grpId="1" nodeType="withEffect">
                                  <p:stCondLst>
                                    <p:cond delay="500"/>
                                  </p:stCondLst>
                                  <p:childTnLst>
                                    <p:animMotion origin="layout" path="M -6.25E-7 -0.03982 L -6.25E-7 0.14814 " pathEditMode="relative" rAng="0" ptsTypes="AA">
                                      <p:cBhvr>
                                        <p:cTn id="176" dur="750" spd="-100000" fill="hold"/>
                                        <p:tgtEl>
                                          <p:spTgt spid="427"/>
                                        </p:tgtEl>
                                        <p:attrNameLst>
                                          <p:attrName>ppt_x</p:attrName>
                                          <p:attrName>ppt_y</p:attrName>
                                        </p:attrNameLst>
                                      </p:cBhvr>
                                      <p:rCtr x="0" y="9398"/>
                                    </p:animMotion>
                                  </p:childTnLst>
                                </p:cTn>
                              </p:par>
                              <p:par>
                                <p:cTn id="177" presetID="42" presetClass="path" presetSubtype="0" accel="30000" decel="30000" fill="hold" grpId="2" nodeType="withEffect">
                                  <p:stCondLst>
                                    <p:cond delay="1250"/>
                                  </p:stCondLst>
                                  <p:childTnLst>
                                    <p:animMotion origin="layout" path="M -6.25E-7 -0.03982 L -6.25E-7 4.44444E-6 " pathEditMode="relative" rAng="0" ptsTypes="AA">
                                      <p:cBhvr>
                                        <p:cTn id="178" dur="750" fill="hold"/>
                                        <p:tgtEl>
                                          <p:spTgt spid="427"/>
                                        </p:tgtEl>
                                        <p:attrNameLst>
                                          <p:attrName>ppt_x</p:attrName>
                                          <p:attrName>ppt_y</p:attrName>
                                        </p:attrNameLst>
                                      </p:cBhvr>
                                      <p:rCtr x="0" y="1991"/>
                                    </p:animMotion>
                                  </p:childTnLst>
                                </p:cTn>
                              </p:par>
                              <p:par>
                                <p:cTn id="179" presetID="10" presetClass="entr" presetSubtype="0" fill="hold" grpId="0" nodeType="withEffect">
                                  <p:stCondLst>
                                    <p:cond delay="500"/>
                                  </p:stCondLst>
                                  <p:childTnLst>
                                    <p:set>
                                      <p:cBhvr>
                                        <p:cTn id="180" dur="1" fill="hold">
                                          <p:stCondLst>
                                            <p:cond delay="0"/>
                                          </p:stCondLst>
                                        </p:cTn>
                                        <p:tgtEl>
                                          <p:spTgt spid="429"/>
                                        </p:tgtEl>
                                        <p:attrNameLst>
                                          <p:attrName>style.visibility</p:attrName>
                                        </p:attrNameLst>
                                      </p:cBhvr>
                                      <p:to>
                                        <p:strVal val="visible"/>
                                      </p:to>
                                    </p:set>
                                    <p:animEffect transition="in" filter="fade">
                                      <p:cBhvr>
                                        <p:cTn id="181" dur="500"/>
                                        <p:tgtEl>
                                          <p:spTgt spid="429"/>
                                        </p:tgtEl>
                                      </p:cBhvr>
                                    </p:animEffect>
                                  </p:childTnLst>
                                </p:cTn>
                              </p:par>
                              <p:par>
                                <p:cTn id="182" presetID="63" presetClass="path" presetSubtype="0" decel="50000" fill="hold" grpId="1" nodeType="withEffect">
                                  <p:stCondLst>
                                    <p:cond delay="500"/>
                                  </p:stCondLst>
                                  <p:childTnLst>
                                    <p:animMotion origin="layout" path="M -0.02774 -4.07407E-6 L 0.11081 -4.07407E-6 " pathEditMode="relative" rAng="0" ptsTypes="AA">
                                      <p:cBhvr>
                                        <p:cTn id="183" dur="750" spd="-100000" fill="hold"/>
                                        <p:tgtEl>
                                          <p:spTgt spid="429"/>
                                        </p:tgtEl>
                                        <p:attrNameLst>
                                          <p:attrName>ppt_x</p:attrName>
                                          <p:attrName>ppt_y</p:attrName>
                                        </p:attrNameLst>
                                      </p:cBhvr>
                                      <p:rCtr x="6927" y="0"/>
                                    </p:animMotion>
                                  </p:childTnLst>
                                </p:cTn>
                              </p:par>
                              <p:par>
                                <p:cTn id="184" presetID="35" presetClass="path" presetSubtype="0" accel="50000" decel="50000" fill="hold" grpId="2" nodeType="withEffect">
                                  <p:stCondLst>
                                    <p:cond delay="1250"/>
                                  </p:stCondLst>
                                  <p:childTnLst>
                                    <p:animMotion origin="layout" path="M -0.028 -4.07407E-6 L 1.66667E-6 -4.07407E-6 " pathEditMode="relative" rAng="0" ptsTypes="AA">
                                      <p:cBhvr>
                                        <p:cTn id="185" dur="750" fill="hold"/>
                                        <p:tgtEl>
                                          <p:spTgt spid="429"/>
                                        </p:tgtEl>
                                        <p:attrNameLst>
                                          <p:attrName>ppt_x</p:attrName>
                                          <p:attrName>ppt_y</p:attrName>
                                        </p:attrNameLst>
                                      </p:cBhvr>
                                      <p:rCtr x="1393" y="0"/>
                                    </p:animMotion>
                                  </p:childTnLst>
                                </p:cTn>
                              </p:par>
                              <p:par>
                                <p:cTn id="186" presetID="10" presetClass="entr" presetSubtype="0" fill="hold" grpId="0" nodeType="withEffect">
                                  <p:stCondLst>
                                    <p:cond delay="1500"/>
                                  </p:stCondLst>
                                  <p:childTnLst>
                                    <p:set>
                                      <p:cBhvr>
                                        <p:cTn id="187" dur="1" fill="hold">
                                          <p:stCondLst>
                                            <p:cond delay="0"/>
                                          </p:stCondLst>
                                        </p:cTn>
                                        <p:tgtEl>
                                          <p:spTgt spid="431"/>
                                        </p:tgtEl>
                                        <p:attrNameLst>
                                          <p:attrName>style.visibility</p:attrName>
                                        </p:attrNameLst>
                                      </p:cBhvr>
                                      <p:to>
                                        <p:strVal val="visible"/>
                                      </p:to>
                                    </p:set>
                                    <p:animEffect transition="in" filter="fade">
                                      <p:cBhvr>
                                        <p:cTn id="188" dur="750"/>
                                        <p:tgtEl>
                                          <p:spTgt spid="431"/>
                                        </p:tgtEl>
                                      </p:cBhvr>
                                    </p:animEffect>
                                  </p:childTnLst>
                                </p:cTn>
                              </p:par>
                              <p:par>
                                <p:cTn id="189" presetID="10" presetClass="entr" presetSubtype="0" fill="hold" grpId="0" nodeType="withEffect">
                                  <p:stCondLst>
                                    <p:cond delay="1500"/>
                                  </p:stCondLst>
                                  <p:childTnLst>
                                    <p:set>
                                      <p:cBhvr>
                                        <p:cTn id="190" dur="1" fill="hold">
                                          <p:stCondLst>
                                            <p:cond delay="0"/>
                                          </p:stCondLst>
                                        </p:cTn>
                                        <p:tgtEl>
                                          <p:spTgt spid="433"/>
                                        </p:tgtEl>
                                        <p:attrNameLst>
                                          <p:attrName>style.visibility</p:attrName>
                                        </p:attrNameLst>
                                      </p:cBhvr>
                                      <p:to>
                                        <p:strVal val="visible"/>
                                      </p:to>
                                    </p:set>
                                    <p:animEffect transition="in" filter="fade">
                                      <p:cBhvr>
                                        <p:cTn id="191" dur="750"/>
                                        <p:tgtEl>
                                          <p:spTgt spid="433"/>
                                        </p:tgtEl>
                                      </p:cBhvr>
                                    </p:animEffect>
                                  </p:childTnLst>
                                </p:cTn>
                              </p:par>
                              <p:par>
                                <p:cTn id="192" presetID="10" presetClass="entr" presetSubtype="0" fill="hold" grpId="0" nodeType="withEffect">
                                  <p:stCondLst>
                                    <p:cond delay="1500"/>
                                  </p:stCondLst>
                                  <p:childTnLst>
                                    <p:set>
                                      <p:cBhvr>
                                        <p:cTn id="193" dur="1" fill="hold">
                                          <p:stCondLst>
                                            <p:cond delay="0"/>
                                          </p:stCondLst>
                                        </p:cTn>
                                        <p:tgtEl>
                                          <p:spTgt spid="432"/>
                                        </p:tgtEl>
                                        <p:attrNameLst>
                                          <p:attrName>style.visibility</p:attrName>
                                        </p:attrNameLst>
                                      </p:cBhvr>
                                      <p:to>
                                        <p:strVal val="visible"/>
                                      </p:to>
                                    </p:set>
                                    <p:animEffect transition="in" filter="fade">
                                      <p:cBhvr>
                                        <p:cTn id="194" dur="750"/>
                                        <p:tgtEl>
                                          <p:spTgt spid="432"/>
                                        </p:tgtEl>
                                      </p:cBhvr>
                                    </p:animEffect>
                                  </p:childTnLst>
                                </p:cTn>
                              </p:par>
                              <p:par>
                                <p:cTn id="195" presetID="10" presetClass="entr" presetSubtype="0" fill="hold" grpId="0" nodeType="withEffect">
                                  <p:stCondLst>
                                    <p:cond delay="1500"/>
                                  </p:stCondLst>
                                  <p:childTnLst>
                                    <p:set>
                                      <p:cBhvr>
                                        <p:cTn id="196" dur="1" fill="hold">
                                          <p:stCondLst>
                                            <p:cond delay="0"/>
                                          </p:stCondLst>
                                        </p:cTn>
                                        <p:tgtEl>
                                          <p:spTgt spid="430"/>
                                        </p:tgtEl>
                                        <p:attrNameLst>
                                          <p:attrName>style.visibility</p:attrName>
                                        </p:attrNameLst>
                                      </p:cBhvr>
                                      <p:to>
                                        <p:strVal val="visible"/>
                                      </p:to>
                                    </p:set>
                                    <p:animEffect transition="in" filter="fade">
                                      <p:cBhvr>
                                        <p:cTn id="197" dur="75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02" grpId="0" animBg="1"/>
      <p:bldP spid="403" grpId="0" animBg="1"/>
      <p:bldP spid="404" grpId="0" animBg="1"/>
      <p:bldP spid="405" grpId="0" animBg="1"/>
      <p:bldP spid="406" grpId="0" animBg="1"/>
      <p:bldP spid="407" grpId="0" animBg="1"/>
      <p:bldP spid="408" grpId="0" animBg="1"/>
      <p:bldP spid="409" grpId="0" animBg="1"/>
      <p:bldP spid="414" grpId="0" animBg="1"/>
      <p:bldP spid="417" grpId="0" animBg="1"/>
      <p:bldP spid="420" grpId="0" animBg="1"/>
      <p:bldP spid="423" grpId="0" animBg="1"/>
      <p:bldP spid="426" grpId="0"/>
      <p:bldP spid="426" grpId="1"/>
      <p:bldP spid="426" grpId="2"/>
      <p:bldP spid="427" grpId="0"/>
      <p:bldP spid="427" grpId="1"/>
      <p:bldP spid="427" grpId="2"/>
      <p:bldP spid="428" grpId="0"/>
      <p:bldP spid="428" grpId="1"/>
      <p:bldP spid="428" grpId="2"/>
      <p:bldP spid="429" grpId="0"/>
      <p:bldP spid="429" grpId="1"/>
      <p:bldP spid="429" grpId="2"/>
      <p:bldP spid="430" grpId="0"/>
      <p:bldP spid="431" grpId="0"/>
      <p:bldP spid="432" grpId="0"/>
      <p:bldP spid="433" grpId="0"/>
      <p:bldP spid="434" grpId="0" animBg="1"/>
      <p:bldP spid="4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03</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B1906E2-2477-424F-96C8-64B6645C7922}"/>
              </a:ext>
            </a:extLst>
          </p:cNvPr>
          <p:cNvSpPr txBox="1"/>
          <p:nvPr/>
        </p:nvSpPr>
        <p:spPr>
          <a:xfrm>
            <a:off x="1299234" y="1206929"/>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2" name="文本框 61">
            <a:extLst>
              <a:ext uri="{FF2B5EF4-FFF2-40B4-BE49-F238E27FC236}">
                <a16:creationId xmlns:a16="http://schemas.microsoft.com/office/drawing/2014/main" id="{03564AF4-4688-443A-9827-7757379342D9}"/>
              </a:ext>
            </a:extLst>
          </p:cNvPr>
          <p:cNvSpPr txBox="1"/>
          <p:nvPr/>
        </p:nvSpPr>
        <p:spPr>
          <a:xfrm>
            <a:off x="973488" y="1705849"/>
            <a:ext cx="7068124" cy="369332"/>
          </a:xfrm>
          <a:prstGeom prst="rect">
            <a:avLst/>
          </a:prstGeom>
          <a:noFill/>
        </p:spPr>
        <p:txBody>
          <a:bodyPr wrap="square" rtlCol="0">
            <a:spAutoFit/>
          </a:bodyPr>
          <a:lstStyle/>
          <a:p>
            <a:r>
              <a:rPr lang="en-US" altLang="zh-CN" b="1" dirty="0" err="1"/>
              <a:t>RobotWorker</a:t>
            </a:r>
            <a:r>
              <a:rPr lang="en-US" altLang="zh-CN" b="1" dirty="0"/>
              <a:t> </a:t>
            </a:r>
            <a:r>
              <a:rPr lang="zh-CN" altLang="en-US" b="1" dirty="0"/>
              <a:t>类函数及变量说明 </a:t>
            </a:r>
            <a:endParaRPr lang="en-US" altLang="zh-CN" b="1" dirty="0" smtClean="0"/>
          </a:p>
        </p:txBody>
      </p:sp>
      <p:grpSp>
        <p:nvGrpSpPr>
          <p:cNvPr id="3" name="组合 2">
            <a:extLst>
              <a:ext uri="{FF2B5EF4-FFF2-40B4-BE49-F238E27FC236}">
                <a16:creationId xmlns:a16="http://schemas.microsoft.com/office/drawing/2014/main" id="{3E11B167-385C-40AB-BFB8-9C036D06725F}"/>
              </a:ext>
            </a:extLst>
          </p:cNvPr>
          <p:cNvGrpSpPr/>
          <p:nvPr/>
        </p:nvGrpSpPr>
        <p:grpSpPr>
          <a:xfrm>
            <a:off x="1187538" y="924688"/>
            <a:ext cx="8000005" cy="400110"/>
            <a:chOff x="1187538" y="924688"/>
            <a:chExt cx="8000005" cy="400110"/>
          </a:xfrm>
        </p:grpSpPr>
        <p:sp>
          <p:nvSpPr>
            <p:cNvPr id="65" name="椭圆 64">
              <a:extLst>
                <a:ext uri="{FF2B5EF4-FFF2-40B4-BE49-F238E27FC236}">
                  <a16:creationId xmlns:a16="http://schemas.microsoft.com/office/drawing/2014/main" id="{0855E333-4F64-4634-A8BA-ACA1201CAC7F}"/>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a:extLst>
                <a:ext uri="{FF2B5EF4-FFF2-40B4-BE49-F238E27FC236}">
                  <a16:creationId xmlns:a16="http://schemas.microsoft.com/office/drawing/2014/main" id="{0C305FAA-0448-4D39-B4D1-DD2125EEC9F0}"/>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椭圆 67">
              <a:extLst>
                <a:ext uri="{FF2B5EF4-FFF2-40B4-BE49-F238E27FC236}">
                  <a16:creationId xmlns:a16="http://schemas.microsoft.com/office/drawing/2014/main" id="{72B2DC51-EBDE-446A-B4AA-74ABEA8A1846}"/>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D8EB2BB-4E4C-4E93-BCD7-576D0F2ED907}"/>
                </a:ext>
              </a:extLst>
            </p:cNvPr>
            <p:cNvSpPr txBox="1"/>
            <p:nvPr/>
          </p:nvSpPr>
          <p:spPr>
            <a:xfrm>
              <a:off x="2521461" y="924688"/>
              <a:ext cx="6666082" cy="400110"/>
            </a:xfrm>
            <a:prstGeom prst="rect">
              <a:avLst/>
            </a:prstGeom>
            <a:noFill/>
          </p:spPr>
          <p:txBody>
            <a:bodyPr wrap="square" rtlCol="0">
              <a:spAutoFit/>
            </a:bodyPr>
            <a:lstStyle/>
            <a:p>
              <a:r>
                <a:rPr lang="zh-CN" altLang="en-US" sz="2000" b="1" dirty="0" smtClean="0">
                  <a:latin typeface="-apple-system"/>
                </a:rPr>
                <a:t>类说明</a:t>
              </a:r>
              <a:r>
                <a:rPr lang="en-US" altLang="zh-CN" sz="2000" b="1" dirty="0" smtClean="0">
                  <a:latin typeface="-apple-system"/>
                </a:rPr>
                <a:t>——</a:t>
              </a:r>
              <a:r>
                <a:rPr lang="zh-CN" altLang="en-US" sz="2000" b="1" dirty="0">
                  <a:latin typeface="-apple-system"/>
                </a:rPr>
                <a:t>基于 </a:t>
              </a:r>
              <a:r>
                <a:rPr lang="en-US" altLang="zh-CN" sz="2000" b="1" dirty="0">
                  <a:latin typeface="-apple-system"/>
                </a:rPr>
                <a:t>Pierre </a:t>
              </a:r>
              <a:r>
                <a:rPr lang="en-US" altLang="zh-CN" sz="2000" b="1" dirty="0" err="1">
                  <a:latin typeface="-apple-system"/>
                </a:rPr>
                <a:t>Dellacherie</a:t>
              </a:r>
              <a:r>
                <a:rPr lang="en-US" altLang="zh-CN" sz="2000" b="1" dirty="0">
                  <a:latin typeface="-apple-system"/>
                </a:rPr>
                <a:t> </a:t>
              </a:r>
              <a:r>
                <a:rPr lang="zh-CN" altLang="en-US" sz="2000" b="1" dirty="0">
                  <a:latin typeface="-apple-system"/>
                </a:rPr>
                <a:t>算法的 </a:t>
              </a:r>
              <a:r>
                <a:rPr lang="en-US" altLang="zh-CN" sz="2000" b="1" dirty="0">
                  <a:latin typeface="-apple-system"/>
                </a:rPr>
                <a:t>AI </a:t>
              </a:r>
              <a:r>
                <a:rPr lang="zh-CN" altLang="en-US" sz="2000" b="1" dirty="0">
                  <a:latin typeface="-apple-system"/>
                </a:rPr>
                <a:t>功能实现</a:t>
              </a:r>
            </a:p>
          </p:txBody>
        </p:sp>
      </p:grpSp>
      <p:sp>
        <p:nvSpPr>
          <p:cNvPr id="4" name="TextBox 3"/>
          <p:cNvSpPr txBox="1"/>
          <p:nvPr/>
        </p:nvSpPr>
        <p:spPr>
          <a:xfrm>
            <a:off x="973488" y="2427773"/>
            <a:ext cx="8266094" cy="3323987"/>
          </a:xfrm>
          <a:prstGeom prst="rect">
            <a:avLst/>
          </a:prstGeom>
          <a:noFill/>
        </p:spPr>
        <p:txBody>
          <a:bodyPr wrap="square" rtlCol="0">
            <a:spAutoFit/>
          </a:bodyPr>
          <a:lstStyle/>
          <a:p>
            <a:r>
              <a:rPr lang="zh-CN" altLang="en-US" b="1" dirty="0"/>
              <a:t>记录板块</a:t>
            </a:r>
            <a:r>
              <a:rPr lang="zh-CN" altLang="en-US" b="1" dirty="0" smtClean="0"/>
              <a:t>信息</a:t>
            </a:r>
            <a:endParaRPr lang="zh-CN" altLang="en-US" b="1" dirty="0"/>
          </a:p>
          <a:p>
            <a:r>
              <a:rPr lang="en-US" altLang="zh-CN" sz="1600" dirty="0"/>
              <a:t>SHAPES: </a:t>
            </a:r>
            <a:r>
              <a:rPr lang="zh-CN" altLang="en-US" sz="1600" dirty="0"/>
              <a:t>所有方块的名字 </a:t>
            </a:r>
            <a:endParaRPr lang="en-US" altLang="zh-CN" sz="1600" dirty="0" smtClean="0"/>
          </a:p>
          <a:p>
            <a:r>
              <a:rPr lang="en-US" altLang="zh-CN" sz="1600" dirty="0" smtClean="0"/>
              <a:t>I</a:t>
            </a:r>
            <a:r>
              <a:rPr lang="zh-CN" altLang="en-US" sz="1600" dirty="0"/>
              <a:t>、</a:t>
            </a:r>
            <a:r>
              <a:rPr lang="en-US" altLang="zh-CN" sz="1600" dirty="0"/>
              <a:t>J </a:t>
            </a:r>
            <a:r>
              <a:rPr lang="zh-CN" altLang="en-US" sz="1600" dirty="0"/>
              <a:t>等字母：记录字母对应方块的点集 </a:t>
            </a:r>
            <a:endParaRPr lang="en-US" altLang="zh-CN" sz="1600" dirty="0" smtClean="0"/>
          </a:p>
          <a:p>
            <a:r>
              <a:rPr lang="en-US" altLang="zh-CN" sz="1600" dirty="0" smtClean="0"/>
              <a:t>SHAPES_WITH_DIR</a:t>
            </a:r>
            <a:r>
              <a:rPr lang="en-US" altLang="zh-CN" sz="1600" dirty="0"/>
              <a:t>: </a:t>
            </a:r>
            <a:r>
              <a:rPr lang="zh-CN" altLang="en-US" sz="1600" dirty="0"/>
              <a:t>简称与实际图形点集的对应 </a:t>
            </a:r>
            <a:endParaRPr lang="en-US" altLang="zh-CN" sz="1600" dirty="0" smtClean="0"/>
          </a:p>
          <a:p>
            <a:r>
              <a:rPr lang="en-US" altLang="zh-CN" sz="1600" dirty="0" smtClean="0"/>
              <a:t>center</a:t>
            </a:r>
            <a:r>
              <a:rPr lang="en-US" altLang="zh-CN" sz="1600" dirty="0"/>
              <a:t>: </a:t>
            </a:r>
            <a:r>
              <a:rPr lang="zh-CN" altLang="en-US" sz="1600" dirty="0"/>
              <a:t>中心点坐标 </a:t>
            </a:r>
            <a:endParaRPr lang="en-US" altLang="zh-CN" sz="1600" dirty="0" smtClean="0"/>
          </a:p>
          <a:p>
            <a:r>
              <a:rPr lang="en-US" altLang="zh-CN" sz="1600" dirty="0" smtClean="0"/>
              <a:t>shape</a:t>
            </a:r>
            <a:r>
              <a:rPr lang="en-US" altLang="zh-CN" sz="1600" dirty="0"/>
              <a:t>: </a:t>
            </a:r>
            <a:r>
              <a:rPr lang="zh-CN" altLang="en-US" sz="1600" dirty="0"/>
              <a:t>方块形状 </a:t>
            </a:r>
            <a:endParaRPr lang="en-US" altLang="zh-CN" sz="1600" dirty="0" smtClean="0"/>
          </a:p>
          <a:p>
            <a:r>
              <a:rPr lang="en-US" altLang="zh-CN" sz="1600" dirty="0" smtClean="0"/>
              <a:t>color</a:t>
            </a:r>
            <a:r>
              <a:rPr lang="en-US" altLang="zh-CN" sz="1600" dirty="0"/>
              <a:t>: </a:t>
            </a:r>
            <a:r>
              <a:rPr lang="zh-CN" altLang="en-US" sz="1600" dirty="0"/>
              <a:t>方块颜色 </a:t>
            </a:r>
            <a:endParaRPr lang="en-US" altLang="zh-CN" sz="1600" dirty="0" smtClean="0"/>
          </a:p>
          <a:p>
            <a:r>
              <a:rPr lang="en-US" altLang="zh-CN" sz="1600" dirty="0" smtClean="0"/>
              <a:t>station</a:t>
            </a:r>
            <a:r>
              <a:rPr lang="en-US" altLang="zh-CN" sz="1600" dirty="0"/>
              <a:t>: </a:t>
            </a:r>
            <a:r>
              <a:rPr lang="zh-CN" altLang="en-US" sz="1600" dirty="0"/>
              <a:t>当前状态 </a:t>
            </a:r>
            <a:r>
              <a:rPr lang="en-US" altLang="zh-CN" sz="1600" dirty="0"/>
              <a:t>(</a:t>
            </a:r>
            <a:r>
              <a:rPr lang="zh-CN" altLang="en-US" sz="1600" dirty="0"/>
              <a:t>方块的那种方式</a:t>
            </a:r>
            <a:r>
              <a:rPr lang="en-US" altLang="zh-CN" sz="1600" dirty="0"/>
              <a:t>) </a:t>
            </a:r>
            <a:endParaRPr lang="en-US" altLang="zh-CN" sz="1600" dirty="0" smtClean="0"/>
          </a:p>
          <a:p>
            <a:r>
              <a:rPr lang="en-US" altLang="zh-CN" sz="1600" dirty="0" smtClean="0"/>
              <a:t>matrix</a:t>
            </a:r>
            <a:r>
              <a:rPr lang="en-US" altLang="zh-CN" sz="1600" dirty="0"/>
              <a:t>: </a:t>
            </a:r>
            <a:r>
              <a:rPr lang="zh-CN" altLang="en-US" sz="1600" dirty="0"/>
              <a:t>记录局面的矩阵 </a:t>
            </a:r>
            <a:endParaRPr lang="en-US" altLang="zh-CN" sz="1600" dirty="0" smtClean="0"/>
          </a:p>
          <a:p>
            <a:r>
              <a:rPr lang="en-US" altLang="zh-CN" sz="1600" dirty="0" err="1" smtClean="0"/>
              <a:t>get_all_gridpos</a:t>
            </a:r>
            <a:r>
              <a:rPr lang="en-US" altLang="zh-CN" sz="1600" dirty="0" smtClean="0"/>
              <a:t>(self</a:t>
            </a:r>
            <a:r>
              <a:rPr lang="en-US" altLang="zh-CN" sz="1600" dirty="0"/>
              <a:t>, </a:t>
            </a:r>
            <a:r>
              <a:rPr lang="en-US" altLang="zh-CN" sz="1600" dirty="0" err="1"/>
              <a:t>center,shape,dir</a:t>
            </a:r>
            <a:r>
              <a:rPr lang="en-US" altLang="zh-CN" sz="1600" dirty="0"/>
              <a:t>): </a:t>
            </a:r>
            <a:r>
              <a:rPr lang="zh-CN" altLang="en-US" sz="1600" dirty="0"/>
              <a:t>返回此中心下该方块占据的位置 </a:t>
            </a:r>
            <a:endParaRPr lang="en-US" altLang="zh-CN" sz="1600" dirty="0" smtClean="0"/>
          </a:p>
          <a:p>
            <a:r>
              <a:rPr lang="en-US" altLang="zh-CN" sz="1600" dirty="0" smtClean="0"/>
              <a:t>conflict(self</a:t>
            </a:r>
            <a:r>
              <a:rPr lang="en-US" altLang="zh-CN" sz="1600" dirty="0"/>
              <a:t>, </a:t>
            </a:r>
            <a:r>
              <a:rPr lang="en-US" altLang="zh-CN" sz="1600" dirty="0" err="1"/>
              <a:t>center,matrix,shape,dir</a:t>
            </a:r>
            <a:r>
              <a:rPr lang="en-US" altLang="zh-CN" sz="1600" dirty="0"/>
              <a:t>): </a:t>
            </a:r>
            <a:r>
              <a:rPr lang="zh-CN" altLang="en-US" sz="1600" dirty="0"/>
              <a:t>检验此方块位置是否合理，主要检测 是否超出屏幕之外和占据的位置是否先前已被占据 </a:t>
            </a:r>
            <a:endParaRPr lang="en-US" altLang="zh-CN" sz="1600" dirty="0" smtClean="0"/>
          </a:p>
          <a:p>
            <a:r>
              <a:rPr lang="en-US" altLang="zh-CN" sz="1600" dirty="0" err="1" smtClean="0"/>
              <a:t>copyTheMatrix</a:t>
            </a:r>
            <a:r>
              <a:rPr lang="en-US" altLang="zh-CN" sz="1600" dirty="0" smtClean="0"/>
              <a:t>(</a:t>
            </a:r>
            <a:r>
              <a:rPr lang="en-US" altLang="zh-CN" sz="1600" dirty="0" err="1" smtClean="0"/>
              <a:t>self,screen_color_matrix</a:t>
            </a:r>
            <a:r>
              <a:rPr lang="en-US" altLang="zh-CN" sz="1600" dirty="0"/>
              <a:t>): </a:t>
            </a:r>
            <a:r>
              <a:rPr lang="zh-CN" altLang="en-US" sz="1600" dirty="0"/>
              <a:t>复制原先的颜色矩阵 </a:t>
            </a:r>
          </a:p>
        </p:txBody>
      </p:sp>
    </p:spTree>
    <p:extLst>
      <p:ext uri="{BB962C8B-B14F-4D97-AF65-F5344CB8AC3E}">
        <p14:creationId xmlns:p14="http://schemas.microsoft.com/office/powerpoint/2010/main" val="367117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1000" fill="hold"/>
                                        <p:tgtEl>
                                          <p:spTgt spid="171"/>
                                        </p:tgtEl>
                                        <p:attrNameLst>
                                          <p:attrName>ppt_w</p:attrName>
                                        </p:attrNameLst>
                                      </p:cBhvr>
                                      <p:tavLst>
                                        <p:tav tm="0">
                                          <p:val>
                                            <p:fltVal val="0"/>
                                          </p:val>
                                        </p:tav>
                                        <p:tav tm="100000">
                                          <p:val>
                                            <p:strVal val="#ppt_w"/>
                                          </p:val>
                                        </p:tav>
                                      </p:tavLst>
                                    </p:anim>
                                    <p:anim calcmode="lin" valueType="num">
                                      <p:cBhvr>
                                        <p:cTn id="19" dur="1000" fill="hold"/>
                                        <p:tgtEl>
                                          <p:spTgt spid="171"/>
                                        </p:tgtEl>
                                        <p:attrNameLst>
                                          <p:attrName>ppt_h</p:attrName>
                                        </p:attrNameLst>
                                      </p:cBhvr>
                                      <p:tavLst>
                                        <p:tav tm="0">
                                          <p:val>
                                            <p:fltVal val="0"/>
                                          </p:val>
                                        </p:tav>
                                        <p:tav tm="100000">
                                          <p:val>
                                            <p:strVal val="#ppt_h"/>
                                          </p:val>
                                        </p:tav>
                                      </p:tavLst>
                                    </p:anim>
                                    <p:anim calcmode="lin" valueType="num">
                                      <p:cBhvr>
                                        <p:cTn id="20" dur="1000" fill="hold"/>
                                        <p:tgtEl>
                                          <p:spTgt spid="171"/>
                                        </p:tgtEl>
                                        <p:attrNameLst>
                                          <p:attrName>style.rotation</p:attrName>
                                        </p:attrNameLst>
                                      </p:cBhvr>
                                      <p:tavLst>
                                        <p:tav tm="0">
                                          <p:val>
                                            <p:fltVal val="90"/>
                                          </p:val>
                                        </p:tav>
                                        <p:tav tm="100000">
                                          <p:val>
                                            <p:fltVal val="0"/>
                                          </p:val>
                                        </p:tav>
                                      </p:tavLst>
                                    </p:anim>
                                    <p:animEffect transition="in" filter="fade">
                                      <p:cBhvr>
                                        <p:cTn id="21" dur="1000"/>
                                        <p:tgtEl>
                                          <p:spTgt spid="171"/>
                                        </p:tgtEl>
                                      </p:cBhvr>
                                    </p:animEffect>
                                  </p:childTnLst>
                                </p:cTn>
                              </p:par>
                              <p:par>
                                <p:cTn id="22" presetID="31" presetClass="entr" presetSubtype="0" fill="hold" nodeType="withEffect">
                                  <p:stCondLst>
                                    <p:cond delay="500"/>
                                  </p:stCondLst>
                                  <p:childTnLst>
                                    <p:set>
                                      <p:cBhvr>
                                        <p:cTn id="23" dur="1" fill="hold">
                                          <p:stCondLst>
                                            <p:cond delay="0"/>
                                          </p:stCondLst>
                                        </p:cTn>
                                        <p:tgtEl>
                                          <p:spTgt spid="122"/>
                                        </p:tgtEl>
                                        <p:attrNameLst>
                                          <p:attrName>style.visibility</p:attrName>
                                        </p:attrNameLst>
                                      </p:cBhvr>
                                      <p:to>
                                        <p:strVal val="visible"/>
                                      </p:to>
                                    </p:set>
                                    <p:anim calcmode="lin" valueType="num">
                                      <p:cBhvr>
                                        <p:cTn id="24" dur="1000" fill="hold"/>
                                        <p:tgtEl>
                                          <p:spTgt spid="122"/>
                                        </p:tgtEl>
                                        <p:attrNameLst>
                                          <p:attrName>ppt_w</p:attrName>
                                        </p:attrNameLst>
                                      </p:cBhvr>
                                      <p:tavLst>
                                        <p:tav tm="0">
                                          <p:val>
                                            <p:fltVal val="0"/>
                                          </p:val>
                                        </p:tav>
                                        <p:tav tm="100000">
                                          <p:val>
                                            <p:strVal val="#ppt_w"/>
                                          </p:val>
                                        </p:tav>
                                      </p:tavLst>
                                    </p:anim>
                                    <p:anim calcmode="lin" valueType="num">
                                      <p:cBhvr>
                                        <p:cTn id="25" dur="1000" fill="hold"/>
                                        <p:tgtEl>
                                          <p:spTgt spid="122"/>
                                        </p:tgtEl>
                                        <p:attrNameLst>
                                          <p:attrName>ppt_h</p:attrName>
                                        </p:attrNameLst>
                                      </p:cBhvr>
                                      <p:tavLst>
                                        <p:tav tm="0">
                                          <p:val>
                                            <p:fltVal val="0"/>
                                          </p:val>
                                        </p:tav>
                                        <p:tav tm="100000">
                                          <p:val>
                                            <p:strVal val="#ppt_h"/>
                                          </p:val>
                                        </p:tav>
                                      </p:tavLst>
                                    </p:anim>
                                    <p:anim calcmode="lin" valueType="num">
                                      <p:cBhvr>
                                        <p:cTn id="26" dur="1000" fill="hold"/>
                                        <p:tgtEl>
                                          <p:spTgt spid="122"/>
                                        </p:tgtEl>
                                        <p:attrNameLst>
                                          <p:attrName>style.rotation</p:attrName>
                                        </p:attrNameLst>
                                      </p:cBhvr>
                                      <p:tavLst>
                                        <p:tav tm="0">
                                          <p:val>
                                            <p:fltVal val="90"/>
                                          </p:val>
                                        </p:tav>
                                        <p:tav tm="100000">
                                          <p:val>
                                            <p:fltVal val="0"/>
                                          </p:val>
                                        </p:tav>
                                      </p:tavLst>
                                    </p:anim>
                                    <p:animEffect transition="in" filter="fade">
                                      <p:cBhvr>
                                        <p:cTn id="27" dur="1000"/>
                                        <p:tgtEl>
                                          <p:spTgt spid="122"/>
                                        </p:tgtEl>
                                      </p:cBhvr>
                                    </p:animEffect>
                                  </p:childTnLst>
                                </p:cTn>
                              </p:par>
                              <p:par>
                                <p:cTn id="28" presetID="31" presetClass="entr" presetSubtype="0" fill="hold" nodeType="withEffect">
                                  <p:stCondLst>
                                    <p:cond delay="500"/>
                                  </p:stCondLst>
                                  <p:childTnLst>
                                    <p:set>
                                      <p:cBhvr>
                                        <p:cTn id="29" dur="1" fill="hold">
                                          <p:stCondLst>
                                            <p:cond delay="0"/>
                                          </p:stCondLst>
                                        </p:cTn>
                                        <p:tgtEl>
                                          <p:spTgt spid="176"/>
                                        </p:tgtEl>
                                        <p:attrNameLst>
                                          <p:attrName>style.visibility</p:attrName>
                                        </p:attrNameLst>
                                      </p:cBhvr>
                                      <p:to>
                                        <p:strVal val="visible"/>
                                      </p:to>
                                    </p:set>
                                    <p:anim calcmode="lin" valueType="num">
                                      <p:cBhvr>
                                        <p:cTn id="30" dur="1000" fill="hold"/>
                                        <p:tgtEl>
                                          <p:spTgt spid="176"/>
                                        </p:tgtEl>
                                        <p:attrNameLst>
                                          <p:attrName>ppt_w</p:attrName>
                                        </p:attrNameLst>
                                      </p:cBhvr>
                                      <p:tavLst>
                                        <p:tav tm="0">
                                          <p:val>
                                            <p:fltVal val="0"/>
                                          </p:val>
                                        </p:tav>
                                        <p:tav tm="100000">
                                          <p:val>
                                            <p:strVal val="#ppt_w"/>
                                          </p:val>
                                        </p:tav>
                                      </p:tavLst>
                                    </p:anim>
                                    <p:anim calcmode="lin" valueType="num">
                                      <p:cBhvr>
                                        <p:cTn id="31" dur="1000" fill="hold"/>
                                        <p:tgtEl>
                                          <p:spTgt spid="176"/>
                                        </p:tgtEl>
                                        <p:attrNameLst>
                                          <p:attrName>ppt_h</p:attrName>
                                        </p:attrNameLst>
                                      </p:cBhvr>
                                      <p:tavLst>
                                        <p:tav tm="0">
                                          <p:val>
                                            <p:fltVal val="0"/>
                                          </p:val>
                                        </p:tav>
                                        <p:tav tm="100000">
                                          <p:val>
                                            <p:strVal val="#ppt_h"/>
                                          </p:val>
                                        </p:tav>
                                      </p:tavLst>
                                    </p:anim>
                                    <p:anim calcmode="lin" valueType="num">
                                      <p:cBhvr>
                                        <p:cTn id="32" dur="1000" fill="hold"/>
                                        <p:tgtEl>
                                          <p:spTgt spid="176"/>
                                        </p:tgtEl>
                                        <p:attrNameLst>
                                          <p:attrName>style.rotation</p:attrName>
                                        </p:attrNameLst>
                                      </p:cBhvr>
                                      <p:tavLst>
                                        <p:tav tm="0">
                                          <p:val>
                                            <p:fltVal val="90"/>
                                          </p:val>
                                        </p:tav>
                                        <p:tav tm="100000">
                                          <p:val>
                                            <p:fltVal val="0"/>
                                          </p:val>
                                        </p:tav>
                                      </p:tavLst>
                                    </p:anim>
                                    <p:animEffect transition="in" filter="fade">
                                      <p:cBhvr>
                                        <p:cTn id="33" dur="1000"/>
                                        <p:tgtEl>
                                          <p:spTgt spid="176"/>
                                        </p:tgtEl>
                                      </p:cBhvr>
                                    </p:animEffect>
                                  </p:childTnLst>
                                </p:cTn>
                              </p:par>
                              <p:par>
                                <p:cTn id="34" presetID="31" presetClass="entr" presetSubtype="0" fill="hold" nodeType="withEffect">
                                  <p:stCondLst>
                                    <p:cond delay="500"/>
                                  </p:stCondLst>
                                  <p:childTnLst>
                                    <p:set>
                                      <p:cBhvr>
                                        <p:cTn id="35" dur="1" fill="hold">
                                          <p:stCondLst>
                                            <p:cond delay="0"/>
                                          </p:stCondLst>
                                        </p:cTn>
                                        <p:tgtEl>
                                          <p:spTgt spid="188"/>
                                        </p:tgtEl>
                                        <p:attrNameLst>
                                          <p:attrName>style.visibility</p:attrName>
                                        </p:attrNameLst>
                                      </p:cBhvr>
                                      <p:to>
                                        <p:strVal val="visible"/>
                                      </p:to>
                                    </p:set>
                                    <p:anim calcmode="lin" valueType="num">
                                      <p:cBhvr>
                                        <p:cTn id="36" dur="1000" fill="hold"/>
                                        <p:tgtEl>
                                          <p:spTgt spid="188"/>
                                        </p:tgtEl>
                                        <p:attrNameLst>
                                          <p:attrName>ppt_w</p:attrName>
                                        </p:attrNameLst>
                                      </p:cBhvr>
                                      <p:tavLst>
                                        <p:tav tm="0">
                                          <p:val>
                                            <p:fltVal val="0"/>
                                          </p:val>
                                        </p:tav>
                                        <p:tav tm="100000">
                                          <p:val>
                                            <p:strVal val="#ppt_w"/>
                                          </p:val>
                                        </p:tav>
                                      </p:tavLst>
                                    </p:anim>
                                    <p:anim calcmode="lin" valueType="num">
                                      <p:cBhvr>
                                        <p:cTn id="37" dur="1000" fill="hold"/>
                                        <p:tgtEl>
                                          <p:spTgt spid="188"/>
                                        </p:tgtEl>
                                        <p:attrNameLst>
                                          <p:attrName>ppt_h</p:attrName>
                                        </p:attrNameLst>
                                      </p:cBhvr>
                                      <p:tavLst>
                                        <p:tav tm="0">
                                          <p:val>
                                            <p:fltVal val="0"/>
                                          </p:val>
                                        </p:tav>
                                        <p:tav tm="100000">
                                          <p:val>
                                            <p:strVal val="#ppt_h"/>
                                          </p:val>
                                        </p:tav>
                                      </p:tavLst>
                                    </p:anim>
                                    <p:anim calcmode="lin" valueType="num">
                                      <p:cBhvr>
                                        <p:cTn id="38" dur="1000" fill="hold"/>
                                        <p:tgtEl>
                                          <p:spTgt spid="188"/>
                                        </p:tgtEl>
                                        <p:attrNameLst>
                                          <p:attrName>style.rotation</p:attrName>
                                        </p:attrNameLst>
                                      </p:cBhvr>
                                      <p:tavLst>
                                        <p:tav tm="0">
                                          <p:val>
                                            <p:fltVal val="90"/>
                                          </p:val>
                                        </p:tav>
                                        <p:tav tm="100000">
                                          <p:val>
                                            <p:fltVal val="0"/>
                                          </p:val>
                                        </p:tav>
                                      </p:tavLst>
                                    </p:anim>
                                    <p:animEffect transition="in" filter="fade">
                                      <p:cBhvr>
                                        <p:cTn id="39" dur="1000"/>
                                        <p:tgtEl>
                                          <p:spTgt spid="188"/>
                                        </p:tgtEl>
                                      </p:cBhvr>
                                    </p:animEffect>
                                  </p:childTnLst>
                                </p:cTn>
                              </p:par>
                              <p:par>
                                <p:cTn id="40" presetID="31" presetClass="entr" presetSubtype="0" fill="hold" nodeType="withEffect">
                                  <p:stCondLst>
                                    <p:cond delay="500"/>
                                  </p:stCondLst>
                                  <p:childTnLst>
                                    <p:set>
                                      <p:cBhvr>
                                        <p:cTn id="41" dur="1" fill="hold">
                                          <p:stCondLst>
                                            <p:cond delay="0"/>
                                          </p:stCondLst>
                                        </p:cTn>
                                        <p:tgtEl>
                                          <p:spTgt spid="81"/>
                                        </p:tgtEl>
                                        <p:attrNameLst>
                                          <p:attrName>style.visibility</p:attrName>
                                        </p:attrNameLst>
                                      </p:cBhvr>
                                      <p:to>
                                        <p:strVal val="visible"/>
                                      </p:to>
                                    </p:set>
                                    <p:anim calcmode="lin" valueType="num">
                                      <p:cBhvr>
                                        <p:cTn id="42" dur="1000" fill="hold"/>
                                        <p:tgtEl>
                                          <p:spTgt spid="81"/>
                                        </p:tgtEl>
                                        <p:attrNameLst>
                                          <p:attrName>ppt_w</p:attrName>
                                        </p:attrNameLst>
                                      </p:cBhvr>
                                      <p:tavLst>
                                        <p:tav tm="0">
                                          <p:val>
                                            <p:fltVal val="0"/>
                                          </p:val>
                                        </p:tav>
                                        <p:tav tm="100000">
                                          <p:val>
                                            <p:strVal val="#ppt_w"/>
                                          </p:val>
                                        </p:tav>
                                      </p:tavLst>
                                    </p:anim>
                                    <p:anim calcmode="lin" valueType="num">
                                      <p:cBhvr>
                                        <p:cTn id="43" dur="1000" fill="hold"/>
                                        <p:tgtEl>
                                          <p:spTgt spid="81"/>
                                        </p:tgtEl>
                                        <p:attrNameLst>
                                          <p:attrName>ppt_h</p:attrName>
                                        </p:attrNameLst>
                                      </p:cBhvr>
                                      <p:tavLst>
                                        <p:tav tm="0">
                                          <p:val>
                                            <p:fltVal val="0"/>
                                          </p:val>
                                        </p:tav>
                                        <p:tav tm="100000">
                                          <p:val>
                                            <p:strVal val="#ppt_h"/>
                                          </p:val>
                                        </p:tav>
                                      </p:tavLst>
                                    </p:anim>
                                    <p:anim calcmode="lin" valueType="num">
                                      <p:cBhvr>
                                        <p:cTn id="44" dur="1000" fill="hold"/>
                                        <p:tgtEl>
                                          <p:spTgt spid="81"/>
                                        </p:tgtEl>
                                        <p:attrNameLst>
                                          <p:attrName>style.rotation</p:attrName>
                                        </p:attrNameLst>
                                      </p:cBhvr>
                                      <p:tavLst>
                                        <p:tav tm="0">
                                          <p:val>
                                            <p:fltVal val="90"/>
                                          </p:val>
                                        </p:tav>
                                        <p:tav tm="100000">
                                          <p:val>
                                            <p:fltVal val="0"/>
                                          </p:val>
                                        </p:tav>
                                      </p:tavLst>
                                    </p:anim>
                                    <p:animEffect transition="in" filter="fade">
                                      <p:cBhvr>
                                        <p:cTn id="45" dur="1000"/>
                                        <p:tgtEl>
                                          <p:spTgt spid="81"/>
                                        </p:tgtEl>
                                      </p:cBhvr>
                                    </p:animEffect>
                                  </p:childTnLst>
                                </p:cTn>
                              </p:par>
                              <p:par>
                                <p:cTn id="46" presetID="31" presetClass="entr" presetSubtype="0" fill="hold" nodeType="withEffect">
                                  <p:stCondLst>
                                    <p:cond delay="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1000" fill="hold"/>
                                        <p:tgtEl>
                                          <p:spTgt spid="84"/>
                                        </p:tgtEl>
                                        <p:attrNameLst>
                                          <p:attrName>ppt_w</p:attrName>
                                        </p:attrNameLst>
                                      </p:cBhvr>
                                      <p:tavLst>
                                        <p:tav tm="0">
                                          <p:val>
                                            <p:fltVal val="0"/>
                                          </p:val>
                                        </p:tav>
                                        <p:tav tm="100000">
                                          <p:val>
                                            <p:strVal val="#ppt_w"/>
                                          </p:val>
                                        </p:tav>
                                      </p:tavLst>
                                    </p:anim>
                                    <p:anim calcmode="lin" valueType="num">
                                      <p:cBhvr>
                                        <p:cTn id="49" dur="1000" fill="hold"/>
                                        <p:tgtEl>
                                          <p:spTgt spid="84"/>
                                        </p:tgtEl>
                                        <p:attrNameLst>
                                          <p:attrName>ppt_h</p:attrName>
                                        </p:attrNameLst>
                                      </p:cBhvr>
                                      <p:tavLst>
                                        <p:tav tm="0">
                                          <p:val>
                                            <p:fltVal val="0"/>
                                          </p:val>
                                        </p:tav>
                                        <p:tav tm="100000">
                                          <p:val>
                                            <p:strVal val="#ppt_h"/>
                                          </p:val>
                                        </p:tav>
                                      </p:tavLst>
                                    </p:anim>
                                    <p:anim calcmode="lin" valueType="num">
                                      <p:cBhvr>
                                        <p:cTn id="50" dur="1000" fill="hold"/>
                                        <p:tgtEl>
                                          <p:spTgt spid="84"/>
                                        </p:tgtEl>
                                        <p:attrNameLst>
                                          <p:attrName>style.rotation</p:attrName>
                                        </p:attrNameLst>
                                      </p:cBhvr>
                                      <p:tavLst>
                                        <p:tav tm="0">
                                          <p:val>
                                            <p:fltVal val="90"/>
                                          </p:val>
                                        </p:tav>
                                        <p:tav tm="100000">
                                          <p:val>
                                            <p:fltVal val="0"/>
                                          </p:val>
                                        </p:tav>
                                      </p:tavLst>
                                    </p:anim>
                                    <p:animEffect transition="in" filter="fade">
                                      <p:cBhvr>
                                        <p:cTn id="51" dur="1000"/>
                                        <p:tgtEl>
                                          <p:spTgt spid="84"/>
                                        </p:tgtEl>
                                      </p:cBhvr>
                                    </p:animEffect>
                                  </p:childTnLst>
                                </p:cTn>
                              </p:par>
                              <p:par>
                                <p:cTn id="52" presetID="31" presetClass="entr" presetSubtype="0" fill="hold" nodeType="withEffect">
                                  <p:stCondLst>
                                    <p:cond delay="50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1000" fill="hold"/>
                                        <p:tgtEl>
                                          <p:spTgt spid="167"/>
                                        </p:tgtEl>
                                        <p:attrNameLst>
                                          <p:attrName>ppt_w</p:attrName>
                                        </p:attrNameLst>
                                      </p:cBhvr>
                                      <p:tavLst>
                                        <p:tav tm="0">
                                          <p:val>
                                            <p:fltVal val="0"/>
                                          </p:val>
                                        </p:tav>
                                        <p:tav tm="100000">
                                          <p:val>
                                            <p:strVal val="#ppt_w"/>
                                          </p:val>
                                        </p:tav>
                                      </p:tavLst>
                                    </p:anim>
                                    <p:anim calcmode="lin" valueType="num">
                                      <p:cBhvr>
                                        <p:cTn id="55" dur="1000" fill="hold"/>
                                        <p:tgtEl>
                                          <p:spTgt spid="167"/>
                                        </p:tgtEl>
                                        <p:attrNameLst>
                                          <p:attrName>ppt_h</p:attrName>
                                        </p:attrNameLst>
                                      </p:cBhvr>
                                      <p:tavLst>
                                        <p:tav tm="0">
                                          <p:val>
                                            <p:fltVal val="0"/>
                                          </p:val>
                                        </p:tav>
                                        <p:tav tm="100000">
                                          <p:val>
                                            <p:strVal val="#ppt_h"/>
                                          </p:val>
                                        </p:tav>
                                      </p:tavLst>
                                    </p:anim>
                                    <p:anim calcmode="lin" valueType="num">
                                      <p:cBhvr>
                                        <p:cTn id="56" dur="1000" fill="hold"/>
                                        <p:tgtEl>
                                          <p:spTgt spid="167"/>
                                        </p:tgtEl>
                                        <p:attrNameLst>
                                          <p:attrName>style.rotation</p:attrName>
                                        </p:attrNameLst>
                                      </p:cBhvr>
                                      <p:tavLst>
                                        <p:tav tm="0">
                                          <p:val>
                                            <p:fltVal val="90"/>
                                          </p:val>
                                        </p:tav>
                                        <p:tav tm="100000">
                                          <p:val>
                                            <p:fltVal val="0"/>
                                          </p:val>
                                        </p:tav>
                                      </p:tavLst>
                                    </p:anim>
                                    <p:animEffect transition="in" filter="fade">
                                      <p:cBhvr>
                                        <p:cTn id="57" dur="1000"/>
                                        <p:tgtEl>
                                          <p:spTgt spid="167"/>
                                        </p:tgtEl>
                                      </p:cBhvr>
                                    </p:animEffect>
                                  </p:childTnLst>
                                </p:cTn>
                              </p:par>
                              <p:par>
                                <p:cTn id="58" presetID="31" presetClass="entr" presetSubtype="0" fill="hold" nodeType="withEffect">
                                  <p:stCondLst>
                                    <p:cond delay="5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1000" fill="hold"/>
                                        <p:tgtEl>
                                          <p:spTgt spid="59"/>
                                        </p:tgtEl>
                                        <p:attrNameLst>
                                          <p:attrName>ppt_w</p:attrName>
                                        </p:attrNameLst>
                                      </p:cBhvr>
                                      <p:tavLst>
                                        <p:tav tm="0">
                                          <p:val>
                                            <p:fltVal val="0"/>
                                          </p:val>
                                        </p:tav>
                                        <p:tav tm="100000">
                                          <p:val>
                                            <p:strVal val="#ppt_w"/>
                                          </p:val>
                                        </p:tav>
                                      </p:tavLst>
                                    </p:anim>
                                    <p:anim calcmode="lin" valueType="num">
                                      <p:cBhvr>
                                        <p:cTn id="61" dur="1000" fill="hold"/>
                                        <p:tgtEl>
                                          <p:spTgt spid="59"/>
                                        </p:tgtEl>
                                        <p:attrNameLst>
                                          <p:attrName>ppt_h</p:attrName>
                                        </p:attrNameLst>
                                      </p:cBhvr>
                                      <p:tavLst>
                                        <p:tav tm="0">
                                          <p:val>
                                            <p:fltVal val="0"/>
                                          </p:val>
                                        </p:tav>
                                        <p:tav tm="100000">
                                          <p:val>
                                            <p:strVal val="#ppt_h"/>
                                          </p:val>
                                        </p:tav>
                                      </p:tavLst>
                                    </p:anim>
                                    <p:anim calcmode="lin" valueType="num">
                                      <p:cBhvr>
                                        <p:cTn id="62" dur="1000" fill="hold"/>
                                        <p:tgtEl>
                                          <p:spTgt spid="59"/>
                                        </p:tgtEl>
                                        <p:attrNameLst>
                                          <p:attrName>style.rotation</p:attrName>
                                        </p:attrNameLst>
                                      </p:cBhvr>
                                      <p:tavLst>
                                        <p:tav tm="0">
                                          <p:val>
                                            <p:fltVal val="90"/>
                                          </p:val>
                                        </p:tav>
                                        <p:tav tm="100000">
                                          <p:val>
                                            <p:fltVal val="0"/>
                                          </p:val>
                                        </p:tav>
                                      </p:tavLst>
                                    </p:anim>
                                    <p:animEffect transition="in" filter="fade">
                                      <p:cBhvr>
                                        <p:cTn id="63" dur="1000"/>
                                        <p:tgtEl>
                                          <p:spTgt spid="59"/>
                                        </p:tgtEl>
                                      </p:cBhvr>
                                    </p:animEffect>
                                  </p:childTnLst>
                                </p:cTn>
                              </p:par>
                              <p:par>
                                <p:cTn id="64" presetID="31" presetClass="entr" presetSubtype="0" fill="hold" nodeType="withEffect">
                                  <p:stCondLst>
                                    <p:cond delay="500"/>
                                  </p:stCondLst>
                                  <p:childTnLst>
                                    <p:set>
                                      <p:cBhvr>
                                        <p:cTn id="65" dur="1" fill="hold">
                                          <p:stCondLst>
                                            <p:cond delay="0"/>
                                          </p:stCondLst>
                                        </p:cTn>
                                        <p:tgtEl>
                                          <p:spTgt spid="126"/>
                                        </p:tgtEl>
                                        <p:attrNameLst>
                                          <p:attrName>style.visibility</p:attrName>
                                        </p:attrNameLst>
                                      </p:cBhvr>
                                      <p:to>
                                        <p:strVal val="visible"/>
                                      </p:to>
                                    </p:set>
                                    <p:anim calcmode="lin" valueType="num">
                                      <p:cBhvr>
                                        <p:cTn id="66" dur="1000" fill="hold"/>
                                        <p:tgtEl>
                                          <p:spTgt spid="126"/>
                                        </p:tgtEl>
                                        <p:attrNameLst>
                                          <p:attrName>ppt_w</p:attrName>
                                        </p:attrNameLst>
                                      </p:cBhvr>
                                      <p:tavLst>
                                        <p:tav tm="0">
                                          <p:val>
                                            <p:fltVal val="0"/>
                                          </p:val>
                                        </p:tav>
                                        <p:tav tm="100000">
                                          <p:val>
                                            <p:strVal val="#ppt_w"/>
                                          </p:val>
                                        </p:tav>
                                      </p:tavLst>
                                    </p:anim>
                                    <p:anim calcmode="lin" valueType="num">
                                      <p:cBhvr>
                                        <p:cTn id="67" dur="1000" fill="hold"/>
                                        <p:tgtEl>
                                          <p:spTgt spid="126"/>
                                        </p:tgtEl>
                                        <p:attrNameLst>
                                          <p:attrName>ppt_h</p:attrName>
                                        </p:attrNameLst>
                                      </p:cBhvr>
                                      <p:tavLst>
                                        <p:tav tm="0">
                                          <p:val>
                                            <p:fltVal val="0"/>
                                          </p:val>
                                        </p:tav>
                                        <p:tav tm="100000">
                                          <p:val>
                                            <p:strVal val="#ppt_h"/>
                                          </p:val>
                                        </p:tav>
                                      </p:tavLst>
                                    </p:anim>
                                    <p:anim calcmode="lin" valueType="num">
                                      <p:cBhvr>
                                        <p:cTn id="68" dur="1000" fill="hold"/>
                                        <p:tgtEl>
                                          <p:spTgt spid="126"/>
                                        </p:tgtEl>
                                        <p:attrNameLst>
                                          <p:attrName>style.rotation</p:attrName>
                                        </p:attrNameLst>
                                      </p:cBhvr>
                                      <p:tavLst>
                                        <p:tav tm="0">
                                          <p:val>
                                            <p:fltVal val="90"/>
                                          </p:val>
                                        </p:tav>
                                        <p:tav tm="100000">
                                          <p:val>
                                            <p:fltVal val="0"/>
                                          </p:val>
                                        </p:tav>
                                      </p:tavLst>
                                    </p:anim>
                                    <p:animEffect transition="in" filter="fade">
                                      <p:cBhvr>
                                        <p:cTn id="69" dur="1000"/>
                                        <p:tgtEl>
                                          <p:spTgt spid="126"/>
                                        </p:tgtEl>
                                      </p:cBhvr>
                                    </p:animEffect>
                                  </p:childTnLst>
                                </p:cTn>
                              </p:par>
                              <p:par>
                                <p:cTn id="70" presetID="31" presetClass="entr" presetSubtype="0" fill="hold" nodeType="withEffect">
                                  <p:stCondLst>
                                    <p:cond delay="500"/>
                                  </p:stCondLst>
                                  <p:childTnLst>
                                    <p:set>
                                      <p:cBhvr>
                                        <p:cTn id="71" dur="1" fill="hold">
                                          <p:stCondLst>
                                            <p:cond delay="0"/>
                                          </p:stCondLst>
                                        </p:cTn>
                                        <p:tgtEl>
                                          <p:spTgt spid="66"/>
                                        </p:tgtEl>
                                        <p:attrNameLst>
                                          <p:attrName>style.visibility</p:attrName>
                                        </p:attrNameLst>
                                      </p:cBhvr>
                                      <p:to>
                                        <p:strVal val="visible"/>
                                      </p:to>
                                    </p:set>
                                    <p:anim calcmode="lin" valueType="num">
                                      <p:cBhvr>
                                        <p:cTn id="72" dur="1000" fill="hold"/>
                                        <p:tgtEl>
                                          <p:spTgt spid="66"/>
                                        </p:tgtEl>
                                        <p:attrNameLst>
                                          <p:attrName>ppt_w</p:attrName>
                                        </p:attrNameLst>
                                      </p:cBhvr>
                                      <p:tavLst>
                                        <p:tav tm="0">
                                          <p:val>
                                            <p:fltVal val="0"/>
                                          </p:val>
                                        </p:tav>
                                        <p:tav tm="100000">
                                          <p:val>
                                            <p:strVal val="#ppt_w"/>
                                          </p:val>
                                        </p:tav>
                                      </p:tavLst>
                                    </p:anim>
                                    <p:anim calcmode="lin" valueType="num">
                                      <p:cBhvr>
                                        <p:cTn id="73" dur="1000" fill="hold"/>
                                        <p:tgtEl>
                                          <p:spTgt spid="66"/>
                                        </p:tgtEl>
                                        <p:attrNameLst>
                                          <p:attrName>ppt_h</p:attrName>
                                        </p:attrNameLst>
                                      </p:cBhvr>
                                      <p:tavLst>
                                        <p:tav tm="0">
                                          <p:val>
                                            <p:fltVal val="0"/>
                                          </p:val>
                                        </p:tav>
                                        <p:tav tm="100000">
                                          <p:val>
                                            <p:strVal val="#ppt_h"/>
                                          </p:val>
                                        </p:tav>
                                      </p:tavLst>
                                    </p:anim>
                                    <p:anim calcmode="lin" valueType="num">
                                      <p:cBhvr>
                                        <p:cTn id="74" dur="1000" fill="hold"/>
                                        <p:tgtEl>
                                          <p:spTgt spid="66"/>
                                        </p:tgtEl>
                                        <p:attrNameLst>
                                          <p:attrName>style.rotation</p:attrName>
                                        </p:attrNameLst>
                                      </p:cBhvr>
                                      <p:tavLst>
                                        <p:tav tm="0">
                                          <p:val>
                                            <p:fltVal val="90"/>
                                          </p:val>
                                        </p:tav>
                                        <p:tav tm="100000">
                                          <p:val>
                                            <p:fltVal val="0"/>
                                          </p:val>
                                        </p:tav>
                                      </p:tavLst>
                                    </p:anim>
                                    <p:animEffect transition="in" filter="fade">
                                      <p:cBhvr>
                                        <p:cTn id="75" dur="1000"/>
                                        <p:tgtEl>
                                          <p:spTgt spid="66"/>
                                        </p:tgtEl>
                                      </p:cBhvr>
                                    </p:animEffect>
                                  </p:childTnLst>
                                </p:cTn>
                              </p:par>
                              <p:par>
                                <p:cTn id="76" presetID="31" presetClass="entr" presetSubtype="0" fill="hold" nodeType="withEffect">
                                  <p:stCondLst>
                                    <p:cond delay="500"/>
                                  </p:stCondLst>
                                  <p:childTnLst>
                                    <p:set>
                                      <p:cBhvr>
                                        <p:cTn id="77" dur="1" fill="hold">
                                          <p:stCondLst>
                                            <p:cond delay="0"/>
                                          </p:stCondLst>
                                        </p:cTn>
                                        <p:tgtEl>
                                          <p:spTgt spid="73"/>
                                        </p:tgtEl>
                                        <p:attrNameLst>
                                          <p:attrName>style.visibility</p:attrName>
                                        </p:attrNameLst>
                                      </p:cBhvr>
                                      <p:to>
                                        <p:strVal val="visible"/>
                                      </p:to>
                                    </p:set>
                                    <p:anim calcmode="lin" valueType="num">
                                      <p:cBhvr>
                                        <p:cTn id="78" dur="1000" fill="hold"/>
                                        <p:tgtEl>
                                          <p:spTgt spid="73"/>
                                        </p:tgtEl>
                                        <p:attrNameLst>
                                          <p:attrName>ppt_w</p:attrName>
                                        </p:attrNameLst>
                                      </p:cBhvr>
                                      <p:tavLst>
                                        <p:tav tm="0">
                                          <p:val>
                                            <p:fltVal val="0"/>
                                          </p:val>
                                        </p:tav>
                                        <p:tav tm="100000">
                                          <p:val>
                                            <p:strVal val="#ppt_w"/>
                                          </p:val>
                                        </p:tav>
                                      </p:tavLst>
                                    </p:anim>
                                    <p:anim calcmode="lin" valueType="num">
                                      <p:cBhvr>
                                        <p:cTn id="79" dur="1000" fill="hold"/>
                                        <p:tgtEl>
                                          <p:spTgt spid="73"/>
                                        </p:tgtEl>
                                        <p:attrNameLst>
                                          <p:attrName>ppt_h</p:attrName>
                                        </p:attrNameLst>
                                      </p:cBhvr>
                                      <p:tavLst>
                                        <p:tav tm="0">
                                          <p:val>
                                            <p:fltVal val="0"/>
                                          </p:val>
                                        </p:tav>
                                        <p:tav tm="100000">
                                          <p:val>
                                            <p:strVal val="#ppt_h"/>
                                          </p:val>
                                        </p:tav>
                                      </p:tavLst>
                                    </p:anim>
                                    <p:anim calcmode="lin" valueType="num">
                                      <p:cBhvr>
                                        <p:cTn id="80" dur="1000" fill="hold"/>
                                        <p:tgtEl>
                                          <p:spTgt spid="73"/>
                                        </p:tgtEl>
                                        <p:attrNameLst>
                                          <p:attrName>style.rotation</p:attrName>
                                        </p:attrNameLst>
                                      </p:cBhvr>
                                      <p:tavLst>
                                        <p:tav tm="0">
                                          <p:val>
                                            <p:fltVal val="90"/>
                                          </p:val>
                                        </p:tav>
                                        <p:tav tm="100000">
                                          <p:val>
                                            <p:fltVal val="0"/>
                                          </p:val>
                                        </p:tav>
                                      </p:tavLst>
                                    </p:anim>
                                    <p:animEffect transition="in" filter="fade">
                                      <p:cBhvr>
                                        <p:cTn id="81" dur="1000"/>
                                        <p:tgtEl>
                                          <p:spTgt spid="7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6"/>
                                        </p:tgtEl>
                                        <p:attrNameLst>
                                          <p:attrName>style.visibility</p:attrName>
                                        </p:attrNameLst>
                                      </p:cBhvr>
                                      <p:to>
                                        <p:strVal val="visible"/>
                                      </p:to>
                                    </p:set>
                                    <p:anim calcmode="lin" valueType="num">
                                      <p:cBhvr>
                                        <p:cTn id="84" dur="1000" fill="hold"/>
                                        <p:tgtEl>
                                          <p:spTgt spid="146"/>
                                        </p:tgtEl>
                                        <p:attrNameLst>
                                          <p:attrName>ppt_w</p:attrName>
                                        </p:attrNameLst>
                                      </p:cBhvr>
                                      <p:tavLst>
                                        <p:tav tm="0">
                                          <p:val>
                                            <p:fltVal val="0"/>
                                          </p:val>
                                        </p:tav>
                                        <p:tav tm="100000">
                                          <p:val>
                                            <p:strVal val="#ppt_w"/>
                                          </p:val>
                                        </p:tav>
                                      </p:tavLst>
                                    </p:anim>
                                    <p:anim calcmode="lin" valueType="num">
                                      <p:cBhvr>
                                        <p:cTn id="85" dur="1000" fill="hold"/>
                                        <p:tgtEl>
                                          <p:spTgt spid="146"/>
                                        </p:tgtEl>
                                        <p:attrNameLst>
                                          <p:attrName>ppt_h</p:attrName>
                                        </p:attrNameLst>
                                      </p:cBhvr>
                                      <p:tavLst>
                                        <p:tav tm="0">
                                          <p:val>
                                            <p:fltVal val="0"/>
                                          </p:val>
                                        </p:tav>
                                        <p:tav tm="100000">
                                          <p:val>
                                            <p:strVal val="#ppt_h"/>
                                          </p:val>
                                        </p:tav>
                                      </p:tavLst>
                                    </p:anim>
                                    <p:anim calcmode="lin" valueType="num">
                                      <p:cBhvr>
                                        <p:cTn id="86" dur="1000" fill="hold"/>
                                        <p:tgtEl>
                                          <p:spTgt spid="146"/>
                                        </p:tgtEl>
                                        <p:attrNameLst>
                                          <p:attrName>style.rotation</p:attrName>
                                        </p:attrNameLst>
                                      </p:cBhvr>
                                      <p:tavLst>
                                        <p:tav tm="0">
                                          <p:val>
                                            <p:fltVal val="90"/>
                                          </p:val>
                                        </p:tav>
                                        <p:tav tm="100000">
                                          <p:val>
                                            <p:fltVal val="0"/>
                                          </p:val>
                                        </p:tav>
                                      </p:tavLst>
                                    </p:anim>
                                    <p:animEffect transition="in" filter="fade">
                                      <p:cBhvr>
                                        <p:cTn id="87" dur="1000"/>
                                        <p:tgtEl>
                                          <p:spTgt spid="146"/>
                                        </p:tgtEl>
                                      </p:cBhvr>
                                    </p:animEffect>
                                  </p:childTnLst>
                                </p:cTn>
                              </p:par>
                              <p:par>
                                <p:cTn id="88" presetID="31" presetClass="entr" presetSubtype="0" fill="hold" nodeType="withEffect">
                                  <p:stCondLst>
                                    <p:cond delay="500"/>
                                  </p:stCondLst>
                                  <p:childTnLst>
                                    <p:set>
                                      <p:cBhvr>
                                        <p:cTn id="89" dur="1" fill="hold">
                                          <p:stCondLst>
                                            <p:cond delay="0"/>
                                          </p:stCondLst>
                                        </p:cTn>
                                        <p:tgtEl>
                                          <p:spTgt spid="102"/>
                                        </p:tgtEl>
                                        <p:attrNameLst>
                                          <p:attrName>style.visibility</p:attrName>
                                        </p:attrNameLst>
                                      </p:cBhvr>
                                      <p:to>
                                        <p:strVal val="visible"/>
                                      </p:to>
                                    </p:set>
                                    <p:anim calcmode="lin" valueType="num">
                                      <p:cBhvr>
                                        <p:cTn id="90" dur="1000" fill="hold"/>
                                        <p:tgtEl>
                                          <p:spTgt spid="102"/>
                                        </p:tgtEl>
                                        <p:attrNameLst>
                                          <p:attrName>ppt_w</p:attrName>
                                        </p:attrNameLst>
                                      </p:cBhvr>
                                      <p:tavLst>
                                        <p:tav tm="0">
                                          <p:val>
                                            <p:fltVal val="0"/>
                                          </p:val>
                                        </p:tav>
                                        <p:tav tm="100000">
                                          <p:val>
                                            <p:strVal val="#ppt_w"/>
                                          </p:val>
                                        </p:tav>
                                      </p:tavLst>
                                    </p:anim>
                                    <p:anim calcmode="lin" valueType="num">
                                      <p:cBhvr>
                                        <p:cTn id="91" dur="1000" fill="hold"/>
                                        <p:tgtEl>
                                          <p:spTgt spid="102"/>
                                        </p:tgtEl>
                                        <p:attrNameLst>
                                          <p:attrName>ppt_h</p:attrName>
                                        </p:attrNameLst>
                                      </p:cBhvr>
                                      <p:tavLst>
                                        <p:tav tm="0">
                                          <p:val>
                                            <p:fltVal val="0"/>
                                          </p:val>
                                        </p:tav>
                                        <p:tav tm="100000">
                                          <p:val>
                                            <p:strVal val="#ppt_h"/>
                                          </p:val>
                                        </p:tav>
                                      </p:tavLst>
                                    </p:anim>
                                    <p:anim calcmode="lin" valueType="num">
                                      <p:cBhvr>
                                        <p:cTn id="92" dur="1000" fill="hold"/>
                                        <p:tgtEl>
                                          <p:spTgt spid="102"/>
                                        </p:tgtEl>
                                        <p:attrNameLst>
                                          <p:attrName>style.rotation</p:attrName>
                                        </p:attrNameLst>
                                      </p:cBhvr>
                                      <p:tavLst>
                                        <p:tav tm="0">
                                          <p:val>
                                            <p:fltVal val="90"/>
                                          </p:val>
                                        </p:tav>
                                        <p:tav tm="100000">
                                          <p:val>
                                            <p:fltVal val="0"/>
                                          </p:val>
                                        </p:tav>
                                      </p:tavLst>
                                    </p:anim>
                                    <p:animEffect transition="in" filter="fade">
                                      <p:cBhvr>
                                        <p:cTn id="93" dur="1000"/>
                                        <p:tgtEl>
                                          <p:spTgt spid="102"/>
                                        </p:tgtEl>
                                      </p:cBhvr>
                                    </p:animEffect>
                                  </p:childTnLst>
                                </p:cTn>
                              </p:par>
                              <p:par>
                                <p:cTn id="94" presetID="31" presetClass="entr" presetSubtype="0" fill="hold" nodeType="withEffect">
                                  <p:stCondLst>
                                    <p:cond delay="500"/>
                                  </p:stCondLst>
                                  <p:childTnLst>
                                    <p:set>
                                      <p:cBhvr>
                                        <p:cTn id="95" dur="1" fill="hold">
                                          <p:stCondLst>
                                            <p:cond delay="0"/>
                                          </p:stCondLst>
                                        </p:cTn>
                                        <p:tgtEl>
                                          <p:spTgt spid="76"/>
                                        </p:tgtEl>
                                        <p:attrNameLst>
                                          <p:attrName>style.visibility</p:attrName>
                                        </p:attrNameLst>
                                      </p:cBhvr>
                                      <p:to>
                                        <p:strVal val="visible"/>
                                      </p:to>
                                    </p:set>
                                    <p:anim calcmode="lin" valueType="num">
                                      <p:cBhvr>
                                        <p:cTn id="96" dur="1000" fill="hold"/>
                                        <p:tgtEl>
                                          <p:spTgt spid="76"/>
                                        </p:tgtEl>
                                        <p:attrNameLst>
                                          <p:attrName>ppt_w</p:attrName>
                                        </p:attrNameLst>
                                      </p:cBhvr>
                                      <p:tavLst>
                                        <p:tav tm="0">
                                          <p:val>
                                            <p:fltVal val="0"/>
                                          </p:val>
                                        </p:tav>
                                        <p:tav tm="100000">
                                          <p:val>
                                            <p:strVal val="#ppt_w"/>
                                          </p:val>
                                        </p:tav>
                                      </p:tavLst>
                                    </p:anim>
                                    <p:anim calcmode="lin" valueType="num">
                                      <p:cBhvr>
                                        <p:cTn id="97" dur="1000" fill="hold"/>
                                        <p:tgtEl>
                                          <p:spTgt spid="76"/>
                                        </p:tgtEl>
                                        <p:attrNameLst>
                                          <p:attrName>ppt_h</p:attrName>
                                        </p:attrNameLst>
                                      </p:cBhvr>
                                      <p:tavLst>
                                        <p:tav tm="0">
                                          <p:val>
                                            <p:fltVal val="0"/>
                                          </p:val>
                                        </p:tav>
                                        <p:tav tm="100000">
                                          <p:val>
                                            <p:strVal val="#ppt_h"/>
                                          </p:val>
                                        </p:tav>
                                      </p:tavLst>
                                    </p:anim>
                                    <p:anim calcmode="lin" valueType="num">
                                      <p:cBhvr>
                                        <p:cTn id="98" dur="1000" fill="hold"/>
                                        <p:tgtEl>
                                          <p:spTgt spid="76"/>
                                        </p:tgtEl>
                                        <p:attrNameLst>
                                          <p:attrName>style.rotation</p:attrName>
                                        </p:attrNameLst>
                                      </p:cBhvr>
                                      <p:tavLst>
                                        <p:tav tm="0">
                                          <p:val>
                                            <p:fltVal val="90"/>
                                          </p:val>
                                        </p:tav>
                                        <p:tav tm="100000">
                                          <p:val>
                                            <p:fltVal val="0"/>
                                          </p:val>
                                        </p:tav>
                                      </p:tavLst>
                                    </p:anim>
                                    <p:animEffect transition="in" filter="fade">
                                      <p:cBhvr>
                                        <p:cTn id="99" dur="1000"/>
                                        <p:tgtEl>
                                          <p:spTgt spid="7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0"/>
                                        </p:tgtEl>
                                        <p:attrNameLst>
                                          <p:attrName>style.visibility</p:attrName>
                                        </p:attrNameLst>
                                      </p:cBhvr>
                                      <p:to>
                                        <p:strVal val="visible"/>
                                      </p:to>
                                    </p:set>
                                    <p:anim calcmode="lin" valueType="num">
                                      <p:cBhvr>
                                        <p:cTn id="102" dur="1000" fill="hold"/>
                                        <p:tgtEl>
                                          <p:spTgt spid="160"/>
                                        </p:tgtEl>
                                        <p:attrNameLst>
                                          <p:attrName>ppt_w</p:attrName>
                                        </p:attrNameLst>
                                      </p:cBhvr>
                                      <p:tavLst>
                                        <p:tav tm="0">
                                          <p:val>
                                            <p:fltVal val="0"/>
                                          </p:val>
                                        </p:tav>
                                        <p:tav tm="100000">
                                          <p:val>
                                            <p:strVal val="#ppt_w"/>
                                          </p:val>
                                        </p:tav>
                                      </p:tavLst>
                                    </p:anim>
                                    <p:anim calcmode="lin" valueType="num">
                                      <p:cBhvr>
                                        <p:cTn id="103" dur="1000" fill="hold"/>
                                        <p:tgtEl>
                                          <p:spTgt spid="160"/>
                                        </p:tgtEl>
                                        <p:attrNameLst>
                                          <p:attrName>ppt_h</p:attrName>
                                        </p:attrNameLst>
                                      </p:cBhvr>
                                      <p:tavLst>
                                        <p:tav tm="0">
                                          <p:val>
                                            <p:fltVal val="0"/>
                                          </p:val>
                                        </p:tav>
                                        <p:tav tm="100000">
                                          <p:val>
                                            <p:strVal val="#ppt_h"/>
                                          </p:val>
                                        </p:tav>
                                      </p:tavLst>
                                    </p:anim>
                                    <p:anim calcmode="lin" valueType="num">
                                      <p:cBhvr>
                                        <p:cTn id="104" dur="1000" fill="hold"/>
                                        <p:tgtEl>
                                          <p:spTgt spid="160"/>
                                        </p:tgtEl>
                                        <p:attrNameLst>
                                          <p:attrName>style.rotation</p:attrName>
                                        </p:attrNameLst>
                                      </p:cBhvr>
                                      <p:tavLst>
                                        <p:tav tm="0">
                                          <p:val>
                                            <p:fltVal val="90"/>
                                          </p:val>
                                        </p:tav>
                                        <p:tav tm="100000">
                                          <p:val>
                                            <p:fltVal val="0"/>
                                          </p:val>
                                        </p:tav>
                                      </p:tavLst>
                                    </p:anim>
                                    <p:animEffect transition="in" filter="fade">
                                      <p:cBhvr>
                                        <p:cTn id="105" dur="1000"/>
                                        <p:tgtEl>
                                          <p:spTgt spid="160"/>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00"/>
                                        </p:tgtEl>
                                        <p:attrNameLst>
                                          <p:attrName>style.visibility</p:attrName>
                                        </p:attrNameLst>
                                      </p:cBhvr>
                                      <p:to>
                                        <p:strVal val="visible"/>
                                      </p:to>
                                    </p:set>
                                    <p:anim calcmode="lin" valueType="num">
                                      <p:cBhvr>
                                        <p:cTn id="108" dur="1000" fill="hold"/>
                                        <p:tgtEl>
                                          <p:spTgt spid="100"/>
                                        </p:tgtEl>
                                        <p:attrNameLst>
                                          <p:attrName>ppt_w</p:attrName>
                                        </p:attrNameLst>
                                      </p:cBhvr>
                                      <p:tavLst>
                                        <p:tav tm="0">
                                          <p:val>
                                            <p:fltVal val="0"/>
                                          </p:val>
                                        </p:tav>
                                        <p:tav tm="100000">
                                          <p:val>
                                            <p:strVal val="#ppt_w"/>
                                          </p:val>
                                        </p:tav>
                                      </p:tavLst>
                                    </p:anim>
                                    <p:anim calcmode="lin" valueType="num">
                                      <p:cBhvr>
                                        <p:cTn id="109" dur="1000" fill="hold"/>
                                        <p:tgtEl>
                                          <p:spTgt spid="100"/>
                                        </p:tgtEl>
                                        <p:attrNameLst>
                                          <p:attrName>ppt_h</p:attrName>
                                        </p:attrNameLst>
                                      </p:cBhvr>
                                      <p:tavLst>
                                        <p:tav tm="0">
                                          <p:val>
                                            <p:fltVal val="0"/>
                                          </p:val>
                                        </p:tav>
                                        <p:tav tm="100000">
                                          <p:val>
                                            <p:strVal val="#ppt_h"/>
                                          </p:val>
                                        </p:tav>
                                      </p:tavLst>
                                    </p:anim>
                                    <p:anim calcmode="lin" valueType="num">
                                      <p:cBhvr>
                                        <p:cTn id="110" dur="1000" fill="hold"/>
                                        <p:tgtEl>
                                          <p:spTgt spid="100"/>
                                        </p:tgtEl>
                                        <p:attrNameLst>
                                          <p:attrName>style.rotation</p:attrName>
                                        </p:attrNameLst>
                                      </p:cBhvr>
                                      <p:tavLst>
                                        <p:tav tm="0">
                                          <p:val>
                                            <p:fltVal val="90"/>
                                          </p:val>
                                        </p:tav>
                                        <p:tav tm="100000">
                                          <p:val>
                                            <p:fltVal val="0"/>
                                          </p:val>
                                        </p:tav>
                                      </p:tavLst>
                                    </p:anim>
                                    <p:animEffect transition="in" filter="fade">
                                      <p:cBhvr>
                                        <p:cTn id="111" dur="1000"/>
                                        <p:tgtEl>
                                          <p:spTgt spid="100"/>
                                        </p:tgtEl>
                                      </p:cBhvr>
                                    </p:animEffect>
                                  </p:childTnLst>
                                </p:cTn>
                              </p:par>
                              <p:par>
                                <p:cTn id="112" presetID="31" presetClass="entr" presetSubtype="0" fill="hold" nodeType="withEffect">
                                  <p:stCondLst>
                                    <p:cond delay="500"/>
                                  </p:stCondLst>
                                  <p:childTnLst>
                                    <p:set>
                                      <p:cBhvr>
                                        <p:cTn id="113" dur="1" fill="hold">
                                          <p:stCondLst>
                                            <p:cond delay="0"/>
                                          </p:stCondLst>
                                        </p:cTn>
                                        <p:tgtEl>
                                          <p:spTgt spid="97"/>
                                        </p:tgtEl>
                                        <p:attrNameLst>
                                          <p:attrName>style.visibility</p:attrName>
                                        </p:attrNameLst>
                                      </p:cBhvr>
                                      <p:to>
                                        <p:strVal val="visible"/>
                                      </p:to>
                                    </p:set>
                                    <p:anim calcmode="lin" valueType="num">
                                      <p:cBhvr>
                                        <p:cTn id="114" dur="1000" fill="hold"/>
                                        <p:tgtEl>
                                          <p:spTgt spid="97"/>
                                        </p:tgtEl>
                                        <p:attrNameLst>
                                          <p:attrName>ppt_w</p:attrName>
                                        </p:attrNameLst>
                                      </p:cBhvr>
                                      <p:tavLst>
                                        <p:tav tm="0">
                                          <p:val>
                                            <p:fltVal val="0"/>
                                          </p:val>
                                        </p:tav>
                                        <p:tav tm="100000">
                                          <p:val>
                                            <p:strVal val="#ppt_w"/>
                                          </p:val>
                                        </p:tav>
                                      </p:tavLst>
                                    </p:anim>
                                    <p:anim calcmode="lin" valueType="num">
                                      <p:cBhvr>
                                        <p:cTn id="115" dur="1000" fill="hold"/>
                                        <p:tgtEl>
                                          <p:spTgt spid="97"/>
                                        </p:tgtEl>
                                        <p:attrNameLst>
                                          <p:attrName>ppt_h</p:attrName>
                                        </p:attrNameLst>
                                      </p:cBhvr>
                                      <p:tavLst>
                                        <p:tav tm="0">
                                          <p:val>
                                            <p:fltVal val="0"/>
                                          </p:val>
                                        </p:tav>
                                        <p:tav tm="100000">
                                          <p:val>
                                            <p:strVal val="#ppt_h"/>
                                          </p:val>
                                        </p:tav>
                                      </p:tavLst>
                                    </p:anim>
                                    <p:anim calcmode="lin" valueType="num">
                                      <p:cBhvr>
                                        <p:cTn id="116" dur="1000" fill="hold"/>
                                        <p:tgtEl>
                                          <p:spTgt spid="97"/>
                                        </p:tgtEl>
                                        <p:attrNameLst>
                                          <p:attrName>style.rotation</p:attrName>
                                        </p:attrNameLst>
                                      </p:cBhvr>
                                      <p:tavLst>
                                        <p:tav tm="0">
                                          <p:val>
                                            <p:fltVal val="90"/>
                                          </p:val>
                                        </p:tav>
                                        <p:tav tm="100000">
                                          <p:val>
                                            <p:fltVal val="0"/>
                                          </p:val>
                                        </p:tav>
                                      </p:tavLst>
                                    </p:anim>
                                    <p:animEffect transition="in" filter="fade">
                                      <p:cBhvr>
                                        <p:cTn id="117" dur="1000"/>
                                        <p:tgtEl>
                                          <p:spTgt spid="97"/>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p:cTn id="120" dur="1000" fill="hold"/>
                                        <p:tgtEl>
                                          <p:spTgt spid="156"/>
                                        </p:tgtEl>
                                        <p:attrNameLst>
                                          <p:attrName>ppt_w</p:attrName>
                                        </p:attrNameLst>
                                      </p:cBhvr>
                                      <p:tavLst>
                                        <p:tav tm="0">
                                          <p:val>
                                            <p:fltVal val="0"/>
                                          </p:val>
                                        </p:tav>
                                        <p:tav tm="100000">
                                          <p:val>
                                            <p:strVal val="#ppt_w"/>
                                          </p:val>
                                        </p:tav>
                                      </p:tavLst>
                                    </p:anim>
                                    <p:anim calcmode="lin" valueType="num">
                                      <p:cBhvr>
                                        <p:cTn id="121" dur="1000" fill="hold"/>
                                        <p:tgtEl>
                                          <p:spTgt spid="156"/>
                                        </p:tgtEl>
                                        <p:attrNameLst>
                                          <p:attrName>ppt_h</p:attrName>
                                        </p:attrNameLst>
                                      </p:cBhvr>
                                      <p:tavLst>
                                        <p:tav tm="0">
                                          <p:val>
                                            <p:fltVal val="0"/>
                                          </p:val>
                                        </p:tav>
                                        <p:tav tm="100000">
                                          <p:val>
                                            <p:strVal val="#ppt_h"/>
                                          </p:val>
                                        </p:tav>
                                      </p:tavLst>
                                    </p:anim>
                                    <p:anim calcmode="lin" valueType="num">
                                      <p:cBhvr>
                                        <p:cTn id="122" dur="1000" fill="hold"/>
                                        <p:tgtEl>
                                          <p:spTgt spid="156"/>
                                        </p:tgtEl>
                                        <p:attrNameLst>
                                          <p:attrName>style.rotation</p:attrName>
                                        </p:attrNameLst>
                                      </p:cBhvr>
                                      <p:tavLst>
                                        <p:tav tm="0">
                                          <p:val>
                                            <p:fltVal val="90"/>
                                          </p:val>
                                        </p:tav>
                                        <p:tav tm="100000">
                                          <p:val>
                                            <p:fltVal val="0"/>
                                          </p:val>
                                        </p:tav>
                                      </p:tavLst>
                                    </p:anim>
                                    <p:animEffect transition="in" filter="fade">
                                      <p:cBhvr>
                                        <p:cTn id="123" dur="1000"/>
                                        <p:tgtEl>
                                          <p:spTgt spid="156"/>
                                        </p:tgtEl>
                                      </p:cBhvr>
                                    </p:animEffect>
                                  </p:childTnLst>
                                </p:cTn>
                              </p:par>
                              <p:par>
                                <p:cTn id="124" presetID="31" presetClass="entr" presetSubtype="0" fill="hold" nodeType="withEffect">
                                  <p:stCondLst>
                                    <p:cond delay="500"/>
                                  </p:stCondLst>
                                  <p:childTnLst>
                                    <p:set>
                                      <p:cBhvr>
                                        <p:cTn id="125" dur="1" fill="hold">
                                          <p:stCondLst>
                                            <p:cond delay="0"/>
                                          </p:stCondLst>
                                        </p:cTn>
                                        <p:tgtEl>
                                          <p:spTgt spid="105"/>
                                        </p:tgtEl>
                                        <p:attrNameLst>
                                          <p:attrName>style.visibility</p:attrName>
                                        </p:attrNameLst>
                                      </p:cBhvr>
                                      <p:to>
                                        <p:strVal val="visible"/>
                                      </p:to>
                                    </p:set>
                                    <p:anim calcmode="lin" valueType="num">
                                      <p:cBhvr>
                                        <p:cTn id="126" dur="1000" fill="hold"/>
                                        <p:tgtEl>
                                          <p:spTgt spid="105"/>
                                        </p:tgtEl>
                                        <p:attrNameLst>
                                          <p:attrName>ppt_w</p:attrName>
                                        </p:attrNameLst>
                                      </p:cBhvr>
                                      <p:tavLst>
                                        <p:tav tm="0">
                                          <p:val>
                                            <p:fltVal val="0"/>
                                          </p:val>
                                        </p:tav>
                                        <p:tav tm="100000">
                                          <p:val>
                                            <p:strVal val="#ppt_w"/>
                                          </p:val>
                                        </p:tav>
                                      </p:tavLst>
                                    </p:anim>
                                    <p:anim calcmode="lin" valueType="num">
                                      <p:cBhvr>
                                        <p:cTn id="127" dur="1000" fill="hold"/>
                                        <p:tgtEl>
                                          <p:spTgt spid="105"/>
                                        </p:tgtEl>
                                        <p:attrNameLst>
                                          <p:attrName>ppt_h</p:attrName>
                                        </p:attrNameLst>
                                      </p:cBhvr>
                                      <p:tavLst>
                                        <p:tav tm="0">
                                          <p:val>
                                            <p:fltVal val="0"/>
                                          </p:val>
                                        </p:tav>
                                        <p:tav tm="100000">
                                          <p:val>
                                            <p:strVal val="#ppt_h"/>
                                          </p:val>
                                        </p:tav>
                                      </p:tavLst>
                                    </p:anim>
                                    <p:anim calcmode="lin" valueType="num">
                                      <p:cBhvr>
                                        <p:cTn id="128" dur="1000" fill="hold"/>
                                        <p:tgtEl>
                                          <p:spTgt spid="105"/>
                                        </p:tgtEl>
                                        <p:attrNameLst>
                                          <p:attrName>style.rotation</p:attrName>
                                        </p:attrNameLst>
                                      </p:cBhvr>
                                      <p:tavLst>
                                        <p:tav tm="0">
                                          <p:val>
                                            <p:fltVal val="90"/>
                                          </p:val>
                                        </p:tav>
                                        <p:tav tm="100000">
                                          <p:val>
                                            <p:fltVal val="0"/>
                                          </p:val>
                                        </p:tav>
                                      </p:tavLst>
                                    </p:anim>
                                    <p:animEffect transition="in" filter="fade">
                                      <p:cBhvr>
                                        <p:cTn id="129" dur="1000"/>
                                        <p:tgtEl>
                                          <p:spTgt spid="105"/>
                                        </p:tgtEl>
                                      </p:cBhvr>
                                    </p:animEffect>
                                  </p:childTnLst>
                                </p:cTn>
                              </p:par>
                              <p:par>
                                <p:cTn id="130" presetID="31" presetClass="entr" presetSubtype="0" fill="hold" nodeType="withEffect">
                                  <p:stCondLst>
                                    <p:cond delay="50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1000" fill="hold"/>
                                        <p:tgtEl>
                                          <p:spTgt spid="87"/>
                                        </p:tgtEl>
                                        <p:attrNameLst>
                                          <p:attrName>ppt_w</p:attrName>
                                        </p:attrNameLst>
                                      </p:cBhvr>
                                      <p:tavLst>
                                        <p:tav tm="0">
                                          <p:val>
                                            <p:fltVal val="0"/>
                                          </p:val>
                                        </p:tav>
                                        <p:tav tm="100000">
                                          <p:val>
                                            <p:strVal val="#ppt_w"/>
                                          </p:val>
                                        </p:tav>
                                      </p:tavLst>
                                    </p:anim>
                                    <p:anim calcmode="lin" valueType="num">
                                      <p:cBhvr>
                                        <p:cTn id="133" dur="1000" fill="hold"/>
                                        <p:tgtEl>
                                          <p:spTgt spid="87"/>
                                        </p:tgtEl>
                                        <p:attrNameLst>
                                          <p:attrName>ppt_h</p:attrName>
                                        </p:attrNameLst>
                                      </p:cBhvr>
                                      <p:tavLst>
                                        <p:tav tm="0">
                                          <p:val>
                                            <p:fltVal val="0"/>
                                          </p:val>
                                        </p:tav>
                                        <p:tav tm="100000">
                                          <p:val>
                                            <p:strVal val="#ppt_h"/>
                                          </p:val>
                                        </p:tav>
                                      </p:tavLst>
                                    </p:anim>
                                    <p:anim calcmode="lin" valueType="num">
                                      <p:cBhvr>
                                        <p:cTn id="134" dur="1000" fill="hold"/>
                                        <p:tgtEl>
                                          <p:spTgt spid="87"/>
                                        </p:tgtEl>
                                        <p:attrNameLst>
                                          <p:attrName>style.rotation</p:attrName>
                                        </p:attrNameLst>
                                      </p:cBhvr>
                                      <p:tavLst>
                                        <p:tav tm="0">
                                          <p:val>
                                            <p:fltVal val="90"/>
                                          </p:val>
                                        </p:tav>
                                        <p:tav tm="100000">
                                          <p:val>
                                            <p:fltVal val="0"/>
                                          </p:val>
                                        </p:tav>
                                      </p:tavLst>
                                    </p:anim>
                                    <p:animEffect transition="in" filter="fade">
                                      <p:cBhvr>
                                        <p:cTn id="135" dur="1000"/>
                                        <p:tgtEl>
                                          <p:spTgt spid="87"/>
                                        </p:tgtEl>
                                      </p:cBhvr>
                                    </p:animEffect>
                                  </p:childTnLst>
                                </p:cTn>
                              </p:par>
                              <p:par>
                                <p:cTn id="136" presetID="31" presetClass="entr" presetSubtype="0" fill="hold" nodeType="withEffect">
                                  <p:stCondLst>
                                    <p:cond delay="50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1000" fill="hold"/>
                                        <p:tgtEl>
                                          <p:spTgt spid="63"/>
                                        </p:tgtEl>
                                        <p:attrNameLst>
                                          <p:attrName>ppt_w</p:attrName>
                                        </p:attrNameLst>
                                      </p:cBhvr>
                                      <p:tavLst>
                                        <p:tav tm="0">
                                          <p:val>
                                            <p:fltVal val="0"/>
                                          </p:val>
                                        </p:tav>
                                        <p:tav tm="100000">
                                          <p:val>
                                            <p:strVal val="#ppt_w"/>
                                          </p:val>
                                        </p:tav>
                                      </p:tavLst>
                                    </p:anim>
                                    <p:anim calcmode="lin" valueType="num">
                                      <p:cBhvr>
                                        <p:cTn id="139" dur="1000" fill="hold"/>
                                        <p:tgtEl>
                                          <p:spTgt spid="63"/>
                                        </p:tgtEl>
                                        <p:attrNameLst>
                                          <p:attrName>ppt_h</p:attrName>
                                        </p:attrNameLst>
                                      </p:cBhvr>
                                      <p:tavLst>
                                        <p:tav tm="0">
                                          <p:val>
                                            <p:fltVal val="0"/>
                                          </p:val>
                                        </p:tav>
                                        <p:tav tm="100000">
                                          <p:val>
                                            <p:strVal val="#ppt_h"/>
                                          </p:val>
                                        </p:tav>
                                      </p:tavLst>
                                    </p:anim>
                                    <p:anim calcmode="lin" valueType="num">
                                      <p:cBhvr>
                                        <p:cTn id="140" dur="1000" fill="hold"/>
                                        <p:tgtEl>
                                          <p:spTgt spid="63"/>
                                        </p:tgtEl>
                                        <p:attrNameLst>
                                          <p:attrName>style.rotation</p:attrName>
                                        </p:attrNameLst>
                                      </p:cBhvr>
                                      <p:tavLst>
                                        <p:tav tm="0">
                                          <p:val>
                                            <p:fltVal val="90"/>
                                          </p:val>
                                        </p:tav>
                                        <p:tav tm="100000">
                                          <p:val>
                                            <p:fltVal val="0"/>
                                          </p:val>
                                        </p:tav>
                                      </p:tavLst>
                                    </p:anim>
                                    <p:animEffect transition="in" filter="fade">
                                      <p:cBhvr>
                                        <p:cTn id="141" dur="1000"/>
                                        <p:tgtEl>
                                          <p:spTgt spid="63"/>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79"/>
                                        </p:tgtEl>
                                        <p:attrNameLst>
                                          <p:attrName>style.visibility</p:attrName>
                                        </p:attrNameLst>
                                      </p:cBhvr>
                                      <p:to>
                                        <p:strVal val="visible"/>
                                      </p:to>
                                    </p:set>
                                    <p:anim calcmode="lin" valueType="num">
                                      <p:cBhvr>
                                        <p:cTn id="144" dur="1000" fill="hold"/>
                                        <p:tgtEl>
                                          <p:spTgt spid="179"/>
                                        </p:tgtEl>
                                        <p:attrNameLst>
                                          <p:attrName>ppt_w</p:attrName>
                                        </p:attrNameLst>
                                      </p:cBhvr>
                                      <p:tavLst>
                                        <p:tav tm="0">
                                          <p:val>
                                            <p:fltVal val="0"/>
                                          </p:val>
                                        </p:tav>
                                        <p:tav tm="100000">
                                          <p:val>
                                            <p:strVal val="#ppt_w"/>
                                          </p:val>
                                        </p:tav>
                                      </p:tavLst>
                                    </p:anim>
                                    <p:anim calcmode="lin" valueType="num">
                                      <p:cBhvr>
                                        <p:cTn id="145" dur="1000" fill="hold"/>
                                        <p:tgtEl>
                                          <p:spTgt spid="179"/>
                                        </p:tgtEl>
                                        <p:attrNameLst>
                                          <p:attrName>ppt_h</p:attrName>
                                        </p:attrNameLst>
                                      </p:cBhvr>
                                      <p:tavLst>
                                        <p:tav tm="0">
                                          <p:val>
                                            <p:fltVal val="0"/>
                                          </p:val>
                                        </p:tav>
                                        <p:tav tm="100000">
                                          <p:val>
                                            <p:strVal val="#ppt_h"/>
                                          </p:val>
                                        </p:tav>
                                      </p:tavLst>
                                    </p:anim>
                                    <p:anim calcmode="lin" valueType="num">
                                      <p:cBhvr>
                                        <p:cTn id="146" dur="1000" fill="hold"/>
                                        <p:tgtEl>
                                          <p:spTgt spid="179"/>
                                        </p:tgtEl>
                                        <p:attrNameLst>
                                          <p:attrName>style.rotation</p:attrName>
                                        </p:attrNameLst>
                                      </p:cBhvr>
                                      <p:tavLst>
                                        <p:tav tm="0">
                                          <p:val>
                                            <p:fltVal val="90"/>
                                          </p:val>
                                        </p:tav>
                                        <p:tav tm="100000">
                                          <p:val>
                                            <p:fltVal val="0"/>
                                          </p:val>
                                        </p:tav>
                                      </p:tavLst>
                                    </p:anim>
                                    <p:animEffect transition="in" filter="fade">
                                      <p:cBhvr>
                                        <p:cTn id="147" dur="1000"/>
                                        <p:tgtEl>
                                          <p:spTgt spid="1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08"/>
                                        </p:tgtEl>
                                        <p:attrNameLst>
                                          <p:attrName>style.visibility</p:attrName>
                                        </p:attrNameLst>
                                      </p:cBhvr>
                                      <p:to>
                                        <p:strVal val="visible"/>
                                      </p:to>
                                    </p:set>
                                    <p:anim calcmode="lin" valueType="num">
                                      <p:cBhvr>
                                        <p:cTn id="150" dur="1000" fill="hold"/>
                                        <p:tgtEl>
                                          <p:spTgt spid="108"/>
                                        </p:tgtEl>
                                        <p:attrNameLst>
                                          <p:attrName>ppt_w</p:attrName>
                                        </p:attrNameLst>
                                      </p:cBhvr>
                                      <p:tavLst>
                                        <p:tav tm="0">
                                          <p:val>
                                            <p:fltVal val="0"/>
                                          </p:val>
                                        </p:tav>
                                        <p:tav tm="100000">
                                          <p:val>
                                            <p:strVal val="#ppt_w"/>
                                          </p:val>
                                        </p:tav>
                                      </p:tavLst>
                                    </p:anim>
                                    <p:anim calcmode="lin" valueType="num">
                                      <p:cBhvr>
                                        <p:cTn id="151" dur="1000" fill="hold"/>
                                        <p:tgtEl>
                                          <p:spTgt spid="108"/>
                                        </p:tgtEl>
                                        <p:attrNameLst>
                                          <p:attrName>ppt_h</p:attrName>
                                        </p:attrNameLst>
                                      </p:cBhvr>
                                      <p:tavLst>
                                        <p:tav tm="0">
                                          <p:val>
                                            <p:fltVal val="0"/>
                                          </p:val>
                                        </p:tav>
                                        <p:tav tm="100000">
                                          <p:val>
                                            <p:strVal val="#ppt_h"/>
                                          </p:val>
                                        </p:tav>
                                      </p:tavLst>
                                    </p:anim>
                                    <p:anim calcmode="lin" valueType="num">
                                      <p:cBhvr>
                                        <p:cTn id="152" dur="1000" fill="hold"/>
                                        <p:tgtEl>
                                          <p:spTgt spid="108"/>
                                        </p:tgtEl>
                                        <p:attrNameLst>
                                          <p:attrName>style.rotation</p:attrName>
                                        </p:attrNameLst>
                                      </p:cBhvr>
                                      <p:tavLst>
                                        <p:tav tm="0">
                                          <p:val>
                                            <p:fltVal val="90"/>
                                          </p:val>
                                        </p:tav>
                                        <p:tav tm="100000">
                                          <p:val>
                                            <p:fltVal val="0"/>
                                          </p:val>
                                        </p:tav>
                                      </p:tavLst>
                                    </p:anim>
                                    <p:animEffect transition="in" filter="fade">
                                      <p:cBhvr>
                                        <p:cTn id="153" dur="1000"/>
                                        <p:tgtEl>
                                          <p:spTgt spid="108"/>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63"/>
                                        </p:tgtEl>
                                        <p:attrNameLst>
                                          <p:attrName>style.visibility</p:attrName>
                                        </p:attrNameLst>
                                      </p:cBhvr>
                                      <p:to>
                                        <p:strVal val="visible"/>
                                      </p:to>
                                    </p:set>
                                    <p:anim calcmode="lin" valueType="num">
                                      <p:cBhvr>
                                        <p:cTn id="156" dur="1000" fill="hold"/>
                                        <p:tgtEl>
                                          <p:spTgt spid="163"/>
                                        </p:tgtEl>
                                        <p:attrNameLst>
                                          <p:attrName>ppt_w</p:attrName>
                                        </p:attrNameLst>
                                      </p:cBhvr>
                                      <p:tavLst>
                                        <p:tav tm="0">
                                          <p:val>
                                            <p:fltVal val="0"/>
                                          </p:val>
                                        </p:tav>
                                        <p:tav tm="100000">
                                          <p:val>
                                            <p:strVal val="#ppt_w"/>
                                          </p:val>
                                        </p:tav>
                                      </p:tavLst>
                                    </p:anim>
                                    <p:anim calcmode="lin" valueType="num">
                                      <p:cBhvr>
                                        <p:cTn id="157" dur="1000" fill="hold"/>
                                        <p:tgtEl>
                                          <p:spTgt spid="163"/>
                                        </p:tgtEl>
                                        <p:attrNameLst>
                                          <p:attrName>ppt_h</p:attrName>
                                        </p:attrNameLst>
                                      </p:cBhvr>
                                      <p:tavLst>
                                        <p:tav tm="0">
                                          <p:val>
                                            <p:fltVal val="0"/>
                                          </p:val>
                                        </p:tav>
                                        <p:tav tm="100000">
                                          <p:val>
                                            <p:strVal val="#ppt_h"/>
                                          </p:val>
                                        </p:tav>
                                      </p:tavLst>
                                    </p:anim>
                                    <p:anim calcmode="lin" valueType="num">
                                      <p:cBhvr>
                                        <p:cTn id="158" dur="1000" fill="hold"/>
                                        <p:tgtEl>
                                          <p:spTgt spid="163"/>
                                        </p:tgtEl>
                                        <p:attrNameLst>
                                          <p:attrName>style.rotation</p:attrName>
                                        </p:attrNameLst>
                                      </p:cBhvr>
                                      <p:tavLst>
                                        <p:tav tm="0">
                                          <p:val>
                                            <p:fltVal val="90"/>
                                          </p:val>
                                        </p:tav>
                                        <p:tav tm="100000">
                                          <p:val>
                                            <p:fltVal val="0"/>
                                          </p:val>
                                        </p:tav>
                                      </p:tavLst>
                                    </p:anim>
                                    <p:animEffect transition="in" filter="fade">
                                      <p:cBhvr>
                                        <p:cTn id="159" dur="1000"/>
                                        <p:tgtEl>
                                          <p:spTgt spid="16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153"/>
                                        </p:tgtEl>
                                        <p:attrNameLst>
                                          <p:attrName>style.visibility</p:attrName>
                                        </p:attrNameLst>
                                      </p:cBhvr>
                                      <p:to>
                                        <p:strVal val="visible"/>
                                      </p:to>
                                    </p:set>
                                    <p:anim calcmode="lin" valueType="num">
                                      <p:cBhvr>
                                        <p:cTn id="162" dur="1000" fill="hold"/>
                                        <p:tgtEl>
                                          <p:spTgt spid="153"/>
                                        </p:tgtEl>
                                        <p:attrNameLst>
                                          <p:attrName>ppt_w</p:attrName>
                                        </p:attrNameLst>
                                      </p:cBhvr>
                                      <p:tavLst>
                                        <p:tav tm="0">
                                          <p:val>
                                            <p:fltVal val="0"/>
                                          </p:val>
                                        </p:tav>
                                        <p:tav tm="100000">
                                          <p:val>
                                            <p:strVal val="#ppt_w"/>
                                          </p:val>
                                        </p:tav>
                                      </p:tavLst>
                                    </p:anim>
                                    <p:anim calcmode="lin" valueType="num">
                                      <p:cBhvr>
                                        <p:cTn id="163" dur="1000" fill="hold"/>
                                        <p:tgtEl>
                                          <p:spTgt spid="153"/>
                                        </p:tgtEl>
                                        <p:attrNameLst>
                                          <p:attrName>ppt_h</p:attrName>
                                        </p:attrNameLst>
                                      </p:cBhvr>
                                      <p:tavLst>
                                        <p:tav tm="0">
                                          <p:val>
                                            <p:fltVal val="0"/>
                                          </p:val>
                                        </p:tav>
                                        <p:tav tm="100000">
                                          <p:val>
                                            <p:strVal val="#ppt_h"/>
                                          </p:val>
                                        </p:tav>
                                      </p:tavLst>
                                    </p:anim>
                                    <p:anim calcmode="lin" valueType="num">
                                      <p:cBhvr>
                                        <p:cTn id="164" dur="1000" fill="hold"/>
                                        <p:tgtEl>
                                          <p:spTgt spid="153"/>
                                        </p:tgtEl>
                                        <p:attrNameLst>
                                          <p:attrName>style.rotation</p:attrName>
                                        </p:attrNameLst>
                                      </p:cBhvr>
                                      <p:tavLst>
                                        <p:tav tm="0">
                                          <p:val>
                                            <p:fltVal val="90"/>
                                          </p:val>
                                        </p:tav>
                                        <p:tav tm="100000">
                                          <p:val>
                                            <p:fltVal val="0"/>
                                          </p:val>
                                        </p:tav>
                                      </p:tavLst>
                                    </p:anim>
                                    <p:animEffect transition="in" filter="fade">
                                      <p:cBhvr>
                                        <p:cTn id="165" dur="1000"/>
                                        <p:tgtEl>
                                          <p:spTgt spid="153"/>
                                        </p:tgtEl>
                                      </p:cBhvr>
                                    </p:animEffect>
                                  </p:childTnLst>
                                </p:cTn>
                              </p:par>
                              <p:par>
                                <p:cTn id="166" presetID="31" presetClass="entr" presetSubtype="0" fill="hold" nodeType="withEffect">
                                  <p:stCondLst>
                                    <p:cond delay="500"/>
                                  </p:stCondLst>
                                  <p:childTnLst>
                                    <p:set>
                                      <p:cBhvr>
                                        <p:cTn id="167" dur="1" fill="hold">
                                          <p:stCondLst>
                                            <p:cond delay="0"/>
                                          </p:stCondLst>
                                        </p:cTn>
                                        <p:tgtEl>
                                          <p:spTgt spid="90"/>
                                        </p:tgtEl>
                                        <p:attrNameLst>
                                          <p:attrName>style.visibility</p:attrName>
                                        </p:attrNameLst>
                                      </p:cBhvr>
                                      <p:to>
                                        <p:strVal val="visible"/>
                                      </p:to>
                                    </p:set>
                                    <p:anim calcmode="lin" valueType="num">
                                      <p:cBhvr>
                                        <p:cTn id="168" dur="1000" fill="hold"/>
                                        <p:tgtEl>
                                          <p:spTgt spid="90"/>
                                        </p:tgtEl>
                                        <p:attrNameLst>
                                          <p:attrName>ppt_w</p:attrName>
                                        </p:attrNameLst>
                                      </p:cBhvr>
                                      <p:tavLst>
                                        <p:tav tm="0">
                                          <p:val>
                                            <p:fltVal val="0"/>
                                          </p:val>
                                        </p:tav>
                                        <p:tav tm="100000">
                                          <p:val>
                                            <p:strVal val="#ppt_w"/>
                                          </p:val>
                                        </p:tav>
                                      </p:tavLst>
                                    </p:anim>
                                    <p:anim calcmode="lin" valueType="num">
                                      <p:cBhvr>
                                        <p:cTn id="169" dur="1000" fill="hold"/>
                                        <p:tgtEl>
                                          <p:spTgt spid="90"/>
                                        </p:tgtEl>
                                        <p:attrNameLst>
                                          <p:attrName>ppt_h</p:attrName>
                                        </p:attrNameLst>
                                      </p:cBhvr>
                                      <p:tavLst>
                                        <p:tav tm="0">
                                          <p:val>
                                            <p:fltVal val="0"/>
                                          </p:val>
                                        </p:tav>
                                        <p:tav tm="100000">
                                          <p:val>
                                            <p:strVal val="#ppt_h"/>
                                          </p:val>
                                        </p:tav>
                                      </p:tavLst>
                                    </p:anim>
                                    <p:anim calcmode="lin" valueType="num">
                                      <p:cBhvr>
                                        <p:cTn id="170" dur="1000" fill="hold"/>
                                        <p:tgtEl>
                                          <p:spTgt spid="90"/>
                                        </p:tgtEl>
                                        <p:attrNameLst>
                                          <p:attrName>style.rotation</p:attrName>
                                        </p:attrNameLst>
                                      </p:cBhvr>
                                      <p:tavLst>
                                        <p:tav tm="0">
                                          <p:val>
                                            <p:fltVal val="90"/>
                                          </p:val>
                                        </p:tav>
                                        <p:tav tm="100000">
                                          <p:val>
                                            <p:fltVal val="0"/>
                                          </p:val>
                                        </p:tav>
                                      </p:tavLst>
                                    </p:anim>
                                    <p:animEffect transition="in" filter="fade">
                                      <p:cBhvr>
                                        <p:cTn id="171" dur="1000"/>
                                        <p:tgtEl>
                                          <p:spTgt spid="90"/>
                                        </p:tgtEl>
                                      </p:cBhvr>
                                    </p:animEffect>
                                  </p:childTnLst>
                                </p:cTn>
                              </p:par>
                              <p:par>
                                <p:cTn id="172" presetID="53" presetClass="entr" presetSubtype="16" fill="hold" grpId="0" nodeType="withEffect">
                                  <p:stCondLst>
                                    <p:cond delay="1250"/>
                                  </p:stCondLst>
                                  <p:childTnLst>
                                    <p:set>
                                      <p:cBhvr>
                                        <p:cTn id="173" dur="1" fill="hold">
                                          <p:stCondLst>
                                            <p:cond delay="0"/>
                                          </p:stCondLst>
                                        </p:cTn>
                                        <p:tgtEl>
                                          <p:spTgt spid="30"/>
                                        </p:tgtEl>
                                        <p:attrNameLst>
                                          <p:attrName>style.visibility</p:attrName>
                                        </p:attrNameLst>
                                      </p:cBhvr>
                                      <p:to>
                                        <p:strVal val="visible"/>
                                      </p:to>
                                    </p:set>
                                    <p:anim calcmode="lin" valueType="num">
                                      <p:cBhvr>
                                        <p:cTn id="174" dur="500" fill="hold"/>
                                        <p:tgtEl>
                                          <p:spTgt spid="30"/>
                                        </p:tgtEl>
                                        <p:attrNameLst>
                                          <p:attrName>ppt_w</p:attrName>
                                        </p:attrNameLst>
                                      </p:cBhvr>
                                      <p:tavLst>
                                        <p:tav tm="0">
                                          <p:val>
                                            <p:fltVal val="0"/>
                                          </p:val>
                                        </p:tav>
                                        <p:tav tm="100000">
                                          <p:val>
                                            <p:strVal val="#ppt_w"/>
                                          </p:val>
                                        </p:tav>
                                      </p:tavLst>
                                    </p:anim>
                                    <p:anim calcmode="lin" valueType="num">
                                      <p:cBhvr>
                                        <p:cTn id="175" dur="500" fill="hold"/>
                                        <p:tgtEl>
                                          <p:spTgt spid="30"/>
                                        </p:tgtEl>
                                        <p:attrNameLst>
                                          <p:attrName>ppt_h</p:attrName>
                                        </p:attrNameLst>
                                      </p:cBhvr>
                                      <p:tavLst>
                                        <p:tav tm="0">
                                          <p:val>
                                            <p:fltVal val="0"/>
                                          </p:val>
                                        </p:tav>
                                        <p:tav tm="100000">
                                          <p:val>
                                            <p:strVal val="#ppt_h"/>
                                          </p:val>
                                        </p:tav>
                                      </p:tavLst>
                                    </p:anim>
                                    <p:animEffect transition="in" filter="fade">
                                      <p:cBhvr>
                                        <p:cTn id="176" dur="500"/>
                                        <p:tgtEl>
                                          <p:spTgt spid="30"/>
                                        </p:tgtEl>
                                      </p:cBhvr>
                                    </p:animEffect>
                                  </p:childTnLst>
                                </p:cTn>
                              </p:par>
                              <p:par>
                                <p:cTn id="177" presetID="53" presetClass="entr" presetSubtype="16" fill="hold" grpId="0" nodeType="withEffect">
                                  <p:stCondLst>
                                    <p:cond delay="1250"/>
                                  </p:stCondLst>
                                  <p:childTnLst>
                                    <p:set>
                                      <p:cBhvr>
                                        <p:cTn id="178" dur="1" fill="hold">
                                          <p:stCondLst>
                                            <p:cond delay="0"/>
                                          </p:stCondLst>
                                        </p:cTn>
                                        <p:tgtEl>
                                          <p:spTgt spid="32"/>
                                        </p:tgtEl>
                                        <p:attrNameLst>
                                          <p:attrName>style.visibility</p:attrName>
                                        </p:attrNameLst>
                                      </p:cBhvr>
                                      <p:to>
                                        <p:strVal val="visible"/>
                                      </p:to>
                                    </p:set>
                                    <p:anim calcmode="lin" valueType="num">
                                      <p:cBhvr>
                                        <p:cTn id="179" dur="500" fill="hold"/>
                                        <p:tgtEl>
                                          <p:spTgt spid="32"/>
                                        </p:tgtEl>
                                        <p:attrNameLst>
                                          <p:attrName>ppt_w</p:attrName>
                                        </p:attrNameLst>
                                      </p:cBhvr>
                                      <p:tavLst>
                                        <p:tav tm="0">
                                          <p:val>
                                            <p:fltVal val="0"/>
                                          </p:val>
                                        </p:tav>
                                        <p:tav tm="100000">
                                          <p:val>
                                            <p:strVal val="#ppt_w"/>
                                          </p:val>
                                        </p:tav>
                                      </p:tavLst>
                                    </p:anim>
                                    <p:anim calcmode="lin" valueType="num">
                                      <p:cBhvr>
                                        <p:cTn id="180" dur="500" fill="hold"/>
                                        <p:tgtEl>
                                          <p:spTgt spid="32"/>
                                        </p:tgtEl>
                                        <p:attrNameLst>
                                          <p:attrName>ppt_h</p:attrName>
                                        </p:attrNameLst>
                                      </p:cBhvr>
                                      <p:tavLst>
                                        <p:tav tm="0">
                                          <p:val>
                                            <p:fltVal val="0"/>
                                          </p:val>
                                        </p:tav>
                                        <p:tav tm="100000">
                                          <p:val>
                                            <p:strVal val="#ppt_h"/>
                                          </p:val>
                                        </p:tav>
                                      </p:tavLst>
                                    </p:anim>
                                    <p:animEffect transition="in" filter="fade">
                                      <p:cBhvr>
                                        <p:cTn id="181" dur="500"/>
                                        <p:tgtEl>
                                          <p:spTgt spid="32"/>
                                        </p:tgtEl>
                                      </p:cBhvr>
                                    </p:animEffect>
                                  </p:childTnLst>
                                </p:cTn>
                              </p:par>
                              <p:par>
                                <p:cTn id="182" presetID="53" presetClass="entr" presetSubtype="16" fill="hold" grpId="0" nodeType="withEffect">
                                  <p:stCondLst>
                                    <p:cond delay="1250"/>
                                  </p:stCondLst>
                                  <p:childTnLst>
                                    <p:set>
                                      <p:cBhvr>
                                        <p:cTn id="183" dur="1" fill="hold">
                                          <p:stCondLst>
                                            <p:cond delay="0"/>
                                          </p:stCondLst>
                                        </p:cTn>
                                        <p:tgtEl>
                                          <p:spTgt spid="31"/>
                                        </p:tgtEl>
                                        <p:attrNameLst>
                                          <p:attrName>style.visibility</p:attrName>
                                        </p:attrNameLst>
                                      </p:cBhvr>
                                      <p:to>
                                        <p:strVal val="visible"/>
                                      </p:to>
                                    </p:set>
                                    <p:anim calcmode="lin" valueType="num">
                                      <p:cBhvr>
                                        <p:cTn id="184" dur="500" fill="hold"/>
                                        <p:tgtEl>
                                          <p:spTgt spid="31"/>
                                        </p:tgtEl>
                                        <p:attrNameLst>
                                          <p:attrName>ppt_w</p:attrName>
                                        </p:attrNameLst>
                                      </p:cBhvr>
                                      <p:tavLst>
                                        <p:tav tm="0">
                                          <p:val>
                                            <p:fltVal val="0"/>
                                          </p:val>
                                        </p:tav>
                                        <p:tav tm="100000">
                                          <p:val>
                                            <p:strVal val="#ppt_w"/>
                                          </p:val>
                                        </p:tav>
                                      </p:tavLst>
                                    </p:anim>
                                    <p:anim calcmode="lin" valueType="num">
                                      <p:cBhvr>
                                        <p:cTn id="185" dur="500" fill="hold"/>
                                        <p:tgtEl>
                                          <p:spTgt spid="31"/>
                                        </p:tgtEl>
                                        <p:attrNameLst>
                                          <p:attrName>ppt_h</p:attrName>
                                        </p:attrNameLst>
                                      </p:cBhvr>
                                      <p:tavLst>
                                        <p:tav tm="0">
                                          <p:val>
                                            <p:fltVal val="0"/>
                                          </p:val>
                                        </p:tav>
                                        <p:tav tm="100000">
                                          <p:val>
                                            <p:strVal val="#ppt_h"/>
                                          </p:val>
                                        </p:tav>
                                      </p:tavLst>
                                    </p:anim>
                                    <p:animEffect transition="in" filter="fade">
                                      <p:cBhvr>
                                        <p:cTn id="186" dur="500"/>
                                        <p:tgtEl>
                                          <p:spTgt spid="31"/>
                                        </p:tgtEl>
                                      </p:cBhvr>
                                    </p:animEffect>
                                  </p:childTnLst>
                                </p:cTn>
                              </p:par>
                              <p:par>
                                <p:cTn id="187" presetID="53" presetClass="entr" presetSubtype="16" fill="hold" grpId="0" nodeType="withEffect">
                                  <p:stCondLst>
                                    <p:cond delay="1250"/>
                                  </p:stCondLst>
                                  <p:childTnLst>
                                    <p:set>
                                      <p:cBhvr>
                                        <p:cTn id="188" dur="1" fill="hold">
                                          <p:stCondLst>
                                            <p:cond delay="0"/>
                                          </p:stCondLst>
                                        </p:cTn>
                                        <p:tgtEl>
                                          <p:spTgt spid="48"/>
                                        </p:tgtEl>
                                        <p:attrNameLst>
                                          <p:attrName>style.visibility</p:attrName>
                                        </p:attrNameLst>
                                      </p:cBhvr>
                                      <p:to>
                                        <p:strVal val="visible"/>
                                      </p:to>
                                    </p:set>
                                    <p:anim calcmode="lin" valueType="num">
                                      <p:cBhvr>
                                        <p:cTn id="189" dur="500" fill="hold"/>
                                        <p:tgtEl>
                                          <p:spTgt spid="48"/>
                                        </p:tgtEl>
                                        <p:attrNameLst>
                                          <p:attrName>ppt_w</p:attrName>
                                        </p:attrNameLst>
                                      </p:cBhvr>
                                      <p:tavLst>
                                        <p:tav tm="0">
                                          <p:val>
                                            <p:fltVal val="0"/>
                                          </p:val>
                                        </p:tav>
                                        <p:tav tm="100000">
                                          <p:val>
                                            <p:strVal val="#ppt_w"/>
                                          </p:val>
                                        </p:tav>
                                      </p:tavLst>
                                    </p:anim>
                                    <p:anim calcmode="lin" valueType="num">
                                      <p:cBhvr>
                                        <p:cTn id="190" dur="500" fill="hold"/>
                                        <p:tgtEl>
                                          <p:spTgt spid="48"/>
                                        </p:tgtEl>
                                        <p:attrNameLst>
                                          <p:attrName>ppt_h</p:attrName>
                                        </p:attrNameLst>
                                      </p:cBhvr>
                                      <p:tavLst>
                                        <p:tav tm="0">
                                          <p:val>
                                            <p:fltVal val="0"/>
                                          </p:val>
                                        </p:tav>
                                        <p:tav tm="100000">
                                          <p:val>
                                            <p:strVal val="#ppt_h"/>
                                          </p:val>
                                        </p:tav>
                                      </p:tavLst>
                                    </p:anim>
                                    <p:animEffect transition="in" filter="fade">
                                      <p:cBhvr>
                                        <p:cTn id="191" dur="500"/>
                                        <p:tgtEl>
                                          <p:spTgt spid="48"/>
                                        </p:tgtEl>
                                      </p:cBhvr>
                                    </p:animEffect>
                                  </p:childTnLst>
                                </p:cTn>
                              </p:par>
                              <p:par>
                                <p:cTn id="192" presetID="53" presetClass="entr" presetSubtype="16" fill="hold" grpId="0" nodeType="withEffect">
                                  <p:stCondLst>
                                    <p:cond delay="1250"/>
                                  </p:stCondLst>
                                  <p:childTnLst>
                                    <p:set>
                                      <p:cBhvr>
                                        <p:cTn id="193" dur="1" fill="hold">
                                          <p:stCondLst>
                                            <p:cond delay="0"/>
                                          </p:stCondLst>
                                        </p:cTn>
                                        <p:tgtEl>
                                          <p:spTgt spid="51"/>
                                        </p:tgtEl>
                                        <p:attrNameLst>
                                          <p:attrName>style.visibility</p:attrName>
                                        </p:attrNameLst>
                                      </p:cBhvr>
                                      <p:to>
                                        <p:strVal val="visible"/>
                                      </p:to>
                                    </p:set>
                                    <p:anim calcmode="lin" valueType="num">
                                      <p:cBhvr>
                                        <p:cTn id="194" dur="500" fill="hold"/>
                                        <p:tgtEl>
                                          <p:spTgt spid="51"/>
                                        </p:tgtEl>
                                        <p:attrNameLst>
                                          <p:attrName>ppt_w</p:attrName>
                                        </p:attrNameLst>
                                      </p:cBhvr>
                                      <p:tavLst>
                                        <p:tav tm="0">
                                          <p:val>
                                            <p:fltVal val="0"/>
                                          </p:val>
                                        </p:tav>
                                        <p:tav tm="100000">
                                          <p:val>
                                            <p:strVal val="#ppt_w"/>
                                          </p:val>
                                        </p:tav>
                                      </p:tavLst>
                                    </p:anim>
                                    <p:anim calcmode="lin" valueType="num">
                                      <p:cBhvr>
                                        <p:cTn id="195" dur="500" fill="hold"/>
                                        <p:tgtEl>
                                          <p:spTgt spid="51"/>
                                        </p:tgtEl>
                                        <p:attrNameLst>
                                          <p:attrName>ppt_h</p:attrName>
                                        </p:attrNameLst>
                                      </p:cBhvr>
                                      <p:tavLst>
                                        <p:tav tm="0">
                                          <p:val>
                                            <p:fltVal val="0"/>
                                          </p:val>
                                        </p:tav>
                                        <p:tav tm="100000">
                                          <p:val>
                                            <p:strVal val="#ppt_h"/>
                                          </p:val>
                                        </p:tav>
                                      </p:tavLst>
                                    </p:anim>
                                    <p:animEffect transition="in" filter="fade">
                                      <p:cBhvr>
                                        <p:cTn id="196" dur="500"/>
                                        <p:tgtEl>
                                          <p:spTgt spid="51"/>
                                        </p:tgtEl>
                                      </p:cBhvr>
                                    </p:animEffect>
                                  </p:childTnLst>
                                </p:cTn>
                              </p:par>
                              <p:par>
                                <p:cTn id="197" presetID="53" presetClass="entr" presetSubtype="16" fill="hold" grpId="0" nodeType="withEffect">
                                  <p:stCondLst>
                                    <p:cond delay="1250"/>
                                  </p:stCondLst>
                                  <p:childTnLst>
                                    <p:set>
                                      <p:cBhvr>
                                        <p:cTn id="198" dur="1" fill="hold">
                                          <p:stCondLst>
                                            <p:cond delay="0"/>
                                          </p:stCondLst>
                                        </p:cTn>
                                        <p:tgtEl>
                                          <p:spTgt spid="47"/>
                                        </p:tgtEl>
                                        <p:attrNameLst>
                                          <p:attrName>style.visibility</p:attrName>
                                        </p:attrNameLst>
                                      </p:cBhvr>
                                      <p:to>
                                        <p:strVal val="visible"/>
                                      </p:to>
                                    </p:set>
                                    <p:anim calcmode="lin" valueType="num">
                                      <p:cBhvr>
                                        <p:cTn id="199" dur="500" fill="hold"/>
                                        <p:tgtEl>
                                          <p:spTgt spid="47"/>
                                        </p:tgtEl>
                                        <p:attrNameLst>
                                          <p:attrName>ppt_w</p:attrName>
                                        </p:attrNameLst>
                                      </p:cBhvr>
                                      <p:tavLst>
                                        <p:tav tm="0">
                                          <p:val>
                                            <p:fltVal val="0"/>
                                          </p:val>
                                        </p:tav>
                                        <p:tav tm="100000">
                                          <p:val>
                                            <p:strVal val="#ppt_w"/>
                                          </p:val>
                                        </p:tav>
                                      </p:tavLst>
                                    </p:anim>
                                    <p:anim calcmode="lin" valueType="num">
                                      <p:cBhvr>
                                        <p:cTn id="200" dur="500" fill="hold"/>
                                        <p:tgtEl>
                                          <p:spTgt spid="47"/>
                                        </p:tgtEl>
                                        <p:attrNameLst>
                                          <p:attrName>ppt_h</p:attrName>
                                        </p:attrNameLst>
                                      </p:cBhvr>
                                      <p:tavLst>
                                        <p:tav tm="0">
                                          <p:val>
                                            <p:fltVal val="0"/>
                                          </p:val>
                                        </p:tav>
                                        <p:tav tm="100000">
                                          <p:val>
                                            <p:strVal val="#ppt_h"/>
                                          </p:val>
                                        </p:tav>
                                      </p:tavLst>
                                    </p:anim>
                                    <p:animEffect transition="in" filter="fade">
                                      <p:cBhvr>
                                        <p:cTn id="201" dur="500"/>
                                        <p:tgtEl>
                                          <p:spTgt spid="47"/>
                                        </p:tgtEl>
                                      </p:cBhvr>
                                    </p:animEffect>
                                  </p:childTnLst>
                                </p:cTn>
                              </p:par>
                              <p:par>
                                <p:cTn id="202" presetID="53" presetClass="entr" presetSubtype="16" fill="hold" grpId="0" nodeType="withEffect">
                                  <p:stCondLst>
                                    <p:cond delay="1250"/>
                                  </p:stCondLst>
                                  <p:childTnLst>
                                    <p:set>
                                      <p:cBhvr>
                                        <p:cTn id="203" dur="1" fill="hold">
                                          <p:stCondLst>
                                            <p:cond delay="0"/>
                                          </p:stCondLst>
                                        </p:cTn>
                                        <p:tgtEl>
                                          <p:spTgt spid="50"/>
                                        </p:tgtEl>
                                        <p:attrNameLst>
                                          <p:attrName>style.visibility</p:attrName>
                                        </p:attrNameLst>
                                      </p:cBhvr>
                                      <p:to>
                                        <p:strVal val="visible"/>
                                      </p:to>
                                    </p:set>
                                    <p:anim calcmode="lin" valueType="num">
                                      <p:cBhvr>
                                        <p:cTn id="204" dur="500" fill="hold"/>
                                        <p:tgtEl>
                                          <p:spTgt spid="50"/>
                                        </p:tgtEl>
                                        <p:attrNameLst>
                                          <p:attrName>ppt_w</p:attrName>
                                        </p:attrNameLst>
                                      </p:cBhvr>
                                      <p:tavLst>
                                        <p:tav tm="0">
                                          <p:val>
                                            <p:fltVal val="0"/>
                                          </p:val>
                                        </p:tav>
                                        <p:tav tm="100000">
                                          <p:val>
                                            <p:strVal val="#ppt_w"/>
                                          </p:val>
                                        </p:tav>
                                      </p:tavLst>
                                    </p:anim>
                                    <p:anim calcmode="lin" valueType="num">
                                      <p:cBhvr>
                                        <p:cTn id="205" dur="500" fill="hold"/>
                                        <p:tgtEl>
                                          <p:spTgt spid="50"/>
                                        </p:tgtEl>
                                        <p:attrNameLst>
                                          <p:attrName>ppt_h</p:attrName>
                                        </p:attrNameLst>
                                      </p:cBhvr>
                                      <p:tavLst>
                                        <p:tav tm="0">
                                          <p:val>
                                            <p:fltVal val="0"/>
                                          </p:val>
                                        </p:tav>
                                        <p:tav tm="100000">
                                          <p:val>
                                            <p:strVal val="#ppt_h"/>
                                          </p:val>
                                        </p:tav>
                                      </p:tavLst>
                                    </p:anim>
                                    <p:animEffect transition="in" filter="fade">
                                      <p:cBhvr>
                                        <p:cTn id="206" dur="500"/>
                                        <p:tgtEl>
                                          <p:spTgt spid="50"/>
                                        </p:tgtEl>
                                      </p:cBhvr>
                                    </p:animEffect>
                                  </p:childTnLst>
                                </p:cTn>
                              </p:par>
                              <p:par>
                                <p:cTn id="207" presetID="53" presetClass="entr" presetSubtype="16" fill="hold" grpId="0" nodeType="withEffect">
                                  <p:stCondLst>
                                    <p:cond delay="1250"/>
                                  </p:stCondLst>
                                  <p:childTnLst>
                                    <p:set>
                                      <p:cBhvr>
                                        <p:cTn id="208" dur="1" fill="hold">
                                          <p:stCondLst>
                                            <p:cond delay="0"/>
                                          </p:stCondLst>
                                        </p:cTn>
                                        <p:tgtEl>
                                          <p:spTgt spid="44"/>
                                        </p:tgtEl>
                                        <p:attrNameLst>
                                          <p:attrName>style.visibility</p:attrName>
                                        </p:attrNameLst>
                                      </p:cBhvr>
                                      <p:to>
                                        <p:strVal val="visible"/>
                                      </p:to>
                                    </p:set>
                                    <p:anim calcmode="lin" valueType="num">
                                      <p:cBhvr>
                                        <p:cTn id="209" dur="500" fill="hold"/>
                                        <p:tgtEl>
                                          <p:spTgt spid="44"/>
                                        </p:tgtEl>
                                        <p:attrNameLst>
                                          <p:attrName>ppt_w</p:attrName>
                                        </p:attrNameLst>
                                      </p:cBhvr>
                                      <p:tavLst>
                                        <p:tav tm="0">
                                          <p:val>
                                            <p:fltVal val="0"/>
                                          </p:val>
                                        </p:tav>
                                        <p:tav tm="100000">
                                          <p:val>
                                            <p:strVal val="#ppt_w"/>
                                          </p:val>
                                        </p:tav>
                                      </p:tavLst>
                                    </p:anim>
                                    <p:anim calcmode="lin" valueType="num">
                                      <p:cBhvr>
                                        <p:cTn id="210" dur="500" fill="hold"/>
                                        <p:tgtEl>
                                          <p:spTgt spid="44"/>
                                        </p:tgtEl>
                                        <p:attrNameLst>
                                          <p:attrName>ppt_h</p:attrName>
                                        </p:attrNameLst>
                                      </p:cBhvr>
                                      <p:tavLst>
                                        <p:tav tm="0">
                                          <p:val>
                                            <p:fltVal val="0"/>
                                          </p:val>
                                        </p:tav>
                                        <p:tav tm="100000">
                                          <p:val>
                                            <p:strVal val="#ppt_h"/>
                                          </p:val>
                                        </p:tav>
                                      </p:tavLst>
                                    </p:anim>
                                    <p:animEffect transition="in" filter="fade">
                                      <p:cBhvr>
                                        <p:cTn id="211" dur="500"/>
                                        <p:tgtEl>
                                          <p:spTgt spid="44"/>
                                        </p:tgtEl>
                                      </p:cBhvr>
                                    </p:animEffect>
                                  </p:childTnLst>
                                </p:cTn>
                              </p:par>
                              <p:par>
                                <p:cTn id="212" presetID="53" presetClass="entr" presetSubtype="16" fill="hold" grpId="0" nodeType="withEffect">
                                  <p:stCondLst>
                                    <p:cond delay="1250"/>
                                  </p:stCondLst>
                                  <p:childTnLst>
                                    <p:set>
                                      <p:cBhvr>
                                        <p:cTn id="213" dur="1" fill="hold">
                                          <p:stCondLst>
                                            <p:cond delay="0"/>
                                          </p:stCondLst>
                                        </p:cTn>
                                        <p:tgtEl>
                                          <p:spTgt spid="56"/>
                                        </p:tgtEl>
                                        <p:attrNameLst>
                                          <p:attrName>style.visibility</p:attrName>
                                        </p:attrNameLst>
                                      </p:cBhvr>
                                      <p:to>
                                        <p:strVal val="visible"/>
                                      </p:to>
                                    </p:set>
                                    <p:anim calcmode="lin" valueType="num">
                                      <p:cBhvr>
                                        <p:cTn id="214" dur="500" fill="hold"/>
                                        <p:tgtEl>
                                          <p:spTgt spid="56"/>
                                        </p:tgtEl>
                                        <p:attrNameLst>
                                          <p:attrName>ppt_w</p:attrName>
                                        </p:attrNameLst>
                                      </p:cBhvr>
                                      <p:tavLst>
                                        <p:tav tm="0">
                                          <p:val>
                                            <p:fltVal val="0"/>
                                          </p:val>
                                        </p:tav>
                                        <p:tav tm="100000">
                                          <p:val>
                                            <p:strVal val="#ppt_w"/>
                                          </p:val>
                                        </p:tav>
                                      </p:tavLst>
                                    </p:anim>
                                    <p:anim calcmode="lin" valueType="num">
                                      <p:cBhvr>
                                        <p:cTn id="215" dur="500" fill="hold"/>
                                        <p:tgtEl>
                                          <p:spTgt spid="56"/>
                                        </p:tgtEl>
                                        <p:attrNameLst>
                                          <p:attrName>ppt_h</p:attrName>
                                        </p:attrNameLst>
                                      </p:cBhvr>
                                      <p:tavLst>
                                        <p:tav tm="0">
                                          <p:val>
                                            <p:fltVal val="0"/>
                                          </p:val>
                                        </p:tav>
                                        <p:tav tm="100000">
                                          <p:val>
                                            <p:strVal val="#ppt_h"/>
                                          </p:val>
                                        </p:tav>
                                      </p:tavLst>
                                    </p:anim>
                                    <p:animEffect transition="in" filter="fade">
                                      <p:cBhvr>
                                        <p:cTn id="216" dur="500"/>
                                        <p:tgtEl>
                                          <p:spTgt spid="56"/>
                                        </p:tgtEl>
                                      </p:cBhvr>
                                    </p:animEffect>
                                  </p:childTnLst>
                                </p:cTn>
                              </p:par>
                              <p:par>
                                <p:cTn id="217" presetID="53" presetClass="entr" presetSubtype="16" fill="hold" grpId="0" nodeType="withEffect">
                                  <p:stCondLst>
                                    <p:cond delay="1250"/>
                                  </p:stCondLst>
                                  <p:childTnLst>
                                    <p:set>
                                      <p:cBhvr>
                                        <p:cTn id="218" dur="1" fill="hold">
                                          <p:stCondLst>
                                            <p:cond delay="0"/>
                                          </p:stCondLst>
                                        </p:cTn>
                                        <p:tgtEl>
                                          <p:spTgt spid="49"/>
                                        </p:tgtEl>
                                        <p:attrNameLst>
                                          <p:attrName>style.visibility</p:attrName>
                                        </p:attrNameLst>
                                      </p:cBhvr>
                                      <p:to>
                                        <p:strVal val="visible"/>
                                      </p:to>
                                    </p:set>
                                    <p:anim calcmode="lin" valueType="num">
                                      <p:cBhvr>
                                        <p:cTn id="219" dur="500" fill="hold"/>
                                        <p:tgtEl>
                                          <p:spTgt spid="49"/>
                                        </p:tgtEl>
                                        <p:attrNameLst>
                                          <p:attrName>ppt_w</p:attrName>
                                        </p:attrNameLst>
                                      </p:cBhvr>
                                      <p:tavLst>
                                        <p:tav tm="0">
                                          <p:val>
                                            <p:fltVal val="0"/>
                                          </p:val>
                                        </p:tav>
                                        <p:tav tm="100000">
                                          <p:val>
                                            <p:strVal val="#ppt_w"/>
                                          </p:val>
                                        </p:tav>
                                      </p:tavLst>
                                    </p:anim>
                                    <p:anim calcmode="lin" valueType="num">
                                      <p:cBhvr>
                                        <p:cTn id="220" dur="500" fill="hold"/>
                                        <p:tgtEl>
                                          <p:spTgt spid="49"/>
                                        </p:tgtEl>
                                        <p:attrNameLst>
                                          <p:attrName>ppt_h</p:attrName>
                                        </p:attrNameLst>
                                      </p:cBhvr>
                                      <p:tavLst>
                                        <p:tav tm="0">
                                          <p:val>
                                            <p:fltVal val="0"/>
                                          </p:val>
                                        </p:tav>
                                        <p:tav tm="100000">
                                          <p:val>
                                            <p:strVal val="#ppt_h"/>
                                          </p:val>
                                        </p:tav>
                                      </p:tavLst>
                                    </p:anim>
                                    <p:animEffect transition="in" filter="fade">
                                      <p:cBhvr>
                                        <p:cTn id="221" dur="500"/>
                                        <p:tgtEl>
                                          <p:spTgt spid="49"/>
                                        </p:tgtEl>
                                      </p:cBhvr>
                                    </p:animEffect>
                                  </p:childTnLst>
                                </p:cTn>
                              </p:par>
                              <p:par>
                                <p:cTn id="222" presetID="53" presetClass="entr" presetSubtype="16" fill="hold" grpId="0" nodeType="withEffect">
                                  <p:stCondLst>
                                    <p:cond delay="12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500" fill="hold"/>
                                        <p:tgtEl>
                                          <p:spTgt spid="29"/>
                                        </p:tgtEl>
                                        <p:attrNameLst>
                                          <p:attrName>ppt_w</p:attrName>
                                        </p:attrNameLst>
                                      </p:cBhvr>
                                      <p:tavLst>
                                        <p:tav tm="0">
                                          <p:val>
                                            <p:fltVal val="0"/>
                                          </p:val>
                                        </p:tav>
                                        <p:tav tm="100000">
                                          <p:val>
                                            <p:strVal val="#ppt_w"/>
                                          </p:val>
                                        </p:tav>
                                      </p:tavLst>
                                    </p:anim>
                                    <p:anim calcmode="lin" valueType="num">
                                      <p:cBhvr>
                                        <p:cTn id="225" dur="500" fill="hold"/>
                                        <p:tgtEl>
                                          <p:spTgt spid="29"/>
                                        </p:tgtEl>
                                        <p:attrNameLst>
                                          <p:attrName>ppt_h</p:attrName>
                                        </p:attrNameLst>
                                      </p:cBhvr>
                                      <p:tavLst>
                                        <p:tav tm="0">
                                          <p:val>
                                            <p:fltVal val="0"/>
                                          </p:val>
                                        </p:tav>
                                        <p:tav tm="100000">
                                          <p:val>
                                            <p:strVal val="#ppt_h"/>
                                          </p:val>
                                        </p:tav>
                                      </p:tavLst>
                                    </p:anim>
                                    <p:animEffect transition="in" filter="fade">
                                      <p:cBhvr>
                                        <p:cTn id="226" dur="500"/>
                                        <p:tgtEl>
                                          <p:spTgt spid="29"/>
                                        </p:tgtEl>
                                      </p:cBhvr>
                                    </p:animEffect>
                                  </p:childTnLst>
                                </p:cTn>
                              </p:par>
                              <p:par>
                                <p:cTn id="227" presetID="53" presetClass="entr" presetSubtype="16" fill="hold" grpId="0" nodeType="withEffect">
                                  <p:stCondLst>
                                    <p:cond delay="1250"/>
                                  </p:stCondLst>
                                  <p:childTnLst>
                                    <p:set>
                                      <p:cBhvr>
                                        <p:cTn id="228" dur="1" fill="hold">
                                          <p:stCondLst>
                                            <p:cond delay="0"/>
                                          </p:stCondLst>
                                        </p:cTn>
                                        <p:tgtEl>
                                          <p:spTgt spid="43"/>
                                        </p:tgtEl>
                                        <p:attrNameLst>
                                          <p:attrName>style.visibility</p:attrName>
                                        </p:attrNameLst>
                                      </p:cBhvr>
                                      <p:to>
                                        <p:strVal val="visible"/>
                                      </p:to>
                                    </p:set>
                                    <p:anim calcmode="lin" valueType="num">
                                      <p:cBhvr>
                                        <p:cTn id="229" dur="500" fill="hold"/>
                                        <p:tgtEl>
                                          <p:spTgt spid="43"/>
                                        </p:tgtEl>
                                        <p:attrNameLst>
                                          <p:attrName>ppt_w</p:attrName>
                                        </p:attrNameLst>
                                      </p:cBhvr>
                                      <p:tavLst>
                                        <p:tav tm="0">
                                          <p:val>
                                            <p:fltVal val="0"/>
                                          </p:val>
                                        </p:tav>
                                        <p:tav tm="100000">
                                          <p:val>
                                            <p:strVal val="#ppt_w"/>
                                          </p:val>
                                        </p:tav>
                                      </p:tavLst>
                                    </p:anim>
                                    <p:anim calcmode="lin" valueType="num">
                                      <p:cBhvr>
                                        <p:cTn id="230" dur="500" fill="hold"/>
                                        <p:tgtEl>
                                          <p:spTgt spid="43"/>
                                        </p:tgtEl>
                                        <p:attrNameLst>
                                          <p:attrName>ppt_h</p:attrName>
                                        </p:attrNameLst>
                                      </p:cBhvr>
                                      <p:tavLst>
                                        <p:tav tm="0">
                                          <p:val>
                                            <p:fltVal val="0"/>
                                          </p:val>
                                        </p:tav>
                                        <p:tav tm="100000">
                                          <p:val>
                                            <p:strVal val="#ppt_h"/>
                                          </p:val>
                                        </p:tav>
                                      </p:tavLst>
                                    </p:anim>
                                    <p:animEffect transition="in" filter="fade">
                                      <p:cBhvr>
                                        <p:cTn id="231" dur="500"/>
                                        <p:tgtEl>
                                          <p:spTgt spid="43"/>
                                        </p:tgtEl>
                                      </p:cBhvr>
                                    </p:animEffect>
                                  </p:childTnLst>
                                </p:cTn>
                              </p:par>
                              <p:par>
                                <p:cTn id="232" presetID="53" presetClass="entr" presetSubtype="16" fill="hold" grpId="0" nodeType="withEffect">
                                  <p:stCondLst>
                                    <p:cond delay="1250"/>
                                  </p:stCondLst>
                                  <p:childTnLst>
                                    <p:set>
                                      <p:cBhvr>
                                        <p:cTn id="233" dur="1" fill="hold">
                                          <p:stCondLst>
                                            <p:cond delay="0"/>
                                          </p:stCondLst>
                                        </p:cTn>
                                        <p:tgtEl>
                                          <p:spTgt spid="16"/>
                                        </p:tgtEl>
                                        <p:attrNameLst>
                                          <p:attrName>style.visibility</p:attrName>
                                        </p:attrNameLst>
                                      </p:cBhvr>
                                      <p:to>
                                        <p:strVal val="visible"/>
                                      </p:to>
                                    </p:set>
                                    <p:anim calcmode="lin" valueType="num">
                                      <p:cBhvr>
                                        <p:cTn id="234" dur="500" fill="hold"/>
                                        <p:tgtEl>
                                          <p:spTgt spid="16"/>
                                        </p:tgtEl>
                                        <p:attrNameLst>
                                          <p:attrName>ppt_w</p:attrName>
                                        </p:attrNameLst>
                                      </p:cBhvr>
                                      <p:tavLst>
                                        <p:tav tm="0">
                                          <p:val>
                                            <p:fltVal val="0"/>
                                          </p:val>
                                        </p:tav>
                                        <p:tav tm="100000">
                                          <p:val>
                                            <p:strVal val="#ppt_w"/>
                                          </p:val>
                                        </p:tav>
                                      </p:tavLst>
                                    </p:anim>
                                    <p:anim calcmode="lin" valueType="num">
                                      <p:cBhvr>
                                        <p:cTn id="235" dur="500" fill="hold"/>
                                        <p:tgtEl>
                                          <p:spTgt spid="16"/>
                                        </p:tgtEl>
                                        <p:attrNameLst>
                                          <p:attrName>ppt_h</p:attrName>
                                        </p:attrNameLst>
                                      </p:cBhvr>
                                      <p:tavLst>
                                        <p:tav tm="0">
                                          <p:val>
                                            <p:fltVal val="0"/>
                                          </p:val>
                                        </p:tav>
                                        <p:tav tm="100000">
                                          <p:val>
                                            <p:strVal val="#ppt_h"/>
                                          </p:val>
                                        </p:tav>
                                      </p:tavLst>
                                    </p:anim>
                                    <p:animEffect transition="in" filter="fade">
                                      <p:cBhvr>
                                        <p:cTn id="236" dur="500"/>
                                        <p:tgtEl>
                                          <p:spTgt spid="16"/>
                                        </p:tgtEl>
                                      </p:cBhvr>
                                    </p:animEffect>
                                  </p:childTnLst>
                                </p:cTn>
                              </p:par>
                              <p:par>
                                <p:cTn id="237" presetID="53" presetClass="entr" presetSubtype="16" fill="hold" grpId="0" nodeType="withEffect">
                                  <p:stCondLst>
                                    <p:cond delay="1250"/>
                                  </p:stCondLst>
                                  <p:childTnLst>
                                    <p:set>
                                      <p:cBhvr>
                                        <p:cTn id="238" dur="1" fill="hold">
                                          <p:stCondLst>
                                            <p:cond delay="0"/>
                                          </p:stCondLst>
                                        </p:cTn>
                                        <p:tgtEl>
                                          <p:spTgt spid="17"/>
                                        </p:tgtEl>
                                        <p:attrNameLst>
                                          <p:attrName>style.visibility</p:attrName>
                                        </p:attrNameLst>
                                      </p:cBhvr>
                                      <p:to>
                                        <p:strVal val="visible"/>
                                      </p:to>
                                    </p:set>
                                    <p:anim calcmode="lin" valueType="num">
                                      <p:cBhvr>
                                        <p:cTn id="239" dur="500" fill="hold"/>
                                        <p:tgtEl>
                                          <p:spTgt spid="17"/>
                                        </p:tgtEl>
                                        <p:attrNameLst>
                                          <p:attrName>ppt_w</p:attrName>
                                        </p:attrNameLst>
                                      </p:cBhvr>
                                      <p:tavLst>
                                        <p:tav tm="0">
                                          <p:val>
                                            <p:fltVal val="0"/>
                                          </p:val>
                                        </p:tav>
                                        <p:tav tm="100000">
                                          <p:val>
                                            <p:strVal val="#ppt_w"/>
                                          </p:val>
                                        </p:tav>
                                      </p:tavLst>
                                    </p:anim>
                                    <p:anim calcmode="lin" valueType="num">
                                      <p:cBhvr>
                                        <p:cTn id="240" dur="500" fill="hold"/>
                                        <p:tgtEl>
                                          <p:spTgt spid="17"/>
                                        </p:tgtEl>
                                        <p:attrNameLst>
                                          <p:attrName>ppt_h</p:attrName>
                                        </p:attrNameLst>
                                      </p:cBhvr>
                                      <p:tavLst>
                                        <p:tav tm="0">
                                          <p:val>
                                            <p:fltVal val="0"/>
                                          </p:val>
                                        </p:tav>
                                        <p:tav tm="100000">
                                          <p:val>
                                            <p:strVal val="#ppt_h"/>
                                          </p:val>
                                        </p:tav>
                                      </p:tavLst>
                                    </p:anim>
                                    <p:animEffect transition="in" filter="fade">
                                      <p:cBhvr>
                                        <p:cTn id="241" dur="500"/>
                                        <p:tgtEl>
                                          <p:spTgt spid="17"/>
                                        </p:tgtEl>
                                      </p:cBhvr>
                                    </p:animEffect>
                                  </p:childTnLst>
                                </p:cTn>
                              </p:par>
                              <p:par>
                                <p:cTn id="242" presetID="53" presetClass="entr" presetSubtype="16" fill="hold" grpId="0" nodeType="withEffect">
                                  <p:stCondLst>
                                    <p:cond delay="1250"/>
                                  </p:stCondLst>
                                  <p:childTnLst>
                                    <p:set>
                                      <p:cBhvr>
                                        <p:cTn id="243" dur="1" fill="hold">
                                          <p:stCondLst>
                                            <p:cond delay="0"/>
                                          </p:stCondLst>
                                        </p:cTn>
                                        <p:tgtEl>
                                          <p:spTgt spid="33"/>
                                        </p:tgtEl>
                                        <p:attrNameLst>
                                          <p:attrName>style.visibility</p:attrName>
                                        </p:attrNameLst>
                                      </p:cBhvr>
                                      <p:to>
                                        <p:strVal val="visible"/>
                                      </p:to>
                                    </p:set>
                                    <p:anim calcmode="lin" valueType="num">
                                      <p:cBhvr>
                                        <p:cTn id="244" dur="500" fill="hold"/>
                                        <p:tgtEl>
                                          <p:spTgt spid="33"/>
                                        </p:tgtEl>
                                        <p:attrNameLst>
                                          <p:attrName>ppt_w</p:attrName>
                                        </p:attrNameLst>
                                      </p:cBhvr>
                                      <p:tavLst>
                                        <p:tav tm="0">
                                          <p:val>
                                            <p:fltVal val="0"/>
                                          </p:val>
                                        </p:tav>
                                        <p:tav tm="100000">
                                          <p:val>
                                            <p:strVal val="#ppt_w"/>
                                          </p:val>
                                        </p:tav>
                                      </p:tavLst>
                                    </p:anim>
                                    <p:anim calcmode="lin" valueType="num">
                                      <p:cBhvr>
                                        <p:cTn id="245" dur="500" fill="hold"/>
                                        <p:tgtEl>
                                          <p:spTgt spid="33"/>
                                        </p:tgtEl>
                                        <p:attrNameLst>
                                          <p:attrName>ppt_h</p:attrName>
                                        </p:attrNameLst>
                                      </p:cBhvr>
                                      <p:tavLst>
                                        <p:tav tm="0">
                                          <p:val>
                                            <p:fltVal val="0"/>
                                          </p:val>
                                        </p:tav>
                                        <p:tav tm="100000">
                                          <p:val>
                                            <p:strVal val="#ppt_h"/>
                                          </p:val>
                                        </p:tav>
                                      </p:tavLst>
                                    </p:anim>
                                    <p:animEffect transition="in" filter="fade">
                                      <p:cBhvr>
                                        <p:cTn id="246" dur="500"/>
                                        <p:tgtEl>
                                          <p:spTgt spid="33"/>
                                        </p:tgtEl>
                                      </p:cBhvr>
                                    </p:animEffect>
                                  </p:childTnLst>
                                </p:cTn>
                              </p:par>
                              <p:par>
                                <p:cTn id="247" presetID="53" presetClass="entr" presetSubtype="16" fill="hold" grpId="0" nodeType="withEffect">
                                  <p:stCondLst>
                                    <p:cond delay="1250"/>
                                  </p:stCondLst>
                                  <p:childTnLst>
                                    <p:set>
                                      <p:cBhvr>
                                        <p:cTn id="248" dur="1" fill="hold">
                                          <p:stCondLst>
                                            <p:cond delay="0"/>
                                          </p:stCondLst>
                                        </p:cTn>
                                        <p:tgtEl>
                                          <p:spTgt spid="38"/>
                                        </p:tgtEl>
                                        <p:attrNameLst>
                                          <p:attrName>style.visibility</p:attrName>
                                        </p:attrNameLst>
                                      </p:cBhvr>
                                      <p:to>
                                        <p:strVal val="visible"/>
                                      </p:to>
                                    </p:set>
                                    <p:anim calcmode="lin" valueType="num">
                                      <p:cBhvr>
                                        <p:cTn id="249" dur="500" fill="hold"/>
                                        <p:tgtEl>
                                          <p:spTgt spid="38"/>
                                        </p:tgtEl>
                                        <p:attrNameLst>
                                          <p:attrName>ppt_w</p:attrName>
                                        </p:attrNameLst>
                                      </p:cBhvr>
                                      <p:tavLst>
                                        <p:tav tm="0">
                                          <p:val>
                                            <p:fltVal val="0"/>
                                          </p:val>
                                        </p:tav>
                                        <p:tav tm="100000">
                                          <p:val>
                                            <p:strVal val="#ppt_w"/>
                                          </p:val>
                                        </p:tav>
                                      </p:tavLst>
                                    </p:anim>
                                    <p:anim calcmode="lin" valueType="num">
                                      <p:cBhvr>
                                        <p:cTn id="250" dur="500" fill="hold"/>
                                        <p:tgtEl>
                                          <p:spTgt spid="38"/>
                                        </p:tgtEl>
                                        <p:attrNameLst>
                                          <p:attrName>ppt_h</p:attrName>
                                        </p:attrNameLst>
                                      </p:cBhvr>
                                      <p:tavLst>
                                        <p:tav tm="0">
                                          <p:val>
                                            <p:fltVal val="0"/>
                                          </p:val>
                                        </p:tav>
                                        <p:tav tm="100000">
                                          <p:val>
                                            <p:strVal val="#ppt_h"/>
                                          </p:val>
                                        </p:tav>
                                      </p:tavLst>
                                    </p:anim>
                                    <p:animEffect transition="in" filter="fade">
                                      <p:cBhvr>
                                        <p:cTn id="251" dur="500"/>
                                        <p:tgtEl>
                                          <p:spTgt spid="38"/>
                                        </p:tgtEl>
                                      </p:cBhvr>
                                    </p:animEffect>
                                  </p:childTnLst>
                                </p:cTn>
                              </p:par>
                              <p:par>
                                <p:cTn id="252" presetID="53" presetClass="entr" presetSubtype="16" fill="hold" grpId="0" nodeType="withEffect">
                                  <p:stCondLst>
                                    <p:cond delay="1250"/>
                                  </p:stCondLst>
                                  <p:childTnLst>
                                    <p:set>
                                      <p:cBhvr>
                                        <p:cTn id="253" dur="1" fill="hold">
                                          <p:stCondLst>
                                            <p:cond delay="0"/>
                                          </p:stCondLst>
                                        </p:cTn>
                                        <p:tgtEl>
                                          <p:spTgt spid="8"/>
                                        </p:tgtEl>
                                        <p:attrNameLst>
                                          <p:attrName>style.visibility</p:attrName>
                                        </p:attrNameLst>
                                      </p:cBhvr>
                                      <p:to>
                                        <p:strVal val="visible"/>
                                      </p:to>
                                    </p:set>
                                    <p:anim calcmode="lin" valueType="num">
                                      <p:cBhvr>
                                        <p:cTn id="254" dur="500" fill="hold"/>
                                        <p:tgtEl>
                                          <p:spTgt spid="8"/>
                                        </p:tgtEl>
                                        <p:attrNameLst>
                                          <p:attrName>ppt_w</p:attrName>
                                        </p:attrNameLst>
                                      </p:cBhvr>
                                      <p:tavLst>
                                        <p:tav tm="0">
                                          <p:val>
                                            <p:fltVal val="0"/>
                                          </p:val>
                                        </p:tav>
                                        <p:tav tm="100000">
                                          <p:val>
                                            <p:strVal val="#ppt_w"/>
                                          </p:val>
                                        </p:tav>
                                      </p:tavLst>
                                    </p:anim>
                                    <p:anim calcmode="lin" valueType="num">
                                      <p:cBhvr>
                                        <p:cTn id="255" dur="500" fill="hold"/>
                                        <p:tgtEl>
                                          <p:spTgt spid="8"/>
                                        </p:tgtEl>
                                        <p:attrNameLst>
                                          <p:attrName>ppt_h</p:attrName>
                                        </p:attrNameLst>
                                      </p:cBhvr>
                                      <p:tavLst>
                                        <p:tav tm="0">
                                          <p:val>
                                            <p:fltVal val="0"/>
                                          </p:val>
                                        </p:tav>
                                        <p:tav tm="100000">
                                          <p:val>
                                            <p:strVal val="#ppt_h"/>
                                          </p:val>
                                        </p:tav>
                                      </p:tavLst>
                                    </p:anim>
                                    <p:animEffect transition="in" filter="fade">
                                      <p:cBhvr>
                                        <p:cTn id="256" dur="500"/>
                                        <p:tgtEl>
                                          <p:spTgt spid="8"/>
                                        </p:tgtEl>
                                      </p:cBhvr>
                                    </p:animEffect>
                                  </p:childTnLst>
                                </p:cTn>
                              </p:par>
                              <p:par>
                                <p:cTn id="257" presetID="22" presetClass="entr" presetSubtype="8" fill="hold" grpId="0" nodeType="withEffect">
                                  <p:stCondLst>
                                    <p:cond delay="1750"/>
                                  </p:stCondLst>
                                  <p:childTnLst>
                                    <p:set>
                                      <p:cBhvr>
                                        <p:cTn id="258" dur="1" fill="hold">
                                          <p:stCondLst>
                                            <p:cond delay="0"/>
                                          </p:stCondLst>
                                        </p:cTn>
                                        <p:tgtEl>
                                          <p:spTgt spid="58"/>
                                        </p:tgtEl>
                                        <p:attrNameLst>
                                          <p:attrName>style.visibility</p:attrName>
                                        </p:attrNameLst>
                                      </p:cBhvr>
                                      <p:to>
                                        <p:strVal val="visible"/>
                                      </p:to>
                                    </p:set>
                                    <p:animEffect transition="in" filter="wipe(left)">
                                      <p:cBhvr>
                                        <p:cTn id="259" dur="500"/>
                                        <p:tgtEl>
                                          <p:spTgt spid="58"/>
                                        </p:tgtEl>
                                      </p:cBhvr>
                                    </p:animEffect>
                                  </p:childTnLst>
                                </p:cTn>
                              </p:par>
                              <p:par>
                                <p:cTn id="260" presetID="22" presetClass="entr" presetSubtype="8" fill="hold" grpId="0" nodeType="withEffect">
                                  <p:stCondLst>
                                    <p:cond delay="1750"/>
                                  </p:stCondLst>
                                  <p:childTnLst>
                                    <p:set>
                                      <p:cBhvr>
                                        <p:cTn id="261" dur="1" fill="hold">
                                          <p:stCondLst>
                                            <p:cond delay="0"/>
                                          </p:stCondLst>
                                        </p:cTn>
                                        <p:tgtEl>
                                          <p:spTgt spid="62"/>
                                        </p:tgtEl>
                                        <p:attrNameLst>
                                          <p:attrName>style.visibility</p:attrName>
                                        </p:attrNameLst>
                                      </p:cBhvr>
                                      <p:to>
                                        <p:strVal val="visible"/>
                                      </p:to>
                                    </p:set>
                                    <p:animEffect transition="in" filter="wipe(left)">
                                      <p:cBhvr>
                                        <p:cTn id="2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60" grpId="0"/>
      <p:bldP spid="60" grpId="1"/>
      <p:bldP spid="58" grpId="0"/>
      <p:bldP spid="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03</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B1906E2-2477-424F-96C8-64B6645C7922}"/>
              </a:ext>
            </a:extLst>
          </p:cNvPr>
          <p:cNvSpPr txBox="1"/>
          <p:nvPr/>
        </p:nvSpPr>
        <p:spPr>
          <a:xfrm>
            <a:off x="1299234" y="1206929"/>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2" name="文本框 61">
            <a:extLst>
              <a:ext uri="{FF2B5EF4-FFF2-40B4-BE49-F238E27FC236}">
                <a16:creationId xmlns:a16="http://schemas.microsoft.com/office/drawing/2014/main" id="{03564AF4-4688-443A-9827-7757379342D9}"/>
              </a:ext>
            </a:extLst>
          </p:cNvPr>
          <p:cNvSpPr txBox="1"/>
          <p:nvPr/>
        </p:nvSpPr>
        <p:spPr>
          <a:xfrm>
            <a:off x="973488" y="1705849"/>
            <a:ext cx="7068124" cy="369332"/>
          </a:xfrm>
          <a:prstGeom prst="rect">
            <a:avLst/>
          </a:prstGeom>
          <a:noFill/>
        </p:spPr>
        <p:txBody>
          <a:bodyPr wrap="square" rtlCol="0">
            <a:spAutoFit/>
          </a:bodyPr>
          <a:lstStyle/>
          <a:p>
            <a:r>
              <a:rPr lang="en-US" altLang="zh-CN" b="1" dirty="0" err="1"/>
              <a:t>RobotWorker</a:t>
            </a:r>
            <a:r>
              <a:rPr lang="en-US" altLang="zh-CN" b="1" dirty="0"/>
              <a:t> </a:t>
            </a:r>
            <a:r>
              <a:rPr lang="zh-CN" altLang="en-US" b="1" dirty="0"/>
              <a:t>类函数及变量说明 </a:t>
            </a:r>
            <a:endParaRPr lang="en-US" altLang="zh-CN" b="1" dirty="0" smtClean="0"/>
          </a:p>
        </p:txBody>
      </p:sp>
      <p:grpSp>
        <p:nvGrpSpPr>
          <p:cNvPr id="3" name="组合 2">
            <a:extLst>
              <a:ext uri="{FF2B5EF4-FFF2-40B4-BE49-F238E27FC236}">
                <a16:creationId xmlns:a16="http://schemas.microsoft.com/office/drawing/2014/main" id="{3E11B167-385C-40AB-BFB8-9C036D06725F}"/>
              </a:ext>
            </a:extLst>
          </p:cNvPr>
          <p:cNvGrpSpPr/>
          <p:nvPr/>
        </p:nvGrpSpPr>
        <p:grpSpPr>
          <a:xfrm>
            <a:off x="1187538" y="924688"/>
            <a:ext cx="8000005" cy="400110"/>
            <a:chOff x="1187538" y="924688"/>
            <a:chExt cx="8000005" cy="400110"/>
          </a:xfrm>
        </p:grpSpPr>
        <p:sp>
          <p:nvSpPr>
            <p:cNvPr id="65" name="椭圆 64">
              <a:extLst>
                <a:ext uri="{FF2B5EF4-FFF2-40B4-BE49-F238E27FC236}">
                  <a16:creationId xmlns:a16="http://schemas.microsoft.com/office/drawing/2014/main" id="{0855E333-4F64-4634-A8BA-ACA1201CAC7F}"/>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a:extLst>
                <a:ext uri="{FF2B5EF4-FFF2-40B4-BE49-F238E27FC236}">
                  <a16:creationId xmlns:a16="http://schemas.microsoft.com/office/drawing/2014/main" id="{0C305FAA-0448-4D39-B4D1-DD2125EEC9F0}"/>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椭圆 67">
              <a:extLst>
                <a:ext uri="{FF2B5EF4-FFF2-40B4-BE49-F238E27FC236}">
                  <a16:creationId xmlns:a16="http://schemas.microsoft.com/office/drawing/2014/main" id="{72B2DC51-EBDE-446A-B4AA-74ABEA8A1846}"/>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D8EB2BB-4E4C-4E93-BCD7-576D0F2ED907}"/>
                </a:ext>
              </a:extLst>
            </p:cNvPr>
            <p:cNvSpPr txBox="1"/>
            <p:nvPr/>
          </p:nvSpPr>
          <p:spPr>
            <a:xfrm>
              <a:off x="2521461" y="924688"/>
              <a:ext cx="6666082" cy="400110"/>
            </a:xfrm>
            <a:prstGeom prst="rect">
              <a:avLst/>
            </a:prstGeom>
            <a:noFill/>
          </p:spPr>
          <p:txBody>
            <a:bodyPr wrap="square" rtlCol="0">
              <a:spAutoFit/>
            </a:bodyPr>
            <a:lstStyle/>
            <a:p>
              <a:r>
                <a:rPr lang="zh-CN" altLang="en-US" sz="2000" b="1" dirty="0" smtClean="0">
                  <a:latin typeface="-apple-system"/>
                </a:rPr>
                <a:t>类说明</a:t>
              </a:r>
              <a:r>
                <a:rPr lang="en-US" altLang="zh-CN" sz="2000" b="1" dirty="0" smtClean="0">
                  <a:latin typeface="-apple-system"/>
                </a:rPr>
                <a:t>——</a:t>
              </a:r>
              <a:r>
                <a:rPr lang="zh-CN" altLang="en-US" sz="2000" b="1" dirty="0">
                  <a:latin typeface="-apple-system"/>
                </a:rPr>
                <a:t>基于 </a:t>
              </a:r>
              <a:r>
                <a:rPr lang="en-US" altLang="zh-CN" sz="2000" b="1" dirty="0">
                  <a:latin typeface="-apple-system"/>
                </a:rPr>
                <a:t>Pierre </a:t>
              </a:r>
              <a:r>
                <a:rPr lang="en-US" altLang="zh-CN" sz="2000" b="1" dirty="0" err="1">
                  <a:latin typeface="-apple-system"/>
                </a:rPr>
                <a:t>Dellacherie</a:t>
              </a:r>
              <a:r>
                <a:rPr lang="en-US" altLang="zh-CN" sz="2000" b="1" dirty="0">
                  <a:latin typeface="-apple-system"/>
                </a:rPr>
                <a:t> </a:t>
              </a:r>
              <a:r>
                <a:rPr lang="zh-CN" altLang="en-US" sz="2000" b="1" dirty="0">
                  <a:latin typeface="-apple-system"/>
                </a:rPr>
                <a:t>算法的 </a:t>
              </a:r>
              <a:r>
                <a:rPr lang="en-US" altLang="zh-CN" sz="2000" b="1" dirty="0">
                  <a:latin typeface="-apple-system"/>
                </a:rPr>
                <a:t>AI </a:t>
              </a:r>
              <a:r>
                <a:rPr lang="zh-CN" altLang="en-US" sz="2000" b="1" dirty="0">
                  <a:latin typeface="-apple-system"/>
                </a:rPr>
                <a:t>功能实现</a:t>
              </a:r>
            </a:p>
          </p:txBody>
        </p:sp>
      </p:grpSp>
      <p:sp>
        <p:nvSpPr>
          <p:cNvPr id="4" name="TextBox 3"/>
          <p:cNvSpPr txBox="1"/>
          <p:nvPr/>
        </p:nvSpPr>
        <p:spPr>
          <a:xfrm>
            <a:off x="973488" y="2158362"/>
            <a:ext cx="8266094" cy="3354765"/>
          </a:xfrm>
          <a:prstGeom prst="rect">
            <a:avLst/>
          </a:prstGeom>
          <a:noFill/>
        </p:spPr>
        <p:txBody>
          <a:bodyPr wrap="square" rtlCol="0">
            <a:spAutoFit/>
          </a:bodyPr>
          <a:lstStyle/>
          <a:p>
            <a:r>
              <a:rPr lang="zh-CN" altLang="en-US" b="1" dirty="0" smtClean="0"/>
              <a:t>评分</a:t>
            </a:r>
            <a:r>
              <a:rPr lang="zh-CN" altLang="en-US" b="1" dirty="0"/>
              <a:t>函数各个参数的</a:t>
            </a:r>
            <a:r>
              <a:rPr lang="zh-CN" altLang="en-US" b="1" dirty="0" smtClean="0"/>
              <a:t>计算</a:t>
            </a:r>
            <a:endParaRPr lang="en-US" altLang="zh-CN" b="1" dirty="0" smtClean="0"/>
          </a:p>
          <a:p>
            <a:r>
              <a:rPr lang="en-US" altLang="zh-CN" sz="1600" dirty="0" err="1"/>
              <a:t>getAllPossiblePos</a:t>
            </a:r>
            <a:r>
              <a:rPr lang="en-US" altLang="zh-CN" sz="1600" dirty="0"/>
              <a:t>(</a:t>
            </a:r>
            <a:r>
              <a:rPr lang="en-US" altLang="zh-CN" sz="1600" dirty="0" err="1"/>
              <a:t>self,thisShape</a:t>
            </a:r>
            <a:r>
              <a:rPr lang="en-US" altLang="zh-CN" sz="1600" dirty="0"/>
              <a:t> </a:t>
            </a:r>
            <a:r>
              <a:rPr lang="en-US" altLang="zh-CN" sz="1600" dirty="0" smtClean="0"/>
              <a:t>=‘Z’): </a:t>
            </a:r>
            <a:r>
              <a:rPr lang="zh-CN" altLang="en-US" sz="1600" dirty="0"/>
              <a:t>获取所有可能的位置 </a:t>
            </a:r>
            <a:r>
              <a:rPr lang="en-US" altLang="zh-CN" sz="1600" dirty="0"/>
              <a:t>(</a:t>
            </a:r>
            <a:r>
              <a:rPr lang="zh-CN" altLang="en-US" sz="1600" dirty="0"/>
              <a:t>按照每一</a:t>
            </a:r>
            <a:r>
              <a:rPr lang="zh-CN" altLang="en-US" sz="1600" dirty="0" smtClean="0"/>
              <a:t>列</a:t>
            </a:r>
            <a:r>
              <a:rPr lang="zh-CN" altLang="en-US" sz="1600" dirty="0"/>
              <a:t>，</a:t>
            </a:r>
            <a:r>
              <a:rPr lang="zh-CN" altLang="en-US" sz="1600" dirty="0" smtClean="0"/>
              <a:t>从上到下</a:t>
            </a:r>
            <a:r>
              <a:rPr lang="zh-CN" altLang="en-US" sz="1600" dirty="0"/>
              <a:t>检测每一个位置，如果当前位置可以放置，而且下一个位置是不可 以放置的，那么当前位置就是一个可能放置方块的位置。</a:t>
            </a:r>
            <a:r>
              <a:rPr lang="en-US" altLang="zh-CN" sz="1600" dirty="0"/>
              <a:t>for </a:t>
            </a:r>
            <a:r>
              <a:rPr lang="zh-CN" altLang="en-US" sz="1600" dirty="0"/>
              <a:t>循环每种形态</a:t>
            </a:r>
            <a:r>
              <a:rPr lang="en-US" altLang="zh-CN" sz="1600" dirty="0"/>
              <a:t>) </a:t>
            </a:r>
            <a:endParaRPr lang="en-US" altLang="zh-CN" sz="1600" dirty="0" smtClean="0"/>
          </a:p>
          <a:p>
            <a:r>
              <a:rPr lang="en-US" altLang="zh-CN" sz="1600" dirty="0" err="1" smtClean="0"/>
              <a:t>getLandingHeight</a:t>
            </a:r>
            <a:r>
              <a:rPr lang="en-US" altLang="zh-CN" sz="1600" dirty="0" smtClean="0"/>
              <a:t>(</a:t>
            </a:r>
            <a:r>
              <a:rPr lang="en-US" altLang="zh-CN" sz="1600" dirty="0" err="1" smtClean="0"/>
              <a:t>self,center</a:t>
            </a:r>
            <a:r>
              <a:rPr lang="en-US" altLang="zh-CN" sz="1600" dirty="0"/>
              <a:t>): </a:t>
            </a:r>
            <a:r>
              <a:rPr lang="zh-CN" altLang="en-US" sz="1600" dirty="0"/>
              <a:t>获取中心点高度 </a:t>
            </a:r>
            <a:r>
              <a:rPr lang="en-US" altLang="zh-CN" sz="1600" dirty="0" err="1"/>
              <a:t>getErodedPieceCellsMetric</a:t>
            </a:r>
            <a:r>
              <a:rPr lang="en-US" altLang="zh-CN" sz="1600" dirty="0"/>
              <a:t>(</a:t>
            </a:r>
            <a:r>
              <a:rPr lang="en-US" altLang="zh-CN" sz="1600" dirty="0" err="1"/>
              <a:t>self,center,station</a:t>
            </a:r>
            <a:r>
              <a:rPr lang="en-US" altLang="zh-CN" sz="1600" dirty="0"/>
              <a:t>): </a:t>
            </a:r>
            <a:r>
              <a:rPr lang="zh-CN" altLang="en-US" sz="1600" dirty="0"/>
              <a:t>获取消除的行数和自身贡献 的方格数 </a:t>
            </a:r>
            <a:r>
              <a:rPr lang="en-US" altLang="zh-CN" sz="1600" dirty="0"/>
              <a:t>(</a:t>
            </a:r>
            <a:r>
              <a:rPr lang="zh-CN" altLang="en-US" sz="1600" dirty="0"/>
              <a:t>满一行之后，检测这一行的每一个坐标是否在方块的所有点的坐 标矩阵之内。从下网上开始搜索，一但一行里面没有一个实心方格则跳出循 环</a:t>
            </a:r>
            <a:r>
              <a:rPr lang="en-US" altLang="zh-CN" sz="1600" dirty="0"/>
              <a:t>) </a:t>
            </a:r>
            <a:r>
              <a:rPr lang="en-US" altLang="zh-CN" sz="1600" dirty="0" err="1"/>
              <a:t>getNewMatrix</a:t>
            </a:r>
            <a:r>
              <a:rPr lang="en-US" altLang="zh-CN" sz="1600" dirty="0"/>
              <a:t>(</a:t>
            </a:r>
            <a:r>
              <a:rPr lang="en-US" altLang="zh-CN" sz="1600" dirty="0" err="1"/>
              <a:t>self,center,station</a:t>
            </a:r>
            <a:r>
              <a:rPr lang="en-US" altLang="zh-CN" sz="1600" dirty="0"/>
              <a:t>): </a:t>
            </a:r>
            <a:r>
              <a:rPr lang="zh-CN" altLang="en-US" sz="1600" dirty="0"/>
              <a:t>把可能的坐标位置放进去颜色</a:t>
            </a:r>
            <a:r>
              <a:rPr lang="zh-CN" altLang="en-US" sz="1600" dirty="0" smtClean="0"/>
              <a:t>矩阵，形成</a:t>
            </a:r>
            <a:r>
              <a:rPr lang="zh-CN" altLang="en-US" sz="1600" dirty="0"/>
              <a:t>新的颜色矩阵 </a:t>
            </a:r>
            <a:endParaRPr lang="en-US" altLang="zh-CN" sz="1600" dirty="0" smtClean="0"/>
          </a:p>
          <a:p>
            <a:r>
              <a:rPr lang="en-US" altLang="zh-CN" sz="1600" dirty="0" err="1" smtClean="0"/>
              <a:t>getBoardRowTransitions</a:t>
            </a:r>
            <a:r>
              <a:rPr lang="en-US" altLang="zh-CN" sz="1600" dirty="0" smtClean="0"/>
              <a:t>(</a:t>
            </a:r>
            <a:r>
              <a:rPr lang="en-US" altLang="zh-CN" sz="1600" dirty="0" err="1" smtClean="0"/>
              <a:t>self,theNewmatrix</a:t>
            </a:r>
            <a:r>
              <a:rPr lang="en-US" altLang="zh-CN" sz="1600" dirty="0"/>
              <a:t>): </a:t>
            </a:r>
            <a:r>
              <a:rPr lang="zh-CN" altLang="en-US" sz="1600" dirty="0"/>
              <a:t>获取行变换数 </a:t>
            </a:r>
            <a:r>
              <a:rPr lang="en-US" altLang="zh-CN" sz="1600" dirty="0" err="1"/>
              <a:t>getBoardColTransitions</a:t>
            </a:r>
            <a:r>
              <a:rPr lang="en-US" altLang="zh-CN" sz="1600" dirty="0"/>
              <a:t>(</a:t>
            </a:r>
            <a:r>
              <a:rPr lang="en-US" altLang="zh-CN" sz="1600" dirty="0" err="1"/>
              <a:t>self,theNewmatrix</a:t>
            </a:r>
            <a:r>
              <a:rPr lang="en-US" altLang="zh-CN" sz="1600" dirty="0"/>
              <a:t>): </a:t>
            </a:r>
            <a:r>
              <a:rPr lang="zh-CN" altLang="en-US" sz="1600" dirty="0"/>
              <a:t>获取列变换数</a:t>
            </a:r>
          </a:p>
          <a:p>
            <a:endParaRPr lang="zh-CN" altLang="en-US" b="1" dirty="0"/>
          </a:p>
        </p:txBody>
      </p:sp>
    </p:spTree>
    <p:extLst>
      <p:ext uri="{BB962C8B-B14F-4D97-AF65-F5344CB8AC3E}">
        <p14:creationId xmlns:p14="http://schemas.microsoft.com/office/powerpoint/2010/main" val="397988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1000" fill="hold"/>
                                        <p:tgtEl>
                                          <p:spTgt spid="171"/>
                                        </p:tgtEl>
                                        <p:attrNameLst>
                                          <p:attrName>ppt_w</p:attrName>
                                        </p:attrNameLst>
                                      </p:cBhvr>
                                      <p:tavLst>
                                        <p:tav tm="0">
                                          <p:val>
                                            <p:fltVal val="0"/>
                                          </p:val>
                                        </p:tav>
                                        <p:tav tm="100000">
                                          <p:val>
                                            <p:strVal val="#ppt_w"/>
                                          </p:val>
                                        </p:tav>
                                      </p:tavLst>
                                    </p:anim>
                                    <p:anim calcmode="lin" valueType="num">
                                      <p:cBhvr>
                                        <p:cTn id="19" dur="1000" fill="hold"/>
                                        <p:tgtEl>
                                          <p:spTgt spid="171"/>
                                        </p:tgtEl>
                                        <p:attrNameLst>
                                          <p:attrName>ppt_h</p:attrName>
                                        </p:attrNameLst>
                                      </p:cBhvr>
                                      <p:tavLst>
                                        <p:tav tm="0">
                                          <p:val>
                                            <p:fltVal val="0"/>
                                          </p:val>
                                        </p:tav>
                                        <p:tav tm="100000">
                                          <p:val>
                                            <p:strVal val="#ppt_h"/>
                                          </p:val>
                                        </p:tav>
                                      </p:tavLst>
                                    </p:anim>
                                    <p:anim calcmode="lin" valueType="num">
                                      <p:cBhvr>
                                        <p:cTn id="20" dur="1000" fill="hold"/>
                                        <p:tgtEl>
                                          <p:spTgt spid="171"/>
                                        </p:tgtEl>
                                        <p:attrNameLst>
                                          <p:attrName>style.rotation</p:attrName>
                                        </p:attrNameLst>
                                      </p:cBhvr>
                                      <p:tavLst>
                                        <p:tav tm="0">
                                          <p:val>
                                            <p:fltVal val="90"/>
                                          </p:val>
                                        </p:tav>
                                        <p:tav tm="100000">
                                          <p:val>
                                            <p:fltVal val="0"/>
                                          </p:val>
                                        </p:tav>
                                      </p:tavLst>
                                    </p:anim>
                                    <p:animEffect transition="in" filter="fade">
                                      <p:cBhvr>
                                        <p:cTn id="21" dur="1000"/>
                                        <p:tgtEl>
                                          <p:spTgt spid="171"/>
                                        </p:tgtEl>
                                      </p:cBhvr>
                                    </p:animEffect>
                                  </p:childTnLst>
                                </p:cTn>
                              </p:par>
                              <p:par>
                                <p:cTn id="22" presetID="31" presetClass="entr" presetSubtype="0" fill="hold" nodeType="withEffect">
                                  <p:stCondLst>
                                    <p:cond delay="500"/>
                                  </p:stCondLst>
                                  <p:childTnLst>
                                    <p:set>
                                      <p:cBhvr>
                                        <p:cTn id="23" dur="1" fill="hold">
                                          <p:stCondLst>
                                            <p:cond delay="0"/>
                                          </p:stCondLst>
                                        </p:cTn>
                                        <p:tgtEl>
                                          <p:spTgt spid="122"/>
                                        </p:tgtEl>
                                        <p:attrNameLst>
                                          <p:attrName>style.visibility</p:attrName>
                                        </p:attrNameLst>
                                      </p:cBhvr>
                                      <p:to>
                                        <p:strVal val="visible"/>
                                      </p:to>
                                    </p:set>
                                    <p:anim calcmode="lin" valueType="num">
                                      <p:cBhvr>
                                        <p:cTn id="24" dur="1000" fill="hold"/>
                                        <p:tgtEl>
                                          <p:spTgt spid="122"/>
                                        </p:tgtEl>
                                        <p:attrNameLst>
                                          <p:attrName>ppt_w</p:attrName>
                                        </p:attrNameLst>
                                      </p:cBhvr>
                                      <p:tavLst>
                                        <p:tav tm="0">
                                          <p:val>
                                            <p:fltVal val="0"/>
                                          </p:val>
                                        </p:tav>
                                        <p:tav tm="100000">
                                          <p:val>
                                            <p:strVal val="#ppt_w"/>
                                          </p:val>
                                        </p:tav>
                                      </p:tavLst>
                                    </p:anim>
                                    <p:anim calcmode="lin" valueType="num">
                                      <p:cBhvr>
                                        <p:cTn id="25" dur="1000" fill="hold"/>
                                        <p:tgtEl>
                                          <p:spTgt spid="122"/>
                                        </p:tgtEl>
                                        <p:attrNameLst>
                                          <p:attrName>ppt_h</p:attrName>
                                        </p:attrNameLst>
                                      </p:cBhvr>
                                      <p:tavLst>
                                        <p:tav tm="0">
                                          <p:val>
                                            <p:fltVal val="0"/>
                                          </p:val>
                                        </p:tav>
                                        <p:tav tm="100000">
                                          <p:val>
                                            <p:strVal val="#ppt_h"/>
                                          </p:val>
                                        </p:tav>
                                      </p:tavLst>
                                    </p:anim>
                                    <p:anim calcmode="lin" valueType="num">
                                      <p:cBhvr>
                                        <p:cTn id="26" dur="1000" fill="hold"/>
                                        <p:tgtEl>
                                          <p:spTgt spid="122"/>
                                        </p:tgtEl>
                                        <p:attrNameLst>
                                          <p:attrName>style.rotation</p:attrName>
                                        </p:attrNameLst>
                                      </p:cBhvr>
                                      <p:tavLst>
                                        <p:tav tm="0">
                                          <p:val>
                                            <p:fltVal val="90"/>
                                          </p:val>
                                        </p:tav>
                                        <p:tav tm="100000">
                                          <p:val>
                                            <p:fltVal val="0"/>
                                          </p:val>
                                        </p:tav>
                                      </p:tavLst>
                                    </p:anim>
                                    <p:animEffect transition="in" filter="fade">
                                      <p:cBhvr>
                                        <p:cTn id="27" dur="1000"/>
                                        <p:tgtEl>
                                          <p:spTgt spid="122"/>
                                        </p:tgtEl>
                                      </p:cBhvr>
                                    </p:animEffect>
                                  </p:childTnLst>
                                </p:cTn>
                              </p:par>
                              <p:par>
                                <p:cTn id="28" presetID="31" presetClass="entr" presetSubtype="0" fill="hold" nodeType="withEffect">
                                  <p:stCondLst>
                                    <p:cond delay="500"/>
                                  </p:stCondLst>
                                  <p:childTnLst>
                                    <p:set>
                                      <p:cBhvr>
                                        <p:cTn id="29" dur="1" fill="hold">
                                          <p:stCondLst>
                                            <p:cond delay="0"/>
                                          </p:stCondLst>
                                        </p:cTn>
                                        <p:tgtEl>
                                          <p:spTgt spid="176"/>
                                        </p:tgtEl>
                                        <p:attrNameLst>
                                          <p:attrName>style.visibility</p:attrName>
                                        </p:attrNameLst>
                                      </p:cBhvr>
                                      <p:to>
                                        <p:strVal val="visible"/>
                                      </p:to>
                                    </p:set>
                                    <p:anim calcmode="lin" valueType="num">
                                      <p:cBhvr>
                                        <p:cTn id="30" dur="1000" fill="hold"/>
                                        <p:tgtEl>
                                          <p:spTgt spid="176"/>
                                        </p:tgtEl>
                                        <p:attrNameLst>
                                          <p:attrName>ppt_w</p:attrName>
                                        </p:attrNameLst>
                                      </p:cBhvr>
                                      <p:tavLst>
                                        <p:tav tm="0">
                                          <p:val>
                                            <p:fltVal val="0"/>
                                          </p:val>
                                        </p:tav>
                                        <p:tav tm="100000">
                                          <p:val>
                                            <p:strVal val="#ppt_w"/>
                                          </p:val>
                                        </p:tav>
                                      </p:tavLst>
                                    </p:anim>
                                    <p:anim calcmode="lin" valueType="num">
                                      <p:cBhvr>
                                        <p:cTn id="31" dur="1000" fill="hold"/>
                                        <p:tgtEl>
                                          <p:spTgt spid="176"/>
                                        </p:tgtEl>
                                        <p:attrNameLst>
                                          <p:attrName>ppt_h</p:attrName>
                                        </p:attrNameLst>
                                      </p:cBhvr>
                                      <p:tavLst>
                                        <p:tav tm="0">
                                          <p:val>
                                            <p:fltVal val="0"/>
                                          </p:val>
                                        </p:tav>
                                        <p:tav tm="100000">
                                          <p:val>
                                            <p:strVal val="#ppt_h"/>
                                          </p:val>
                                        </p:tav>
                                      </p:tavLst>
                                    </p:anim>
                                    <p:anim calcmode="lin" valueType="num">
                                      <p:cBhvr>
                                        <p:cTn id="32" dur="1000" fill="hold"/>
                                        <p:tgtEl>
                                          <p:spTgt spid="176"/>
                                        </p:tgtEl>
                                        <p:attrNameLst>
                                          <p:attrName>style.rotation</p:attrName>
                                        </p:attrNameLst>
                                      </p:cBhvr>
                                      <p:tavLst>
                                        <p:tav tm="0">
                                          <p:val>
                                            <p:fltVal val="90"/>
                                          </p:val>
                                        </p:tav>
                                        <p:tav tm="100000">
                                          <p:val>
                                            <p:fltVal val="0"/>
                                          </p:val>
                                        </p:tav>
                                      </p:tavLst>
                                    </p:anim>
                                    <p:animEffect transition="in" filter="fade">
                                      <p:cBhvr>
                                        <p:cTn id="33" dur="1000"/>
                                        <p:tgtEl>
                                          <p:spTgt spid="176"/>
                                        </p:tgtEl>
                                      </p:cBhvr>
                                    </p:animEffect>
                                  </p:childTnLst>
                                </p:cTn>
                              </p:par>
                              <p:par>
                                <p:cTn id="34" presetID="31" presetClass="entr" presetSubtype="0" fill="hold" nodeType="withEffect">
                                  <p:stCondLst>
                                    <p:cond delay="500"/>
                                  </p:stCondLst>
                                  <p:childTnLst>
                                    <p:set>
                                      <p:cBhvr>
                                        <p:cTn id="35" dur="1" fill="hold">
                                          <p:stCondLst>
                                            <p:cond delay="0"/>
                                          </p:stCondLst>
                                        </p:cTn>
                                        <p:tgtEl>
                                          <p:spTgt spid="188"/>
                                        </p:tgtEl>
                                        <p:attrNameLst>
                                          <p:attrName>style.visibility</p:attrName>
                                        </p:attrNameLst>
                                      </p:cBhvr>
                                      <p:to>
                                        <p:strVal val="visible"/>
                                      </p:to>
                                    </p:set>
                                    <p:anim calcmode="lin" valueType="num">
                                      <p:cBhvr>
                                        <p:cTn id="36" dur="1000" fill="hold"/>
                                        <p:tgtEl>
                                          <p:spTgt spid="188"/>
                                        </p:tgtEl>
                                        <p:attrNameLst>
                                          <p:attrName>ppt_w</p:attrName>
                                        </p:attrNameLst>
                                      </p:cBhvr>
                                      <p:tavLst>
                                        <p:tav tm="0">
                                          <p:val>
                                            <p:fltVal val="0"/>
                                          </p:val>
                                        </p:tav>
                                        <p:tav tm="100000">
                                          <p:val>
                                            <p:strVal val="#ppt_w"/>
                                          </p:val>
                                        </p:tav>
                                      </p:tavLst>
                                    </p:anim>
                                    <p:anim calcmode="lin" valueType="num">
                                      <p:cBhvr>
                                        <p:cTn id="37" dur="1000" fill="hold"/>
                                        <p:tgtEl>
                                          <p:spTgt spid="188"/>
                                        </p:tgtEl>
                                        <p:attrNameLst>
                                          <p:attrName>ppt_h</p:attrName>
                                        </p:attrNameLst>
                                      </p:cBhvr>
                                      <p:tavLst>
                                        <p:tav tm="0">
                                          <p:val>
                                            <p:fltVal val="0"/>
                                          </p:val>
                                        </p:tav>
                                        <p:tav tm="100000">
                                          <p:val>
                                            <p:strVal val="#ppt_h"/>
                                          </p:val>
                                        </p:tav>
                                      </p:tavLst>
                                    </p:anim>
                                    <p:anim calcmode="lin" valueType="num">
                                      <p:cBhvr>
                                        <p:cTn id="38" dur="1000" fill="hold"/>
                                        <p:tgtEl>
                                          <p:spTgt spid="188"/>
                                        </p:tgtEl>
                                        <p:attrNameLst>
                                          <p:attrName>style.rotation</p:attrName>
                                        </p:attrNameLst>
                                      </p:cBhvr>
                                      <p:tavLst>
                                        <p:tav tm="0">
                                          <p:val>
                                            <p:fltVal val="90"/>
                                          </p:val>
                                        </p:tav>
                                        <p:tav tm="100000">
                                          <p:val>
                                            <p:fltVal val="0"/>
                                          </p:val>
                                        </p:tav>
                                      </p:tavLst>
                                    </p:anim>
                                    <p:animEffect transition="in" filter="fade">
                                      <p:cBhvr>
                                        <p:cTn id="39" dur="1000"/>
                                        <p:tgtEl>
                                          <p:spTgt spid="188"/>
                                        </p:tgtEl>
                                      </p:cBhvr>
                                    </p:animEffect>
                                  </p:childTnLst>
                                </p:cTn>
                              </p:par>
                              <p:par>
                                <p:cTn id="40" presetID="31" presetClass="entr" presetSubtype="0" fill="hold" nodeType="withEffect">
                                  <p:stCondLst>
                                    <p:cond delay="500"/>
                                  </p:stCondLst>
                                  <p:childTnLst>
                                    <p:set>
                                      <p:cBhvr>
                                        <p:cTn id="41" dur="1" fill="hold">
                                          <p:stCondLst>
                                            <p:cond delay="0"/>
                                          </p:stCondLst>
                                        </p:cTn>
                                        <p:tgtEl>
                                          <p:spTgt spid="81"/>
                                        </p:tgtEl>
                                        <p:attrNameLst>
                                          <p:attrName>style.visibility</p:attrName>
                                        </p:attrNameLst>
                                      </p:cBhvr>
                                      <p:to>
                                        <p:strVal val="visible"/>
                                      </p:to>
                                    </p:set>
                                    <p:anim calcmode="lin" valueType="num">
                                      <p:cBhvr>
                                        <p:cTn id="42" dur="1000" fill="hold"/>
                                        <p:tgtEl>
                                          <p:spTgt spid="81"/>
                                        </p:tgtEl>
                                        <p:attrNameLst>
                                          <p:attrName>ppt_w</p:attrName>
                                        </p:attrNameLst>
                                      </p:cBhvr>
                                      <p:tavLst>
                                        <p:tav tm="0">
                                          <p:val>
                                            <p:fltVal val="0"/>
                                          </p:val>
                                        </p:tav>
                                        <p:tav tm="100000">
                                          <p:val>
                                            <p:strVal val="#ppt_w"/>
                                          </p:val>
                                        </p:tav>
                                      </p:tavLst>
                                    </p:anim>
                                    <p:anim calcmode="lin" valueType="num">
                                      <p:cBhvr>
                                        <p:cTn id="43" dur="1000" fill="hold"/>
                                        <p:tgtEl>
                                          <p:spTgt spid="81"/>
                                        </p:tgtEl>
                                        <p:attrNameLst>
                                          <p:attrName>ppt_h</p:attrName>
                                        </p:attrNameLst>
                                      </p:cBhvr>
                                      <p:tavLst>
                                        <p:tav tm="0">
                                          <p:val>
                                            <p:fltVal val="0"/>
                                          </p:val>
                                        </p:tav>
                                        <p:tav tm="100000">
                                          <p:val>
                                            <p:strVal val="#ppt_h"/>
                                          </p:val>
                                        </p:tav>
                                      </p:tavLst>
                                    </p:anim>
                                    <p:anim calcmode="lin" valueType="num">
                                      <p:cBhvr>
                                        <p:cTn id="44" dur="1000" fill="hold"/>
                                        <p:tgtEl>
                                          <p:spTgt spid="81"/>
                                        </p:tgtEl>
                                        <p:attrNameLst>
                                          <p:attrName>style.rotation</p:attrName>
                                        </p:attrNameLst>
                                      </p:cBhvr>
                                      <p:tavLst>
                                        <p:tav tm="0">
                                          <p:val>
                                            <p:fltVal val="90"/>
                                          </p:val>
                                        </p:tav>
                                        <p:tav tm="100000">
                                          <p:val>
                                            <p:fltVal val="0"/>
                                          </p:val>
                                        </p:tav>
                                      </p:tavLst>
                                    </p:anim>
                                    <p:animEffect transition="in" filter="fade">
                                      <p:cBhvr>
                                        <p:cTn id="45" dur="1000"/>
                                        <p:tgtEl>
                                          <p:spTgt spid="81"/>
                                        </p:tgtEl>
                                      </p:cBhvr>
                                    </p:animEffect>
                                  </p:childTnLst>
                                </p:cTn>
                              </p:par>
                              <p:par>
                                <p:cTn id="46" presetID="31" presetClass="entr" presetSubtype="0" fill="hold" nodeType="withEffect">
                                  <p:stCondLst>
                                    <p:cond delay="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1000" fill="hold"/>
                                        <p:tgtEl>
                                          <p:spTgt spid="84"/>
                                        </p:tgtEl>
                                        <p:attrNameLst>
                                          <p:attrName>ppt_w</p:attrName>
                                        </p:attrNameLst>
                                      </p:cBhvr>
                                      <p:tavLst>
                                        <p:tav tm="0">
                                          <p:val>
                                            <p:fltVal val="0"/>
                                          </p:val>
                                        </p:tav>
                                        <p:tav tm="100000">
                                          <p:val>
                                            <p:strVal val="#ppt_w"/>
                                          </p:val>
                                        </p:tav>
                                      </p:tavLst>
                                    </p:anim>
                                    <p:anim calcmode="lin" valueType="num">
                                      <p:cBhvr>
                                        <p:cTn id="49" dur="1000" fill="hold"/>
                                        <p:tgtEl>
                                          <p:spTgt spid="84"/>
                                        </p:tgtEl>
                                        <p:attrNameLst>
                                          <p:attrName>ppt_h</p:attrName>
                                        </p:attrNameLst>
                                      </p:cBhvr>
                                      <p:tavLst>
                                        <p:tav tm="0">
                                          <p:val>
                                            <p:fltVal val="0"/>
                                          </p:val>
                                        </p:tav>
                                        <p:tav tm="100000">
                                          <p:val>
                                            <p:strVal val="#ppt_h"/>
                                          </p:val>
                                        </p:tav>
                                      </p:tavLst>
                                    </p:anim>
                                    <p:anim calcmode="lin" valueType="num">
                                      <p:cBhvr>
                                        <p:cTn id="50" dur="1000" fill="hold"/>
                                        <p:tgtEl>
                                          <p:spTgt spid="84"/>
                                        </p:tgtEl>
                                        <p:attrNameLst>
                                          <p:attrName>style.rotation</p:attrName>
                                        </p:attrNameLst>
                                      </p:cBhvr>
                                      <p:tavLst>
                                        <p:tav tm="0">
                                          <p:val>
                                            <p:fltVal val="90"/>
                                          </p:val>
                                        </p:tav>
                                        <p:tav tm="100000">
                                          <p:val>
                                            <p:fltVal val="0"/>
                                          </p:val>
                                        </p:tav>
                                      </p:tavLst>
                                    </p:anim>
                                    <p:animEffect transition="in" filter="fade">
                                      <p:cBhvr>
                                        <p:cTn id="51" dur="1000"/>
                                        <p:tgtEl>
                                          <p:spTgt spid="84"/>
                                        </p:tgtEl>
                                      </p:cBhvr>
                                    </p:animEffect>
                                  </p:childTnLst>
                                </p:cTn>
                              </p:par>
                              <p:par>
                                <p:cTn id="52" presetID="31" presetClass="entr" presetSubtype="0" fill="hold" nodeType="withEffect">
                                  <p:stCondLst>
                                    <p:cond delay="50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1000" fill="hold"/>
                                        <p:tgtEl>
                                          <p:spTgt spid="167"/>
                                        </p:tgtEl>
                                        <p:attrNameLst>
                                          <p:attrName>ppt_w</p:attrName>
                                        </p:attrNameLst>
                                      </p:cBhvr>
                                      <p:tavLst>
                                        <p:tav tm="0">
                                          <p:val>
                                            <p:fltVal val="0"/>
                                          </p:val>
                                        </p:tav>
                                        <p:tav tm="100000">
                                          <p:val>
                                            <p:strVal val="#ppt_w"/>
                                          </p:val>
                                        </p:tav>
                                      </p:tavLst>
                                    </p:anim>
                                    <p:anim calcmode="lin" valueType="num">
                                      <p:cBhvr>
                                        <p:cTn id="55" dur="1000" fill="hold"/>
                                        <p:tgtEl>
                                          <p:spTgt spid="167"/>
                                        </p:tgtEl>
                                        <p:attrNameLst>
                                          <p:attrName>ppt_h</p:attrName>
                                        </p:attrNameLst>
                                      </p:cBhvr>
                                      <p:tavLst>
                                        <p:tav tm="0">
                                          <p:val>
                                            <p:fltVal val="0"/>
                                          </p:val>
                                        </p:tav>
                                        <p:tav tm="100000">
                                          <p:val>
                                            <p:strVal val="#ppt_h"/>
                                          </p:val>
                                        </p:tav>
                                      </p:tavLst>
                                    </p:anim>
                                    <p:anim calcmode="lin" valueType="num">
                                      <p:cBhvr>
                                        <p:cTn id="56" dur="1000" fill="hold"/>
                                        <p:tgtEl>
                                          <p:spTgt spid="167"/>
                                        </p:tgtEl>
                                        <p:attrNameLst>
                                          <p:attrName>style.rotation</p:attrName>
                                        </p:attrNameLst>
                                      </p:cBhvr>
                                      <p:tavLst>
                                        <p:tav tm="0">
                                          <p:val>
                                            <p:fltVal val="90"/>
                                          </p:val>
                                        </p:tav>
                                        <p:tav tm="100000">
                                          <p:val>
                                            <p:fltVal val="0"/>
                                          </p:val>
                                        </p:tav>
                                      </p:tavLst>
                                    </p:anim>
                                    <p:animEffect transition="in" filter="fade">
                                      <p:cBhvr>
                                        <p:cTn id="57" dur="1000"/>
                                        <p:tgtEl>
                                          <p:spTgt spid="167"/>
                                        </p:tgtEl>
                                      </p:cBhvr>
                                    </p:animEffect>
                                  </p:childTnLst>
                                </p:cTn>
                              </p:par>
                              <p:par>
                                <p:cTn id="58" presetID="31" presetClass="entr" presetSubtype="0" fill="hold" nodeType="withEffect">
                                  <p:stCondLst>
                                    <p:cond delay="5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1000" fill="hold"/>
                                        <p:tgtEl>
                                          <p:spTgt spid="59"/>
                                        </p:tgtEl>
                                        <p:attrNameLst>
                                          <p:attrName>ppt_w</p:attrName>
                                        </p:attrNameLst>
                                      </p:cBhvr>
                                      <p:tavLst>
                                        <p:tav tm="0">
                                          <p:val>
                                            <p:fltVal val="0"/>
                                          </p:val>
                                        </p:tav>
                                        <p:tav tm="100000">
                                          <p:val>
                                            <p:strVal val="#ppt_w"/>
                                          </p:val>
                                        </p:tav>
                                      </p:tavLst>
                                    </p:anim>
                                    <p:anim calcmode="lin" valueType="num">
                                      <p:cBhvr>
                                        <p:cTn id="61" dur="1000" fill="hold"/>
                                        <p:tgtEl>
                                          <p:spTgt spid="59"/>
                                        </p:tgtEl>
                                        <p:attrNameLst>
                                          <p:attrName>ppt_h</p:attrName>
                                        </p:attrNameLst>
                                      </p:cBhvr>
                                      <p:tavLst>
                                        <p:tav tm="0">
                                          <p:val>
                                            <p:fltVal val="0"/>
                                          </p:val>
                                        </p:tav>
                                        <p:tav tm="100000">
                                          <p:val>
                                            <p:strVal val="#ppt_h"/>
                                          </p:val>
                                        </p:tav>
                                      </p:tavLst>
                                    </p:anim>
                                    <p:anim calcmode="lin" valueType="num">
                                      <p:cBhvr>
                                        <p:cTn id="62" dur="1000" fill="hold"/>
                                        <p:tgtEl>
                                          <p:spTgt spid="59"/>
                                        </p:tgtEl>
                                        <p:attrNameLst>
                                          <p:attrName>style.rotation</p:attrName>
                                        </p:attrNameLst>
                                      </p:cBhvr>
                                      <p:tavLst>
                                        <p:tav tm="0">
                                          <p:val>
                                            <p:fltVal val="90"/>
                                          </p:val>
                                        </p:tav>
                                        <p:tav tm="100000">
                                          <p:val>
                                            <p:fltVal val="0"/>
                                          </p:val>
                                        </p:tav>
                                      </p:tavLst>
                                    </p:anim>
                                    <p:animEffect transition="in" filter="fade">
                                      <p:cBhvr>
                                        <p:cTn id="63" dur="1000"/>
                                        <p:tgtEl>
                                          <p:spTgt spid="59"/>
                                        </p:tgtEl>
                                      </p:cBhvr>
                                    </p:animEffect>
                                  </p:childTnLst>
                                </p:cTn>
                              </p:par>
                              <p:par>
                                <p:cTn id="64" presetID="31" presetClass="entr" presetSubtype="0" fill="hold" nodeType="withEffect">
                                  <p:stCondLst>
                                    <p:cond delay="500"/>
                                  </p:stCondLst>
                                  <p:childTnLst>
                                    <p:set>
                                      <p:cBhvr>
                                        <p:cTn id="65" dur="1" fill="hold">
                                          <p:stCondLst>
                                            <p:cond delay="0"/>
                                          </p:stCondLst>
                                        </p:cTn>
                                        <p:tgtEl>
                                          <p:spTgt spid="126"/>
                                        </p:tgtEl>
                                        <p:attrNameLst>
                                          <p:attrName>style.visibility</p:attrName>
                                        </p:attrNameLst>
                                      </p:cBhvr>
                                      <p:to>
                                        <p:strVal val="visible"/>
                                      </p:to>
                                    </p:set>
                                    <p:anim calcmode="lin" valueType="num">
                                      <p:cBhvr>
                                        <p:cTn id="66" dur="1000" fill="hold"/>
                                        <p:tgtEl>
                                          <p:spTgt spid="126"/>
                                        </p:tgtEl>
                                        <p:attrNameLst>
                                          <p:attrName>ppt_w</p:attrName>
                                        </p:attrNameLst>
                                      </p:cBhvr>
                                      <p:tavLst>
                                        <p:tav tm="0">
                                          <p:val>
                                            <p:fltVal val="0"/>
                                          </p:val>
                                        </p:tav>
                                        <p:tav tm="100000">
                                          <p:val>
                                            <p:strVal val="#ppt_w"/>
                                          </p:val>
                                        </p:tav>
                                      </p:tavLst>
                                    </p:anim>
                                    <p:anim calcmode="lin" valueType="num">
                                      <p:cBhvr>
                                        <p:cTn id="67" dur="1000" fill="hold"/>
                                        <p:tgtEl>
                                          <p:spTgt spid="126"/>
                                        </p:tgtEl>
                                        <p:attrNameLst>
                                          <p:attrName>ppt_h</p:attrName>
                                        </p:attrNameLst>
                                      </p:cBhvr>
                                      <p:tavLst>
                                        <p:tav tm="0">
                                          <p:val>
                                            <p:fltVal val="0"/>
                                          </p:val>
                                        </p:tav>
                                        <p:tav tm="100000">
                                          <p:val>
                                            <p:strVal val="#ppt_h"/>
                                          </p:val>
                                        </p:tav>
                                      </p:tavLst>
                                    </p:anim>
                                    <p:anim calcmode="lin" valueType="num">
                                      <p:cBhvr>
                                        <p:cTn id="68" dur="1000" fill="hold"/>
                                        <p:tgtEl>
                                          <p:spTgt spid="126"/>
                                        </p:tgtEl>
                                        <p:attrNameLst>
                                          <p:attrName>style.rotation</p:attrName>
                                        </p:attrNameLst>
                                      </p:cBhvr>
                                      <p:tavLst>
                                        <p:tav tm="0">
                                          <p:val>
                                            <p:fltVal val="90"/>
                                          </p:val>
                                        </p:tav>
                                        <p:tav tm="100000">
                                          <p:val>
                                            <p:fltVal val="0"/>
                                          </p:val>
                                        </p:tav>
                                      </p:tavLst>
                                    </p:anim>
                                    <p:animEffect transition="in" filter="fade">
                                      <p:cBhvr>
                                        <p:cTn id="69" dur="1000"/>
                                        <p:tgtEl>
                                          <p:spTgt spid="126"/>
                                        </p:tgtEl>
                                      </p:cBhvr>
                                    </p:animEffect>
                                  </p:childTnLst>
                                </p:cTn>
                              </p:par>
                              <p:par>
                                <p:cTn id="70" presetID="31" presetClass="entr" presetSubtype="0" fill="hold" nodeType="withEffect">
                                  <p:stCondLst>
                                    <p:cond delay="500"/>
                                  </p:stCondLst>
                                  <p:childTnLst>
                                    <p:set>
                                      <p:cBhvr>
                                        <p:cTn id="71" dur="1" fill="hold">
                                          <p:stCondLst>
                                            <p:cond delay="0"/>
                                          </p:stCondLst>
                                        </p:cTn>
                                        <p:tgtEl>
                                          <p:spTgt spid="66"/>
                                        </p:tgtEl>
                                        <p:attrNameLst>
                                          <p:attrName>style.visibility</p:attrName>
                                        </p:attrNameLst>
                                      </p:cBhvr>
                                      <p:to>
                                        <p:strVal val="visible"/>
                                      </p:to>
                                    </p:set>
                                    <p:anim calcmode="lin" valueType="num">
                                      <p:cBhvr>
                                        <p:cTn id="72" dur="1000" fill="hold"/>
                                        <p:tgtEl>
                                          <p:spTgt spid="66"/>
                                        </p:tgtEl>
                                        <p:attrNameLst>
                                          <p:attrName>ppt_w</p:attrName>
                                        </p:attrNameLst>
                                      </p:cBhvr>
                                      <p:tavLst>
                                        <p:tav tm="0">
                                          <p:val>
                                            <p:fltVal val="0"/>
                                          </p:val>
                                        </p:tav>
                                        <p:tav tm="100000">
                                          <p:val>
                                            <p:strVal val="#ppt_w"/>
                                          </p:val>
                                        </p:tav>
                                      </p:tavLst>
                                    </p:anim>
                                    <p:anim calcmode="lin" valueType="num">
                                      <p:cBhvr>
                                        <p:cTn id="73" dur="1000" fill="hold"/>
                                        <p:tgtEl>
                                          <p:spTgt spid="66"/>
                                        </p:tgtEl>
                                        <p:attrNameLst>
                                          <p:attrName>ppt_h</p:attrName>
                                        </p:attrNameLst>
                                      </p:cBhvr>
                                      <p:tavLst>
                                        <p:tav tm="0">
                                          <p:val>
                                            <p:fltVal val="0"/>
                                          </p:val>
                                        </p:tav>
                                        <p:tav tm="100000">
                                          <p:val>
                                            <p:strVal val="#ppt_h"/>
                                          </p:val>
                                        </p:tav>
                                      </p:tavLst>
                                    </p:anim>
                                    <p:anim calcmode="lin" valueType="num">
                                      <p:cBhvr>
                                        <p:cTn id="74" dur="1000" fill="hold"/>
                                        <p:tgtEl>
                                          <p:spTgt spid="66"/>
                                        </p:tgtEl>
                                        <p:attrNameLst>
                                          <p:attrName>style.rotation</p:attrName>
                                        </p:attrNameLst>
                                      </p:cBhvr>
                                      <p:tavLst>
                                        <p:tav tm="0">
                                          <p:val>
                                            <p:fltVal val="90"/>
                                          </p:val>
                                        </p:tav>
                                        <p:tav tm="100000">
                                          <p:val>
                                            <p:fltVal val="0"/>
                                          </p:val>
                                        </p:tav>
                                      </p:tavLst>
                                    </p:anim>
                                    <p:animEffect transition="in" filter="fade">
                                      <p:cBhvr>
                                        <p:cTn id="75" dur="1000"/>
                                        <p:tgtEl>
                                          <p:spTgt spid="66"/>
                                        </p:tgtEl>
                                      </p:cBhvr>
                                    </p:animEffect>
                                  </p:childTnLst>
                                </p:cTn>
                              </p:par>
                              <p:par>
                                <p:cTn id="76" presetID="31" presetClass="entr" presetSubtype="0" fill="hold" nodeType="withEffect">
                                  <p:stCondLst>
                                    <p:cond delay="500"/>
                                  </p:stCondLst>
                                  <p:childTnLst>
                                    <p:set>
                                      <p:cBhvr>
                                        <p:cTn id="77" dur="1" fill="hold">
                                          <p:stCondLst>
                                            <p:cond delay="0"/>
                                          </p:stCondLst>
                                        </p:cTn>
                                        <p:tgtEl>
                                          <p:spTgt spid="73"/>
                                        </p:tgtEl>
                                        <p:attrNameLst>
                                          <p:attrName>style.visibility</p:attrName>
                                        </p:attrNameLst>
                                      </p:cBhvr>
                                      <p:to>
                                        <p:strVal val="visible"/>
                                      </p:to>
                                    </p:set>
                                    <p:anim calcmode="lin" valueType="num">
                                      <p:cBhvr>
                                        <p:cTn id="78" dur="1000" fill="hold"/>
                                        <p:tgtEl>
                                          <p:spTgt spid="73"/>
                                        </p:tgtEl>
                                        <p:attrNameLst>
                                          <p:attrName>ppt_w</p:attrName>
                                        </p:attrNameLst>
                                      </p:cBhvr>
                                      <p:tavLst>
                                        <p:tav tm="0">
                                          <p:val>
                                            <p:fltVal val="0"/>
                                          </p:val>
                                        </p:tav>
                                        <p:tav tm="100000">
                                          <p:val>
                                            <p:strVal val="#ppt_w"/>
                                          </p:val>
                                        </p:tav>
                                      </p:tavLst>
                                    </p:anim>
                                    <p:anim calcmode="lin" valueType="num">
                                      <p:cBhvr>
                                        <p:cTn id="79" dur="1000" fill="hold"/>
                                        <p:tgtEl>
                                          <p:spTgt spid="73"/>
                                        </p:tgtEl>
                                        <p:attrNameLst>
                                          <p:attrName>ppt_h</p:attrName>
                                        </p:attrNameLst>
                                      </p:cBhvr>
                                      <p:tavLst>
                                        <p:tav tm="0">
                                          <p:val>
                                            <p:fltVal val="0"/>
                                          </p:val>
                                        </p:tav>
                                        <p:tav tm="100000">
                                          <p:val>
                                            <p:strVal val="#ppt_h"/>
                                          </p:val>
                                        </p:tav>
                                      </p:tavLst>
                                    </p:anim>
                                    <p:anim calcmode="lin" valueType="num">
                                      <p:cBhvr>
                                        <p:cTn id="80" dur="1000" fill="hold"/>
                                        <p:tgtEl>
                                          <p:spTgt spid="73"/>
                                        </p:tgtEl>
                                        <p:attrNameLst>
                                          <p:attrName>style.rotation</p:attrName>
                                        </p:attrNameLst>
                                      </p:cBhvr>
                                      <p:tavLst>
                                        <p:tav tm="0">
                                          <p:val>
                                            <p:fltVal val="90"/>
                                          </p:val>
                                        </p:tav>
                                        <p:tav tm="100000">
                                          <p:val>
                                            <p:fltVal val="0"/>
                                          </p:val>
                                        </p:tav>
                                      </p:tavLst>
                                    </p:anim>
                                    <p:animEffect transition="in" filter="fade">
                                      <p:cBhvr>
                                        <p:cTn id="81" dur="1000"/>
                                        <p:tgtEl>
                                          <p:spTgt spid="7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6"/>
                                        </p:tgtEl>
                                        <p:attrNameLst>
                                          <p:attrName>style.visibility</p:attrName>
                                        </p:attrNameLst>
                                      </p:cBhvr>
                                      <p:to>
                                        <p:strVal val="visible"/>
                                      </p:to>
                                    </p:set>
                                    <p:anim calcmode="lin" valueType="num">
                                      <p:cBhvr>
                                        <p:cTn id="84" dur="1000" fill="hold"/>
                                        <p:tgtEl>
                                          <p:spTgt spid="146"/>
                                        </p:tgtEl>
                                        <p:attrNameLst>
                                          <p:attrName>ppt_w</p:attrName>
                                        </p:attrNameLst>
                                      </p:cBhvr>
                                      <p:tavLst>
                                        <p:tav tm="0">
                                          <p:val>
                                            <p:fltVal val="0"/>
                                          </p:val>
                                        </p:tav>
                                        <p:tav tm="100000">
                                          <p:val>
                                            <p:strVal val="#ppt_w"/>
                                          </p:val>
                                        </p:tav>
                                      </p:tavLst>
                                    </p:anim>
                                    <p:anim calcmode="lin" valueType="num">
                                      <p:cBhvr>
                                        <p:cTn id="85" dur="1000" fill="hold"/>
                                        <p:tgtEl>
                                          <p:spTgt spid="146"/>
                                        </p:tgtEl>
                                        <p:attrNameLst>
                                          <p:attrName>ppt_h</p:attrName>
                                        </p:attrNameLst>
                                      </p:cBhvr>
                                      <p:tavLst>
                                        <p:tav tm="0">
                                          <p:val>
                                            <p:fltVal val="0"/>
                                          </p:val>
                                        </p:tav>
                                        <p:tav tm="100000">
                                          <p:val>
                                            <p:strVal val="#ppt_h"/>
                                          </p:val>
                                        </p:tav>
                                      </p:tavLst>
                                    </p:anim>
                                    <p:anim calcmode="lin" valueType="num">
                                      <p:cBhvr>
                                        <p:cTn id="86" dur="1000" fill="hold"/>
                                        <p:tgtEl>
                                          <p:spTgt spid="146"/>
                                        </p:tgtEl>
                                        <p:attrNameLst>
                                          <p:attrName>style.rotation</p:attrName>
                                        </p:attrNameLst>
                                      </p:cBhvr>
                                      <p:tavLst>
                                        <p:tav tm="0">
                                          <p:val>
                                            <p:fltVal val="90"/>
                                          </p:val>
                                        </p:tav>
                                        <p:tav tm="100000">
                                          <p:val>
                                            <p:fltVal val="0"/>
                                          </p:val>
                                        </p:tav>
                                      </p:tavLst>
                                    </p:anim>
                                    <p:animEffect transition="in" filter="fade">
                                      <p:cBhvr>
                                        <p:cTn id="87" dur="1000"/>
                                        <p:tgtEl>
                                          <p:spTgt spid="146"/>
                                        </p:tgtEl>
                                      </p:cBhvr>
                                    </p:animEffect>
                                  </p:childTnLst>
                                </p:cTn>
                              </p:par>
                              <p:par>
                                <p:cTn id="88" presetID="31" presetClass="entr" presetSubtype="0" fill="hold" nodeType="withEffect">
                                  <p:stCondLst>
                                    <p:cond delay="500"/>
                                  </p:stCondLst>
                                  <p:childTnLst>
                                    <p:set>
                                      <p:cBhvr>
                                        <p:cTn id="89" dur="1" fill="hold">
                                          <p:stCondLst>
                                            <p:cond delay="0"/>
                                          </p:stCondLst>
                                        </p:cTn>
                                        <p:tgtEl>
                                          <p:spTgt spid="102"/>
                                        </p:tgtEl>
                                        <p:attrNameLst>
                                          <p:attrName>style.visibility</p:attrName>
                                        </p:attrNameLst>
                                      </p:cBhvr>
                                      <p:to>
                                        <p:strVal val="visible"/>
                                      </p:to>
                                    </p:set>
                                    <p:anim calcmode="lin" valueType="num">
                                      <p:cBhvr>
                                        <p:cTn id="90" dur="1000" fill="hold"/>
                                        <p:tgtEl>
                                          <p:spTgt spid="102"/>
                                        </p:tgtEl>
                                        <p:attrNameLst>
                                          <p:attrName>ppt_w</p:attrName>
                                        </p:attrNameLst>
                                      </p:cBhvr>
                                      <p:tavLst>
                                        <p:tav tm="0">
                                          <p:val>
                                            <p:fltVal val="0"/>
                                          </p:val>
                                        </p:tav>
                                        <p:tav tm="100000">
                                          <p:val>
                                            <p:strVal val="#ppt_w"/>
                                          </p:val>
                                        </p:tav>
                                      </p:tavLst>
                                    </p:anim>
                                    <p:anim calcmode="lin" valueType="num">
                                      <p:cBhvr>
                                        <p:cTn id="91" dur="1000" fill="hold"/>
                                        <p:tgtEl>
                                          <p:spTgt spid="102"/>
                                        </p:tgtEl>
                                        <p:attrNameLst>
                                          <p:attrName>ppt_h</p:attrName>
                                        </p:attrNameLst>
                                      </p:cBhvr>
                                      <p:tavLst>
                                        <p:tav tm="0">
                                          <p:val>
                                            <p:fltVal val="0"/>
                                          </p:val>
                                        </p:tav>
                                        <p:tav tm="100000">
                                          <p:val>
                                            <p:strVal val="#ppt_h"/>
                                          </p:val>
                                        </p:tav>
                                      </p:tavLst>
                                    </p:anim>
                                    <p:anim calcmode="lin" valueType="num">
                                      <p:cBhvr>
                                        <p:cTn id="92" dur="1000" fill="hold"/>
                                        <p:tgtEl>
                                          <p:spTgt spid="102"/>
                                        </p:tgtEl>
                                        <p:attrNameLst>
                                          <p:attrName>style.rotation</p:attrName>
                                        </p:attrNameLst>
                                      </p:cBhvr>
                                      <p:tavLst>
                                        <p:tav tm="0">
                                          <p:val>
                                            <p:fltVal val="90"/>
                                          </p:val>
                                        </p:tav>
                                        <p:tav tm="100000">
                                          <p:val>
                                            <p:fltVal val="0"/>
                                          </p:val>
                                        </p:tav>
                                      </p:tavLst>
                                    </p:anim>
                                    <p:animEffect transition="in" filter="fade">
                                      <p:cBhvr>
                                        <p:cTn id="93" dur="1000"/>
                                        <p:tgtEl>
                                          <p:spTgt spid="102"/>
                                        </p:tgtEl>
                                      </p:cBhvr>
                                    </p:animEffect>
                                  </p:childTnLst>
                                </p:cTn>
                              </p:par>
                              <p:par>
                                <p:cTn id="94" presetID="31" presetClass="entr" presetSubtype="0" fill="hold" nodeType="withEffect">
                                  <p:stCondLst>
                                    <p:cond delay="500"/>
                                  </p:stCondLst>
                                  <p:childTnLst>
                                    <p:set>
                                      <p:cBhvr>
                                        <p:cTn id="95" dur="1" fill="hold">
                                          <p:stCondLst>
                                            <p:cond delay="0"/>
                                          </p:stCondLst>
                                        </p:cTn>
                                        <p:tgtEl>
                                          <p:spTgt spid="76"/>
                                        </p:tgtEl>
                                        <p:attrNameLst>
                                          <p:attrName>style.visibility</p:attrName>
                                        </p:attrNameLst>
                                      </p:cBhvr>
                                      <p:to>
                                        <p:strVal val="visible"/>
                                      </p:to>
                                    </p:set>
                                    <p:anim calcmode="lin" valueType="num">
                                      <p:cBhvr>
                                        <p:cTn id="96" dur="1000" fill="hold"/>
                                        <p:tgtEl>
                                          <p:spTgt spid="76"/>
                                        </p:tgtEl>
                                        <p:attrNameLst>
                                          <p:attrName>ppt_w</p:attrName>
                                        </p:attrNameLst>
                                      </p:cBhvr>
                                      <p:tavLst>
                                        <p:tav tm="0">
                                          <p:val>
                                            <p:fltVal val="0"/>
                                          </p:val>
                                        </p:tav>
                                        <p:tav tm="100000">
                                          <p:val>
                                            <p:strVal val="#ppt_w"/>
                                          </p:val>
                                        </p:tav>
                                      </p:tavLst>
                                    </p:anim>
                                    <p:anim calcmode="lin" valueType="num">
                                      <p:cBhvr>
                                        <p:cTn id="97" dur="1000" fill="hold"/>
                                        <p:tgtEl>
                                          <p:spTgt spid="76"/>
                                        </p:tgtEl>
                                        <p:attrNameLst>
                                          <p:attrName>ppt_h</p:attrName>
                                        </p:attrNameLst>
                                      </p:cBhvr>
                                      <p:tavLst>
                                        <p:tav tm="0">
                                          <p:val>
                                            <p:fltVal val="0"/>
                                          </p:val>
                                        </p:tav>
                                        <p:tav tm="100000">
                                          <p:val>
                                            <p:strVal val="#ppt_h"/>
                                          </p:val>
                                        </p:tav>
                                      </p:tavLst>
                                    </p:anim>
                                    <p:anim calcmode="lin" valueType="num">
                                      <p:cBhvr>
                                        <p:cTn id="98" dur="1000" fill="hold"/>
                                        <p:tgtEl>
                                          <p:spTgt spid="76"/>
                                        </p:tgtEl>
                                        <p:attrNameLst>
                                          <p:attrName>style.rotation</p:attrName>
                                        </p:attrNameLst>
                                      </p:cBhvr>
                                      <p:tavLst>
                                        <p:tav tm="0">
                                          <p:val>
                                            <p:fltVal val="90"/>
                                          </p:val>
                                        </p:tav>
                                        <p:tav tm="100000">
                                          <p:val>
                                            <p:fltVal val="0"/>
                                          </p:val>
                                        </p:tav>
                                      </p:tavLst>
                                    </p:anim>
                                    <p:animEffect transition="in" filter="fade">
                                      <p:cBhvr>
                                        <p:cTn id="99" dur="1000"/>
                                        <p:tgtEl>
                                          <p:spTgt spid="7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0"/>
                                        </p:tgtEl>
                                        <p:attrNameLst>
                                          <p:attrName>style.visibility</p:attrName>
                                        </p:attrNameLst>
                                      </p:cBhvr>
                                      <p:to>
                                        <p:strVal val="visible"/>
                                      </p:to>
                                    </p:set>
                                    <p:anim calcmode="lin" valueType="num">
                                      <p:cBhvr>
                                        <p:cTn id="102" dur="1000" fill="hold"/>
                                        <p:tgtEl>
                                          <p:spTgt spid="160"/>
                                        </p:tgtEl>
                                        <p:attrNameLst>
                                          <p:attrName>ppt_w</p:attrName>
                                        </p:attrNameLst>
                                      </p:cBhvr>
                                      <p:tavLst>
                                        <p:tav tm="0">
                                          <p:val>
                                            <p:fltVal val="0"/>
                                          </p:val>
                                        </p:tav>
                                        <p:tav tm="100000">
                                          <p:val>
                                            <p:strVal val="#ppt_w"/>
                                          </p:val>
                                        </p:tav>
                                      </p:tavLst>
                                    </p:anim>
                                    <p:anim calcmode="lin" valueType="num">
                                      <p:cBhvr>
                                        <p:cTn id="103" dur="1000" fill="hold"/>
                                        <p:tgtEl>
                                          <p:spTgt spid="160"/>
                                        </p:tgtEl>
                                        <p:attrNameLst>
                                          <p:attrName>ppt_h</p:attrName>
                                        </p:attrNameLst>
                                      </p:cBhvr>
                                      <p:tavLst>
                                        <p:tav tm="0">
                                          <p:val>
                                            <p:fltVal val="0"/>
                                          </p:val>
                                        </p:tav>
                                        <p:tav tm="100000">
                                          <p:val>
                                            <p:strVal val="#ppt_h"/>
                                          </p:val>
                                        </p:tav>
                                      </p:tavLst>
                                    </p:anim>
                                    <p:anim calcmode="lin" valueType="num">
                                      <p:cBhvr>
                                        <p:cTn id="104" dur="1000" fill="hold"/>
                                        <p:tgtEl>
                                          <p:spTgt spid="160"/>
                                        </p:tgtEl>
                                        <p:attrNameLst>
                                          <p:attrName>style.rotation</p:attrName>
                                        </p:attrNameLst>
                                      </p:cBhvr>
                                      <p:tavLst>
                                        <p:tav tm="0">
                                          <p:val>
                                            <p:fltVal val="90"/>
                                          </p:val>
                                        </p:tav>
                                        <p:tav tm="100000">
                                          <p:val>
                                            <p:fltVal val="0"/>
                                          </p:val>
                                        </p:tav>
                                      </p:tavLst>
                                    </p:anim>
                                    <p:animEffect transition="in" filter="fade">
                                      <p:cBhvr>
                                        <p:cTn id="105" dur="1000"/>
                                        <p:tgtEl>
                                          <p:spTgt spid="160"/>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00"/>
                                        </p:tgtEl>
                                        <p:attrNameLst>
                                          <p:attrName>style.visibility</p:attrName>
                                        </p:attrNameLst>
                                      </p:cBhvr>
                                      <p:to>
                                        <p:strVal val="visible"/>
                                      </p:to>
                                    </p:set>
                                    <p:anim calcmode="lin" valueType="num">
                                      <p:cBhvr>
                                        <p:cTn id="108" dur="1000" fill="hold"/>
                                        <p:tgtEl>
                                          <p:spTgt spid="100"/>
                                        </p:tgtEl>
                                        <p:attrNameLst>
                                          <p:attrName>ppt_w</p:attrName>
                                        </p:attrNameLst>
                                      </p:cBhvr>
                                      <p:tavLst>
                                        <p:tav tm="0">
                                          <p:val>
                                            <p:fltVal val="0"/>
                                          </p:val>
                                        </p:tav>
                                        <p:tav tm="100000">
                                          <p:val>
                                            <p:strVal val="#ppt_w"/>
                                          </p:val>
                                        </p:tav>
                                      </p:tavLst>
                                    </p:anim>
                                    <p:anim calcmode="lin" valueType="num">
                                      <p:cBhvr>
                                        <p:cTn id="109" dur="1000" fill="hold"/>
                                        <p:tgtEl>
                                          <p:spTgt spid="100"/>
                                        </p:tgtEl>
                                        <p:attrNameLst>
                                          <p:attrName>ppt_h</p:attrName>
                                        </p:attrNameLst>
                                      </p:cBhvr>
                                      <p:tavLst>
                                        <p:tav tm="0">
                                          <p:val>
                                            <p:fltVal val="0"/>
                                          </p:val>
                                        </p:tav>
                                        <p:tav tm="100000">
                                          <p:val>
                                            <p:strVal val="#ppt_h"/>
                                          </p:val>
                                        </p:tav>
                                      </p:tavLst>
                                    </p:anim>
                                    <p:anim calcmode="lin" valueType="num">
                                      <p:cBhvr>
                                        <p:cTn id="110" dur="1000" fill="hold"/>
                                        <p:tgtEl>
                                          <p:spTgt spid="100"/>
                                        </p:tgtEl>
                                        <p:attrNameLst>
                                          <p:attrName>style.rotation</p:attrName>
                                        </p:attrNameLst>
                                      </p:cBhvr>
                                      <p:tavLst>
                                        <p:tav tm="0">
                                          <p:val>
                                            <p:fltVal val="90"/>
                                          </p:val>
                                        </p:tav>
                                        <p:tav tm="100000">
                                          <p:val>
                                            <p:fltVal val="0"/>
                                          </p:val>
                                        </p:tav>
                                      </p:tavLst>
                                    </p:anim>
                                    <p:animEffect transition="in" filter="fade">
                                      <p:cBhvr>
                                        <p:cTn id="111" dur="1000"/>
                                        <p:tgtEl>
                                          <p:spTgt spid="100"/>
                                        </p:tgtEl>
                                      </p:cBhvr>
                                    </p:animEffect>
                                  </p:childTnLst>
                                </p:cTn>
                              </p:par>
                              <p:par>
                                <p:cTn id="112" presetID="31" presetClass="entr" presetSubtype="0" fill="hold" nodeType="withEffect">
                                  <p:stCondLst>
                                    <p:cond delay="500"/>
                                  </p:stCondLst>
                                  <p:childTnLst>
                                    <p:set>
                                      <p:cBhvr>
                                        <p:cTn id="113" dur="1" fill="hold">
                                          <p:stCondLst>
                                            <p:cond delay="0"/>
                                          </p:stCondLst>
                                        </p:cTn>
                                        <p:tgtEl>
                                          <p:spTgt spid="97"/>
                                        </p:tgtEl>
                                        <p:attrNameLst>
                                          <p:attrName>style.visibility</p:attrName>
                                        </p:attrNameLst>
                                      </p:cBhvr>
                                      <p:to>
                                        <p:strVal val="visible"/>
                                      </p:to>
                                    </p:set>
                                    <p:anim calcmode="lin" valueType="num">
                                      <p:cBhvr>
                                        <p:cTn id="114" dur="1000" fill="hold"/>
                                        <p:tgtEl>
                                          <p:spTgt spid="97"/>
                                        </p:tgtEl>
                                        <p:attrNameLst>
                                          <p:attrName>ppt_w</p:attrName>
                                        </p:attrNameLst>
                                      </p:cBhvr>
                                      <p:tavLst>
                                        <p:tav tm="0">
                                          <p:val>
                                            <p:fltVal val="0"/>
                                          </p:val>
                                        </p:tav>
                                        <p:tav tm="100000">
                                          <p:val>
                                            <p:strVal val="#ppt_w"/>
                                          </p:val>
                                        </p:tav>
                                      </p:tavLst>
                                    </p:anim>
                                    <p:anim calcmode="lin" valueType="num">
                                      <p:cBhvr>
                                        <p:cTn id="115" dur="1000" fill="hold"/>
                                        <p:tgtEl>
                                          <p:spTgt spid="97"/>
                                        </p:tgtEl>
                                        <p:attrNameLst>
                                          <p:attrName>ppt_h</p:attrName>
                                        </p:attrNameLst>
                                      </p:cBhvr>
                                      <p:tavLst>
                                        <p:tav tm="0">
                                          <p:val>
                                            <p:fltVal val="0"/>
                                          </p:val>
                                        </p:tav>
                                        <p:tav tm="100000">
                                          <p:val>
                                            <p:strVal val="#ppt_h"/>
                                          </p:val>
                                        </p:tav>
                                      </p:tavLst>
                                    </p:anim>
                                    <p:anim calcmode="lin" valueType="num">
                                      <p:cBhvr>
                                        <p:cTn id="116" dur="1000" fill="hold"/>
                                        <p:tgtEl>
                                          <p:spTgt spid="97"/>
                                        </p:tgtEl>
                                        <p:attrNameLst>
                                          <p:attrName>style.rotation</p:attrName>
                                        </p:attrNameLst>
                                      </p:cBhvr>
                                      <p:tavLst>
                                        <p:tav tm="0">
                                          <p:val>
                                            <p:fltVal val="90"/>
                                          </p:val>
                                        </p:tav>
                                        <p:tav tm="100000">
                                          <p:val>
                                            <p:fltVal val="0"/>
                                          </p:val>
                                        </p:tav>
                                      </p:tavLst>
                                    </p:anim>
                                    <p:animEffect transition="in" filter="fade">
                                      <p:cBhvr>
                                        <p:cTn id="117" dur="1000"/>
                                        <p:tgtEl>
                                          <p:spTgt spid="97"/>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p:cTn id="120" dur="1000" fill="hold"/>
                                        <p:tgtEl>
                                          <p:spTgt spid="156"/>
                                        </p:tgtEl>
                                        <p:attrNameLst>
                                          <p:attrName>ppt_w</p:attrName>
                                        </p:attrNameLst>
                                      </p:cBhvr>
                                      <p:tavLst>
                                        <p:tav tm="0">
                                          <p:val>
                                            <p:fltVal val="0"/>
                                          </p:val>
                                        </p:tav>
                                        <p:tav tm="100000">
                                          <p:val>
                                            <p:strVal val="#ppt_w"/>
                                          </p:val>
                                        </p:tav>
                                      </p:tavLst>
                                    </p:anim>
                                    <p:anim calcmode="lin" valueType="num">
                                      <p:cBhvr>
                                        <p:cTn id="121" dur="1000" fill="hold"/>
                                        <p:tgtEl>
                                          <p:spTgt spid="156"/>
                                        </p:tgtEl>
                                        <p:attrNameLst>
                                          <p:attrName>ppt_h</p:attrName>
                                        </p:attrNameLst>
                                      </p:cBhvr>
                                      <p:tavLst>
                                        <p:tav tm="0">
                                          <p:val>
                                            <p:fltVal val="0"/>
                                          </p:val>
                                        </p:tav>
                                        <p:tav tm="100000">
                                          <p:val>
                                            <p:strVal val="#ppt_h"/>
                                          </p:val>
                                        </p:tav>
                                      </p:tavLst>
                                    </p:anim>
                                    <p:anim calcmode="lin" valueType="num">
                                      <p:cBhvr>
                                        <p:cTn id="122" dur="1000" fill="hold"/>
                                        <p:tgtEl>
                                          <p:spTgt spid="156"/>
                                        </p:tgtEl>
                                        <p:attrNameLst>
                                          <p:attrName>style.rotation</p:attrName>
                                        </p:attrNameLst>
                                      </p:cBhvr>
                                      <p:tavLst>
                                        <p:tav tm="0">
                                          <p:val>
                                            <p:fltVal val="90"/>
                                          </p:val>
                                        </p:tav>
                                        <p:tav tm="100000">
                                          <p:val>
                                            <p:fltVal val="0"/>
                                          </p:val>
                                        </p:tav>
                                      </p:tavLst>
                                    </p:anim>
                                    <p:animEffect transition="in" filter="fade">
                                      <p:cBhvr>
                                        <p:cTn id="123" dur="1000"/>
                                        <p:tgtEl>
                                          <p:spTgt spid="156"/>
                                        </p:tgtEl>
                                      </p:cBhvr>
                                    </p:animEffect>
                                  </p:childTnLst>
                                </p:cTn>
                              </p:par>
                              <p:par>
                                <p:cTn id="124" presetID="31" presetClass="entr" presetSubtype="0" fill="hold" nodeType="withEffect">
                                  <p:stCondLst>
                                    <p:cond delay="500"/>
                                  </p:stCondLst>
                                  <p:childTnLst>
                                    <p:set>
                                      <p:cBhvr>
                                        <p:cTn id="125" dur="1" fill="hold">
                                          <p:stCondLst>
                                            <p:cond delay="0"/>
                                          </p:stCondLst>
                                        </p:cTn>
                                        <p:tgtEl>
                                          <p:spTgt spid="105"/>
                                        </p:tgtEl>
                                        <p:attrNameLst>
                                          <p:attrName>style.visibility</p:attrName>
                                        </p:attrNameLst>
                                      </p:cBhvr>
                                      <p:to>
                                        <p:strVal val="visible"/>
                                      </p:to>
                                    </p:set>
                                    <p:anim calcmode="lin" valueType="num">
                                      <p:cBhvr>
                                        <p:cTn id="126" dur="1000" fill="hold"/>
                                        <p:tgtEl>
                                          <p:spTgt spid="105"/>
                                        </p:tgtEl>
                                        <p:attrNameLst>
                                          <p:attrName>ppt_w</p:attrName>
                                        </p:attrNameLst>
                                      </p:cBhvr>
                                      <p:tavLst>
                                        <p:tav tm="0">
                                          <p:val>
                                            <p:fltVal val="0"/>
                                          </p:val>
                                        </p:tav>
                                        <p:tav tm="100000">
                                          <p:val>
                                            <p:strVal val="#ppt_w"/>
                                          </p:val>
                                        </p:tav>
                                      </p:tavLst>
                                    </p:anim>
                                    <p:anim calcmode="lin" valueType="num">
                                      <p:cBhvr>
                                        <p:cTn id="127" dur="1000" fill="hold"/>
                                        <p:tgtEl>
                                          <p:spTgt spid="105"/>
                                        </p:tgtEl>
                                        <p:attrNameLst>
                                          <p:attrName>ppt_h</p:attrName>
                                        </p:attrNameLst>
                                      </p:cBhvr>
                                      <p:tavLst>
                                        <p:tav tm="0">
                                          <p:val>
                                            <p:fltVal val="0"/>
                                          </p:val>
                                        </p:tav>
                                        <p:tav tm="100000">
                                          <p:val>
                                            <p:strVal val="#ppt_h"/>
                                          </p:val>
                                        </p:tav>
                                      </p:tavLst>
                                    </p:anim>
                                    <p:anim calcmode="lin" valueType="num">
                                      <p:cBhvr>
                                        <p:cTn id="128" dur="1000" fill="hold"/>
                                        <p:tgtEl>
                                          <p:spTgt spid="105"/>
                                        </p:tgtEl>
                                        <p:attrNameLst>
                                          <p:attrName>style.rotation</p:attrName>
                                        </p:attrNameLst>
                                      </p:cBhvr>
                                      <p:tavLst>
                                        <p:tav tm="0">
                                          <p:val>
                                            <p:fltVal val="90"/>
                                          </p:val>
                                        </p:tav>
                                        <p:tav tm="100000">
                                          <p:val>
                                            <p:fltVal val="0"/>
                                          </p:val>
                                        </p:tav>
                                      </p:tavLst>
                                    </p:anim>
                                    <p:animEffect transition="in" filter="fade">
                                      <p:cBhvr>
                                        <p:cTn id="129" dur="1000"/>
                                        <p:tgtEl>
                                          <p:spTgt spid="105"/>
                                        </p:tgtEl>
                                      </p:cBhvr>
                                    </p:animEffect>
                                  </p:childTnLst>
                                </p:cTn>
                              </p:par>
                              <p:par>
                                <p:cTn id="130" presetID="31" presetClass="entr" presetSubtype="0" fill="hold" nodeType="withEffect">
                                  <p:stCondLst>
                                    <p:cond delay="50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1000" fill="hold"/>
                                        <p:tgtEl>
                                          <p:spTgt spid="87"/>
                                        </p:tgtEl>
                                        <p:attrNameLst>
                                          <p:attrName>ppt_w</p:attrName>
                                        </p:attrNameLst>
                                      </p:cBhvr>
                                      <p:tavLst>
                                        <p:tav tm="0">
                                          <p:val>
                                            <p:fltVal val="0"/>
                                          </p:val>
                                        </p:tav>
                                        <p:tav tm="100000">
                                          <p:val>
                                            <p:strVal val="#ppt_w"/>
                                          </p:val>
                                        </p:tav>
                                      </p:tavLst>
                                    </p:anim>
                                    <p:anim calcmode="lin" valueType="num">
                                      <p:cBhvr>
                                        <p:cTn id="133" dur="1000" fill="hold"/>
                                        <p:tgtEl>
                                          <p:spTgt spid="87"/>
                                        </p:tgtEl>
                                        <p:attrNameLst>
                                          <p:attrName>ppt_h</p:attrName>
                                        </p:attrNameLst>
                                      </p:cBhvr>
                                      <p:tavLst>
                                        <p:tav tm="0">
                                          <p:val>
                                            <p:fltVal val="0"/>
                                          </p:val>
                                        </p:tav>
                                        <p:tav tm="100000">
                                          <p:val>
                                            <p:strVal val="#ppt_h"/>
                                          </p:val>
                                        </p:tav>
                                      </p:tavLst>
                                    </p:anim>
                                    <p:anim calcmode="lin" valueType="num">
                                      <p:cBhvr>
                                        <p:cTn id="134" dur="1000" fill="hold"/>
                                        <p:tgtEl>
                                          <p:spTgt spid="87"/>
                                        </p:tgtEl>
                                        <p:attrNameLst>
                                          <p:attrName>style.rotation</p:attrName>
                                        </p:attrNameLst>
                                      </p:cBhvr>
                                      <p:tavLst>
                                        <p:tav tm="0">
                                          <p:val>
                                            <p:fltVal val="90"/>
                                          </p:val>
                                        </p:tav>
                                        <p:tav tm="100000">
                                          <p:val>
                                            <p:fltVal val="0"/>
                                          </p:val>
                                        </p:tav>
                                      </p:tavLst>
                                    </p:anim>
                                    <p:animEffect transition="in" filter="fade">
                                      <p:cBhvr>
                                        <p:cTn id="135" dur="1000"/>
                                        <p:tgtEl>
                                          <p:spTgt spid="87"/>
                                        </p:tgtEl>
                                      </p:cBhvr>
                                    </p:animEffect>
                                  </p:childTnLst>
                                </p:cTn>
                              </p:par>
                              <p:par>
                                <p:cTn id="136" presetID="31" presetClass="entr" presetSubtype="0" fill="hold" nodeType="withEffect">
                                  <p:stCondLst>
                                    <p:cond delay="50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1000" fill="hold"/>
                                        <p:tgtEl>
                                          <p:spTgt spid="63"/>
                                        </p:tgtEl>
                                        <p:attrNameLst>
                                          <p:attrName>ppt_w</p:attrName>
                                        </p:attrNameLst>
                                      </p:cBhvr>
                                      <p:tavLst>
                                        <p:tav tm="0">
                                          <p:val>
                                            <p:fltVal val="0"/>
                                          </p:val>
                                        </p:tav>
                                        <p:tav tm="100000">
                                          <p:val>
                                            <p:strVal val="#ppt_w"/>
                                          </p:val>
                                        </p:tav>
                                      </p:tavLst>
                                    </p:anim>
                                    <p:anim calcmode="lin" valueType="num">
                                      <p:cBhvr>
                                        <p:cTn id="139" dur="1000" fill="hold"/>
                                        <p:tgtEl>
                                          <p:spTgt spid="63"/>
                                        </p:tgtEl>
                                        <p:attrNameLst>
                                          <p:attrName>ppt_h</p:attrName>
                                        </p:attrNameLst>
                                      </p:cBhvr>
                                      <p:tavLst>
                                        <p:tav tm="0">
                                          <p:val>
                                            <p:fltVal val="0"/>
                                          </p:val>
                                        </p:tav>
                                        <p:tav tm="100000">
                                          <p:val>
                                            <p:strVal val="#ppt_h"/>
                                          </p:val>
                                        </p:tav>
                                      </p:tavLst>
                                    </p:anim>
                                    <p:anim calcmode="lin" valueType="num">
                                      <p:cBhvr>
                                        <p:cTn id="140" dur="1000" fill="hold"/>
                                        <p:tgtEl>
                                          <p:spTgt spid="63"/>
                                        </p:tgtEl>
                                        <p:attrNameLst>
                                          <p:attrName>style.rotation</p:attrName>
                                        </p:attrNameLst>
                                      </p:cBhvr>
                                      <p:tavLst>
                                        <p:tav tm="0">
                                          <p:val>
                                            <p:fltVal val="90"/>
                                          </p:val>
                                        </p:tav>
                                        <p:tav tm="100000">
                                          <p:val>
                                            <p:fltVal val="0"/>
                                          </p:val>
                                        </p:tav>
                                      </p:tavLst>
                                    </p:anim>
                                    <p:animEffect transition="in" filter="fade">
                                      <p:cBhvr>
                                        <p:cTn id="141" dur="1000"/>
                                        <p:tgtEl>
                                          <p:spTgt spid="63"/>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79"/>
                                        </p:tgtEl>
                                        <p:attrNameLst>
                                          <p:attrName>style.visibility</p:attrName>
                                        </p:attrNameLst>
                                      </p:cBhvr>
                                      <p:to>
                                        <p:strVal val="visible"/>
                                      </p:to>
                                    </p:set>
                                    <p:anim calcmode="lin" valueType="num">
                                      <p:cBhvr>
                                        <p:cTn id="144" dur="1000" fill="hold"/>
                                        <p:tgtEl>
                                          <p:spTgt spid="179"/>
                                        </p:tgtEl>
                                        <p:attrNameLst>
                                          <p:attrName>ppt_w</p:attrName>
                                        </p:attrNameLst>
                                      </p:cBhvr>
                                      <p:tavLst>
                                        <p:tav tm="0">
                                          <p:val>
                                            <p:fltVal val="0"/>
                                          </p:val>
                                        </p:tav>
                                        <p:tav tm="100000">
                                          <p:val>
                                            <p:strVal val="#ppt_w"/>
                                          </p:val>
                                        </p:tav>
                                      </p:tavLst>
                                    </p:anim>
                                    <p:anim calcmode="lin" valueType="num">
                                      <p:cBhvr>
                                        <p:cTn id="145" dur="1000" fill="hold"/>
                                        <p:tgtEl>
                                          <p:spTgt spid="179"/>
                                        </p:tgtEl>
                                        <p:attrNameLst>
                                          <p:attrName>ppt_h</p:attrName>
                                        </p:attrNameLst>
                                      </p:cBhvr>
                                      <p:tavLst>
                                        <p:tav tm="0">
                                          <p:val>
                                            <p:fltVal val="0"/>
                                          </p:val>
                                        </p:tav>
                                        <p:tav tm="100000">
                                          <p:val>
                                            <p:strVal val="#ppt_h"/>
                                          </p:val>
                                        </p:tav>
                                      </p:tavLst>
                                    </p:anim>
                                    <p:anim calcmode="lin" valueType="num">
                                      <p:cBhvr>
                                        <p:cTn id="146" dur="1000" fill="hold"/>
                                        <p:tgtEl>
                                          <p:spTgt spid="179"/>
                                        </p:tgtEl>
                                        <p:attrNameLst>
                                          <p:attrName>style.rotation</p:attrName>
                                        </p:attrNameLst>
                                      </p:cBhvr>
                                      <p:tavLst>
                                        <p:tav tm="0">
                                          <p:val>
                                            <p:fltVal val="90"/>
                                          </p:val>
                                        </p:tav>
                                        <p:tav tm="100000">
                                          <p:val>
                                            <p:fltVal val="0"/>
                                          </p:val>
                                        </p:tav>
                                      </p:tavLst>
                                    </p:anim>
                                    <p:animEffect transition="in" filter="fade">
                                      <p:cBhvr>
                                        <p:cTn id="147" dur="1000"/>
                                        <p:tgtEl>
                                          <p:spTgt spid="1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08"/>
                                        </p:tgtEl>
                                        <p:attrNameLst>
                                          <p:attrName>style.visibility</p:attrName>
                                        </p:attrNameLst>
                                      </p:cBhvr>
                                      <p:to>
                                        <p:strVal val="visible"/>
                                      </p:to>
                                    </p:set>
                                    <p:anim calcmode="lin" valueType="num">
                                      <p:cBhvr>
                                        <p:cTn id="150" dur="1000" fill="hold"/>
                                        <p:tgtEl>
                                          <p:spTgt spid="108"/>
                                        </p:tgtEl>
                                        <p:attrNameLst>
                                          <p:attrName>ppt_w</p:attrName>
                                        </p:attrNameLst>
                                      </p:cBhvr>
                                      <p:tavLst>
                                        <p:tav tm="0">
                                          <p:val>
                                            <p:fltVal val="0"/>
                                          </p:val>
                                        </p:tav>
                                        <p:tav tm="100000">
                                          <p:val>
                                            <p:strVal val="#ppt_w"/>
                                          </p:val>
                                        </p:tav>
                                      </p:tavLst>
                                    </p:anim>
                                    <p:anim calcmode="lin" valueType="num">
                                      <p:cBhvr>
                                        <p:cTn id="151" dur="1000" fill="hold"/>
                                        <p:tgtEl>
                                          <p:spTgt spid="108"/>
                                        </p:tgtEl>
                                        <p:attrNameLst>
                                          <p:attrName>ppt_h</p:attrName>
                                        </p:attrNameLst>
                                      </p:cBhvr>
                                      <p:tavLst>
                                        <p:tav tm="0">
                                          <p:val>
                                            <p:fltVal val="0"/>
                                          </p:val>
                                        </p:tav>
                                        <p:tav tm="100000">
                                          <p:val>
                                            <p:strVal val="#ppt_h"/>
                                          </p:val>
                                        </p:tav>
                                      </p:tavLst>
                                    </p:anim>
                                    <p:anim calcmode="lin" valueType="num">
                                      <p:cBhvr>
                                        <p:cTn id="152" dur="1000" fill="hold"/>
                                        <p:tgtEl>
                                          <p:spTgt spid="108"/>
                                        </p:tgtEl>
                                        <p:attrNameLst>
                                          <p:attrName>style.rotation</p:attrName>
                                        </p:attrNameLst>
                                      </p:cBhvr>
                                      <p:tavLst>
                                        <p:tav tm="0">
                                          <p:val>
                                            <p:fltVal val="90"/>
                                          </p:val>
                                        </p:tav>
                                        <p:tav tm="100000">
                                          <p:val>
                                            <p:fltVal val="0"/>
                                          </p:val>
                                        </p:tav>
                                      </p:tavLst>
                                    </p:anim>
                                    <p:animEffect transition="in" filter="fade">
                                      <p:cBhvr>
                                        <p:cTn id="153" dur="1000"/>
                                        <p:tgtEl>
                                          <p:spTgt spid="108"/>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63"/>
                                        </p:tgtEl>
                                        <p:attrNameLst>
                                          <p:attrName>style.visibility</p:attrName>
                                        </p:attrNameLst>
                                      </p:cBhvr>
                                      <p:to>
                                        <p:strVal val="visible"/>
                                      </p:to>
                                    </p:set>
                                    <p:anim calcmode="lin" valueType="num">
                                      <p:cBhvr>
                                        <p:cTn id="156" dur="1000" fill="hold"/>
                                        <p:tgtEl>
                                          <p:spTgt spid="163"/>
                                        </p:tgtEl>
                                        <p:attrNameLst>
                                          <p:attrName>ppt_w</p:attrName>
                                        </p:attrNameLst>
                                      </p:cBhvr>
                                      <p:tavLst>
                                        <p:tav tm="0">
                                          <p:val>
                                            <p:fltVal val="0"/>
                                          </p:val>
                                        </p:tav>
                                        <p:tav tm="100000">
                                          <p:val>
                                            <p:strVal val="#ppt_w"/>
                                          </p:val>
                                        </p:tav>
                                      </p:tavLst>
                                    </p:anim>
                                    <p:anim calcmode="lin" valueType="num">
                                      <p:cBhvr>
                                        <p:cTn id="157" dur="1000" fill="hold"/>
                                        <p:tgtEl>
                                          <p:spTgt spid="163"/>
                                        </p:tgtEl>
                                        <p:attrNameLst>
                                          <p:attrName>ppt_h</p:attrName>
                                        </p:attrNameLst>
                                      </p:cBhvr>
                                      <p:tavLst>
                                        <p:tav tm="0">
                                          <p:val>
                                            <p:fltVal val="0"/>
                                          </p:val>
                                        </p:tav>
                                        <p:tav tm="100000">
                                          <p:val>
                                            <p:strVal val="#ppt_h"/>
                                          </p:val>
                                        </p:tav>
                                      </p:tavLst>
                                    </p:anim>
                                    <p:anim calcmode="lin" valueType="num">
                                      <p:cBhvr>
                                        <p:cTn id="158" dur="1000" fill="hold"/>
                                        <p:tgtEl>
                                          <p:spTgt spid="163"/>
                                        </p:tgtEl>
                                        <p:attrNameLst>
                                          <p:attrName>style.rotation</p:attrName>
                                        </p:attrNameLst>
                                      </p:cBhvr>
                                      <p:tavLst>
                                        <p:tav tm="0">
                                          <p:val>
                                            <p:fltVal val="90"/>
                                          </p:val>
                                        </p:tav>
                                        <p:tav tm="100000">
                                          <p:val>
                                            <p:fltVal val="0"/>
                                          </p:val>
                                        </p:tav>
                                      </p:tavLst>
                                    </p:anim>
                                    <p:animEffect transition="in" filter="fade">
                                      <p:cBhvr>
                                        <p:cTn id="159" dur="1000"/>
                                        <p:tgtEl>
                                          <p:spTgt spid="16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153"/>
                                        </p:tgtEl>
                                        <p:attrNameLst>
                                          <p:attrName>style.visibility</p:attrName>
                                        </p:attrNameLst>
                                      </p:cBhvr>
                                      <p:to>
                                        <p:strVal val="visible"/>
                                      </p:to>
                                    </p:set>
                                    <p:anim calcmode="lin" valueType="num">
                                      <p:cBhvr>
                                        <p:cTn id="162" dur="1000" fill="hold"/>
                                        <p:tgtEl>
                                          <p:spTgt spid="153"/>
                                        </p:tgtEl>
                                        <p:attrNameLst>
                                          <p:attrName>ppt_w</p:attrName>
                                        </p:attrNameLst>
                                      </p:cBhvr>
                                      <p:tavLst>
                                        <p:tav tm="0">
                                          <p:val>
                                            <p:fltVal val="0"/>
                                          </p:val>
                                        </p:tav>
                                        <p:tav tm="100000">
                                          <p:val>
                                            <p:strVal val="#ppt_w"/>
                                          </p:val>
                                        </p:tav>
                                      </p:tavLst>
                                    </p:anim>
                                    <p:anim calcmode="lin" valueType="num">
                                      <p:cBhvr>
                                        <p:cTn id="163" dur="1000" fill="hold"/>
                                        <p:tgtEl>
                                          <p:spTgt spid="153"/>
                                        </p:tgtEl>
                                        <p:attrNameLst>
                                          <p:attrName>ppt_h</p:attrName>
                                        </p:attrNameLst>
                                      </p:cBhvr>
                                      <p:tavLst>
                                        <p:tav tm="0">
                                          <p:val>
                                            <p:fltVal val="0"/>
                                          </p:val>
                                        </p:tav>
                                        <p:tav tm="100000">
                                          <p:val>
                                            <p:strVal val="#ppt_h"/>
                                          </p:val>
                                        </p:tav>
                                      </p:tavLst>
                                    </p:anim>
                                    <p:anim calcmode="lin" valueType="num">
                                      <p:cBhvr>
                                        <p:cTn id="164" dur="1000" fill="hold"/>
                                        <p:tgtEl>
                                          <p:spTgt spid="153"/>
                                        </p:tgtEl>
                                        <p:attrNameLst>
                                          <p:attrName>style.rotation</p:attrName>
                                        </p:attrNameLst>
                                      </p:cBhvr>
                                      <p:tavLst>
                                        <p:tav tm="0">
                                          <p:val>
                                            <p:fltVal val="90"/>
                                          </p:val>
                                        </p:tav>
                                        <p:tav tm="100000">
                                          <p:val>
                                            <p:fltVal val="0"/>
                                          </p:val>
                                        </p:tav>
                                      </p:tavLst>
                                    </p:anim>
                                    <p:animEffect transition="in" filter="fade">
                                      <p:cBhvr>
                                        <p:cTn id="165" dur="1000"/>
                                        <p:tgtEl>
                                          <p:spTgt spid="153"/>
                                        </p:tgtEl>
                                      </p:cBhvr>
                                    </p:animEffect>
                                  </p:childTnLst>
                                </p:cTn>
                              </p:par>
                              <p:par>
                                <p:cTn id="166" presetID="31" presetClass="entr" presetSubtype="0" fill="hold" nodeType="withEffect">
                                  <p:stCondLst>
                                    <p:cond delay="500"/>
                                  </p:stCondLst>
                                  <p:childTnLst>
                                    <p:set>
                                      <p:cBhvr>
                                        <p:cTn id="167" dur="1" fill="hold">
                                          <p:stCondLst>
                                            <p:cond delay="0"/>
                                          </p:stCondLst>
                                        </p:cTn>
                                        <p:tgtEl>
                                          <p:spTgt spid="90"/>
                                        </p:tgtEl>
                                        <p:attrNameLst>
                                          <p:attrName>style.visibility</p:attrName>
                                        </p:attrNameLst>
                                      </p:cBhvr>
                                      <p:to>
                                        <p:strVal val="visible"/>
                                      </p:to>
                                    </p:set>
                                    <p:anim calcmode="lin" valueType="num">
                                      <p:cBhvr>
                                        <p:cTn id="168" dur="1000" fill="hold"/>
                                        <p:tgtEl>
                                          <p:spTgt spid="90"/>
                                        </p:tgtEl>
                                        <p:attrNameLst>
                                          <p:attrName>ppt_w</p:attrName>
                                        </p:attrNameLst>
                                      </p:cBhvr>
                                      <p:tavLst>
                                        <p:tav tm="0">
                                          <p:val>
                                            <p:fltVal val="0"/>
                                          </p:val>
                                        </p:tav>
                                        <p:tav tm="100000">
                                          <p:val>
                                            <p:strVal val="#ppt_w"/>
                                          </p:val>
                                        </p:tav>
                                      </p:tavLst>
                                    </p:anim>
                                    <p:anim calcmode="lin" valueType="num">
                                      <p:cBhvr>
                                        <p:cTn id="169" dur="1000" fill="hold"/>
                                        <p:tgtEl>
                                          <p:spTgt spid="90"/>
                                        </p:tgtEl>
                                        <p:attrNameLst>
                                          <p:attrName>ppt_h</p:attrName>
                                        </p:attrNameLst>
                                      </p:cBhvr>
                                      <p:tavLst>
                                        <p:tav tm="0">
                                          <p:val>
                                            <p:fltVal val="0"/>
                                          </p:val>
                                        </p:tav>
                                        <p:tav tm="100000">
                                          <p:val>
                                            <p:strVal val="#ppt_h"/>
                                          </p:val>
                                        </p:tav>
                                      </p:tavLst>
                                    </p:anim>
                                    <p:anim calcmode="lin" valueType="num">
                                      <p:cBhvr>
                                        <p:cTn id="170" dur="1000" fill="hold"/>
                                        <p:tgtEl>
                                          <p:spTgt spid="90"/>
                                        </p:tgtEl>
                                        <p:attrNameLst>
                                          <p:attrName>style.rotation</p:attrName>
                                        </p:attrNameLst>
                                      </p:cBhvr>
                                      <p:tavLst>
                                        <p:tav tm="0">
                                          <p:val>
                                            <p:fltVal val="90"/>
                                          </p:val>
                                        </p:tav>
                                        <p:tav tm="100000">
                                          <p:val>
                                            <p:fltVal val="0"/>
                                          </p:val>
                                        </p:tav>
                                      </p:tavLst>
                                    </p:anim>
                                    <p:animEffect transition="in" filter="fade">
                                      <p:cBhvr>
                                        <p:cTn id="171" dur="1000"/>
                                        <p:tgtEl>
                                          <p:spTgt spid="90"/>
                                        </p:tgtEl>
                                      </p:cBhvr>
                                    </p:animEffect>
                                  </p:childTnLst>
                                </p:cTn>
                              </p:par>
                              <p:par>
                                <p:cTn id="172" presetID="53" presetClass="entr" presetSubtype="16" fill="hold" grpId="0" nodeType="withEffect">
                                  <p:stCondLst>
                                    <p:cond delay="1250"/>
                                  </p:stCondLst>
                                  <p:childTnLst>
                                    <p:set>
                                      <p:cBhvr>
                                        <p:cTn id="173" dur="1" fill="hold">
                                          <p:stCondLst>
                                            <p:cond delay="0"/>
                                          </p:stCondLst>
                                        </p:cTn>
                                        <p:tgtEl>
                                          <p:spTgt spid="30"/>
                                        </p:tgtEl>
                                        <p:attrNameLst>
                                          <p:attrName>style.visibility</p:attrName>
                                        </p:attrNameLst>
                                      </p:cBhvr>
                                      <p:to>
                                        <p:strVal val="visible"/>
                                      </p:to>
                                    </p:set>
                                    <p:anim calcmode="lin" valueType="num">
                                      <p:cBhvr>
                                        <p:cTn id="174" dur="500" fill="hold"/>
                                        <p:tgtEl>
                                          <p:spTgt spid="30"/>
                                        </p:tgtEl>
                                        <p:attrNameLst>
                                          <p:attrName>ppt_w</p:attrName>
                                        </p:attrNameLst>
                                      </p:cBhvr>
                                      <p:tavLst>
                                        <p:tav tm="0">
                                          <p:val>
                                            <p:fltVal val="0"/>
                                          </p:val>
                                        </p:tav>
                                        <p:tav tm="100000">
                                          <p:val>
                                            <p:strVal val="#ppt_w"/>
                                          </p:val>
                                        </p:tav>
                                      </p:tavLst>
                                    </p:anim>
                                    <p:anim calcmode="lin" valueType="num">
                                      <p:cBhvr>
                                        <p:cTn id="175" dur="500" fill="hold"/>
                                        <p:tgtEl>
                                          <p:spTgt spid="30"/>
                                        </p:tgtEl>
                                        <p:attrNameLst>
                                          <p:attrName>ppt_h</p:attrName>
                                        </p:attrNameLst>
                                      </p:cBhvr>
                                      <p:tavLst>
                                        <p:tav tm="0">
                                          <p:val>
                                            <p:fltVal val="0"/>
                                          </p:val>
                                        </p:tav>
                                        <p:tav tm="100000">
                                          <p:val>
                                            <p:strVal val="#ppt_h"/>
                                          </p:val>
                                        </p:tav>
                                      </p:tavLst>
                                    </p:anim>
                                    <p:animEffect transition="in" filter="fade">
                                      <p:cBhvr>
                                        <p:cTn id="176" dur="500"/>
                                        <p:tgtEl>
                                          <p:spTgt spid="30"/>
                                        </p:tgtEl>
                                      </p:cBhvr>
                                    </p:animEffect>
                                  </p:childTnLst>
                                </p:cTn>
                              </p:par>
                              <p:par>
                                <p:cTn id="177" presetID="53" presetClass="entr" presetSubtype="16" fill="hold" grpId="0" nodeType="withEffect">
                                  <p:stCondLst>
                                    <p:cond delay="1250"/>
                                  </p:stCondLst>
                                  <p:childTnLst>
                                    <p:set>
                                      <p:cBhvr>
                                        <p:cTn id="178" dur="1" fill="hold">
                                          <p:stCondLst>
                                            <p:cond delay="0"/>
                                          </p:stCondLst>
                                        </p:cTn>
                                        <p:tgtEl>
                                          <p:spTgt spid="32"/>
                                        </p:tgtEl>
                                        <p:attrNameLst>
                                          <p:attrName>style.visibility</p:attrName>
                                        </p:attrNameLst>
                                      </p:cBhvr>
                                      <p:to>
                                        <p:strVal val="visible"/>
                                      </p:to>
                                    </p:set>
                                    <p:anim calcmode="lin" valueType="num">
                                      <p:cBhvr>
                                        <p:cTn id="179" dur="500" fill="hold"/>
                                        <p:tgtEl>
                                          <p:spTgt spid="32"/>
                                        </p:tgtEl>
                                        <p:attrNameLst>
                                          <p:attrName>ppt_w</p:attrName>
                                        </p:attrNameLst>
                                      </p:cBhvr>
                                      <p:tavLst>
                                        <p:tav tm="0">
                                          <p:val>
                                            <p:fltVal val="0"/>
                                          </p:val>
                                        </p:tav>
                                        <p:tav tm="100000">
                                          <p:val>
                                            <p:strVal val="#ppt_w"/>
                                          </p:val>
                                        </p:tav>
                                      </p:tavLst>
                                    </p:anim>
                                    <p:anim calcmode="lin" valueType="num">
                                      <p:cBhvr>
                                        <p:cTn id="180" dur="500" fill="hold"/>
                                        <p:tgtEl>
                                          <p:spTgt spid="32"/>
                                        </p:tgtEl>
                                        <p:attrNameLst>
                                          <p:attrName>ppt_h</p:attrName>
                                        </p:attrNameLst>
                                      </p:cBhvr>
                                      <p:tavLst>
                                        <p:tav tm="0">
                                          <p:val>
                                            <p:fltVal val="0"/>
                                          </p:val>
                                        </p:tav>
                                        <p:tav tm="100000">
                                          <p:val>
                                            <p:strVal val="#ppt_h"/>
                                          </p:val>
                                        </p:tav>
                                      </p:tavLst>
                                    </p:anim>
                                    <p:animEffect transition="in" filter="fade">
                                      <p:cBhvr>
                                        <p:cTn id="181" dur="500"/>
                                        <p:tgtEl>
                                          <p:spTgt spid="32"/>
                                        </p:tgtEl>
                                      </p:cBhvr>
                                    </p:animEffect>
                                  </p:childTnLst>
                                </p:cTn>
                              </p:par>
                              <p:par>
                                <p:cTn id="182" presetID="53" presetClass="entr" presetSubtype="16" fill="hold" grpId="0" nodeType="withEffect">
                                  <p:stCondLst>
                                    <p:cond delay="1250"/>
                                  </p:stCondLst>
                                  <p:childTnLst>
                                    <p:set>
                                      <p:cBhvr>
                                        <p:cTn id="183" dur="1" fill="hold">
                                          <p:stCondLst>
                                            <p:cond delay="0"/>
                                          </p:stCondLst>
                                        </p:cTn>
                                        <p:tgtEl>
                                          <p:spTgt spid="31"/>
                                        </p:tgtEl>
                                        <p:attrNameLst>
                                          <p:attrName>style.visibility</p:attrName>
                                        </p:attrNameLst>
                                      </p:cBhvr>
                                      <p:to>
                                        <p:strVal val="visible"/>
                                      </p:to>
                                    </p:set>
                                    <p:anim calcmode="lin" valueType="num">
                                      <p:cBhvr>
                                        <p:cTn id="184" dur="500" fill="hold"/>
                                        <p:tgtEl>
                                          <p:spTgt spid="31"/>
                                        </p:tgtEl>
                                        <p:attrNameLst>
                                          <p:attrName>ppt_w</p:attrName>
                                        </p:attrNameLst>
                                      </p:cBhvr>
                                      <p:tavLst>
                                        <p:tav tm="0">
                                          <p:val>
                                            <p:fltVal val="0"/>
                                          </p:val>
                                        </p:tav>
                                        <p:tav tm="100000">
                                          <p:val>
                                            <p:strVal val="#ppt_w"/>
                                          </p:val>
                                        </p:tav>
                                      </p:tavLst>
                                    </p:anim>
                                    <p:anim calcmode="lin" valueType="num">
                                      <p:cBhvr>
                                        <p:cTn id="185" dur="500" fill="hold"/>
                                        <p:tgtEl>
                                          <p:spTgt spid="31"/>
                                        </p:tgtEl>
                                        <p:attrNameLst>
                                          <p:attrName>ppt_h</p:attrName>
                                        </p:attrNameLst>
                                      </p:cBhvr>
                                      <p:tavLst>
                                        <p:tav tm="0">
                                          <p:val>
                                            <p:fltVal val="0"/>
                                          </p:val>
                                        </p:tav>
                                        <p:tav tm="100000">
                                          <p:val>
                                            <p:strVal val="#ppt_h"/>
                                          </p:val>
                                        </p:tav>
                                      </p:tavLst>
                                    </p:anim>
                                    <p:animEffect transition="in" filter="fade">
                                      <p:cBhvr>
                                        <p:cTn id="186" dur="500"/>
                                        <p:tgtEl>
                                          <p:spTgt spid="31"/>
                                        </p:tgtEl>
                                      </p:cBhvr>
                                    </p:animEffect>
                                  </p:childTnLst>
                                </p:cTn>
                              </p:par>
                              <p:par>
                                <p:cTn id="187" presetID="53" presetClass="entr" presetSubtype="16" fill="hold" grpId="0" nodeType="withEffect">
                                  <p:stCondLst>
                                    <p:cond delay="1250"/>
                                  </p:stCondLst>
                                  <p:childTnLst>
                                    <p:set>
                                      <p:cBhvr>
                                        <p:cTn id="188" dur="1" fill="hold">
                                          <p:stCondLst>
                                            <p:cond delay="0"/>
                                          </p:stCondLst>
                                        </p:cTn>
                                        <p:tgtEl>
                                          <p:spTgt spid="48"/>
                                        </p:tgtEl>
                                        <p:attrNameLst>
                                          <p:attrName>style.visibility</p:attrName>
                                        </p:attrNameLst>
                                      </p:cBhvr>
                                      <p:to>
                                        <p:strVal val="visible"/>
                                      </p:to>
                                    </p:set>
                                    <p:anim calcmode="lin" valueType="num">
                                      <p:cBhvr>
                                        <p:cTn id="189" dur="500" fill="hold"/>
                                        <p:tgtEl>
                                          <p:spTgt spid="48"/>
                                        </p:tgtEl>
                                        <p:attrNameLst>
                                          <p:attrName>ppt_w</p:attrName>
                                        </p:attrNameLst>
                                      </p:cBhvr>
                                      <p:tavLst>
                                        <p:tav tm="0">
                                          <p:val>
                                            <p:fltVal val="0"/>
                                          </p:val>
                                        </p:tav>
                                        <p:tav tm="100000">
                                          <p:val>
                                            <p:strVal val="#ppt_w"/>
                                          </p:val>
                                        </p:tav>
                                      </p:tavLst>
                                    </p:anim>
                                    <p:anim calcmode="lin" valueType="num">
                                      <p:cBhvr>
                                        <p:cTn id="190" dur="500" fill="hold"/>
                                        <p:tgtEl>
                                          <p:spTgt spid="48"/>
                                        </p:tgtEl>
                                        <p:attrNameLst>
                                          <p:attrName>ppt_h</p:attrName>
                                        </p:attrNameLst>
                                      </p:cBhvr>
                                      <p:tavLst>
                                        <p:tav tm="0">
                                          <p:val>
                                            <p:fltVal val="0"/>
                                          </p:val>
                                        </p:tav>
                                        <p:tav tm="100000">
                                          <p:val>
                                            <p:strVal val="#ppt_h"/>
                                          </p:val>
                                        </p:tav>
                                      </p:tavLst>
                                    </p:anim>
                                    <p:animEffect transition="in" filter="fade">
                                      <p:cBhvr>
                                        <p:cTn id="191" dur="500"/>
                                        <p:tgtEl>
                                          <p:spTgt spid="48"/>
                                        </p:tgtEl>
                                      </p:cBhvr>
                                    </p:animEffect>
                                  </p:childTnLst>
                                </p:cTn>
                              </p:par>
                              <p:par>
                                <p:cTn id="192" presetID="53" presetClass="entr" presetSubtype="16" fill="hold" grpId="0" nodeType="withEffect">
                                  <p:stCondLst>
                                    <p:cond delay="1250"/>
                                  </p:stCondLst>
                                  <p:childTnLst>
                                    <p:set>
                                      <p:cBhvr>
                                        <p:cTn id="193" dur="1" fill="hold">
                                          <p:stCondLst>
                                            <p:cond delay="0"/>
                                          </p:stCondLst>
                                        </p:cTn>
                                        <p:tgtEl>
                                          <p:spTgt spid="51"/>
                                        </p:tgtEl>
                                        <p:attrNameLst>
                                          <p:attrName>style.visibility</p:attrName>
                                        </p:attrNameLst>
                                      </p:cBhvr>
                                      <p:to>
                                        <p:strVal val="visible"/>
                                      </p:to>
                                    </p:set>
                                    <p:anim calcmode="lin" valueType="num">
                                      <p:cBhvr>
                                        <p:cTn id="194" dur="500" fill="hold"/>
                                        <p:tgtEl>
                                          <p:spTgt spid="51"/>
                                        </p:tgtEl>
                                        <p:attrNameLst>
                                          <p:attrName>ppt_w</p:attrName>
                                        </p:attrNameLst>
                                      </p:cBhvr>
                                      <p:tavLst>
                                        <p:tav tm="0">
                                          <p:val>
                                            <p:fltVal val="0"/>
                                          </p:val>
                                        </p:tav>
                                        <p:tav tm="100000">
                                          <p:val>
                                            <p:strVal val="#ppt_w"/>
                                          </p:val>
                                        </p:tav>
                                      </p:tavLst>
                                    </p:anim>
                                    <p:anim calcmode="lin" valueType="num">
                                      <p:cBhvr>
                                        <p:cTn id="195" dur="500" fill="hold"/>
                                        <p:tgtEl>
                                          <p:spTgt spid="51"/>
                                        </p:tgtEl>
                                        <p:attrNameLst>
                                          <p:attrName>ppt_h</p:attrName>
                                        </p:attrNameLst>
                                      </p:cBhvr>
                                      <p:tavLst>
                                        <p:tav tm="0">
                                          <p:val>
                                            <p:fltVal val="0"/>
                                          </p:val>
                                        </p:tav>
                                        <p:tav tm="100000">
                                          <p:val>
                                            <p:strVal val="#ppt_h"/>
                                          </p:val>
                                        </p:tav>
                                      </p:tavLst>
                                    </p:anim>
                                    <p:animEffect transition="in" filter="fade">
                                      <p:cBhvr>
                                        <p:cTn id="196" dur="500"/>
                                        <p:tgtEl>
                                          <p:spTgt spid="51"/>
                                        </p:tgtEl>
                                      </p:cBhvr>
                                    </p:animEffect>
                                  </p:childTnLst>
                                </p:cTn>
                              </p:par>
                              <p:par>
                                <p:cTn id="197" presetID="53" presetClass="entr" presetSubtype="16" fill="hold" grpId="0" nodeType="withEffect">
                                  <p:stCondLst>
                                    <p:cond delay="1250"/>
                                  </p:stCondLst>
                                  <p:childTnLst>
                                    <p:set>
                                      <p:cBhvr>
                                        <p:cTn id="198" dur="1" fill="hold">
                                          <p:stCondLst>
                                            <p:cond delay="0"/>
                                          </p:stCondLst>
                                        </p:cTn>
                                        <p:tgtEl>
                                          <p:spTgt spid="47"/>
                                        </p:tgtEl>
                                        <p:attrNameLst>
                                          <p:attrName>style.visibility</p:attrName>
                                        </p:attrNameLst>
                                      </p:cBhvr>
                                      <p:to>
                                        <p:strVal val="visible"/>
                                      </p:to>
                                    </p:set>
                                    <p:anim calcmode="lin" valueType="num">
                                      <p:cBhvr>
                                        <p:cTn id="199" dur="500" fill="hold"/>
                                        <p:tgtEl>
                                          <p:spTgt spid="47"/>
                                        </p:tgtEl>
                                        <p:attrNameLst>
                                          <p:attrName>ppt_w</p:attrName>
                                        </p:attrNameLst>
                                      </p:cBhvr>
                                      <p:tavLst>
                                        <p:tav tm="0">
                                          <p:val>
                                            <p:fltVal val="0"/>
                                          </p:val>
                                        </p:tav>
                                        <p:tav tm="100000">
                                          <p:val>
                                            <p:strVal val="#ppt_w"/>
                                          </p:val>
                                        </p:tav>
                                      </p:tavLst>
                                    </p:anim>
                                    <p:anim calcmode="lin" valueType="num">
                                      <p:cBhvr>
                                        <p:cTn id="200" dur="500" fill="hold"/>
                                        <p:tgtEl>
                                          <p:spTgt spid="47"/>
                                        </p:tgtEl>
                                        <p:attrNameLst>
                                          <p:attrName>ppt_h</p:attrName>
                                        </p:attrNameLst>
                                      </p:cBhvr>
                                      <p:tavLst>
                                        <p:tav tm="0">
                                          <p:val>
                                            <p:fltVal val="0"/>
                                          </p:val>
                                        </p:tav>
                                        <p:tav tm="100000">
                                          <p:val>
                                            <p:strVal val="#ppt_h"/>
                                          </p:val>
                                        </p:tav>
                                      </p:tavLst>
                                    </p:anim>
                                    <p:animEffect transition="in" filter="fade">
                                      <p:cBhvr>
                                        <p:cTn id="201" dur="500"/>
                                        <p:tgtEl>
                                          <p:spTgt spid="47"/>
                                        </p:tgtEl>
                                      </p:cBhvr>
                                    </p:animEffect>
                                  </p:childTnLst>
                                </p:cTn>
                              </p:par>
                              <p:par>
                                <p:cTn id="202" presetID="53" presetClass="entr" presetSubtype="16" fill="hold" grpId="0" nodeType="withEffect">
                                  <p:stCondLst>
                                    <p:cond delay="1250"/>
                                  </p:stCondLst>
                                  <p:childTnLst>
                                    <p:set>
                                      <p:cBhvr>
                                        <p:cTn id="203" dur="1" fill="hold">
                                          <p:stCondLst>
                                            <p:cond delay="0"/>
                                          </p:stCondLst>
                                        </p:cTn>
                                        <p:tgtEl>
                                          <p:spTgt spid="50"/>
                                        </p:tgtEl>
                                        <p:attrNameLst>
                                          <p:attrName>style.visibility</p:attrName>
                                        </p:attrNameLst>
                                      </p:cBhvr>
                                      <p:to>
                                        <p:strVal val="visible"/>
                                      </p:to>
                                    </p:set>
                                    <p:anim calcmode="lin" valueType="num">
                                      <p:cBhvr>
                                        <p:cTn id="204" dur="500" fill="hold"/>
                                        <p:tgtEl>
                                          <p:spTgt spid="50"/>
                                        </p:tgtEl>
                                        <p:attrNameLst>
                                          <p:attrName>ppt_w</p:attrName>
                                        </p:attrNameLst>
                                      </p:cBhvr>
                                      <p:tavLst>
                                        <p:tav tm="0">
                                          <p:val>
                                            <p:fltVal val="0"/>
                                          </p:val>
                                        </p:tav>
                                        <p:tav tm="100000">
                                          <p:val>
                                            <p:strVal val="#ppt_w"/>
                                          </p:val>
                                        </p:tav>
                                      </p:tavLst>
                                    </p:anim>
                                    <p:anim calcmode="lin" valueType="num">
                                      <p:cBhvr>
                                        <p:cTn id="205" dur="500" fill="hold"/>
                                        <p:tgtEl>
                                          <p:spTgt spid="50"/>
                                        </p:tgtEl>
                                        <p:attrNameLst>
                                          <p:attrName>ppt_h</p:attrName>
                                        </p:attrNameLst>
                                      </p:cBhvr>
                                      <p:tavLst>
                                        <p:tav tm="0">
                                          <p:val>
                                            <p:fltVal val="0"/>
                                          </p:val>
                                        </p:tav>
                                        <p:tav tm="100000">
                                          <p:val>
                                            <p:strVal val="#ppt_h"/>
                                          </p:val>
                                        </p:tav>
                                      </p:tavLst>
                                    </p:anim>
                                    <p:animEffect transition="in" filter="fade">
                                      <p:cBhvr>
                                        <p:cTn id="206" dur="500"/>
                                        <p:tgtEl>
                                          <p:spTgt spid="50"/>
                                        </p:tgtEl>
                                      </p:cBhvr>
                                    </p:animEffect>
                                  </p:childTnLst>
                                </p:cTn>
                              </p:par>
                              <p:par>
                                <p:cTn id="207" presetID="53" presetClass="entr" presetSubtype="16" fill="hold" grpId="0" nodeType="withEffect">
                                  <p:stCondLst>
                                    <p:cond delay="1250"/>
                                  </p:stCondLst>
                                  <p:childTnLst>
                                    <p:set>
                                      <p:cBhvr>
                                        <p:cTn id="208" dur="1" fill="hold">
                                          <p:stCondLst>
                                            <p:cond delay="0"/>
                                          </p:stCondLst>
                                        </p:cTn>
                                        <p:tgtEl>
                                          <p:spTgt spid="44"/>
                                        </p:tgtEl>
                                        <p:attrNameLst>
                                          <p:attrName>style.visibility</p:attrName>
                                        </p:attrNameLst>
                                      </p:cBhvr>
                                      <p:to>
                                        <p:strVal val="visible"/>
                                      </p:to>
                                    </p:set>
                                    <p:anim calcmode="lin" valueType="num">
                                      <p:cBhvr>
                                        <p:cTn id="209" dur="500" fill="hold"/>
                                        <p:tgtEl>
                                          <p:spTgt spid="44"/>
                                        </p:tgtEl>
                                        <p:attrNameLst>
                                          <p:attrName>ppt_w</p:attrName>
                                        </p:attrNameLst>
                                      </p:cBhvr>
                                      <p:tavLst>
                                        <p:tav tm="0">
                                          <p:val>
                                            <p:fltVal val="0"/>
                                          </p:val>
                                        </p:tav>
                                        <p:tav tm="100000">
                                          <p:val>
                                            <p:strVal val="#ppt_w"/>
                                          </p:val>
                                        </p:tav>
                                      </p:tavLst>
                                    </p:anim>
                                    <p:anim calcmode="lin" valueType="num">
                                      <p:cBhvr>
                                        <p:cTn id="210" dur="500" fill="hold"/>
                                        <p:tgtEl>
                                          <p:spTgt spid="44"/>
                                        </p:tgtEl>
                                        <p:attrNameLst>
                                          <p:attrName>ppt_h</p:attrName>
                                        </p:attrNameLst>
                                      </p:cBhvr>
                                      <p:tavLst>
                                        <p:tav tm="0">
                                          <p:val>
                                            <p:fltVal val="0"/>
                                          </p:val>
                                        </p:tav>
                                        <p:tav tm="100000">
                                          <p:val>
                                            <p:strVal val="#ppt_h"/>
                                          </p:val>
                                        </p:tav>
                                      </p:tavLst>
                                    </p:anim>
                                    <p:animEffect transition="in" filter="fade">
                                      <p:cBhvr>
                                        <p:cTn id="211" dur="500"/>
                                        <p:tgtEl>
                                          <p:spTgt spid="44"/>
                                        </p:tgtEl>
                                      </p:cBhvr>
                                    </p:animEffect>
                                  </p:childTnLst>
                                </p:cTn>
                              </p:par>
                              <p:par>
                                <p:cTn id="212" presetID="53" presetClass="entr" presetSubtype="16" fill="hold" grpId="0" nodeType="withEffect">
                                  <p:stCondLst>
                                    <p:cond delay="1250"/>
                                  </p:stCondLst>
                                  <p:childTnLst>
                                    <p:set>
                                      <p:cBhvr>
                                        <p:cTn id="213" dur="1" fill="hold">
                                          <p:stCondLst>
                                            <p:cond delay="0"/>
                                          </p:stCondLst>
                                        </p:cTn>
                                        <p:tgtEl>
                                          <p:spTgt spid="56"/>
                                        </p:tgtEl>
                                        <p:attrNameLst>
                                          <p:attrName>style.visibility</p:attrName>
                                        </p:attrNameLst>
                                      </p:cBhvr>
                                      <p:to>
                                        <p:strVal val="visible"/>
                                      </p:to>
                                    </p:set>
                                    <p:anim calcmode="lin" valueType="num">
                                      <p:cBhvr>
                                        <p:cTn id="214" dur="500" fill="hold"/>
                                        <p:tgtEl>
                                          <p:spTgt spid="56"/>
                                        </p:tgtEl>
                                        <p:attrNameLst>
                                          <p:attrName>ppt_w</p:attrName>
                                        </p:attrNameLst>
                                      </p:cBhvr>
                                      <p:tavLst>
                                        <p:tav tm="0">
                                          <p:val>
                                            <p:fltVal val="0"/>
                                          </p:val>
                                        </p:tav>
                                        <p:tav tm="100000">
                                          <p:val>
                                            <p:strVal val="#ppt_w"/>
                                          </p:val>
                                        </p:tav>
                                      </p:tavLst>
                                    </p:anim>
                                    <p:anim calcmode="lin" valueType="num">
                                      <p:cBhvr>
                                        <p:cTn id="215" dur="500" fill="hold"/>
                                        <p:tgtEl>
                                          <p:spTgt spid="56"/>
                                        </p:tgtEl>
                                        <p:attrNameLst>
                                          <p:attrName>ppt_h</p:attrName>
                                        </p:attrNameLst>
                                      </p:cBhvr>
                                      <p:tavLst>
                                        <p:tav tm="0">
                                          <p:val>
                                            <p:fltVal val="0"/>
                                          </p:val>
                                        </p:tav>
                                        <p:tav tm="100000">
                                          <p:val>
                                            <p:strVal val="#ppt_h"/>
                                          </p:val>
                                        </p:tav>
                                      </p:tavLst>
                                    </p:anim>
                                    <p:animEffect transition="in" filter="fade">
                                      <p:cBhvr>
                                        <p:cTn id="216" dur="500"/>
                                        <p:tgtEl>
                                          <p:spTgt spid="56"/>
                                        </p:tgtEl>
                                      </p:cBhvr>
                                    </p:animEffect>
                                  </p:childTnLst>
                                </p:cTn>
                              </p:par>
                              <p:par>
                                <p:cTn id="217" presetID="53" presetClass="entr" presetSubtype="16" fill="hold" grpId="0" nodeType="withEffect">
                                  <p:stCondLst>
                                    <p:cond delay="1250"/>
                                  </p:stCondLst>
                                  <p:childTnLst>
                                    <p:set>
                                      <p:cBhvr>
                                        <p:cTn id="218" dur="1" fill="hold">
                                          <p:stCondLst>
                                            <p:cond delay="0"/>
                                          </p:stCondLst>
                                        </p:cTn>
                                        <p:tgtEl>
                                          <p:spTgt spid="49"/>
                                        </p:tgtEl>
                                        <p:attrNameLst>
                                          <p:attrName>style.visibility</p:attrName>
                                        </p:attrNameLst>
                                      </p:cBhvr>
                                      <p:to>
                                        <p:strVal val="visible"/>
                                      </p:to>
                                    </p:set>
                                    <p:anim calcmode="lin" valueType="num">
                                      <p:cBhvr>
                                        <p:cTn id="219" dur="500" fill="hold"/>
                                        <p:tgtEl>
                                          <p:spTgt spid="49"/>
                                        </p:tgtEl>
                                        <p:attrNameLst>
                                          <p:attrName>ppt_w</p:attrName>
                                        </p:attrNameLst>
                                      </p:cBhvr>
                                      <p:tavLst>
                                        <p:tav tm="0">
                                          <p:val>
                                            <p:fltVal val="0"/>
                                          </p:val>
                                        </p:tav>
                                        <p:tav tm="100000">
                                          <p:val>
                                            <p:strVal val="#ppt_w"/>
                                          </p:val>
                                        </p:tav>
                                      </p:tavLst>
                                    </p:anim>
                                    <p:anim calcmode="lin" valueType="num">
                                      <p:cBhvr>
                                        <p:cTn id="220" dur="500" fill="hold"/>
                                        <p:tgtEl>
                                          <p:spTgt spid="49"/>
                                        </p:tgtEl>
                                        <p:attrNameLst>
                                          <p:attrName>ppt_h</p:attrName>
                                        </p:attrNameLst>
                                      </p:cBhvr>
                                      <p:tavLst>
                                        <p:tav tm="0">
                                          <p:val>
                                            <p:fltVal val="0"/>
                                          </p:val>
                                        </p:tav>
                                        <p:tav tm="100000">
                                          <p:val>
                                            <p:strVal val="#ppt_h"/>
                                          </p:val>
                                        </p:tav>
                                      </p:tavLst>
                                    </p:anim>
                                    <p:animEffect transition="in" filter="fade">
                                      <p:cBhvr>
                                        <p:cTn id="221" dur="500"/>
                                        <p:tgtEl>
                                          <p:spTgt spid="49"/>
                                        </p:tgtEl>
                                      </p:cBhvr>
                                    </p:animEffect>
                                  </p:childTnLst>
                                </p:cTn>
                              </p:par>
                              <p:par>
                                <p:cTn id="222" presetID="53" presetClass="entr" presetSubtype="16" fill="hold" grpId="0" nodeType="withEffect">
                                  <p:stCondLst>
                                    <p:cond delay="12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500" fill="hold"/>
                                        <p:tgtEl>
                                          <p:spTgt spid="29"/>
                                        </p:tgtEl>
                                        <p:attrNameLst>
                                          <p:attrName>ppt_w</p:attrName>
                                        </p:attrNameLst>
                                      </p:cBhvr>
                                      <p:tavLst>
                                        <p:tav tm="0">
                                          <p:val>
                                            <p:fltVal val="0"/>
                                          </p:val>
                                        </p:tav>
                                        <p:tav tm="100000">
                                          <p:val>
                                            <p:strVal val="#ppt_w"/>
                                          </p:val>
                                        </p:tav>
                                      </p:tavLst>
                                    </p:anim>
                                    <p:anim calcmode="lin" valueType="num">
                                      <p:cBhvr>
                                        <p:cTn id="225" dur="500" fill="hold"/>
                                        <p:tgtEl>
                                          <p:spTgt spid="29"/>
                                        </p:tgtEl>
                                        <p:attrNameLst>
                                          <p:attrName>ppt_h</p:attrName>
                                        </p:attrNameLst>
                                      </p:cBhvr>
                                      <p:tavLst>
                                        <p:tav tm="0">
                                          <p:val>
                                            <p:fltVal val="0"/>
                                          </p:val>
                                        </p:tav>
                                        <p:tav tm="100000">
                                          <p:val>
                                            <p:strVal val="#ppt_h"/>
                                          </p:val>
                                        </p:tav>
                                      </p:tavLst>
                                    </p:anim>
                                    <p:animEffect transition="in" filter="fade">
                                      <p:cBhvr>
                                        <p:cTn id="226" dur="500"/>
                                        <p:tgtEl>
                                          <p:spTgt spid="29"/>
                                        </p:tgtEl>
                                      </p:cBhvr>
                                    </p:animEffect>
                                  </p:childTnLst>
                                </p:cTn>
                              </p:par>
                              <p:par>
                                <p:cTn id="227" presetID="53" presetClass="entr" presetSubtype="16" fill="hold" grpId="0" nodeType="withEffect">
                                  <p:stCondLst>
                                    <p:cond delay="1250"/>
                                  </p:stCondLst>
                                  <p:childTnLst>
                                    <p:set>
                                      <p:cBhvr>
                                        <p:cTn id="228" dur="1" fill="hold">
                                          <p:stCondLst>
                                            <p:cond delay="0"/>
                                          </p:stCondLst>
                                        </p:cTn>
                                        <p:tgtEl>
                                          <p:spTgt spid="43"/>
                                        </p:tgtEl>
                                        <p:attrNameLst>
                                          <p:attrName>style.visibility</p:attrName>
                                        </p:attrNameLst>
                                      </p:cBhvr>
                                      <p:to>
                                        <p:strVal val="visible"/>
                                      </p:to>
                                    </p:set>
                                    <p:anim calcmode="lin" valueType="num">
                                      <p:cBhvr>
                                        <p:cTn id="229" dur="500" fill="hold"/>
                                        <p:tgtEl>
                                          <p:spTgt spid="43"/>
                                        </p:tgtEl>
                                        <p:attrNameLst>
                                          <p:attrName>ppt_w</p:attrName>
                                        </p:attrNameLst>
                                      </p:cBhvr>
                                      <p:tavLst>
                                        <p:tav tm="0">
                                          <p:val>
                                            <p:fltVal val="0"/>
                                          </p:val>
                                        </p:tav>
                                        <p:tav tm="100000">
                                          <p:val>
                                            <p:strVal val="#ppt_w"/>
                                          </p:val>
                                        </p:tav>
                                      </p:tavLst>
                                    </p:anim>
                                    <p:anim calcmode="lin" valueType="num">
                                      <p:cBhvr>
                                        <p:cTn id="230" dur="500" fill="hold"/>
                                        <p:tgtEl>
                                          <p:spTgt spid="43"/>
                                        </p:tgtEl>
                                        <p:attrNameLst>
                                          <p:attrName>ppt_h</p:attrName>
                                        </p:attrNameLst>
                                      </p:cBhvr>
                                      <p:tavLst>
                                        <p:tav tm="0">
                                          <p:val>
                                            <p:fltVal val="0"/>
                                          </p:val>
                                        </p:tav>
                                        <p:tav tm="100000">
                                          <p:val>
                                            <p:strVal val="#ppt_h"/>
                                          </p:val>
                                        </p:tav>
                                      </p:tavLst>
                                    </p:anim>
                                    <p:animEffect transition="in" filter="fade">
                                      <p:cBhvr>
                                        <p:cTn id="231" dur="500"/>
                                        <p:tgtEl>
                                          <p:spTgt spid="43"/>
                                        </p:tgtEl>
                                      </p:cBhvr>
                                    </p:animEffect>
                                  </p:childTnLst>
                                </p:cTn>
                              </p:par>
                              <p:par>
                                <p:cTn id="232" presetID="53" presetClass="entr" presetSubtype="16" fill="hold" grpId="0" nodeType="withEffect">
                                  <p:stCondLst>
                                    <p:cond delay="1250"/>
                                  </p:stCondLst>
                                  <p:childTnLst>
                                    <p:set>
                                      <p:cBhvr>
                                        <p:cTn id="233" dur="1" fill="hold">
                                          <p:stCondLst>
                                            <p:cond delay="0"/>
                                          </p:stCondLst>
                                        </p:cTn>
                                        <p:tgtEl>
                                          <p:spTgt spid="16"/>
                                        </p:tgtEl>
                                        <p:attrNameLst>
                                          <p:attrName>style.visibility</p:attrName>
                                        </p:attrNameLst>
                                      </p:cBhvr>
                                      <p:to>
                                        <p:strVal val="visible"/>
                                      </p:to>
                                    </p:set>
                                    <p:anim calcmode="lin" valueType="num">
                                      <p:cBhvr>
                                        <p:cTn id="234" dur="500" fill="hold"/>
                                        <p:tgtEl>
                                          <p:spTgt spid="16"/>
                                        </p:tgtEl>
                                        <p:attrNameLst>
                                          <p:attrName>ppt_w</p:attrName>
                                        </p:attrNameLst>
                                      </p:cBhvr>
                                      <p:tavLst>
                                        <p:tav tm="0">
                                          <p:val>
                                            <p:fltVal val="0"/>
                                          </p:val>
                                        </p:tav>
                                        <p:tav tm="100000">
                                          <p:val>
                                            <p:strVal val="#ppt_w"/>
                                          </p:val>
                                        </p:tav>
                                      </p:tavLst>
                                    </p:anim>
                                    <p:anim calcmode="lin" valueType="num">
                                      <p:cBhvr>
                                        <p:cTn id="235" dur="500" fill="hold"/>
                                        <p:tgtEl>
                                          <p:spTgt spid="16"/>
                                        </p:tgtEl>
                                        <p:attrNameLst>
                                          <p:attrName>ppt_h</p:attrName>
                                        </p:attrNameLst>
                                      </p:cBhvr>
                                      <p:tavLst>
                                        <p:tav tm="0">
                                          <p:val>
                                            <p:fltVal val="0"/>
                                          </p:val>
                                        </p:tav>
                                        <p:tav tm="100000">
                                          <p:val>
                                            <p:strVal val="#ppt_h"/>
                                          </p:val>
                                        </p:tav>
                                      </p:tavLst>
                                    </p:anim>
                                    <p:animEffect transition="in" filter="fade">
                                      <p:cBhvr>
                                        <p:cTn id="236" dur="500"/>
                                        <p:tgtEl>
                                          <p:spTgt spid="16"/>
                                        </p:tgtEl>
                                      </p:cBhvr>
                                    </p:animEffect>
                                  </p:childTnLst>
                                </p:cTn>
                              </p:par>
                              <p:par>
                                <p:cTn id="237" presetID="53" presetClass="entr" presetSubtype="16" fill="hold" grpId="0" nodeType="withEffect">
                                  <p:stCondLst>
                                    <p:cond delay="1250"/>
                                  </p:stCondLst>
                                  <p:childTnLst>
                                    <p:set>
                                      <p:cBhvr>
                                        <p:cTn id="238" dur="1" fill="hold">
                                          <p:stCondLst>
                                            <p:cond delay="0"/>
                                          </p:stCondLst>
                                        </p:cTn>
                                        <p:tgtEl>
                                          <p:spTgt spid="17"/>
                                        </p:tgtEl>
                                        <p:attrNameLst>
                                          <p:attrName>style.visibility</p:attrName>
                                        </p:attrNameLst>
                                      </p:cBhvr>
                                      <p:to>
                                        <p:strVal val="visible"/>
                                      </p:to>
                                    </p:set>
                                    <p:anim calcmode="lin" valueType="num">
                                      <p:cBhvr>
                                        <p:cTn id="239" dur="500" fill="hold"/>
                                        <p:tgtEl>
                                          <p:spTgt spid="17"/>
                                        </p:tgtEl>
                                        <p:attrNameLst>
                                          <p:attrName>ppt_w</p:attrName>
                                        </p:attrNameLst>
                                      </p:cBhvr>
                                      <p:tavLst>
                                        <p:tav tm="0">
                                          <p:val>
                                            <p:fltVal val="0"/>
                                          </p:val>
                                        </p:tav>
                                        <p:tav tm="100000">
                                          <p:val>
                                            <p:strVal val="#ppt_w"/>
                                          </p:val>
                                        </p:tav>
                                      </p:tavLst>
                                    </p:anim>
                                    <p:anim calcmode="lin" valueType="num">
                                      <p:cBhvr>
                                        <p:cTn id="240" dur="500" fill="hold"/>
                                        <p:tgtEl>
                                          <p:spTgt spid="17"/>
                                        </p:tgtEl>
                                        <p:attrNameLst>
                                          <p:attrName>ppt_h</p:attrName>
                                        </p:attrNameLst>
                                      </p:cBhvr>
                                      <p:tavLst>
                                        <p:tav tm="0">
                                          <p:val>
                                            <p:fltVal val="0"/>
                                          </p:val>
                                        </p:tav>
                                        <p:tav tm="100000">
                                          <p:val>
                                            <p:strVal val="#ppt_h"/>
                                          </p:val>
                                        </p:tav>
                                      </p:tavLst>
                                    </p:anim>
                                    <p:animEffect transition="in" filter="fade">
                                      <p:cBhvr>
                                        <p:cTn id="241" dur="500"/>
                                        <p:tgtEl>
                                          <p:spTgt spid="17"/>
                                        </p:tgtEl>
                                      </p:cBhvr>
                                    </p:animEffect>
                                  </p:childTnLst>
                                </p:cTn>
                              </p:par>
                              <p:par>
                                <p:cTn id="242" presetID="53" presetClass="entr" presetSubtype="16" fill="hold" grpId="0" nodeType="withEffect">
                                  <p:stCondLst>
                                    <p:cond delay="1250"/>
                                  </p:stCondLst>
                                  <p:childTnLst>
                                    <p:set>
                                      <p:cBhvr>
                                        <p:cTn id="243" dur="1" fill="hold">
                                          <p:stCondLst>
                                            <p:cond delay="0"/>
                                          </p:stCondLst>
                                        </p:cTn>
                                        <p:tgtEl>
                                          <p:spTgt spid="33"/>
                                        </p:tgtEl>
                                        <p:attrNameLst>
                                          <p:attrName>style.visibility</p:attrName>
                                        </p:attrNameLst>
                                      </p:cBhvr>
                                      <p:to>
                                        <p:strVal val="visible"/>
                                      </p:to>
                                    </p:set>
                                    <p:anim calcmode="lin" valueType="num">
                                      <p:cBhvr>
                                        <p:cTn id="244" dur="500" fill="hold"/>
                                        <p:tgtEl>
                                          <p:spTgt spid="33"/>
                                        </p:tgtEl>
                                        <p:attrNameLst>
                                          <p:attrName>ppt_w</p:attrName>
                                        </p:attrNameLst>
                                      </p:cBhvr>
                                      <p:tavLst>
                                        <p:tav tm="0">
                                          <p:val>
                                            <p:fltVal val="0"/>
                                          </p:val>
                                        </p:tav>
                                        <p:tav tm="100000">
                                          <p:val>
                                            <p:strVal val="#ppt_w"/>
                                          </p:val>
                                        </p:tav>
                                      </p:tavLst>
                                    </p:anim>
                                    <p:anim calcmode="lin" valueType="num">
                                      <p:cBhvr>
                                        <p:cTn id="245" dur="500" fill="hold"/>
                                        <p:tgtEl>
                                          <p:spTgt spid="33"/>
                                        </p:tgtEl>
                                        <p:attrNameLst>
                                          <p:attrName>ppt_h</p:attrName>
                                        </p:attrNameLst>
                                      </p:cBhvr>
                                      <p:tavLst>
                                        <p:tav tm="0">
                                          <p:val>
                                            <p:fltVal val="0"/>
                                          </p:val>
                                        </p:tav>
                                        <p:tav tm="100000">
                                          <p:val>
                                            <p:strVal val="#ppt_h"/>
                                          </p:val>
                                        </p:tav>
                                      </p:tavLst>
                                    </p:anim>
                                    <p:animEffect transition="in" filter="fade">
                                      <p:cBhvr>
                                        <p:cTn id="246" dur="500"/>
                                        <p:tgtEl>
                                          <p:spTgt spid="33"/>
                                        </p:tgtEl>
                                      </p:cBhvr>
                                    </p:animEffect>
                                  </p:childTnLst>
                                </p:cTn>
                              </p:par>
                              <p:par>
                                <p:cTn id="247" presetID="53" presetClass="entr" presetSubtype="16" fill="hold" grpId="0" nodeType="withEffect">
                                  <p:stCondLst>
                                    <p:cond delay="1250"/>
                                  </p:stCondLst>
                                  <p:childTnLst>
                                    <p:set>
                                      <p:cBhvr>
                                        <p:cTn id="248" dur="1" fill="hold">
                                          <p:stCondLst>
                                            <p:cond delay="0"/>
                                          </p:stCondLst>
                                        </p:cTn>
                                        <p:tgtEl>
                                          <p:spTgt spid="38"/>
                                        </p:tgtEl>
                                        <p:attrNameLst>
                                          <p:attrName>style.visibility</p:attrName>
                                        </p:attrNameLst>
                                      </p:cBhvr>
                                      <p:to>
                                        <p:strVal val="visible"/>
                                      </p:to>
                                    </p:set>
                                    <p:anim calcmode="lin" valueType="num">
                                      <p:cBhvr>
                                        <p:cTn id="249" dur="500" fill="hold"/>
                                        <p:tgtEl>
                                          <p:spTgt spid="38"/>
                                        </p:tgtEl>
                                        <p:attrNameLst>
                                          <p:attrName>ppt_w</p:attrName>
                                        </p:attrNameLst>
                                      </p:cBhvr>
                                      <p:tavLst>
                                        <p:tav tm="0">
                                          <p:val>
                                            <p:fltVal val="0"/>
                                          </p:val>
                                        </p:tav>
                                        <p:tav tm="100000">
                                          <p:val>
                                            <p:strVal val="#ppt_w"/>
                                          </p:val>
                                        </p:tav>
                                      </p:tavLst>
                                    </p:anim>
                                    <p:anim calcmode="lin" valueType="num">
                                      <p:cBhvr>
                                        <p:cTn id="250" dur="500" fill="hold"/>
                                        <p:tgtEl>
                                          <p:spTgt spid="38"/>
                                        </p:tgtEl>
                                        <p:attrNameLst>
                                          <p:attrName>ppt_h</p:attrName>
                                        </p:attrNameLst>
                                      </p:cBhvr>
                                      <p:tavLst>
                                        <p:tav tm="0">
                                          <p:val>
                                            <p:fltVal val="0"/>
                                          </p:val>
                                        </p:tav>
                                        <p:tav tm="100000">
                                          <p:val>
                                            <p:strVal val="#ppt_h"/>
                                          </p:val>
                                        </p:tav>
                                      </p:tavLst>
                                    </p:anim>
                                    <p:animEffect transition="in" filter="fade">
                                      <p:cBhvr>
                                        <p:cTn id="251" dur="500"/>
                                        <p:tgtEl>
                                          <p:spTgt spid="38"/>
                                        </p:tgtEl>
                                      </p:cBhvr>
                                    </p:animEffect>
                                  </p:childTnLst>
                                </p:cTn>
                              </p:par>
                              <p:par>
                                <p:cTn id="252" presetID="53" presetClass="entr" presetSubtype="16" fill="hold" grpId="0" nodeType="withEffect">
                                  <p:stCondLst>
                                    <p:cond delay="1250"/>
                                  </p:stCondLst>
                                  <p:childTnLst>
                                    <p:set>
                                      <p:cBhvr>
                                        <p:cTn id="253" dur="1" fill="hold">
                                          <p:stCondLst>
                                            <p:cond delay="0"/>
                                          </p:stCondLst>
                                        </p:cTn>
                                        <p:tgtEl>
                                          <p:spTgt spid="8"/>
                                        </p:tgtEl>
                                        <p:attrNameLst>
                                          <p:attrName>style.visibility</p:attrName>
                                        </p:attrNameLst>
                                      </p:cBhvr>
                                      <p:to>
                                        <p:strVal val="visible"/>
                                      </p:to>
                                    </p:set>
                                    <p:anim calcmode="lin" valueType="num">
                                      <p:cBhvr>
                                        <p:cTn id="254" dur="500" fill="hold"/>
                                        <p:tgtEl>
                                          <p:spTgt spid="8"/>
                                        </p:tgtEl>
                                        <p:attrNameLst>
                                          <p:attrName>ppt_w</p:attrName>
                                        </p:attrNameLst>
                                      </p:cBhvr>
                                      <p:tavLst>
                                        <p:tav tm="0">
                                          <p:val>
                                            <p:fltVal val="0"/>
                                          </p:val>
                                        </p:tav>
                                        <p:tav tm="100000">
                                          <p:val>
                                            <p:strVal val="#ppt_w"/>
                                          </p:val>
                                        </p:tav>
                                      </p:tavLst>
                                    </p:anim>
                                    <p:anim calcmode="lin" valueType="num">
                                      <p:cBhvr>
                                        <p:cTn id="255" dur="500" fill="hold"/>
                                        <p:tgtEl>
                                          <p:spTgt spid="8"/>
                                        </p:tgtEl>
                                        <p:attrNameLst>
                                          <p:attrName>ppt_h</p:attrName>
                                        </p:attrNameLst>
                                      </p:cBhvr>
                                      <p:tavLst>
                                        <p:tav tm="0">
                                          <p:val>
                                            <p:fltVal val="0"/>
                                          </p:val>
                                        </p:tav>
                                        <p:tav tm="100000">
                                          <p:val>
                                            <p:strVal val="#ppt_h"/>
                                          </p:val>
                                        </p:tav>
                                      </p:tavLst>
                                    </p:anim>
                                    <p:animEffect transition="in" filter="fade">
                                      <p:cBhvr>
                                        <p:cTn id="256" dur="500"/>
                                        <p:tgtEl>
                                          <p:spTgt spid="8"/>
                                        </p:tgtEl>
                                      </p:cBhvr>
                                    </p:animEffect>
                                  </p:childTnLst>
                                </p:cTn>
                              </p:par>
                              <p:par>
                                <p:cTn id="257" presetID="22" presetClass="entr" presetSubtype="8" fill="hold" grpId="0" nodeType="withEffect">
                                  <p:stCondLst>
                                    <p:cond delay="1750"/>
                                  </p:stCondLst>
                                  <p:childTnLst>
                                    <p:set>
                                      <p:cBhvr>
                                        <p:cTn id="258" dur="1" fill="hold">
                                          <p:stCondLst>
                                            <p:cond delay="0"/>
                                          </p:stCondLst>
                                        </p:cTn>
                                        <p:tgtEl>
                                          <p:spTgt spid="58"/>
                                        </p:tgtEl>
                                        <p:attrNameLst>
                                          <p:attrName>style.visibility</p:attrName>
                                        </p:attrNameLst>
                                      </p:cBhvr>
                                      <p:to>
                                        <p:strVal val="visible"/>
                                      </p:to>
                                    </p:set>
                                    <p:animEffect transition="in" filter="wipe(left)">
                                      <p:cBhvr>
                                        <p:cTn id="259" dur="500"/>
                                        <p:tgtEl>
                                          <p:spTgt spid="58"/>
                                        </p:tgtEl>
                                      </p:cBhvr>
                                    </p:animEffect>
                                  </p:childTnLst>
                                </p:cTn>
                              </p:par>
                              <p:par>
                                <p:cTn id="260" presetID="22" presetClass="entr" presetSubtype="8" fill="hold" grpId="0" nodeType="withEffect">
                                  <p:stCondLst>
                                    <p:cond delay="1750"/>
                                  </p:stCondLst>
                                  <p:childTnLst>
                                    <p:set>
                                      <p:cBhvr>
                                        <p:cTn id="261" dur="1" fill="hold">
                                          <p:stCondLst>
                                            <p:cond delay="0"/>
                                          </p:stCondLst>
                                        </p:cTn>
                                        <p:tgtEl>
                                          <p:spTgt spid="62"/>
                                        </p:tgtEl>
                                        <p:attrNameLst>
                                          <p:attrName>style.visibility</p:attrName>
                                        </p:attrNameLst>
                                      </p:cBhvr>
                                      <p:to>
                                        <p:strVal val="visible"/>
                                      </p:to>
                                    </p:set>
                                    <p:animEffect transition="in" filter="wipe(left)">
                                      <p:cBhvr>
                                        <p:cTn id="2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60" grpId="0"/>
      <p:bldP spid="60" grpId="1"/>
      <p:bldP spid="58" grpId="0"/>
      <p:bldP spid="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03</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B1906E2-2477-424F-96C8-64B6645C7922}"/>
              </a:ext>
            </a:extLst>
          </p:cNvPr>
          <p:cNvSpPr txBox="1"/>
          <p:nvPr/>
        </p:nvSpPr>
        <p:spPr>
          <a:xfrm>
            <a:off x="1299234" y="1206929"/>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2" name="文本框 61">
            <a:extLst>
              <a:ext uri="{FF2B5EF4-FFF2-40B4-BE49-F238E27FC236}">
                <a16:creationId xmlns:a16="http://schemas.microsoft.com/office/drawing/2014/main" id="{03564AF4-4688-443A-9827-7757379342D9}"/>
              </a:ext>
            </a:extLst>
          </p:cNvPr>
          <p:cNvSpPr txBox="1"/>
          <p:nvPr/>
        </p:nvSpPr>
        <p:spPr>
          <a:xfrm>
            <a:off x="973488" y="1705849"/>
            <a:ext cx="7068124" cy="369332"/>
          </a:xfrm>
          <a:prstGeom prst="rect">
            <a:avLst/>
          </a:prstGeom>
          <a:noFill/>
        </p:spPr>
        <p:txBody>
          <a:bodyPr wrap="square" rtlCol="0">
            <a:spAutoFit/>
          </a:bodyPr>
          <a:lstStyle/>
          <a:p>
            <a:r>
              <a:rPr lang="en-US" altLang="zh-CN" b="1" dirty="0" err="1"/>
              <a:t>RobotWorker</a:t>
            </a:r>
            <a:r>
              <a:rPr lang="en-US" altLang="zh-CN" b="1" dirty="0"/>
              <a:t> </a:t>
            </a:r>
            <a:r>
              <a:rPr lang="zh-CN" altLang="en-US" b="1" dirty="0"/>
              <a:t>类函数及变量说明 </a:t>
            </a:r>
            <a:endParaRPr lang="en-US" altLang="zh-CN" b="1" dirty="0" smtClean="0"/>
          </a:p>
        </p:txBody>
      </p:sp>
      <p:grpSp>
        <p:nvGrpSpPr>
          <p:cNvPr id="3" name="组合 2">
            <a:extLst>
              <a:ext uri="{FF2B5EF4-FFF2-40B4-BE49-F238E27FC236}">
                <a16:creationId xmlns:a16="http://schemas.microsoft.com/office/drawing/2014/main" id="{3E11B167-385C-40AB-BFB8-9C036D06725F}"/>
              </a:ext>
            </a:extLst>
          </p:cNvPr>
          <p:cNvGrpSpPr/>
          <p:nvPr/>
        </p:nvGrpSpPr>
        <p:grpSpPr>
          <a:xfrm>
            <a:off x="1187538" y="924688"/>
            <a:ext cx="8000005" cy="400110"/>
            <a:chOff x="1187538" y="924688"/>
            <a:chExt cx="8000005" cy="400110"/>
          </a:xfrm>
        </p:grpSpPr>
        <p:sp>
          <p:nvSpPr>
            <p:cNvPr id="65" name="椭圆 64">
              <a:extLst>
                <a:ext uri="{FF2B5EF4-FFF2-40B4-BE49-F238E27FC236}">
                  <a16:creationId xmlns:a16="http://schemas.microsoft.com/office/drawing/2014/main" id="{0855E333-4F64-4634-A8BA-ACA1201CAC7F}"/>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a:extLst>
                <a:ext uri="{FF2B5EF4-FFF2-40B4-BE49-F238E27FC236}">
                  <a16:creationId xmlns:a16="http://schemas.microsoft.com/office/drawing/2014/main" id="{0C305FAA-0448-4D39-B4D1-DD2125EEC9F0}"/>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椭圆 67">
              <a:extLst>
                <a:ext uri="{FF2B5EF4-FFF2-40B4-BE49-F238E27FC236}">
                  <a16:creationId xmlns:a16="http://schemas.microsoft.com/office/drawing/2014/main" id="{72B2DC51-EBDE-446A-B4AA-74ABEA8A1846}"/>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D8EB2BB-4E4C-4E93-BCD7-576D0F2ED907}"/>
                </a:ext>
              </a:extLst>
            </p:cNvPr>
            <p:cNvSpPr txBox="1"/>
            <p:nvPr/>
          </p:nvSpPr>
          <p:spPr>
            <a:xfrm>
              <a:off x="2521461" y="924688"/>
              <a:ext cx="6666082" cy="400110"/>
            </a:xfrm>
            <a:prstGeom prst="rect">
              <a:avLst/>
            </a:prstGeom>
            <a:noFill/>
          </p:spPr>
          <p:txBody>
            <a:bodyPr wrap="square" rtlCol="0">
              <a:spAutoFit/>
            </a:bodyPr>
            <a:lstStyle/>
            <a:p>
              <a:r>
                <a:rPr lang="zh-CN" altLang="en-US" sz="2000" b="1" dirty="0" smtClean="0">
                  <a:latin typeface="-apple-system"/>
                </a:rPr>
                <a:t>类说明</a:t>
              </a:r>
              <a:r>
                <a:rPr lang="en-US" altLang="zh-CN" sz="2000" b="1" dirty="0" smtClean="0">
                  <a:latin typeface="-apple-system"/>
                </a:rPr>
                <a:t>——</a:t>
              </a:r>
              <a:r>
                <a:rPr lang="zh-CN" altLang="en-US" sz="2000" b="1" dirty="0">
                  <a:latin typeface="-apple-system"/>
                </a:rPr>
                <a:t>基于 </a:t>
              </a:r>
              <a:r>
                <a:rPr lang="en-US" altLang="zh-CN" sz="2000" b="1" dirty="0">
                  <a:latin typeface="-apple-system"/>
                </a:rPr>
                <a:t>Pierre </a:t>
              </a:r>
              <a:r>
                <a:rPr lang="en-US" altLang="zh-CN" sz="2000" b="1" dirty="0" err="1">
                  <a:latin typeface="-apple-system"/>
                </a:rPr>
                <a:t>Dellacherie</a:t>
              </a:r>
              <a:r>
                <a:rPr lang="en-US" altLang="zh-CN" sz="2000" b="1" dirty="0">
                  <a:latin typeface="-apple-system"/>
                </a:rPr>
                <a:t> </a:t>
              </a:r>
              <a:r>
                <a:rPr lang="zh-CN" altLang="en-US" sz="2000" b="1" dirty="0">
                  <a:latin typeface="-apple-system"/>
                </a:rPr>
                <a:t>算法的 </a:t>
              </a:r>
              <a:r>
                <a:rPr lang="en-US" altLang="zh-CN" sz="2000" b="1" dirty="0">
                  <a:latin typeface="-apple-system"/>
                </a:rPr>
                <a:t>AI </a:t>
              </a:r>
              <a:r>
                <a:rPr lang="zh-CN" altLang="en-US" sz="2000" b="1" dirty="0">
                  <a:latin typeface="-apple-system"/>
                </a:rPr>
                <a:t>功能实现</a:t>
              </a:r>
            </a:p>
          </p:txBody>
        </p:sp>
      </p:grpSp>
      <p:sp>
        <p:nvSpPr>
          <p:cNvPr id="4" name="TextBox 3"/>
          <p:cNvSpPr txBox="1"/>
          <p:nvPr/>
        </p:nvSpPr>
        <p:spPr>
          <a:xfrm>
            <a:off x="973488" y="2675412"/>
            <a:ext cx="8266094" cy="2369880"/>
          </a:xfrm>
          <a:prstGeom prst="rect">
            <a:avLst/>
          </a:prstGeom>
          <a:noFill/>
        </p:spPr>
        <p:txBody>
          <a:bodyPr wrap="square" rtlCol="0">
            <a:spAutoFit/>
          </a:bodyPr>
          <a:lstStyle/>
          <a:p>
            <a:r>
              <a:rPr lang="zh-CN" altLang="en-US" b="1" dirty="0" smtClean="0"/>
              <a:t>评分</a:t>
            </a:r>
            <a:r>
              <a:rPr lang="zh-CN" altLang="en-US" b="1" dirty="0"/>
              <a:t>函数各个参数的</a:t>
            </a:r>
            <a:r>
              <a:rPr lang="zh-CN" altLang="en-US" b="1" dirty="0" smtClean="0"/>
              <a:t>计算</a:t>
            </a:r>
            <a:endParaRPr lang="en-US" altLang="zh-CN" b="1" dirty="0" smtClean="0"/>
          </a:p>
          <a:p>
            <a:r>
              <a:rPr lang="en-US" altLang="zh-CN" sz="1600" dirty="0" err="1"/>
              <a:t>getBoardBuriedHoles</a:t>
            </a:r>
            <a:r>
              <a:rPr lang="en-US" altLang="zh-CN" sz="1600" dirty="0"/>
              <a:t>(</a:t>
            </a:r>
            <a:r>
              <a:rPr lang="en-US" altLang="zh-CN" sz="1600" dirty="0" err="1"/>
              <a:t>self,theNewmatrix</a:t>
            </a:r>
            <a:r>
              <a:rPr lang="en-US" altLang="zh-CN" sz="1600" dirty="0"/>
              <a:t>): </a:t>
            </a:r>
            <a:r>
              <a:rPr lang="zh-CN" altLang="en-US" sz="1600" dirty="0"/>
              <a:t>获取空洞数 </a:t>
            </a:r>
            <a:r>
              <a:rPr lang="en-US" altLang="zh-CN" sz="1600" dirty="0"/>
              <a:t>(</a:t>
            </a:r>
            <a:r>
              <a:rPr lang="zh-CN" altLang="en-US" sz="1600" dirty="0"/>
              <a:t>按照列开始检测，从 上往下，碰到有实心方格把 </a:t>
            </a:r>
            <a:r>
              <a:rPr lang="en-US" altLang="zh-CN" sz="1600" dirty="0" err="1"/>
              <a:t>colHoles</a:t>
            </a:r>
            <a:r>
              <a:rPr lang="en-US" altLang="zh-CN" sz="1600" dirty="0"/>
              <a:t> </a:t>
            </a:r>
            <a:r>
              <a:rPr lang="zh-CN" altLang="en-US" sz="1600" dirty="0"/>
              <a:t>设为 </a:t>
            </a:r>
            <a:r>
              <a:rPr lang="en-US" altLang="zh-CN" sz="1600" dirty="0"/>
              <a:t>0</a:t>
            </a:r>
            <a:r>
              <a:rPr lang="zh-CN" altLang="en-US" sz="1600" dirty="0"/>
              <a:t>，继续往下，碰到空心方格则 </a:t>
            </a:r>
            <a:r>
              <a:rPr lang="en-US" altLang="zh-CN" sz="1600" dirty="0"/>
              <a:t>+1</a:t>
            </a:r>
            <a:r>
              <a:rPr lang="zh-CN" altLang="en-US" sz="1600" dirty="0"/>
              <a:t>。每一列循环后加入到总的空洞数里</a:t>
            </a:r>
            <a:r>
              <a:rPr lang="en-US" altLang="zh-CN" sz="1600" dirty="0"/>
              <a:t>) </a:t>
            </a:r>
            <a:endParaRPr lang="en-US" altLang="zh-CN" sz="1600" dirty="0" smtClean="0"/>
          </a:p>
          <a:p>
            <a:r>
              <a:rPr lang="en-US" altLang="zh-CN" sz="1600" dirty="0" err="1" smtClean="0"/>
              <a:t>getBoardWells</a:t>
            </a:r>
            <a:r>
              <a:rPr lang="en-US" altLang="zh-CN" sz="1600" dirty="0" smtClean="0"/>
              <a:t>(</a:t>
            </a:r>
            <a:r>
              <a:rPr lang="en-US" altLang="zh-CN" sz="1600" dirty="0" err="1" smtClean="0"/>
              <a:t>self,theNewmatrix</a:t>
            </a:r>
            <a:r>
              <a:rPr lang="en-US" altLang="zh-CN" sz="1600" dirty="0"/>
              <a:t>): </a:t>
            </a:r>
            <a:r>
              <a:rPr lang="zh-CN" altLang="en-US" sz="1600" dirty="0"/>
              <a:t>获取“井”的数量以及返回“井”数的 连加数 </a:t>
            </a:r>
            <a:r>
              <a:rPr lang="en-US" altLang="zh-CN" sz="1600" dirty="0"/>
              <a:t>(</a:t>
            </a:r>
            <a:r>
              <a:rPr lang="zh-CN" altLang="en-US" sz="1600" dirty="0"/>
              <a:t>每一列从上往下开始检测，碰到空心方格而且两边是墙或者实心方 格的时候，“井”深加 </a:t>
            </a:r>
            <a:r>
              <a:rPr lang="en-US" altLang="zh-CN" sz="1600" dirty="0"/>
              <a:t>1</a:t>
            </a:r>
            <a:r>
              <a:rPr lang="zh-CN" altLang="en-US" sz="1600" dirty="0"/>
              <a:t>，继续往下检测，再次碰到空心方格则“井”深加 </a:t>
            </a:r>
            <a:r>
              <a:rPr lang="en-US" altLang="zh-CN" sz="1600" dirty="0"/>
              <a:t>1</a:t>
            </a:r>
            <a:r>
              <a:rPr lang="zh-CN" altLang="en-US" sz="1600" dirty="0"/>
              <a:t>， 若碰到实心方格则重新开始统计“井”深，并把当前“井”加入到总数</a:t>
            </a:r>
            <a:r>
              <a:rPr lang="en-US" altLang="zh-CN" sz="1600" dirty="0"/>
              <a:t>) </a:t>
            </a:r>
            <a:endParaRPr lang="en-US" altLang="zh-CN" sz="1600" dirty="0" smtClean="0"/>
          </a:p>
          <a:p>
            <a:endParaRPr lang="zh-CN" altLang="en-US" b="1" dirty="0"/>
          </a:p>
        </p:txBody>
      </p:sp>
    </p:spTree>
    <p:extLst>
      <p:ext uri="{BB962C8B-B14F-4D97-AF65-F5344CB8AC3E}">
        <p14:creationId xmlns:p14="http://schemas.microsoft.com/office/powerpoint/2010/main" val="199383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1000" fill="hold"/>
                                        <p:tgtEl>
                                          <p:spTgt spid="171"/>
                                        </p:tgtEl>
                                        <p:attrNameLst>
                                          <p:attrName>ppt_w</p:attrName>
                                        </p:attrNameLst>
                                      </p:cBhvr>
                                      <p:tavLst>
                                        <p:tav tm="0">
                                          <p:val>
                                            <p:fltVal val="0"/>
                                          </p:val>
                                        </p:tav>
                                        <p:tav tm="100000">
                                          <p:val>
                                            <p:strVal val="#ppt_w"/>
                                          </p:val>
                                        </p:tav>
                                      </p:tavLst>
                                    </p:anim>
                                    <p:anim calcmode="lin" valueType="num">
                                      <p:cBhvr>
                                        <p:cTn id="19" dur="1000" fill="hold"/>
                                        <p:tgtEl>
                                          <p:spTgt spid="171"/>
                                        </p:tgtEl>
                                        <p:attrNameLst>
                                          <p:attrName>ppt_h</p:attrName>
                                        </p:attrNameLst>
                                      </p:cBhvr>
                                      <p:tavLst>
                                        <p:tav tm="0">
                                          <p:val>
                                            <p:fltVal val="0"/>
                                          </p:val>
                                        </p:tav>
                                        <p:tav tm="100000">
                                          <p:val>
                                            <p:strVal val="#ppt_h"/>
                                          </p:val>
                                        </p:tav>
                                      </p:tavLst>
                                    </p:anim>
                                    <p:anim calcmode="lin" valueType="num">
                                      <p:cBhvr>
                                        <p:cTn id="20" dur="1000" fill="hold"/>
                                        <p:tgtEl>
                                          <p:spTgt spid="171"/>
                                        </p:tgtEl>
                                        <p:attrNameLst>
                                          <p:attrName>style.rotation</p:attrName>
                                        </p:attrNameLst>
                                      </p:cBhvr>
                                      <p:tavLst>
                                        <p:tav tm="0">
                                          <p:val>
                                            <p:fltVal val="90"/>
                                          </p:val>
                                        </p:tav>
                                        <p:tav tm="100000">
                                          <p:val>
                                            <p:fltVal val="0"/>
                                          </p:val>
                                        </p:tav>
                                      </p:tavLst>
                                    </p:anim>
                                    <p:animEffect transition="in" filter="fade">
                                      <p:cBhvr>
                                        <p:cTn id="21" dur="1000"/>
                                        <p:tgtEl>
                                          <p:spTgt spid="171"/>
                                        </p:tgtEl>
                                      </p:cBhvr>
                                    </p:animEffect>
                                  </p:childTnLst>
                                </p:cTn>
                              </p:par>
                              <p:par>
                                <p:cTn id="22" presetID="31" presetClass="entr" presetSubtype="0" fill="hold" nodeType="withEffect">
                                  <p:stCondLst>
                                    <p:cond delay="500"/>
                                  </p:stCondLst>
                                  <p:childTnLst>
                                    <p:set>
                                      <p:cBhvr>
                                        <p:cTn id="23" dur="1" fill="hold">
                                          <p:stCondLst>
                                            <p:cond delay="0"/>
                                          </p:stCondLst>
                                        </p:cTn>
                                        <p:tgtEl>
                                          <p:spTgt spid="122"/>
                                        </p:tgtEl>
                                        <p:attrNameLst>
                                          <p:attrName>style.visibility</p:attrName>
                                        </p:attrNameLst>
                                      </p:cBhvr>
                                      <p:to>
                                        <p:strVal val="visible"/>
                                      </p:to>
                                    </p:set>
                                    <p:anim calcmode="lin" valueType="num">
                                      <p:cBhvr>
                                        <p:cTn id="24" dur="1000" fill="hold"/>
                                        <p:tgtEl>
                                          <p:spTgt spid="122"/>
                                        </p:tgtEl>
                                        <p:attrNameLst>
                                          <p:attrName>ppt_w</p:attrName>
                                        </p:attrNameLst>
                                      </p:cBhvr>
                                      <p:tavLst>
                                        <p:tav tm="0">
                                          <p:val>
                                            <p:fltVal val="0"/>
                                          </p:val>
                                        </p:tav>
                                        <p:tav tm="100000">
                                          <p:val>
                                            <p:strVal val="#ppt_w"/>
                                          </p:val>
                                        </p:tav>
                                      </p:tavLst>
                                    </p:anim>
                                    <p:anim calcmode="lin" valueType="num">
                                      <p:cBhvr>
                                        <p:cTn id="25" dur="1000" fill="hold"/>
                                        <p:tgtEl>
                                          <p:spTgt spid="122"/>
                                        </p:tgtEl>
                                        <p:attrNameLst>
                                          <p:attrName>ppt_h</p:attrName>
                                        </p:attrNameLst>
                                      </p:cBhvr>
                                      <p:tavLst>
                                        <p:tav tm="0">
                                          <p:val>
                                            <p:fltVal val="0"/>
                                          </p:val>
                                        </p:tav>
                                        <p:tav tm="100000">
                                          <p:val>
                                            <p:strVal val="#ppt_h"/>
                                          </p:val>
                                        </p:tav>
                                      </p:tavLst>
                                    </p:anim>
                                    <p:anim calcmode="lin" valueType="num">
                                      <p:cBhvr>
                                        <p:cTn id="26" dur="1000" fill="hold"/>
                                        <p:tgtEl>
                                          <p:spTgt spid="122"/>
                                        </p:tgtEl>
                                        <p:attrNameLst>
                                          <p:attrName>style.rotation</p:attrName>
                                        </p:attrNameLst>
                                      </p:cBhvr>
                                      <p:tavLst>
                                        <p:tav tm="0">
                                          <p:val>
                                            <p:fltVal val="90"/>
                                          </p:val>
                                        </p:tav>
                                        <p:tav tm="100000">
                                          <p:val>
                                            <p:fltVal val="0"/>
                                          </p:val>
                                        </p:tav>
                                      </p:tavLst>
                                    </p:anim>
                                    <p:animEffect transition="in" filter="fade">
                                      <p:cBhvr>
                                        <p:cTn id="27" dur="1000"/>
                                        <p:tgtEl>
                                          <p:spTgt spid="122"/>
                                        </p:tgtEl>
                                      </p:cBhvr>
                                    </p:animEffect>
                                  </p:childTnLst>
                                </p:cTn>
                              </p:par>
                              <p:par>
                                <p:cTn id="28" presetID="31" presetClass="entr" presetSubtype="0" fill="hold" nodeType="withEffect">
                                  <p:stCondLst>
                                    <p:cond delay="500"/>
                                  </p:stCondLst>
                                  <p:childTnLst>
                                    <p:set>
                                      <p:cBhvr>
                                        <p:cTn id="29" dur="1" fill="hold">
                                          <p:stCondLst>
                                            <p:cond delay="0"/>
                                          </p:stCondLst>
                                        </p:cTn>
                                        <p:tgtEl>
                                          <p:spTgt spid="176"/>
                                        </p:tgtEl>
                                        <p:attrNameLst>
                                          <p:attrName>style.visibility</p:attrName>
                                        </p:attrNameLst>
                                      </p:cBhvr>
                                      <p:to>
                                        <p:strVal val="visible"/>
                                      </p:to>
                                    </p:set>
                                    <p:anim calcmode="lin" valueType="num">
                                      <p:cBhvr>
                                        <p:cTn id="30" dur="1000" fill="hold"/>
                                        <p:tgtEl>
                                          <p:spTgt spid="176"/>
                                        </p:tgtEl>
                                        <p:attrNameLst>
                                          <p:attrName>ppt_w</p:attrName>
                                        </p:attrNameLst>
                                      </p:cBhvr>
                                      <p:tavLst>
                                        <p:tav tm="0">
                                          <p:val>
                                            <p:fltVal val="0"/>
                                          </p:val>
                                        </p:tav>
                                        <p:tav tm="100000">
                                          <p:val>
                                            <p:strVal val="#ppt_w"/>
                                          </p:val>
                                        </p:tav>
                                      </p:tavLst>
                                    </p:anim>
                                    <p:anim calcmode="lin" valueType="num">
                                      <p:cBhvr>
                                        <p:cTn id="31" dur="1000" fill="hold"/>
                                        <p:tgtEl>
                                          <p:spTgt spid="176"/>
                                        </p:tgtEl>
                                        <p:attrNameLst>
                                          <p:attrName>ppt_h</p:attrName>
                                        </p:attrNameLst>
                                      </p:cBhvr>
                                      <p:tavLst>
                                        <p:tav tm="0">
                                          <p:val>
                                            <p:fltVal val="0"/>
                                          </p:val>
                                        </p:tav>
                                        <p:tav tm="100000">
                                          <p:val>
                                            <p:strVal val="#ppt_h"/>
                                          </p:val>
                                        </p:tav>
                                      </p:tavLst>
                                    </p:anim>
                                    <p:anim calcmode="lin" valueType="num">
                                      <p:cBhvr>
                                        <p:cTn id="32" dur="1000" fill="hold"/>
                                        <p:tgtEl>
                                          <p:spTgt spid="176"/>
                                        </p:tgtEl>
                                        <p:attrNameLst>
                                          <p:attrName>style.rotation</p:attrName>
                                        </p:attrNameLst>
                                      </p:cBhvr>
                                      <p:tavLst>
                                        <p:tav tm="0">
                                          <p:val>
                                            <p:fltVal val="90"/>
                                          </p:val>
                                        </p:tav>
                                        <p:tav tm="100000">
                                          <p:val>
                                            <p:fltVal val="0"/>
                                          </p:val>
                                        </p:tav>
                                      </p:tavLst>
                                    </p:anim>
                                    <p:animEffect transition="in" filter="fade">
                                      <p:cBhvr>
                                        <p:cTn id="33" dur="1000"/>
                                        <p:tgtEl>
                                          <p:spTgt spid="176"/>
                                        </p:tgtEl>
                                      </p:cBhvr>
                                    </p:animEffect>
                                  </p:childTnLst>
                                </p:cTn>
                              </p:par>
                              <p:par>
                                <p:cTn id="34" presetID="31" presetClass="entr" presetSubtype="0" fill="hold" nodeType="withEffect">
                                  <p:stCondLst>
                                    <p:cond delay="500"/>
                                  </p:stCondLst>
                                  <p:childTnLst>
                                    <p:set>
                                      <p:cBhvr>
                                        <p:cTn id="35" dur="1" fill="hold">
                                          <p:stCondLst>
                                            <p:cond delay="0"/>
                                          </p:stCondLst>
                                        </p:cTn>
                                        <p:tgtEl>
                                          <p:spTgt spid="188"/>
                                        </p:tgtEl>
                                        <p:attrNameLst>
                                          <p:attrName>style.visibility</p:attrName>
                                        </p:attrNameLst>
                                      </p:cBhvr>
                                      <p:to>
                                        <p:strVal val="visible"/>
                                      </p:to>
                                    </p:set>
                                    <p:anim calcmode="lin" valueType="num">
                                      <p:cBhvr>
                                        <p:cTn id="36" dur="1000" fill="hold"/>
                                        <p:tgtEl>
                                          <p:spTgt spid="188"/>
                                        </p:tgtEl>
                                        <p:attrNameLst>
                                          <p:attrName>ppt_w</p:attrName>
                                        </p:attrNameLst>
                                      </p:cBhvr>
                                      <p:tavLst>
                                        <p:tav tm="0">
                                          <p:val>
                                            <p:fltVal val="0"/>
                                          </p:val>
                                        </p:tav>
                                        <p:tav tm="100000">
                                          <p:val>
                                            <p:strVal val="#ppt_w"/>
                                          </p:val>
                                        </p:tav>
                                      </p:tavLst>
                                    </p:anim>
                                    <p:anim calcmode="lin" valueType="num">
                                      <p:cBhvr>
                                        <p:cTn id="37" dur="1000" fill="hold"/>
                                        <p:tgtEl>
                                          <p:spTgt spid="188"/>
                                        </p:tgtEl>
                                        <p:attrNameLst>
                                          <p:attrName>ppt_h</p:attrName>
                                        </p:attrNameLst>
                                      </p:cBhvr>
                                      <p:tavLst>
                                        <p:tav tm="0">
                                          <p:val>
                                            <p:fltVal val="0"/>
                                          </p:val>
                                        </p:tav>
                                        <p:tav tm="100000">
                                          <p:val>
                                            <p:strVal val="#ppt_h"/>
                                          </p:val>
                                        </p:tav>
                                      </p:tavLst>
                                    </p:anim>
                                    <p:anim calcmode="lin" valueType="num">
                                      <p:cBhvr>
                                        <p:cTn id="38" dur="1000" fill="hold"/>
                                        <p:tgtEl>
                                          <p:spTgt spid="188"/>
                                        </p:tgtEl>
                                        <p:attrNameLst>
                                          <p:attrName>style.rotation</p:attrName>
                                        </p:attrNameLst>
                                      </p:cBhvr>
                                      <p:tavLst>
                                        <p:tav tm="0">
                                          <p:val>
                                            <p:fltVal val="90"/>
                                          </p:val>
                                        </p:tav>
                                        <p:tav tm="100000">
                                          <p:val>
                                            <p:fltVal val="0"/>
                                          </p:val>
                                        </p:tav>
                                      </p:tavLst>
                                    </p:anim>
                                    <p:animEffect transition="in" filter="fade">
                                      <p:cBhvr>
                                        <p:cTn id="39" dur="1000"/>
                                        <p:tgtEl>
                                          <p:spTgt spid="188"/>
                                        </p:tgtEl>
                                      </p:cBhvr>
                                    </p:animEffect>
                                  </p:childTnLst>
                                </p:cTn>
                              </p:par>
                              <p:par>
                                <p:cTn id="40" presetID="31" presetClass="entr" presetSubtype="0" fill="hold" nodeType="withEffect">
                                  <p:stCondLst>
                                    <p:cond delay="500"/>
                                  </p:stCondLst>
                                  <p:childTnLst>
                                    <p:set>
                                      <p:cBhvr>
                                        <p:cTn id="41" dur="1" fill="hold">
                                          <p:stCondLst>
                                            <p:cond delay="0"/>
                                          </p:stCondLst>
                                        </p:cTn>
                                        <p:tgtEl>
                                          <p:spTgt spid="81"/>
                                        </p:tgtEl>
                                        <p:attrNameLst>
                                          <p:attrName>style.visibility</p:attrName>
                                        </p:attrNameLst>
                                      </p:cBhvr>
                                      <p:to>
                                        <p:strVal val="visible"/>
                                      </p:to>
                                    </p:set>
                                    <p:anim calcmode="lin" valueType="num">
                                      <p:cBhvr>
                                        <p:cTn id="42" dur="1000" fill="hold"/>
                                        <p:tgtEl>
                                          <p:spTgt spid="81"/>
                                        </p:tgtEl>
                                        <p:attrNameLst>
                                          <p:attrName>ppt_w</p:attrName>
                                        </p:attrNameLst>
                                      </p:cBhvr>
                                      <p:tavLst>
                                        <p:tav tm="0">
                                          <p:val>
                                            <p:fltVal val="0"/>
                                          </p:val>
                                        </p:tav>
                                        <p:tav tm="100000">
                                          <p:val>
                                            <p:strVal val="#ppt_w"/>
                                          </p:val>
                                        </p:tav>
                                      </p:tavLst>
                                    </p:anim>
                                    <p:anim calcmode="lin" valueType="num">
                                      <p:cBhvr>
                                        <p:cTn id="43" dur="1000" fill="hold"/>
                                        <p:tgtEl>
                                          <p:spTgt spid="81"/>
                                        </p:tgtEl>
                                        <p:attrNameLst>
                                          <p:attrName>ppt_h</p:attrName>
                                        </p:attrNameLst>
                                      </p:cBhvr>
                                      <p:tavLst>
                                        <p:tav tm="0">
                                          <p:val>
                                            <p:fltVal val="0"/>
                                          </p:val>
                                        </p:tav>
                                        <p:tav tm="100000">
                                          <p:val>
                                            <p:strVal val="#ppt_h"/>
                                          </p:val>
                                        </p:tav>
                                      </p:tavLst>
                                    </p:anim>
                                    <p:anim calcmode="lin" valueType="num">
                                      <p:cBhvr>
                                        <p:cTn id="44" dur="1000" fill="hold"/>
                                        <p:tgtEl>
                                          <p:spTgt spid="81"/>
                                        </p:tgtEl>
                                        <p:attrNameLst>
                                          <p:attrName>style.rotation</p:attrName>
                                        </p:attrNameLst>
                                      </p:cBhvr>
                                      <p:tavLst>
                                        <p:tav tm="0">
                                          <p:val>
                                            <p:fltVal val="90"/>
                                          </p:val>
                                        </p:tav>
                                        <p:tav tm="100000">
                                          <p:val>
                                            <p:fltVal val="0"/>
                                          </p:val>
                                        </p:tav>
                                      </p:tavLst>
                                    </p:anim>
                                    <p:animEffect transition="in" filter="fade">
                                      <p:cBhvr>
                                        <p:cTn id="45" dur="1000"/>
                                        <p:tgtEl>
                                          <p:spTgt spid="81"/>
                                        </p:tgtEl>
                                      </p:cBhvr>
                                    </p:animEffect>
                                  </p:childTnLst>
                                </p:cTn>
                              </p:par>
                              <p:par>
                                <p:cTn id="46" presetID="31" presetClass="entr" presetSubtype="0" fill="hold" nodeType="withEffect">
                                  <p:stCondLst>
                                    <p:cond delay="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1000" fill="hold"/>
                                        <p:tgtEl>
                                          <p:spTgt spid="84"/>
                                        </p:tgtEl>
                                        <p:attrNameLst>
                                          <p:attrName>ppt_w</p:attrName>
                                        </p:attrNameLst>
                                      </p:cBhvr>
                                      <p:tavLst>
                                        <p:tav tm="0">
                                          <p:val>
                                            <p:fltVal val="0"/>
                                          </p:val>
                                        </p:tav>
                                        <p:tav tm="100000">
                                          <p:val>
                                            <p:strVal val="#ppt_w"/>
                                          </p:val>
                                        </p:tav>
                                      </p:tavLst>
                                    </p:anim>
                                    <p:anim calcmode="lin" valueType="num">
                                      <p:cBhvr>
                                        <p:cTn id="49" dur="1000" fill="hold"/>
                                        <p:tgtEl>
                                          <p:spTgt spid="84"/>
                                        </p:tgtEl>
                                        <p:attrNameLst>
                                          <p:attrName>ppt_h</p:attrName>
                                        </p:attrNameLst>
                                      </p:cBhvr>
                                      <p:tavLst>
                                        <p:tav tm="0">
                                          <p:val>
                                            <p:fltVal val="0"/>
                                          </p:val>
                                        </p:tav>
                                        <p:tav tm="100000">
                                          <p:val>
                                            <p:strVal val="#ppt_h"/>
                                          </p:val>
                                        </p:tav>
                                      </p:tavLst>
                                    </p:anim>
                                    <p:anim calcmode="lin" valueType="num">
                                      <p:cBhvr>
                                        <p:cTn id="50" dur="1000" fill="hold"/>
                                        <p:tgtEl>
                                          <p:spTgt spid="84"/>
                                        </p:tgtEl>
                                        <p:attrNameLst>
                                          <p:attrName>style.rotation</p:attrName>
                                        </p:attrNameLst>
                                      </p:cBhvr>
                                      <p:tavLst>
                                        <p:tav tm="0">
                                          <p:val>
                                            <p:fltVal val="90"/>
                                          </p:val>
                                        </p:tav>
                                        <p:tav tm="100000">
                                          <p:val>
                                            <p:fltVal val="0"/>
                                          </p:val>
                                        </p:tav>
                                      </p:tavLst>
                                    </p:anim>
                                    <p:animEffect transition="in" filter="fade">
                                      <p:cBhvr>
                                        <p:cTn id="51" dur="1000"/>
                                        <p:tgtEl>
                                          <p:spTgt spid="84"/>
                                        </p:tgtEl>
                                      </p:cBhvr>
                                    </p:animEffect>
                                  </p:childTnLst>
                                </p:cTn>
                              </p:par>
                              <p:par>
                                <p:cTn id="52" presetID="31" presetClass="entr" presetSubtype="0" fill="hold" nodeType="withEffect">
                                  <p:stCondLst>
                                    <p:cond delay="50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1000" fill="hold"/>
                                        <p:tgtEl>
                                          <p:spTgt spid="167"/>
                                        </p:tgtEl>
                                        <p:attrNameLst>
                                          <p:attrName>ppt_w</p:attrName>
                                        </p:attrNameLst>
                                      </p:cBhvr>
                                      <p:tavLst>
                                        <p:tav tm="0">
                                          <p:val>
                                            <p:fltVal val="0"/>
                                          </p:val>
                                        </p:tav>
                                        <p:tav tm="100000">
                                          <p:val>
                                            <p:strVal val="#ppt_w"/>
                                          </p:val>
                                        </p:tav>
                                      </p:tavLst>
                                    </p:anim>
                                    <p:anim calcmode="lin" valueType="num">
                                      <p:cBhvr>
                                        <p:cTn id="55" dur="1000" fill="hold"/>
                                        <p:tgtEl>
                                          <p:spTgt spid="167"/>
                                        </p:tgtEl>
                                        <p:attrNameLst>
                                          <p:attrName>ppt_h</p:attrName>
                                        </p:attrNameLst>
                                      </p:cBhvr>
                                      <p:tavLst>
                                        <p:tav tm="0">
                                          <p:val>
                                            <p:fltVal val="0"/>
                                          </p:val>
                                        </p:tav>
                                        <p:tav tm="100000">
                                          <p:val>
                                            <p:strVal val="#ppt_h"/>
                                          </p:val>
                                        </p:tav>
                                      </p:tavLst>
                                    </p:anim>
                                    <p:anim calcmode="lin" valueType="num">
                                      <p:cBhvr>
                                        <p:cTn id="56" dur="1000" fill="hold"/>
                                        <p:tgtEl>
                                          <p:spTgt spid="167"/>
                                        </p:tgtEl>
                                        <p:attrNameLst>
                                          <p:attrName>style.rotation</p:attrName>
                                        </p:attrNameLst>
                                      </p:cBhvr>
                                      <p:tavLst>
                                        <p:tav tm="0">
                                          <p:val>
                                            <p:fltVal val="90"/>
                                          </p:val>
                                        </p:tav>
                                        <p:tav tm="100000">
                                          <p:val>
                                            <p:fltVal val="0"/>
                                          </p:val>
                                        </p:tav>
                                      </p:tavLst>
                                    </p:anim>
                                    <p:animEffect transition="in" filter="fade">
                                      <p:cBhvr>
                                        <p:cTn id="57" dur="1000"/>
                                        <p:tgtEl>
                                          <p:spTgt spid="167"/>
                                        </p:tgtEl>
                                      </p:cBhvr>
                                    </p:animEffect>
                                  </p:childTnLst>
                                </p:cTn>
                              </p:par>
                              <p:par>
                                <p:cTn id="58" presetID="31" presetClass="entr" presetSubtype="0" fill="hold" nodeType="withEffect">
                                  <p:stCondLst>
                                    <p:cond delay="5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1000" fill="hold"/>
                                        <p:tgtEl>
                                          <p:spTgt spid="59"/>
                                        </p:tgtEl>
                                        <p:attrNameLst>
                                          <p:attrName>ppt_w</p:attrName>
                                        </p:attrNameLst>
                                      </p:cBhvr>
                                      <p:tavLst>
                                        <p:tav tm="0">
                                          <p:val>
                                            <p:fltVal val="0"/>
                                          </p:val>
                                        </p:tav>
                                        <p:tav tm="100000">
                                          <p:val>
                                            <p:strVal val="#ppt_w"/>
                                          </p:val>
                                        </p:tav>
                                      </p:tavLst>
                                    </p:anim>
                                    <p:anim calcmode="lin" valueType="num">
                                      <p:cBhvr>
                                        <p:cTn id="61" dur="1000" fill="hold"/>
                                        <p:tgtEl>
                                          <p:spTgt spid="59"/>
                                        </p:tgtEl>
                                        <p:attrNameLst>
                                          <p:attrName>ppt_h</p:attrName>
                                        </p:attrNameLst>
                                      </p:cBhvr>
                                      <p:tavLst>
                                        <p:tav tm="0">
                                          <p:val>
                                            <p:fltVal val="0"/>
                                          </p:val>
                                        </p:tav>
                                        <p:tav tm="100000">
                                          <p:val>
                                            <p:strVal val="#ppt_h"/>
                                          </p:val>
                                        </p:tav>
                                      </p:tavLst>
                                    </p:anim>
                                    <p:anim calcmode="lin" valueType="num">
                                      <p:cBhvr>
                                        <p:cTn id="62" dur="1000" fill="hold"/>
                                        <p:tgtEl>
                                          <p:spTgt spid="59"/>
                                        </p:tgtEl>
                                        <p:attrNameLst>
                                          <p:attrName>style.rotation</p:attrName>
                                        </p:attrNameLst>
                                      </p:cBhvr>
                                      <p:tavLst>
                                        <p:tav tm="0">
                                          <p:val>
                                            <p:fltVal val="90"/>
                                          </p:val>
                                        </p:tav>
                                        <p:tav tm="100000">
                                          <p:val>
                                            <p:fltVal val="0"/>
                                          </p:val>
                                        </p:tav>
                                      </p:tavLst>
                                    </p:anim>
                                    <p:animEffect transition="in" filter="fade">
                                      <p:cBhvr>
                                        <p:cTn id="63" dur="1000"/>
                                        <p:tgtEl>
                                          <p:spTgt spid="59"/>
                                        </p:tgtEl>
                                      </p:cBhvr>
                                    </p:animEffect>
                                  </p:childTnLst>
                                </p:cTn>
                              </p:par>
                              <p:par>
                                <p:cTn id="64" presetID="31" presetClass="entr" presetSubtype="0" fill="hold" nodeType="withEffect">
                                  <p:stCondLst>
                                    <p:cond delay="500"/>
                                  </p:stCondLst>
                                  <p:childTnLst>
                                    <p:set>
                                      <p:cBhvr>
                                        <p:cTn id="65" dur="1" fill="hold">
                                          <p:stCondLst>
                                            <p:cond delay="0"/>
                                          </p:stCondLst>
                                        </p:cTn>
                                        <p:tgtEl>
                                          <p:spTgt spid="126"/>
                                        </p:tgtEl>
                                        <p:attrNameLst>
                                          <p:attrName>style.visibility</p:attrName>
                                        </p:attrNameLst>
                                      </p:cBhvr>
                                      <p:to>
                                        <p:strVal val="visible"/>
                                      </p:to>
                                    </p:set>
                                    <p:anim calcmode="lin" valueType="num">
                                      <p:cBhvr>
                                        <p:cTn id="66" dur="1000" fill="hold"/>
                                        <p:tgtEl>
                                          <p:spTgt spid="126"/>
                                        </p:tgtEl>
                                        <p:attrNameLst>
                                          <p:attrName>ppt_w</p:attrName>
                                        </p:attrNameLst>
                                      </p:cBhvr>
                                      <p:tavLst>
                                        <p:tav tm="0">
                                          <p:val>
                                            <p:fltVal val="0"/>
                                          </p:val>
                                        </p:tav>
                                        <p:tav tm="100000">
                                          <p:val>
                                            <p:strVal val="#ppt_w"/>
                                          </p:val>
                                        </p:tav>
                                      </p:tavLst>
                                    </p:anim>
                                    <p:anim calcmode="lin" valueType="num">
                                      <p:cBhvr>
                                        <p:cTn id="67" dur="1000" fill="hold"/>
                                        <p:tgtEl>
                                          <p:spTgt spid="126"/>
                                        </p:tgtEl>
                                        <p:attrNameLst>
                                          <p:attrName>ppt_h</p:attrName>
                                        </p:attrNameLst>
                                      </p:cBhvr>
                                      <p:tavLst>
                                        <p:tav tm="0">
                                          <p:val>
                                            <p:fltVal val="0"/>
                                          </p:val>
                                        </p:tav>
                                        <p:tav tm="100000">
                                          <p:val>
                                            <p:strVal val="#ppt_h"/>
                                          </p:val>
                                        </p:tav>
                                      </p:tavLst>
                                    </p:anim>
                                    <p:anim calcmode="lin" valueType="num">
                                      <p:cBhvr>
                                        <p:cTn id="68" dur="1000" fill="hold"/>
                                        <p:tgtEl>
                                          <p:spTgt spid="126"/>
                                        </p:tgtEl>
                                        <p:attrNameLst>
                                          <p:attrName>style.rotation</p:attrName>
                                        </p:attrNameLst>
                                      </p:cBhvr>
                                      <p:tavLst>
                                        <p:tav tm="0">
                                          <p:val>
                                            <p:fltVal val="90"/>
                                          </p:val>
                                        </p:tav>
                                        <p:tav tm="100000">
                                          <p:val>
                                            <p:fltVal val="0"/>
                                          </p:val>
                                        </p:tav>
                                      </p:tavLst>
                                    </p:anim>
                                    <p:animEffect transition="in" filter="fade">
                                      <p:cBhvr>
                                        <p:cTn id="69" dur="1000"/>
                                        <p:tgtEl>
                                          <p:spTgt spid="126"/>
                                        </p:tgtEl>
                                      </p:cBhvr>
                                    </p:animEffect>
                                  </p:childTnLst>
                                </p:cTn>
                              </p:par>
                              <p:par>
                                <p:cTn id="70" presetID="31" presetClass="entr" presetSubtype="0" fill="hold" nodeType="withEffect">
                                  <p:stCondLst>
                                    <p:cond delay="500"/>
                                  </p:stCondLst>
                                  <p:childTnLst>
                                    <p:set>
                                      <p:cBhvr>
                                        <p:cTn id="71" dur="1" fill="hold">
                                          <p:stCondLst>
                                            <p:cond delay="0"/>
                                          </p:stCondLst>
                                        </p:cTn>
                                        <p:tgtEl>
                                          <p:spTgt spid="66"/>
                                        </p:tgtEl>
                                        <p:attrNameLst>
                                          <p:attrName>style.visibility</p:attrName>
                                        </p:attrNameLst>
                                      </p:cBhvr>
                                      <p:to>
                                        <p:strVal val="visible"/>
                                      </p:to>
                                    </p:set>
                                    <p:anim calcmode="lin" valueType="num">
                                      <p:cBhvr>
                                        <p:cTn id="72" dur="1000" fill="hold"/>
                                        <p:tgtEl>
                                          <p:spTgt spid="66"/>
                                        </p:tgtEl>
                                        <p:attrNameLst>
                                          <p:attrName>ppt_w</p:attrName>
                                        </p:attrNameLst>
                                      </p:cBhvr>
                                      <p:tavLst>
                                        <p:tav tm="0">
                                          <p:val>
                                            <p:fltVal val="0"/>
                                          </p:val>
                                        </p:tav>
                                        <p:tav tm="100000">
                                          <p:val>
                                            <p:strVal val="#ppt_w"/>
                                          </p:val>
                                        </p:tav>
                                      </p:tavLst>
                                    </p:anim>
                                    <p:anim calcmode="lin" valueType="num">
                                      <p:cBhvr>
                                        <p:cTn id="73" dur="1000" fill="hold"/>
                                        <p:tgtEl>
                                          <p:spTgt spid="66"/>
                                        </p:tgtEl>
                                        <p:attrNameLst>
                                          <p:attrName>ppt_h</p:attrName>
                                        </p:attrNameLst>
                                      </p:cBhvr>
                                      <p:tavLst>
                                        <p:tav tm="0">
                                          <p:val>
                                            <p:fltVal val="0"/>
                                          </p:val>
                                        </p:tav>
                                        <p:tav tm="100000">
                                          <p:val>
                                            <p:strVal val="#ppt_h"/>
                                          </p:val>
                                        </p:tav>
                                      </p:tavLst>
                                    </p:anim>
                                    <p:anim calcmode="lin" valueType="num">
                                      <p:cBhvr>
                                        <p:cTn id="74" dur="1000" fill="hold"/>
                                        <p:tgtEl>
                                          <p:spTgt spid="66"/>
                                        </p:tgtEl>
                                        <p:attrNameLst>
                                          <p:attrName>style.rotation</p:attrName>
                                        </p:attrNameLst>
                                      </p:cBhvr>
                                      <p:tavLst>
                                        <p:tav tm="0">
                                          <p:val>
                                            <p:fltVal val="90"/>
                                          </p:val>
                                        </p:tav>
                                        <p:tav tm="100000">
                                          <p:val>
                                            <p:fltVal val="0"/>
                                          </p:val>
                                        </p:tav>
                                      </p:tavLst>
                                    </p:anim>
                                    <p:animEffect transition="in" filter="fade">
                                      <p:cBhvr>
                                        <p:cTn id="75" dur="1000"/>
                                        <p:tgtEl>
                                          <p:spTgt spid="66"/>
                                        </p:tgtEl>
                                      </p:cBhvr>
                                    </p:animEffect>
                                  </p:childTnLst>
                                </p:cTn>
                              </p:par>
                              <p:par>
                                <p:cTn id="76" presetID="31" presetClass="entr" presetSubtype="0" fill="hold" nodeType="withEffect">
                                  <p:stCondLst>
                                    <p:cond delay="500"/>
                                  </p:stCondLst>
                                  <p:childTnLst>
                                    <p:set>
                                      <p:cBhvr>
                                        <p:cTn id="77" dur="1" fill="hold">
                                          <p:stCondLst>
                                            <p:cond delay="0"/>
                                          </p:stCondLst>
                                        </p:cTn>
                                        <p:tgtEl>
                                          <p:spTgt spid="73"/>
                                        </p:tgtEl>
                                        <p:attrNameLst>
                                          <p:attrName>style.visibility</p:attrName>
                                        </p:attrNameLst>
                                      </p:cBhvr>
                                      <p:to>
                                        <p:strVal val="visible"/>
                                      </p:to>
                                    </p:set>
                                    <p:anim calcmode="lin" valueType="num">
                                      <p:cBhvr>
                                        <p:cTn id="78" dur="1000" fill="hold"/>
                                        <p:tgtEl>
                                          <p:spTgt spid="73"/>
                                        </p:tgtEl>
                                        <p:attrNameLst>
                                          <p:attrName>ppt_w</p:attrName>
                                        </p:attrNameLst>
                                      </p:cBhvr>
                                      <p:tavLst>
                                        <p:tav tm="0">
                                          <p:val>
                                            <p:fltVal val="0"/>
                                          </p:val>
                                        </p:tav>
                                        <p:tav tm="100000">
                                          <p:val>
                                            <p:strVal val="#ppt_w"/>
                                          </p:val>
                                        </p:tav>
                                      </p:tavLst>
                                    </p:anim>
                                    <p:anim calcmode="lin" valueType="num">
                                      <p:cBhvr>
                                        <p:cTn id="79" dur="1000" fill="hold"/>
                                        <p:tgtEl>
                                          <p:spTgt spid="73"/>
                                        </p:tgtEl>
                                        <p:attrNameLst>
                                          <p:attrName>ppt_h</p:attrName>
                                        </p:attrNameLst>
                                      </p:cBhvr>
                                      <p:tavLst>
                                        <p:tav tm="0">
                                          <p:val>
                                            <p:fltVal val="0"/>
                                          </p:val>
                                        </p:tav>
                                        <p:tav tm="100000">
                                          <p:val>
                                            <p:strVal val="#ppt_h"/>
                                          </p:val>
                                        </p:tav>
                                      </p:tavLst>
                                    </p:anim>
                                    <p:anim calcmode="lin" valueType="num">
                                      <p:cBhvr>
                                        <p:cTn id="80" dur="1000" fill="hold"/>
                                        <p:tgtEl>
                                          <p:spTgt spid="73"/>
                                        </p:tgtEl>
                                        <p:attrNameLst>
                                          <p:attrName>style.rotation</p:attrName>
                                        </p:attrNameLst>
                                      </p:cBhvr>
                                      <p:tavLst>
                                        <p:tav tm="0">
                                          <p:val>
                                            <p:fltVal val="90"/>
                                          </p:val>
                                        </p:tav>
                                        <p:tav tm="100000">
                                          <p:val>
                                            <p:fltVal val="0"/>
                                          </p:val>
                                        </p:tav>
                                      </p:tavLst>
                                    </p:anim>
                                    <p:animEffect transition="in" filter="fade">
                                      <p:cBhvr>
                                        <p:cTn id="81" dur="1000"/>
                                        <p:tgtEl>
                                          <p:spTgt spid="7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6"/>
                                        </p:tgtEl>
                                        <p:attrNameLst>
                                          <p:attrName>style.visibility</p:attrName>
                                        </p:attrNameLst>
                                      </p:cBhvr>
                                      <p:to>
                                        <p:strVal val="visible"/>
                                      </p:to>
                                    </p:set>
                                    <p:anim calcmode="lin" valueType="num">
                                      <p:cBhvr>
                                        <p:cTn id="84" dur="1000" fill="hold"/>
                                        <p:tgtEl>
                                          <p:spTgt spid="146"/>
                                        </p:tgtEl>
                                        <p:attrNameLst>
                                          <p:attrName>ppt_w</p:attrName>
                                        </p:attrNameLst>
                                      </p:cBhvr>
                                      <p:tavLst>
                                        <p:tav tm="0">
                                          <p:val>
                                            <p:fltVal val="0"/>
                                          </p:val>
                                        </p:tav>
                                        <p:tav tm="100000">
                                          <p:val>
                                            <p:strVal val="#ppt_w"/>
                                          </p:val>
                                        </p:tav>
                                      </p:tavLst>
                                    </p:anim>
                                    <p:anim calcmode="lin" valueType="num">
                                      <p:cBhvr>
                                        <p:cTn id="85" dur="1000" fill="hold"/>
                                        <p:tgtEl>
                                          <p:spTgt spid="146"/>
                                        </p:tgtEl>
                                        <p:attrNameLst>
                                          <p:attrName>ppt_h</p:attrName>
                                        </p:attrNameLst>
                                      </p:cBhvr>
                                      <p:tavLst>
                                        <p:tav tm="0">
                                          <p:val>
                                            <p:fltVal val="0"/>
                                          </p:val>
                                        </p:tav>
                                        <p:tav tm="100000">
                                          <p:val>
                                            <p:strVal val="#ppt_h"/>
                                          </p:val>
                                        </p:tav>
                                      </p:tavLst>
                                    </p:anim>
                                    <p:anim calcmode="lin" valueType="num">
                                      <p:cBhvr>
                                        <p:cTn id="86" dur="1000" fill="hold"/>
                                        <p:tgtEl>
                                          <p:spTgt spid="146"/>
                                        </p:tgtEl>
                                        <p:attrNameLst>
                                          <p:attrName>style.rotation</p:attrName>
                                        </p:attrNameLst>
                                      </p:cBhvr>
                                      <p:tavLst>
                                        <p:tav tm="0">
                                          <p:val>
                                            <p:fltVal val="90"/>
                                          </p:val>
                                        </p:tav>
                                        <p:tav tm="100000">
                                          <p:val>
                                            <p:fltVal val="0"/>
                                          </p:val>
                                        </p:tav>
                                      </p:tavLst>
                                    </p:anim>
                                    <p:animEffect transition="in" filter="fade">
                                      <p:cBhvr>
                                        <p:cTn id="87" dur="1000"/>
                                        <p:tgtEl>
                                          <p:spTgt spid="146"/>
                                        </p:tgtEl>
                                      </p:cBhvr>
                                    </p:animEffect>
                                  </p:childTnLst>
                                </p:cTn>
                              </p:par>
                              <p:par>
                                <p:cTn id="88" presetID="31" presetClass="entr" presetSubtype="0" fill="hold" nodeType="withEffect">
                                  <p:stCondLst>
                                    <p:cond delay="500"/>
                                  </p:stCondLst>
                                  <p:childTnLst>
                                    <p:set>
                                      <p:cBhvr>
                                        <p:cTn id="89" dur="1" fill="hold">
                                          <p:stCondLst>
                                            <p:cond delay="0"/>
                                          </p:stCondLst>
                                        </p:cTn>
                                        <p:tgtEl>
                                          <p:spTgt spid="102"/>
                                        </p:tgtEl>
                                        <p:attrNameLst>
                                          <p:attrName>style.visibility</p:attrName>
                                        </p:attrNameLst>
                                      </p:cBhvr>
                                      <p:to>
                                        <p:strVal val="visible"/>
                                      </p:to>
                                    </p:set>
                                    <p:anim calcmode="lin" valueType="num">
                                      <p:cBhvr>
                                        <p:cTn id="90" dur="1000" fill="hold"/>
                                        <p:tgtEl>
                                          <p:spTgt spid="102"/>
                                        </p:tgtEl>
                                        <p:attrNameLst>
                                          <p:attrName>ppt_w</p:attrName>
                                        </p:attrNameLst>
                                      </p:cBhvr>
                                      <p:tavLst>
                                        <p:tav tm="0">
                                          <p:val>
                                            <p:fltVal val="0"/>
                                          </p:val>
                                        </p:tav>
                                        <p:tav tm="100000">
                                          <p:val>
                                            <p:strVal val="#ppt_w"/>
                                          </p:val>
                                        </p:tav>
                                      </p:tavLst>
                                    </p:anim>
                                    <p:anim calcmode="lin" valueType="num">
                                      <p:cBhvr>
                                        <p:cTn id="91" dur="1000" fill="hold"/>
                                        <p:tgtEl>
                                          <p:spTgt spid="102"/>
                                        </p:tgtEl>
                                        <p:attrNameLst>
                                          <p:attrName>ppt_h</p:attrName>
                                        </p:attrNameLst>
                                      </p:cBhvr>
                                      <p:tavLst>
                                        <p:tav tm="0">
                                          <p:val>
                                            <p:fltVal val="0"/>
                                          </p:val>
                                        </p:tav>
                                        <p:tav tm="100000">
                                          <p:val>
                                            <p:strVal val="#ppt_h"/>
                                          </p:val>
                                        </p:tav>
                                      </p:tavLst>
                                    </p:anim>
                                    <p:anim calcmode="lin" valueType="num">
                                      <p:cBhvr>
                                        <p:cTn id="92" dur="1000" fill="hold"/>
                                        <p:tgtEl>
                                          <p:spTgt spid="102"/>
                                        </p:tgtEl>
                                        <p:attrNameLst>
                                          <p:attrName>style.rotation</p:attrName>
                                        </p:attrNameLst>
                                      </p:cBhvr>
                                      <p:tavLst>
                                        <p:tav tm="0">
                                          <p:val>
                                            <p:fltVal val="90"/>
                                          </p:val>
                                        </p:tav>
                                        <p:tav tm="100000">
                                          <p:val>
                                            <p:fltVal val="0"/>
                                          </p:val>
                                        </p:tav>
                                      </p:tavLst>
                                    </p:anim>
                                    <p:animEffect transition="in" filter="fade">
                                      <p:cBhvr>
                                        <p:cTn id="93" dur="1000"/>
                                        <p:tgtEl>
                                          <p:spTgt spid="102"/>
                                        </p:tgtEl>
                                      </p:cBhvr>
                                    </p:animEffect>
                                  </p:childTnLst>
                                </p:cTn>
                              </p:par>
                              <p:par>
                                <p:cTn id="94" presetID="31" presetClass="entr" presetSubtype="0" fill="hold" nodeType="withEffect">
                                  <p:stCondLst>
                                    <p:cond delay="500"/>
                                  </p:stCondLst>
                                  <p:childTnLst>
                                    <p:set>
                                      <p:cBhvr>
                                        <p:cTn id="95" dur="1" fill="hold">
                                          <p:stCondLst>
                                            <p:cond delay="0"/>
                                          </p:stCondLst>
                                        </p:cTn>
                                        <p:tgtEl>
                                          <p:spTgt spid="76"/>
                                        </p:tgtEl>
                                        <p:attrNameLst>
                                          <p:attrName>style.visibility</p:attrName>
                                        </p:attrNameLst>
                                      </p:cBhvr>
                                      <p:to>
                                        <p:strVal val="visible"/>
                                      </p:to>
                                    </p:set>
                                    <p:anim calcmode="lin" valueType="num">
                                      <p:cBhvr>
                                        <p:cTn id="96" dur="1000" fill="hold"/>
                                        <p:tgtEl>
                                          <p:spTgt spid="76"/>
                                        </p:tgtEl>
                                        <p:attrNameLst>
                                          <p:attrName>ppt_w</p:attrName>
                                        </p:attrNameLst>
                                      </p:cBhvr>
                                      <p:tavLst>
                                        <p:tav tm="0">
                                          <p:val>
                                            <p:fltVal val="0"/>
                                          </p:val>
                                        </p:tav>
                                        <p:tav tm="100000">
                                          <p:val>
                                            <p:strVal val="#ppt_w"/>
                                          </p:val>
                                        </p:tav>
                                      </p:tavLst>
                                    </p:anim>
                                    <p:anim calcmode="lin" valueType="num">
                                      <p:cBhvr>
                                        <p:cTn id="97" dur="1000" fill="hold"/>
                                        <p:tgtEl>
                                          <p:spTgt spid="76"/>
                                        </p:tgtEl>
                                        <p:attrNameLst>
                                          <p:attrName>ppt_h</p:attrName>
                                        </p:attrNameLst>
                                      </p:cBhvr>
                                      <p:tavLst>
                                        <p:tav tm="0">
                                          <p:val>
                                            <p:fltVal val="0"/>
                                          </p:val>
                                        </p:tav>
                                        <p:tav tm="100000">
                                          <p:val>
                                            <p:strVal val="#ppt_h"/>
                                          </p:val>
                                        </p:tav>
                                      </p:tavLst>
                                    </p:anim>
                                    <p:anim calcmode="lin" valueType="num">
                                      <p:cBhvr>
                                        <p:cTn id="98" dur="1000" fill="hold"/>
                                        <p:tgtEl>
                                          <p:spTgt spid="76"/>
                                        </p:tgtEl>
                                        <p:attrNameLst>
                                          <p:attrName>style.rotation</p:attrName>
                                        </p:attrNameLst>
                                      </p:cBhvr>
                                      <p:tavLst>
                                        <p:tav tm="0">
                                          <p:val>
                                            <p:fltVal val="90"/>
                                          </p:val>
                                        </p:tav>
                                        <p:tav tm="100000">
                                          <p:val>
                                            <p:fltVal val="0"/>
                                          </p:val>
                                        </p:tav>
                                      </p:tavLst>
                                    </p:anim>
                                    <p:animEffect transition="in" filter="fade">
                                      <p:cBhvr>
                                        <p:cTn id="99" dur="1000"/>
                                        <p:tgtEl>
                                          <p:spTgt spid="7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0"/>
                                        </p:tgtEl>
                                        <p:attrNameLst>
                                          <p:attrName>style.visibility</p:attrName>
                                        </p:attrNameLst>
                                      </p:cBhvr>
                                      <p:to>
                                        <p:strVal val="visible"/>
                                      </p:to>
                                    </p:set>
                                    <p:anim calcmode="lin" valueType="num">
                                      <p:cBhvr>
                                        <p:cTn id="102" dur="1000" fill="hold"/>
                                        <p:tgtEl>
                                          <p:spTgt spid="160"/>
                                        </p:tgtEl>
                                        <p:attrNameLst>
                                          <p:attrName>ppt_w</p:attrName>
                                        </p:attrNameLst>
                                      </p:cBhvr>
                                      <p:tavLst>
                                        <p:tav tm="0">
                                          <p:val>
                                            <p:fltVal val="0"/>
                                          </p:val>
                                        </p:tav>
                                        <p:tav tm="100000">
                                          <p:val>
                                            <p:strVal val="#ppt_w"/>
                                          </p:val>
                                        </p:tav>
                                      </p:tavLst>
                                    </p:anim>
                                    <p:anim calcmode="lin" valueType="num">
                                      <p:cBhvr>
                                        <p:cTn id="103" dur="1000" fill="hold"/>
                                        <p:tgtEl>
                                          <p:spTgt spid="160"/>
                                        </p:tgtEl>
                                        <p:attrNameLst>
                                          <p:attrName>ppt_h</p:attrName>
                                        </p:attrNameLst>
                                      </p:cBhvr>
                                      <p:tavLst>
                                        <p:tav tm="0">
                                          <p:val>
                                            <p:fltVal val="0"/>
                                          </p:val>
                                        </p:tav>
                                        <p:tav tm="100000">
                                          <p:val>
                                            <p:strVal val="#ppt_h"/>
                                          </p:val>
                                        </p:tav>
                                      </p:tavLst>
                                    </p:anim>
                                    <p:anim calcmode="lin" valueType="num">
                                      <p:cBhvr>
                                        <p:cTn id="104" dur="1000" fill="hold"/>
                                        <p:tgtEl>
                                          <p:spTgt spid="160"/>
                                        </p:tgtEl>
                                        <p:attrNameLst>
                                          <p:attrName>style.rotation</p:attrName>
                                        </p:attrNameLst>
                                      </p:cBhvr>
                                      <p:tavLst>
                                        <p:tav tm="0">
                                          <p:val>
                                            <p:fltVal val="90"/>
                                          </p:val>
                                        </p:tav>
                                        <p:tav tm="100000">
                                          <p:val>
                                            <p:fltVal val="0"/>
                                          </p:val>
                                        </p:tav>
                                      </p:tavLst>
                                    </p:anim>
                                    <p:animEffect transition="in" filter="fade">
                                      <p:cBhvr>
                                        <p:cTn id="105" dur="1000"/>
                                        <p:tgtEl>
                                          <p:spTgt spid="160"/>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00"/>
                                        </p:tgtEl>
                                        <p:attrNameLst>
                                          <p:attrName>style.visibility</p:attrName>
                                        </p:attrNameLst>
                                      </p:cBhvr>
                                      <p:to>
                                        <p:strVal val="visible"/>
                                      </p:to>
                                    </p:set>
                                    <p:anim calcmode="lin" valueType="num">
                                      <p:cBhvr>
                                        <p:cTn id="108" dur="1000" fill="hold"/>
                                        <p:tgtEl>
                                          <p:spTgt spid="100"/>
                                        </p:tgtEl>
                                        <p:attrNameLst>
                                          <p:attrName>ppt_w</p:attrName>
                                        </p:attrNameLst>
                                      </p:cBhvr>
                                      <p:tavLst>
                                        <p:tav tm="0">
                                          <p:val>
                                            <p:fltVal val="0"/>
                                          </p:val>
                                        </p:tav>
                                        <p:tav tm="100000">
                                          <p:val>
                                            <p:strVal val="#ppt_w"/>
                                          </p:val>
                                        </p:tav>
                                      </p:tavLst>
                                    </p:anim>
                                    <p:anim calcmode="lin" valueType="num">
                                      <p:cBhvr>
                                        <p:cTn id="109" dur="1000" fill="hold"/>
                                        <p:tgtEl>
                                          <p:spTgt spid="100"/>
                                        </p:tgtEl>
                                        <p:attrNameLst>
                                          <p:attrName>ppt_h</p:attrName>
                                        </p:attrNameLst>
                                      </p:cBhvr>
                                      <p:tavLst>
                                        <p:tav tm="0">
                                          <p:val>
                                            <p:fltVal val="0"/>
                                          </p:val>
                                        </p:tav>
                                        <p:tav tm="100000">
                                          <p:val>
                                            <p:strVal val="#ppt_h"/>
                                          </p:val>
                                        </p:tav>
                                      </p:tavLst>
                                    </p:anim>
                                    <p:anim calcmode="lin" valueType="num">
                                      <p:cBhvr>
                                        <p:cTn id="110" dur="1000" fill="hold"/>
                                        <p:tgtEl>
                                          <p:spTgt spid="100"/>
                                        </p:tgtEl>
                                        <p:attrNameLst>
                                          <p:attrName>style.rotation</p:attrName>
                                        </p:attrNameLst>
                                      </p:cBhvr>
                                      <p:tavLst>
                                        <p:tav tm="0">
                                          <p:val>
                                            <p:fltVal val="90"/>
                                          </p:val>
                                        </p:tav>
                                        <p:tav tm="100000">
                                          <p:val>
                                            <p:fltVal val="0"/>
                                          </p:val>
                                        </p:tav>
                                      </p:tavLst>
                                    </p:anim>
                                    <p:animEffect transition="in" filter="fade">
                                      <p:cBhvr>
                                        <p:cTn id="111" dur="1000"/>
                                        <p:tgtEl>
                                          <p:spTgt spid="100"/>
                                        </p:tgtEl>
                                      </p:cBhvr>
                                    </p:animEffect>
                                  </p:childTnLst>
                                </p:cTn>
                              </p:par>
                              <p:par>
                                <p:cTn id="112" presetID="31" presetClass="entr" presetSubtype="0" fill="hold" nodeType="withEffect">
                                  <p:stCondLst>
                                    <p:cond delay="500"/>
                                  </p:stCondLst>
                                  <p:childTnLst>
                                    <p:set>
                                      <p:cBhvr>
                                        <p:cTn id="113" dur="1" fill="hold">
                                          <p:stCondLst>
                                            <p:cond delay="0"/>
                                          </p:stCondLst>
                                        </p:cTn>
                                        <p:tgtEl>
                                          <p:spTgt spid="97"/>
                                        </p:tgtEl>
                                        <p:attrNameLst>
                                          <p:attrName>style.visibility</p:attrName>
                                        </p:attrNameLst>
                                      </p:cBhvr>
                                      <p:to>
                                        <p:strVal val="visible"/>
                                      </p:to>
                                    </p:set>
                                    <p:anim calcmode="lin" valueType="num">
                                      <p:cBhvr>
                                        <p:cTn id="114" dur="1000" fill="hold"/>
                                        <p:tgtEl>
                                          <p:spTgt spid="97"/>
                                        </p:tgtEl>
                                        <p:attrNameLst>
                                          <p:attrName>ppt_w</p:attrName>
                                        </p:attrNameLst>
                                      </p:cBhvr>
                                      <p:tavLst>
                                        <p:tav tm="0">
                                          <p:val>
                                            <p:fltVal val="0"/>
                                          </p:val>
                                        </p:tav>
                                        <p:tav tm="100000">
                                          <p:val>
                                            <p:strVal val="#ppt_w"/>
                                          </p:val>
                                        </p:tav>
                                      </p:tavLst>
                                    </p:anim>
                                    <p:anim calcmode="lin" valueType="num">
                                      <p:cBhvr>
                                        <p:cTn id="115" dur="1000" fill="hold"/>
                                        <p:tgtEl>
                                          <p:spTgt spid="97"/>
                                        </p:tgtEl>
                                        <p:attrNameLst>
                                          <p:attrName>ppt_h</p:attrName>
                                        </p:attrNameLst>
                                      </p:cBhvr>
                                      <p:tavLst>
                                        <p:tav tm="0">
                                          <p:val>
                                            <p:fltVal val="0"/>
                                          </p:val>
                                        </p:tav>
                                        <p:tav tm="100000">
                                          <p:val>
                                            <p:strVal val="#ppt_h"/>
                                          </p:val>
                                        </p:tav>
                                      </p:tavLst>
                                    </p:anim>
                                    <p:anim calcmode="lin" valueType="num">
                                      <p:cBhvr>
                                        <p:cTn id="116" dur="1000" fill="hold"/>
                                        <p:tgtEl>
                                          <p:spTgt spid="97"/>
                                        </p:tgtEl>
                                        <p:attrNameLst>
                                          <p:attrName>style.rotation</p:attrName>
                                        </p:attrNameLst>
                                      </p:cBhvr>
                                      <p:tavLst>
                                        <p:tav tm="0">
                                          <p:val>
                                            <p:fltVal val="90"/>
                                          </p:val>
                                        </p:tav>
                                        <p:tav tm="100000">
                                          <p:val>
                                            <p:fltVal val="0"/>
                                          </p:val>
                                        </p:tav>
                                      </p:tavLst>
                                    </p:anim>
                                    <p:animEffect transition="in" filter="fade">
                                      <p:cBhvr>
                                        <p:cTn id="117" dur="1000"/>
                                        <p:tgtEl>
                                          <p:spTgt spid="97"/>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p:cTn id="120" dur="1000" fill="hold"/>
                                        <p:tgtEl>
                                          <p:spTgt spid="156"/>
                                        </p:tgtEl>
                                        <p:attrNameLst>
                                          <p:attrName>ppt_w</p:attrName>
                                        </p:attrNameLst>
                                      </p:cBhvr>
                                      <p:tavLst>
                                        <p:tav tm="0">
                                          <p:val>
                                            <p:fltVal val="0"/>
                                          </p:val>
                                        </p:tav>
                                        <p:tav tm="100000">
                                          <p:val>
                                            <p:strVal val="#ppt_w"/>
                                          </p:val>
                                        </p:tav>
                                      </p:tavLst>
                                    </p:anim>
                                    <p:anim calcmode="lin" valueType="num">
                                      <p:cBhvr>
                                        <p:cTn id="121" dur="1000" fill="hold"/>
                                        <p:tgtEl>
                                          <p:spTgt spid="156"/>
                                        </p:tgtEl>
                                        <p:attrNameLst>
                                          <p:attrName>ppt_h</p:attrName>
                                        </p:attrNameLst>
                                      </p:cBhvr>
                                      <p:tavLst>
                                        <p:tav tm="0">
                                          <p:val>
                                            <p:fltVal val="0"/>
                                          </p:val>
                                        </p:tav>
                                        <p:tav tm="100000">
                                          <p:val>
                                            <p:strVal val="#ppt_h"/>
                                          </p:val>
                                        </p:tav>
                                      </p:tavLst>
                                    </p:anim>
                                    <p:anim calcmode="lin" valueType="num">
                                      <p:cBhvr>
                                        <p:cTn id="122" dur="1000" fill="hold"/>
                                        <p:tgtEl>
                                          <p:spTgt spid="156"/>
                                        </p:tgtEl>
                                        <p:attrNameLst>
                                          <p:attrName>style.rotation</p:attrName>
                                        </p:attrNameLst>
                                      </p:cBhvr>
                                      <p:tavLst>
                                        <p:tav tm="0">
                                          <p:val>
                                            <p:fltVal val="90"/>
                                          </p:val>
                                        </p:tav>
                                        <p:tav tm="100000">
                                          <p:val>
                                            <p:fltVal val="0"/>
                                          </p:val>
                                        </p:tav>
                                      </p:tavLst>
                                    </p:anim>
                                    <p:animEffect transition="in" filter="fade">
                                      <p:cBhvr>
                                        <p:cTn id="123" dur="1000"/>
                                        <p:tgtEl>
                                          <p:spTgt spid="156"/>
                                        </p:tgtEl>
                                      </p:cBhvr>
                                    </p:animEffect>
                                  </p:childTnLst>
                                </p:cTn>
                              </p:par>
                              <p:par>
                                <p:cTn id="124" presetID="31" presetClass="entr" presetSubtype="0" fill="hold" nodeType="withEffect">
                                  <p:stCondLst>
                                    <p:cond delay="500"/>
                                  </p:stCondLst>
                                  <p:childTnLst>
                                    <p:set>
                                      <p:cBhvr>
                                        <p:cTn id="125" dur="1" fill="hold">
                                          <p:stCondLst>
                                            <p:cond delay="0"/>
                                          </p:stCondLst>
                                        </p:cTn>
                                        <p:tgtEl>
                                          <p:spTgt spid="105"/>
                                        </p:tgtEl>
                                        <p:attrNameLst>
                                          <p:attrName>style.visibility</p:attrName>
                                        </p:attrNameLst>
                                      </p:cBhvr>
                                      <p:to>
                                        <p:strVal val="visible"/>
                                      </p:to>
                                    </p:set>
                                    <p:anim calcmode="lin" valueType="num">
                                      <p:cBhvr>
                                        <p:cTn id="126" dur="1000" fill="hold"/>
                                        <p:tgtEl>
                                          <p:spTgt spid="105"/>
                                        </p:tgtEl>
                                        <p:attrNameLst>
                                          <p:attrName>ppt_w</p:attrName>
                                        </p:attrNameLst>
                                      </p:cBhvr>
                                      <p:tavLst>
                                        <p:tav tm="0">
                                          <p:val>
                                            <p:fltVal val="0"/>
                                          </p:val>
                                        </p:tav>
                                        <p:tav tm="100000">
                                          <p:val>
                                            <p:strVal val="#ppt_w"/>
                                          </p:val>
                                        </p:tav>
                                      </p:tavLst>
                                    </p:anim>
                                    <p:anim calcmode="lin" valueType="num">
                                      <p:cBhvr>
                                        <p:cTn id="127" dur="1000" fill="hold"/>
                                        <p:tgtEl>
                                          <p:spTgt spid="105"/>
                                        </p:tgtEl>
                                        <p:attrNameLst>
                                          <p:attrName>ppt_h</p:attrName>
                                        </p:attrNameLst>
                                      </p:cBhvr>
                                      <p:tavLst>
                                        <p:tav tm="0">
                                          <p:val>
                                            <p:fltVal val="0"/>
                                          </p:val>
                                        </p:tav>
                                        <p:tav tm="100000">
                                          <p:val>
                                            <p:strVal val="#ppt_h"/>
                                          </p:val>
                                        </p:tav>
                                      </p:tavLst>
                                    </p:anim>
                                    <p:anim calcmode="lin" valueType="num">
                                      <p:cBhvr>
                                        <p:cTn id="128" dur="1000" fill="hold"/>
                                        <p:tgtEl>
                                          <p:spTgt spid="105"/>
                                        </p:tgtEl>
                                        <p:attrNameLst>
                                          <p:attrName>style.rotation</p:attrName>
                                        </p:attrNameLst>
                                      </p:cBhvr>
                                      <p:tavLst>
                                        <p:tav tm="0">
                                          <p:val>
                                            <p:fltVal val="90"/>
                                          </p:val>
                                        </p:tav>
                                        <p:tav tm="100000">
                                          <p:val>
                                            <p:fltVal val="0"/>
                                          </p:val>
                                        </p:tav>
                                      </p:tavLst>
                                    </p:anim>
                                    <p:animEffect transition="in" filter="fade">
                                      <p:cBhvr>
                                        <p:cTn id="129" dur="1000"/>
                                        <p:tgtEl>
                                          <p:spTgt spid="105"/>
                                        </p:tgtEl>
                                      </p:cBhvr>
                                    </p:animEffect>
                                  </p:childTnLst>
                                </p:cTn>
                              </p:par>
                              <p:par>
                                <p:cTn id="130" presetID="31" presetClass="entr" presetSubtype="0" fill="hold" nodeType="withEffect">
                                  <p:stCondLst>
                                    <p:cond delay="50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1000" fill="hold"/>
                                        <p:tgtEl>
                                          <p:spTgt spid="87"/>
                                        </p:tgtEl>
                                        <p:attrNameLst>
                                          <p:attrName>ppt_w</p:attrName>
                                        </p:attrNameLst>
                                      </p:cBhvr>
                                      <p:tavLst>
                                        <p:tav tm="0">
                                          <p:val>
                                            <p:fltVal val="0"/>
                                          </p:val>
                                        </p:tav>
                                        <p:tav tm="100000">
                                          <p:val>
                                            <p:strVal val="#ppt_w"/>
                                          </p:val>
                                        </p:tav>
                                      </p:tavLst>
                                    </p:anim>
                                    <p:anim calcmode="lin" valueType="num">
                                      <p:cBhvr>
                                        <p:cTn id="133" dur="1000" fill="hold"/>
                                        <p:tgtEl>
                                          <p:spTgt spid="87"/>
                                        </p:tgtEl>
                                        <p:attrNameLst>
                                          <p:attrName>ppt_h</p:attrName>
                                        </p:attrNameLst>
                                      </p:cBhvr>
                                      <p:tavLst>
                                        <p:tav tm="0">
                                          <p:val>
                                            <p:fltVal val="0"/>
                                          </p:val>
                                        </p:tav>
                                        <p:tav tm="100000">
                                          <p:val>
                                            <p:strVal val="#ppt_h"/>
                                          </p:val>
                                        </p:tav>
                                      </p:tavLst>
                                    </p:anim>
                                    <p:anim calcmode="lin" valueType="num">
                                      <p:cBhvr>
                                        <p:cTn id="134" dur="1000" fill="hold"/>
                                        <p:tgtEl>
                                          <p:spTgt spid="87"/>
                                        </p:tgtEl>
                                        <p:attrNameLst>
                                          <p:attrName>style.rotation</p:attrName>
                                        </p:attrNameLst>
                                      </p:cBhvr>
                                      <p:tavLst>
                                        <p:tav tm="0">
                                          <p:val>
                                            <p:fltVal val="90"/>
                                          </p:val>
                                        </p:tav>
                                        <p:tav tm="100000">
                                          <p:val>
                                            <p:fltVal val="0"/>
                                          </p:val>
                                        </p:tav>
                                      </p:tavLst>
                                    </p:anim>
                                    <p:animEffect transition="in" filter="fade">
                                      <p:cBhvr>
                                        <p:cTn id="135" dur="1000"/>
                                        <p:tgtEl>
                                          <p:spTgt spid="87"/>
                                        </p:tgtEl>
                                      </p:cBhvr>
                                    </p:animEffect>
                                  </p:childTnLst>
                                </p:cTn>
                              </p:par>
                              <p:par>
                                <p:cTn id="136" presetID="31" presetClass="entr" presetSubtype="0" fill="hold" nodeType="withEffect">
                                  <p:stCondLst>
                                    <p:cond delay="50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1000" fill="hold"/>
                                        <p:tgtEl>
                                          <p:spTgt spid="63"/>
                                        </p:tgtEl>
                                        <p:attrNameLst>
                                          <p:attrName>ppt_w</p:attrName>
                                        </p:attrNameLst>
                                      </p:cBhvr>
                                      <p:tavLst>
                                        <p:tav tm="0">
                                          <p:val>
                                            <p:fltVal val="0"/>
                                          </p:val>
                                        </p:tav>
                                        <p:tav tm="100000">
                                          <p:val>
                                            <p:strVal val="#ppt_w"/>
                                          </p:val>
                                        </p:tav>
                                      </p:tavLst>
                                    </p:anim>
                                    <p:anim calcmode="lin" valueType="num">
                                      <p:cBhvr>
                                        <p:cTn id="139" dur="1000" fill="hold"/>
                                        <p:tgtEl>
                                          <p:spTgt spid="63"/>
                                        </p:tgtEl>
                                        <p:attrNameLst>
                                          <p:attrName>ppt_h</p:attrName>
                                        </p:attrNameLst>
                                      </p:cBhvr>
                                      <p:tavLst>
                                        <p:tav tm="0">
                                          <p:val>
                                            <p:fltVal val="0"/>
                                          </p:val>
                                        </p:tav>
                                        <p:tav tm="100000">
                                          <p:val>
                                            <p:strVal val="#ppt_h"/>
                                          </p:val>
                                        </p:tav>
                                      </p:tavLst>
                                    </p:anim>
                                    <p:anim calcmode="lin" valueType="num">
                                      <p:cBhvr>
                                        <p:cTn id="140" dur="1000" fill="hold"/>
                                        <p:tgtEl>
                                          <p:spTgt spid="63"/>
                                        </p:tgtEl>
                                        <p:attrNameLst>
                                          <p:attrName>style.rotation</p:attrName>
                                        </p:attrNameLst>
                                      </p:cBhvr>
                                      <p:tavLst>
                                        <p:tav tm="0">
                                          <p:val>
                                            <p:fltVal val="90"/>
                                          </p:val>
                                        </p:tav>
                                        <p:tav tm="100000">
                                          <p:val>
                                            <p:fltVal val="0"/>
                                          </p:val>
                                        </p:tav>
                                      </p:tavLst>
                                    </p:anim>
                                    <p:animEffect transition="in" filter="fade">
                                      <p:cBhvr>
                                        <p:cTn id="141" dur="1000"/>
                                        <p:tgtEl>
                                          <p:spTgt spid="63"/>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79"/>
                                        </p:tgtEl>
                                        <p:attrNameLst>
                                          <p:attrName>style.visibility</p:attrName>
                                        </p:attrNameLst>
                                      </p:cBhvr>
                                      <p:to>
                                        <p:strVal val="visible"/>
                                      </p:to>
                                    </p:set>
                                    <p:anim calcmode="lin" valueType="num">
                                      <p:cBhvr>
                                        <p:cTn id="144" dur="1000" fill="hold"/>
                                        <p:tgtEl>
                                          <p:spTgt spid="179"/>
                                        </p:tgtEl>
                                        <p:attrNameLst>
                                          <p:attrName>ppt_w</p:attrName>
                                        </p:attrNameLst>
                                      </p:cBhvr>
                                      <p:tavLst>
                                        <p:tav tm="0">
                                          <p:val>
                                            <p:fltVal val="0"/>
                                          </p:val>
                                        </p:tav>
                                        <p:tav tm="100000">
                                          <p:val>
                                            <p:strVal val="#ppt_w"/>
                                          </p:val>
                                        </p:tav>
                                      </p:tavLst>
                                    </p:anim>
                                    <p:anim calcmode="lin" valueType="num">
                                      <p:cBhvr>
                                        <p:cTn id="145" dur="1000" fill="hold"/>
                                        <p:tgtEl>
                                          <p:spTgt spid="179"/>
                                        </p:tgtEl>
                                        <p:attrNameLst>
                                          <p:attrName>ppt_h</p:attrName>
                                        </p:attrNameLst>
                                      </p:cBhvr>
                                      <p:tavLst>
                                        <p:tav tm="0">
                                          <p:val>
                                            <p:fltVal val="0"/>
                                          </p:val>
                                        </p:tav>
                                        <p:tav tm="100000">
                                          <p:val>
                                            <p:strVal val="#ppt_h"/>
                                          </p:val>
                                        </p:tav>
                                      </p:tavLst>
                                    </p:anim>
                                    <p:anim calcmode="lin" valueType="num">
                                      <p:cBhvr>
                                        <p:cTn id="146" dur="1000" fill="hold"/>
                                        <p:tgtEl>
                                          <p:spTgt spid="179"/>
                                        </p:tgtEl>
                                        <p:attrNameLst>
                                          <p:attrName>style.rotation</p:attrName>
                                        </p:attrNameLst>
                                      </p:cBhvr>
                                      <p:tavLst>
                                        <p:tav tm="0">
                                          <p:val>
                                            <p:fltVal val="90"/>
                                          </p:val>
                                        </p:tav>
                                        <p:tav tm="100000">
                                          <p:val>
                                            <p:fltVal val="0"/>
                                          </p:val>
                                        </p:tav>
                                      </p:tavLst>
                                    </p:anim>
                                    <p:animEffect transition="in" filter="fade">
                                      <p:cBhvr>
                                        <p:cTn id="147" dur="1000"/>
                                        <p:tgtEl>
                                          <p:spTgt spid="1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08"/>
                                        </p:tgtEl>
                                        <p:attrNameLst>
                                          <p:attrName>style.visibility</p:attrName>
                                        </p:attrNameLst>
                                      </p:cBhvr>
                                      <p:to>
                                        <p:strVal val="visible"/>
                                      </p:to>
                                    </p:set>
                                    <p:anim calcmode="lin" valueType="num">
                                      <p:cBhvr>
                                        <p:cTn id="150" dur="1000" fill="hold"/>
                                        <p:tgtEl>
                                          <p:spTgt spid="108"/>
                                        </p:tgtEl>
                                        <p:attrNameLst>
                                          <p:attrName>ppt_w</p:attrName>
                                        </p:attrNameLst>
                                      </p:cBhvr>
                                      <p:tavLst>
                                        <p:tav tm="0">
                                          <p:val>
                                            <p:fltVal val="0"/>
                                          </p:val>
                                        </p:tav>
                                        <p:tav tm="100000">
                                          <p:val>
                                            <p:strVal val="#ppt_w"/>
                                          </p:val>
                                        </p:tav>
                                      </p:tavLst>
                                    </p:anim>
                                    <p:anim calcmode="lin" valueType="num">
                                      <p:cBhvr>
                                        <p:cTn id="151" dur="1000" fill="hold"/>
                                        <p:tgtEl>
                                          <p:spTgt spid="108"/>
                                        </p:tgtEl>
                                        <p:attrNameLst>
                                          <p:attrName>ppt_h</p:attrName>
                                        </p:attrNameLst>
                                      </p:cBhvr>
                                      <p:tavLst>
                                        <p:tav tm="0">
                                          <p:val>
                                            <p:fltVal val="0"/>
                                          </p:val>
                                        </p:tav>
                                        <p:tav tm="100000">
                                          <p:val>
                                            <p:strVal val="#ppt_h"/>
                                          </p:val>
                                        </p:tav>
                                      </p:tavLst>
                                    </p:anim>
                                    <p:anim calcmode="lin" valueType="num">
                                      <p:cBhvr>
                                        <p:cTn id="152" dur="1000" fill="hold"/>
                                        <p:tgtEl>
                                          <p:spTgt spid="108"/>
                                        </p:tgtEl>
                                        <p:attrNameLst>
                                          <p:attrName>style.rotation</p:attrName>
                                        </p:attrNameLst>
                                      </p:cBhvr>
                                      <p:tavLst>
                                        <p:tav tm="0">
                                          <p:val>
                                            <p:fltVal val="90"/>
                                          </p:val>
                                        </p:tav>
                                        <p:tav tm="100000">
                                          <p:val>
                                            <p:fltVal val="0"/>
                                          </p:val>
                                        </p:tav>
                                      </p:tavLst>
                                    </p:anim>
                                    <p:animEffect transition="in" filter="fade">
                                      <p:cBhvr>
                                        <p:cTn id="153" dur="1000"/>
                                        <p:tgtEl>
                                          <p:spTgt spid="108"/>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63"/>
                                        </p:tgtEl>
                                        <p:attrNameLst>
                                          <p:attrName>style.visibility</p:attrName>
                                        </p:attrNameLst>
                                      </p:cBhvr>
                                      <p:to>
                                        <p:strVal val="visible"/>
                                      </p:to>
                                    </p:set>
                                    <p:anim calcmode="lin" valueType="num">
                                      <p:cBhvr>
                                        <p:cTn id="156" dur="1000" fill="hold"/>
                                        <p:tgtEl>
                                          <p:spTgt spid="163"/>
                                        </p:tgtEl>
                                        <p:attrNameLst>
                                          <p:attrName>ppt_w</p:attrName>
                                        </p:attrNameLst>
                                      </p:cBhvr>
                                      <p:tavLst>
                                        <p:tav tm="0">
                                          <p:val>
                                            <p:fltVal val="0"/>
                                          </p:val>
                                        </p:tav>
                                        <p:tav tm="100000">
                                          <p:val>
                                            <p:strVal val="#ppt_w"/>
                                          </p:val>
                                        </p:tav>
                                      </p:tavLst>
                                    </p:anim>
                                    <p:anim calcmode="lin" valueType="num">
                                      <p:cBhvr>
                                        <p:cTn id="157" dur="1000" fill="hold"/>
                                        <p:tgtEl>
                                          <p:spTgt spid="163"/>
                                        </p:tgtEl>
                                        <p:attrNameLst>
                                          <p:attrName>ppt_h</p:attrName>
                                        </p:attrNameLst>
                                      </p:cBhvr>
                                      <p:tavLst>
                                        <p:tav tm="0">
                                          <p:val>
                                            <p:fltVal val="0"/>
                                          </p:val>
                                        </p:tav>
                                        <p:tav tm="100000">
                                          <p:val>
                                            <p:strVal val="#ppt_h"/>
                                          </p:val>
                                        </p:tav>
                                      </p:tavLst>
                                    </p:anim>
                                    <p:anim calcmode="lin" valueType="num">
                                      <p:cBhvr>
                                        <p:cTn id="158" dur="1000" fill="hold"/>
                                        <p:tgtEl>
                                          <p:spTgt spid="163"/>
                                        </p:tgtEl>
                                        <p:attrNameLst>
                                          <p:attrName>style.rotation</p:attrName>
                                        </p:attrNameLst>
                                      </p:cBhvr>
                                      <p:tavLst>
                                        <p:tav tm="0">
                                          <p:val>
                                            <p:fltVal val="90"/>
                                          </p:val>
                                        </p:tav>
                                        <p:tav tm="100000">
                                          <p:val>
                                            <p:fltVal val="0"/>
                                          </p:val>
                                        </p:tav>
                                      </p:tavLst>
                                    </p:anim>
                                    <p:animEffect transition="in" filter="fade">
                                      <p:cBhvr>
                                        <p:cTn id="159" dur="1000"/>
                                        <p:tgtEl>
                                          <p:spTgt spid="16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153"/>
                                        </p:tgtEl>
                                        <p:attrNameLst>
                                          <p:attrName>style.visibility</p:attrName>
                                        </p:attrNameLst>
                                      </p:cBhvr>
                                      <p:to>
                                        <p:strVal val="visible"/>
                                      </p:to>
                                    </p:set>
                                    <p:anim calcmode="lin" valueType="num">
                                      <p:cBhvr>
                                        <p:cTn id="162" dur="1000" fill="hold"/>
                                        <p:tgtEl>
                                          <p:spTgt spid="153"/>
                                        </p:tgtEl>
                                        <p:attrNameLst>
                                          <p:attrName>ppt_w</p:attrName>
                                        </p:attrNameLst>
                                      </p:cBhvr>
                                      <p:tavLst>
                                        <p:tav tm="0">
                                          <p:val>
                                            <p:fltVal val="0"/>
                                          </p:val>
                                        </p:tav>
                                        <p:tav tm="100000">
                                          <p:val>
                                            <p:strVal val="#ppt_w"/>
                                          </p:val>
                                        </p:tav>
                                      </p:tavLst>
                                    </p:anim>
                                    <p:anim calcmode="lin" valueType="num">
                                      <p:cBhvr>
                                        <p:cTn id="163" dur="1000" fill="hold"/>
                                        <p:tgtEl>
                                          <p:spTgt spid="153"/>
                                        </p:tgtEl>
                                        <p:attrNameLst>
                                          <p:attrName>ppt_h</p:attrName>
                                        </p:attrNameLst>
                                      </p:cBhvr>
                                      <p:tavLst>
                                        <p:tav tm="0">
                                          <p:val>
                                            <p:fltVal val="0"/>
                                          </p:val>
                                        </p:tav>
                                        <p:tav tm="100000">
                                          <p:val>
                                            <p:strVal val="#ppt_h"/>
                                          </p:val>
                                        </p:tav>
                                      </p:tavLst>
                                    </p:anim>
                                    <p:anim calcmode="lin" valueType="num">
                                      <p:cBhvr>
                                        <p:cTn id="164" dur="1000" fill="hold"/>
                                        <p:tgtEl>
                                          <p:spTgt spid="153"/>
                                        </p:tgtEl>
                                        <p:attrNameLst>
                                          <p:attrName>style.rotation</p:attrName>
                                        </p:attrNameLst>
                                      </p:cBhvr>
                                      <p:tavLst>
                                        <p:tav tm="0">
                                          <p:val>
                                            <p:fltVal val="90"/>
                                          </p:val>
                                        </p:tav>
                                        <p:tav tm="100000">
                                          <p:val>
                                            <p:fltVal val="0"/>
                                          </p:val>
                                        </p:tav>
                                      </p:tavLst>
                                    </p:anim>
                                    <p:animEffect transition="in" filter="fade">
                                      <p:cBhvr>
                                        <p:cTn id="165" dur="1000"/>
                                        <p:tgtEl>
                                          <p:spTgt spid="153"/>
                                        </p:tgtEl>
                                      </p:cBhvr>
                                    </p:animEffect>
                                  </p:childTnLst>
                                </p:cTn>
                              </p:par>
                              <p:par>
                                <p:cTn id="166" presetID="31" presetClass="entr" presetSubtype="0" fill="hold" nodeType="withEffect">
                                  <p:stCondLst>
                                    <p:cond delay="500"/>
                                  </p:stCondLst>
                                  <p:childTnLst>
                                    <p:set>
                                      <p:cBhvr>
                                        <p:cTn id="167" dur="1" fill="hold">
                                          <p:stCondLst>
                                            <p:cond delay="0"/>
                                          </p:stCondLst>
                                        </p:cTn>
                                        <p:tgtEl>
                                          <p:spTgt spid="90"/>
                                        </p:tgtEl>
                                        <p:attrNameLst>
                                          <p:attrName>style.visibility</p:attrName>
                                        </p:attrNameLst>
                                      </p:cBhvr>
                                      <p:to>
                                        <p:strVal val="visible"/>
                                      </p:to>
                                    </p:set>
                                    <p:anim calcmode="lin" valueType="num">
                                      <p:cBhvr>
                                        <p:cTn id="168" dur="1000" fill="hold"/>
                                        <p:tgtEl>
                                          <p:spTgt spid="90"/>
                                        </p:tgtEl>
                                        <p:attrNameLst>
                                          <p:attrName>ppt_w</p:attrName>
                                        </p:attrNameLst>
                                      </p:cBhvr>
                                      <p:tavLst>
                                        <p:tav tm="0">
                                          <p:val>
                                            <p:fltVal val="0"/>
                                          </p:val>
                                        </p:tav>
                                        <p:tav tm="100000">
                                          <p:val>
                                            <p:strVal val="#ppt_w"/>
                                          </p:val>
                                        </p:tav>
                                      </p:tavLst>
                                    </p:anim>
                                    <p:anim calcmode="lin" valueType="num">
                                      <p:cBhvr>
                                        <p:cTn id="169" dur="1000" fill="hold"/>
                                        <p:tgtEl>
                                          <p:spTgt spid="90"/>
                                        </p:tgtEl>
                                        <p:attrNameLst>
                                          <p:attrName>ppt_h</p:attrName>
                                        </p:attrNameLst>
                                      </p:cBhvr>
                                      <p:tavLst>
                                        <p:tav tm="0">
                                          <p:val>
                                            <p:fltVal val="0"/>
                                          </p:val>
                                        </p:tav>
                                        <p:tav tm="100000">
                                          <p:val>
                                            <p:strVal val="#ppt_h"/>
                                          </p:val>
                                        </p:tav>
                                      </p:tavLst>
                                    </p:anim>
                                    <p:anim calcmode="lin" valueType="num">
                                      <p:cBhvr>
                                        <p:cTn id="170" dur="1000" fill="hold"/>
                                        <p:tgtEl>
                                          <p:spTgt spid="90"/>
                                        </p:tgtEl>
                                        <p:attrNameLst>
                                          <p:attrName>style.rotation</p:attrName>
                                        </p:attrNameLst>
                                      </p:cBhvr>
                                      <p:tavLst>
                                        <p:tav tm="0">
                                          <p:val>
                                            <p:fltVal val="90"/>
                                          </p:val>
                                        </p:tav>
                                        <p:tav tm="100000">
                                          <p:val>
                                            <p:fltVal val="0"/>
                                          </p:val>
                                        </p:tav>
                                      </p:tavLst>
                                    </p:anim>
                                    <p:animEffect transition="in" filter="fade">
                                      <p:cBhvr>
                                        <p:cTn id="171" dur="1000"/>
                                        <p:tgtEl>
                                          <p:spTgt spid="90"/>
                                        </p:tgtEl>
                                      </p:cBhvr>
                                    </p:animEffect>
                                  </p:childTnLst>
                                </p:cTn>
                              </p:par>
                              <p:par>
                                <p:cTn id="172" presetID="53" presetClass="entr" presetSubtype="16" fill="hold" grpId="0" nodeType="withEffect">
                                  <p:stCondLst>
                                    <p:cond delay="1250"/>
                                  </p:stCondLst>
                                  <p:childTnLst>
                                    <p:set>
                                      <p:cBhvr>
                                        <p:cTn id="173" dur="1" fill="hold">
                                          <p:stCondLst>
                                            <p:cond delay="0"/>
                                          </p:stCondLst>
                                        </p:cTn>
                                        <p:tgtEl>
                                          <p:spTgt spid="30"/>
                                        </p:tgtEl>
                                        <p:attrNameLst>
                                          <p:attrName>style.visibility</p:attrName>
                                        </p:attrNameLst>
                                      </p:cBhvr>
                                      <p:to>
                                        <p:strVal val="visible"/>
                                      </p:to>
                                    </p:set>
                                    <p:anim calcmode="lin" valueType="num">
                                      <p:cBhvr>
                                        <p:cTn id="174" dur="500" fill="hold"/>
                                        <p:tgtEl>
                                          <p:spTgt spid="30"/>
                                        </p:tgtEl>
                                        <p:attrNameLst>
                                          <p:attrName>ppt_w</p:attrName>
                                        </p:attrNameLst>
                                      </p:cBhvr>
                                      <p:tavLst>
                                        <p:tav tm="0">
                                          <p:val>
                                            <p:fltVal val="0"/>
                                          </p:val>
                                        </p:tav>
                                        <p:tav tm="100000">
                                          <p:val>
                                            <p:strVal val="#ppt_w"/>
                                          </p:val>
                                        </p:tav>
                                      </p:tavLst>
                                    </p:anim>
                                    <p:anim calcmode="lin" valueType="num">
                                      <p:cBhvr>
                                        <p:cTn id="175" dur="500" fill="hold"/>
                                        <p:tgtEl>
                                          <p:spTgt spid="30"/>
                                        </p:tgtEl>
                                        <p:attrNameLst>
                                          <p:attrName>ppt_h</p:attrName>
                                        </p:attrNameLst>
                                      </p:cBhvr>
                                      <p:tavLst>
                                        <p:tav tm="0">
                                          <p:val>
                                            <p:fltVal val="0"/>
                                          </p:val>
                                        </p:tav>
                                        <p:tav tm="100000">
                                          <p:val>
                                            <p:strVal val="#ppt_h"/>
                                          </p:val>
                                        </p:tav>
                                      </p:tavLst>
                                    </p:anim>
                                    <p:animEffect transition="in" filter="fade">
                                      <p:cBhvr>
                                        <p:cTn id="176" dur="500"/>
                                        <p:tgtEl>
                                          <p:spTgt spid="30"/>
                                        </p:tgtEl>
                                      </p:cBhvr>
                                    </p:animEffect>
                                  </p:childTnLst>
                                </p:cTn>
                              </p:par>
                              <p:par>
                                <p:cTn id="177" presetID="53" presetClass="entr" presetSubtype="16" fill="hold" grpId="0" nodeType="withEffect">
                                  <p:stCondLst>
                                    <p:cond delay="1250"/>
                                  </p:stCondLst>
                                  <p:childTnLst>
                                    <p:set>
                                      <p:cBhvr>
                                        <p:cTn id="178" dur="1" fill="hold">
                                          <p:stCondLst>
                                            <p:cond delay="0"/>
                                          </p:stCondLst>
                                        </p:cTn>
                                        <p:tgtEl>
                                          <p:spTgt spid="32"/>
                                        </p:tgtEl>
                                        <p:attrNameLst>
                                          <p:attrName>style.visibility</p:attrName>
                                        </p:attrNameLst>
                                      </p:cBhvr>
                                      <p:to>
                                        <p:strVal val="visible"/>
                                      </p:to>
                                    </p:set>
                                    <p:anim calcmode="lin" valueType="num">
                                      <p:cBhvr>
                                        <p:cTn id="179" dur="500" fill="hold"/>
                                        <p:tgtEl>
                                          <p:spTgt spid="32"/>
                                        </p:tgtEl>
                                        <p:attrNameLst>
                                          <p:attrName>ppt_w</p:attrName>
                                        </p:attrNameLst>
                                      </p:cBhvr>
                                      <p:tavLst>
                                        <p:tav tm="0">
                                          <p:val>
                                            <p:fltVal val="0"/>
                                          </p:val>
                                        </p:tav>
                                        <p:tav tm="100000">
                                          <p:val>
                                            <p:strVal val="#ppt_w"/>
                                          </p:val>
                                        </p:tav>
                                      </p:tavLst>
                                    </p:anim>
                                    <p:anim calcmode="lin" valueType="num">
                                      <p:cBhvr>
                                        <p:cTn id="180" dur="500" fill="hold"/>
                                        <p:tgtEl>
                                          <p:spTgt spid="32"/>
                                        </p:tgtEl>
                                        <p:attrNameLst>
                                          <p:attrName>ppt_h</p:attrName>
                                        </p:attrNameLst>
                                      </p:cBhvr>
                                      <p:tavLst>
                                        <p:tav tm="0">
                                          <p:val>
                                            <p:fltVal val="0"/>
                                          </p:val>
                                        </p:tav>
                                        <p:tav tm="100000">
                                          <p:val>
                                            <p:strVal val="#ppt_h"/>
                                          </p:val>
                                        </p:tav>
                                      </p:tavLst>
                                    </p:anim>
                                    <p:animEffect transition="in" filter="fade">
                                      <p:cBhvr>
                                        <p:cTn id="181" dur="500"/>
                                        <p:tgtEl>
                                          <p:spTgt spid="32"/>
                                        </p:tgtEl>
                                      </p:cBhvr>
                                    </p:animEffect>
                                  </p:childTnLst>
                                </p:cTn>
                              </p:par>
                              <p:par>
                                <p:cTn id="182" presetID="53" presetClass="entr" presetSubtype="16" fill="hold" grpId="0" nodeType="withEffect">
                                  <p:stCondLst>
                                    <p:cond delay="1250"/>
                                  </p:stCondLst>
                                  <p:childTnLst>
                                    <p:set>
                                      <p:cBhvr>
                                        <p:cTn id="183" dur="1" fill="hold">
                                          <p:stCondLst>
                                            <p:cond delay="0"/>
                                          </p:stCondLst>
                                        </p:cTn>
                                        <p:tgtEl>
                                          <p:spTgt spid="31"/>
                                        </p:tgtEl>
                                        <p:attrNameLst>
                                          <p:attrName>style.visibility</p:attrName>
                                        </p:attrNameLst>
                                      </p:cBhvr>
                                      <p:to>
                                        <p:strVal val="visible"/>
                                      </p:to>
                                    </p:set>
                                    <p:anim calcmode="lin" valueType="num">
                                      <p:cBhvr>
                                        <p:cTn id="184" dur="500" fill="hold"/>
                                        <p:tgtEl>
                                          <p:spTgt spid="31"/>
                                        </p:tgtEl>
                                        <p:attrNameLst>
                                          <p:attrName>ppt_w</p:attrName>
                                        </p:attrNameLst>
                                      </p:cBhvr>
                                      <p:tavLst>
                                        <p:tav tm="0">
                                          <p:val>
                                            <p:fltVal val="0"/>
                                          </p:val>
                                        </p:tav>
                                        <p:tav tm="100000">
                                          <p:val>
                                            <p:strVal val="#ppt_w"/>
                                          </p:val>
                                        </p:tav>
                                      </p:tavLst>
                                    </p:anim>
                                    <p:anim calcmode="lin" valueType="num">
                                      <p:cBhvr>
                                        <p:cTn id="185" dur="500" fill="hold"/>
                                        <p:tgtEl>
                                          <p:spTgt spid="31"/>
                                        </p:tgtEl>
                                        <p:attrNameLst>
                                          <p:attrName>ppt_h</p:attrName>
                                        </p:attrNameLst>
                                      </p:cBhvr>
                                      <p:tavLst>
                                        <p:tav tm="0">
                                          <p:val>
                                            <p:fltVal val="0"/>
                                          </p:val>
                                        </p:tav>
                                        <p:tav tm="100000">
                                          <p:val>
                                            <p:strVal val="#ppt_h"/>
                                          </p:val>
                                        </p:tav>
                                      </p:tavLst>
                                    </p:anim>
                                    <p:animEffect transition="in" filter="fade">
                                      <p:cBhvr>
                                        <p:cTn id="186" dur="500"/>
                                        <p:tgtEl>
                                          <p:spTgt spid="31"/>
                                        </p:tgtEl>
                                      </p:cBhvr>
                                    </p:animEffect>
                                  </p:childTnLst>
                                </p:cTn>
                              </p:par>
                              <p:par>
                                <p:cTn id="187" presetID="53" presetClass="entr" presetSubtype="16" fill="hold" grpId="0" nodeType="withEffect">
                                  <p:stCondLst>
                                    <p:cond delay="1250"/>
                                  </p:stCondLst>
                                  <p:childTnLst>
                                    <p:set>
                                      <p:cBhvr>
                                        <p:cTn id="188" dur="1" fill="hold">
                                          <p:stCondLst>
                                            <p:cond delay="0"/>
                                          </p:stCondLst>
                                        </p:cTn>
                                        <p:tgtEl>
                                          <p:spTgt spid="48"/>
                                        </p:tgtEl>
                                        <p:attrNameLst>
                                          <p:attrName>style.visibility</p:attrName>
                                        </p:attrNameLst>
                                      </p:cBhvr>
                                      <p:to>
                                        <p:strVal val="visible"/>
                                      </p:to>
                                    </p:set>
                                    <p:anim calcmode="lin" valueType="num">
                                      <p:cBhvr>
                                        <p:cTn id="189" dur="500" fill="hold"/>
                                        <p:tgtEl>
                                          <p:spTgt spid="48"/>
                                        </p:tgtEl>
                                        <p:attrNameLst>
                                          <p:attrName>ppt_w</p:attrName>
                                        </p:attrNameLst>
                                      </p:cBhvr>
                                      <p:tavLst>
                                        <p:tav tm="0">
                                          <p:val>
                                            <p:fltVal val="0"/>
                                          </p:val>
                                        </p:tav>
                                        <p:tav tm="100000">
                                          <p:val>
                                            <p:strVal val="#ppt_w"/>
                                          </p:val>
                                        </p:tav>
                                      </p:tavLst>
                                    </p:anim>
                                    <p:anim calcmode="lin" valueType="num">
                                      <p:cBhvr>
                                        <p:cTn id="190" dur="500" fill="hold"/>
                                        <p:tgtEl>
                                          <p:spTgt spid="48"/>
                                        </p:tgtEl>
                                        <p:attrNameLst>
                                          <p:attrName>ppt_h</p:attrName>
                                        </p:attrNameLst>
                                      </p:cBhvr>
                                      <p:tavLst>
                                        <p:tav tm="0">
                                          <p:val>
                                            <p:fltVal val="0"/>
                                          </p:val>
                                        </p:tav>
                                        <p:tav tm="100000">
                                          <p:val>
                                            <p:strVal val="#ppt_h"/>
                                          </p:val>
                                        </p:tav>
                                      </p:tavLst>
                                    </p:anim>
                                    <p:animEffect transition="in" filter="fade">
                                      <p:cBhvr>
                                        <p:cTn id="191" dur="500"/>
                                        <p:tgtEl>
                                          <p:spTgt spid="48"/>
                                        </p:tgtEl>
                                      </p:cBhvr>
                                    </p:animEffect>
                                  </p:childTnLst>
                                </p:cTn>
                              </p:par>
                              <p:par>
                                <p:cTn id="192" presetID="53" presetClass="entr" presetSubtype="16" fill="hold" grpId="0" nodeType="withEffect">
                                  <p:stCondLst>
                                    <p:cond delay="1250"/>
                                  </p:stCondLst>
                                  <p:childTnLst>
                                    <p:set>
                                      <p:cBhvr>
                                        <p:cTn id="193" dur="1" fill="hold">
                                          <p:stCondLst>
                                            <p:cond delay="0"/>
                                          </p:stCondLst>
                                        </p:cTn>
                                        <p:tgtEl>
                                          <p:spTgt spid="51"/>
                                        </p:tgtEl>
                                        <p:attrNameLst>
                                          <p:attrName>style.visibility</p:attrName>
                                        </p:attrNameLst>
                                      </p:cBhvr>
                                      <p:to>
                                        <p:strVal val="visible"/>
                                      </p:to>
                                    </p:set>
                                    <p:anim calcmode="lin" valueType="num">
                                      <p:cBhvr>
                                        <p:cTn id="194" dur="500" fill="hold"/>
                                        <p:tgtEl>
                                          <p:spTgt spid="51"/>
                                        </p:tgtEl>
                                        <p:attrNameLst>
                                          <p:attrName>ppt_w</p:attrName>
                                        </p:attrNameLst>
                                      </p:cBhvr>
                                      <p:tavLst>
                                        <p:tav tm="0">
                                          <p:val>
                                            <p:fltVal val="0"/>
                                          </p:val>
                                        </p:tav>
                                        <p:tav tm="100000">
                                          <p:val>
                                            <p:strVal val="#ppt_w"/>
                                          </p:val>
                                        </p:tav>
                                      </p:tavLst>
                                    </p:anim>
                                    <p:anim calcmode="lin" valueType="num">
                                      <p:cBhvr>
                                        <p:cTn id="195" dur="500" fill="hold"/>
                                        <p:tgtEl>
                                          <p:spTgt spid="51"/>
                                        </p:tgtEl>
                                        <p:attrNameLst>
                                          <p:attrName>ppt_h</p:attrName>
                                        </p:attrNameLst>
                                      </p:cBhvr>
                                      <p:tavLst>
                                        <p:tav tm="0">
                                          <p:val>
                                            <p:fltVal val="0"/>
                                          </p:val>
                                        </p:tav>
                                        <p:tav tm="100000">
                                          <p:val>
                                            <p:strVal val="#ppt_h"/>
                                          </p:val>
                                        </p:tav>
                                      </p:tavLst>
                                    </p:anim>
                                    <p:animEffect transition="in" filter="fade">
                                      <p:cBhvr>
                                        <p:cTn id="196" dur="500"/>
                                        <p:tgtEl>
                                          <p:spTgt spid="51"/>
                                        </p:tgtEl>
                                      </p:cBhvr>
                                    </p:animEffect>
                                  </p:childTnLst>
                                </p:cTn>
                              </p:par>
                              <p:par>
                                <p:cTn id="197" presetID="53" presetClass="entr" presetSubtype="16" fill="hold" grpId="0" nodeType="withEffect">
                                  <p:stCondLst>
                                    <p:cond delay="1250"/>
                                  </p:stCondLst>
                                  <p:childTnLst>
                                    <p:set>
                                      <p:cBhvr>
                                        <p:cTn id="198" dur="1" fill="hold">
                                          <p:stCondLst>
                                            <p:cond delay="0"/>
                                          </p:stCondLst>
                                        </p:cTn>
                                        <p:tgtEl>
                                          <p:spTgt spid="47"/>
                                        </p:tgtEl>
                                        <p:attrNameLst>
                                          <p:attrName>style.visibility</p:attrName>
                                        </p:attrNameLst>
                                      </p:cBhvr>
                                      <p:to>
                                        <p:strVal val="visible"/>
                                      </p:to>
                                    </p:set>
                                    <p:anim calcmode="lin" valueType="num">
                                      <p:cBhvr>
                                        <p:cTn id="199" dur="500" fill="hold"/>
                                        <p:tgtEl>
                                          <p:spTgt spid="47"/>
                                        </p:tgtEl>
                                        <p:attrNameLst>
                                          <p:attrName>ppt_w</p:attrName>
                                        </p:attrNameLst>
                                      </p:cBhvr>
                                      <p:tavLst>
                                        <p:tav tm="0">
                                          <p:val>
                                            <p:fltVal val="0"/>
                                          </p:val>
                                        </p:tav>
                                        <p:tav tm="100000">
                                          <p:val>
                                            <p:strVal val="#ppt_w"/>
                                          </p:val>
                                        </p:tav>
                                      </p:tavLst>
                                    </p:anim>
                                    <p:anim calcmode="lin" valueType="num">
                                      <p:cBhvr>
                                        <p:cTn id="200" dur="500" fill="hold"/>
                                        <p:tgtEl>
                                          <p:spTgt spid="47"/>
                                        </p:tgtEl>
                                        <p:attrNameLst>
                                          <p:attrName>ppt_h</p:attrName>
                                        </p:attrNameLst>
                                      </p:cBhvr>
                                      <p:tavLst>
                                        <p:tav tm="0">
                                          <p:val>
                                            <p:fltVal val="0"/>
                                          </p:val>
                                        </p:tav>
                                        <p:tav tm="100000">
                                          <p:val>
                                            <p:strVal val="#ppt_h"/>
                                          </p:val>
                                        </p:tav>
                                      </p:tavLst>
                                    </p:anim>
                                    <p:animEffect transition="in" filter="fade">
                                      <p:cBhvr>
                                        <p:cTn id="201" dur="500"/>
                                        <p:tgtEl>
                                          <p:spTgt spid="47"/>
                                        </p:tgtEl>
                                      </p:cBhvr>
                                    </p:animEffect>
                                  </p:childTnLst>
                                </p:cTn>
                              </p:par>
                              <p:par>
                                <p:cTn id="202" presetID="53" presetClass="entr" presetSubtype="16" fill="hold" grpId="0" nodeType="withEffect">
                                  <p:stCondLst>
                                    <p:cond delay="1250"/>
                                  </p:stCondLst>
                                  <p:childTnLst>
                                    <p:set>
                                      <p:cBhvr>
                                        <p:cTn id="203" dur="1" fill="hold">
                                          <p:stCondLst>
                                            <p:cond delay="0"/>
                                          </p:stCondLst>
                                        </p:cTn>
                                        <p:tgtEl>
                                          <p:spTgt spid="50"/>
                                        </p:tgtEl>
                                        <p:attrNameLst>
                                          <p:attrName>style.visibility</p:attrName>
                                        </p:attrNameLst>
                                      </p:cBhvr>
                                      <p:to>
                                        <p:strVal val="visible"/>
                                      </p:to>
                                    </p:set>
                                    <p:anim calcmode="lin" valueType="num">
                                      <p:cBhvr>
                                        <p:cTn id="204" dur="500" fill="hold"/>
                                        <p:tgtEl>
                                          <p:spTgt spid="50"/>
                                        </p:tgtEl>
                                        <p:attrNameLst>
                                          <p:attrName>ppt_w</p:attrName>
                                        </p:attrNameLst>
                                      </p:cBhvr>
                                      <p:tavLst>
                                        <p:tav tm="0">
                                          <p:val>
                                            <p:fltVal val="0"/>
                                          </p:val>
                                        </p:tav>
                                        <p:tav tm="100000">
                                          <p:val>
                                            <p:strVal val="#ppt_w"/>
                                          </p:val>
                                        </p:tav>
                                      </p:tavLst>
                                    </p:anim>
                                    <p:anim calcmode="lin" valueType="num">
                                      <p:cBhvr>
                                        <p:cTn id="205" dur="500" fill="hold"/>
                                        <p:tgtEl>
                                          <p:spTgt spid="50"/>
                                        </p:tgtEl>
                                        <p:attrNameLst>
                                          <p:attrName>ppt_h</p:attrName>
                                        </p:attrNameLst>
                                      </p:cBhvr>
                                      <p:tavLst>
                                        <p:tav tm="0">
                                          <p:val>
                                            <p:fltVal val="0"/>
                                          </p:val>
                                        </p:tav>
                                        <p:tav tm="100000">
                                          <p:val>
                                            <p:strVal val="#ppt_h"/>
                                          </p:val>
                                        </p:tav>
                                      </p:tavLst>
                                    </p:anim>
                                    <p:animEffect transition="in" filter="fade">
                                      <p:cBhvr>
                                        <p:cTn id="206" dur="500"/>
                                        <p:tgtEl>
                                          <p:spTgt spid="50"/>
                                        </p:tgtEl>
                                      </p:cBhvr>
                                    </p:animEffect>
                                  </p:childTnLst>
                                </p:cTn>
                              </p:par>
                              <p:par>
                                <p:cTn id="207" presetID="53" presetClass="entr" presetSubtype="16" fill="hold" grpId="0" nodeType="withEffect">
                                  <p:stCondLst>
                                    <p:cond delay="1250"/>
                                  </p:stCondLst>
                                  <p:childTnLst>
                                    <p:set>
                                      <p:cBhvr>
                                        <p:cTn id="208" dur="1" fill="hold">
                                          <p:stCondLst>
                                            <p:cond delay="0"/>
                                          </p:stCondLst>
                                        </p:cTn>
                                        <p:tgtEl>
                                          <p:spTgt spid="44"/>
                                        </p:tgtEl>
                                        <p:attrNameLst>
                                          <p:attrName>style.visibility</p:attrName>
                                        </p:attrNameLst>
                                      </p:cBhvr>
                                      <p:to>
                                        <p:strVal val="visible"/>
                                      </p:to>
                                    </p:set>
                                    <p:anim calcmode="lin" valueType="num">
                                      <p:cBhvr>
                                        <p:cTn id="209" dur="500" fill="hold"/>
                                        <p:tgtEl>
                                          <p:spTgt spid="44"/>
                                        </p:tgtEl>
                                        <p:attrNameLst>
                                          <p:attrName>ppt_w</p:attrName>
                                        </p:attrNameLst>
                                      </p:cBhvr>
                                      <p:tavLst>
                                        <p:tav tm="0">
                                          <p:val>
                                            <p:fltVal val="0"/>
                                          </p:val>
                                        </p:tav>
                                        <p:tav tm="100000">
                                          <p:val>
                                            <p:strVal val="#ppt_w"/>
                                          </p:val>
                                        </p:tav>
                                      </p:tavLst>
                                    </p:anim>
                                    <p:anim calcmode="lin" valueType="num">
                                      <p:cBhvr>
                                        <p:cTn id="210" dur="500" fill="hold"/>
                                        <p:tgtEl>
                                          <p:spTgt spid="44"/>
                                        </p:tgtEl>
                                        <p:attrNameLst>
                                          <p:attrName>ppt_h</p:attrName>
                                        </p:attrNameLst>
                                      </p:cBhvr>
                                      <p:tavLst>
                                        <p:tav tm="0">
                                          <p:val>
                                            <p:fltVal val="0"/>
                                          </p:val>
                                        </p:tav>
                                        <p:tav tm="100000">
                                          <p:val>
                                            <p:strVal val="#ppt_h"/>
                                          </p:val>
                                        </p:tav>
                                      </p:tavLst>
                                    </p:anim>
                                    <p:animEffect transition="in" filter="fade">
                                      <p:cBhvr>
                                        <p:cTn id="211" dur="500"/>
                                        <p:tgtEl>
                                          <p:spTgt spid="44"/>
                                        </p:tgtEl>
                                      </p:cBhvr>
                                    </p:animEffect>
                                  </p:childTnLst>
                                </p:cTn>
                              </p:par>
                              <p:par>
                                <p:cTn id="212" presetID="53" presetClass="entr" presetSubtype="16" fill="hold" grpId="0" nodeType="withEffect">
                                  <p:stCondLst>
                                    <p:cond delay="1250"/>
                                  </p:stCondLst>
                                  <p:childTnLst>
                                    <p:set>
                                      <p:cBhvr>
                                        <p:cTn id="213" dur="1" fill="hold">
                                          <p:stCondLst>
                                            <p:cond delay="0"/>
                                          </p:stCondLst>
                                        </p:cTn>
                                        <p:tgtEl>
                                          <p:spTgt spid="56"/>
                                        </p:tgtEl>
                                        <p:attrNameLst>
                                          <p:attrName>style.visibility</p:attrName>
                                        </p:attrNameLst>
                                      </p:cBhvr>
                                      <p:to>
                                        <p:strVal val="visible"/>
                                      </p:to>
                                    </p:set>
                                    <p:anim calcmode="lin" valueType="num">
                                      <p:cBhvr>
                                        <p:cTn id="214" dur="500" fill="hold"/>
                                        <p:tgtEl>
                                          <p:spTgt spid="56"/>
                                        </p:tgtEl>
                                        <p:attrNameLst>
                                          <p:attrName>ppt_w</p:attrName>
                                        </p:attrNameLst>
                                      </p:cBhvr>
                                      <p:tavLst>
                                        <p:tav tm="0">
                                          <p:val>
                                            <p:fltVal val="0"/>
                                          </p:val>
                                        </p:tav>
                                        <p:tav tm="100000">
                                          <p:val>
                                            <p:strVal val="#ppt_w"/>
                                          </p:val>
                                        </p:tav>
                                      </p:tavLst>
                                    </p:anim>
                                    <p:anim calcmode="lin" valueType="num">
                                      <p:cBhvr>
                                        <p:cTn id="215" dur="500" fill="hold"/>
                                        <p:tgtEl>
                                          <p:spTgt spid="56"/>
                                        </p:tgtEl>
                                        <p:attrNameLst>
                                          <p:attrName>ppt_h</p:attrName>
                                        </p:attrNameLst>
                                      </p:cBhvr>
                                      <p:tavLst>
                                        <p:tav tm="0">
                                          <p:val>
                                            <p:fltVal val="0"/>
                                          </p:val>
                                        </p:tav>
                                        <p:tav tm="100000">
                                          <p:val>
                                            <p:strVal val="#ppt_h"/>
                                          </p:val>
                                        </p:tav>
                                      </p:tavLst>
                                    </p:anim>
                                    <p:animEffect transition="in" filter="fade">
                                      <p:cBhvr>
                                        <p:cTn id="216" dur="500"/>
                                        <p:tgtEl>
                                          <p:spTgt spid="56"/>
                                        </p:tgtEl>
                                      </p:cBhvr>
                                    </p:animEffect>
                                  </p:childTnLst>
                                </p:cTn>
                              </p:par>
                              <p:par>
                                <p:cTn id="217" presetID="53" presetClass="entr" presetSubtype="16" fill="hold" grpId="0" nodeType="withEffect">
                                  <p:stCondLst>
                                    <p:cond delay="1250"/>
                                  </p:stCondLst>
                                  <p:childTnLst>
                                    <p:set>
                                      <p:cBhvr>
                                        <p:cTn id="218" dur="1" fill="hold">
                                          <p:stCondLst>
                                            <p:cond delay="0"/>
                                          </p:stCondLst>
                                        </p:cTn>
                                        <p:tgtEl>
                                          <p:spTgt spid="49"/>
                                        </p:tgtEl>
                                        <p:attrNameLst>
                                          <p:attrName>style.visibility</p:attrName>
                                        </p:attrNameLst>
                                      </p:cBhvr>
                                      <p:to>
                                        <p:strVal val="visible"/>
                                      </p:to>
                                    </p:set>
                                    <p:anim calcmode="lin" valueType="num">
                                      <p:cBhvr>
                                        <p:cTn id="219" dur="500" fill="hold"/>
                                        <p:tgtEl>
                                          <p:spTgt spid="49"/>
                                        </p:tgtEl>
                                        <p:attrNameLst>
                                          <p:attrName>ppt_w</p:attrName>
                                        </p:attrNameLst>
                                      </p:cBhvr>
                                      <p:tavLst>
                                        <p:tav tm="0">
                                          <p:val>
                                            <p:fltVal val="0"/>
                                          </p:val>
                                        </p:tav>
                                        <p:tav tm="100000">
                                          <p:val>
                                            <p:strVal val="#ppt_w"/>
                                          </p:val>
                                        </p:tav>
                                      </p:tavLst>
                                    </p:anim>
                                    <p:anim calcmode="lin" valueType="num">
                                      <p:cBhvr>
                                        <p:cTn id="220" dur="500" fill="hold"/>
                                        <p:tgtEl>
                                          <p:spTgt spid="49"/>
                                        </p:tgtEl>
                                        <p:attrNameLst>
                                          <p:attrName>ppt_h</p:attrName>
                                        </p:attrNameLst>
                                      </p:cBhvr>
                                      <p:tavLst>
                                        <p:tav tm="0">
                                          <p:val>
                                            <p:fltVal val="0"/>
                                          </p:val>
                                        </p:tav>
                                        <p:tav tm="100000">
                                          <p:val>
                                            <p:strVal val="#ppt_h"/>
                                          </p:val>
                                        </p:tav>
                                      </p:tavLst>
                                    </p:anim>
                                    <p:animEffect transition="in" filter="fade">
                                      <p:cBhvr>
                                        <p:cTn id="221" dur="500"/>
                                        <p:tgtEl>
                                          <p:spTgt spid="49"/>
                                        </p:tgtEl>
                                      </p:cBhvr>
                                    </p:animEffect>
                                  </p:childTnLst>
                                </p:cTn>
                              </p:par>
                              <p:par>
                                <p:cTn id="222" presetID="53" presetClass="entr" presetSubtype="16" fill="hold" grpId="0" nodeType="withEffect">
                                  <p:stCondLst>
                                    <p:cond delay="12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500" fill="hold"/>
                                        <p:tgtEl>
                                          <p:spTgt spid="29"/>
                                        </p:tgtEl>
                                        <p:attrNameLst>
                                          <p:attrName>ppt_w</p:attrName>
                                        </p:attrNameLst>
                                      </p:cBhvr>
                                      <p:tavLst>
                                        <p:tav tm="0">
                                          <p:val>
                                            <p:fltVal val="0"/>
                                          </p:val>
                                        </p:tav>
                                        <p:tav tm="100000">
                                          <p:val>
                                            <p:strVal val="#ppt_w"/>
                                          </p:val>
                                        </p:tav>
                                      </p:tavLst>
                                    </p:anim>
                                    <p:anim calcmode="lin" valueType="num">
                                      <p:cBhvr>
                                        <p:cTn id="225" dur="500" fill="hold"/>
                                        <p:tgtEl>
                                          <p:spTgt spid="29"/>
                                        </p:tgtEl>
                                        <p:attrNameLst>
                                          <p:attrName>ppt_h</p:attrName>
                                        </p:attrNameLst>
                                      </p:cBhvr>
                                      <p:tavLst>
                                        <p:tav tm="0">
                                          <p:val>
                                            <p:fltVal val="0"/>
                                          </p:val>
                                        </p:tav>
                                        <p:tav tm="100000">
                                          <p:val>
                                            <p:strVal val="#ppt_h"/>
                                          </p:val>
                                        </p:tav>
                                      </p:tavLst>
                                    </p:anim>
                                    <p:animEffect transition="in" filter="fade">
                                      <p:cBhvr>
                                        <p:cTn id="226" dur="500"/>
                                        <p:tgtEl>
                                          <p:spTgt spid="29"/>
                                        </p:tgtEl>
                                      </p:cBhvr>
                                    </p:animEffect>
                                  </p:childTnLst>
                                </p:cTn>
                              </p:par>
                              <p:par>
                                <p:cTn id="227" presetID="53" presetClass="entr" presetSubtype="16" fill="hold" grpId="0" nodeType="withEffect">
                                  <p:stCondLst>
                                    <p:cond delay="1250"/>
                                  </p:stCondLst>
                                  <p:childTnLst>
                                    <p:set>
                                      <p:cBhvr>
                                        <p:cTn id="228" dur="1" fill="hold">
                                          <p:stCondLst>
                                            <p:cond delay="0"/>
                                          </p:stCondLst>
                                        </p:cTn>
                                        <p:tgtEl>
                                          <p:spTgt spid="43"/>
                                        </p:tgtEl>
                                        <p:attrNameLst>
                                          <p:attrName>style.visibility</p:attrName>
                                        </p:attrNameLst>
                                      </p:cBhvr>
                                      <p:to>
                                        <p:strVal val="visible"/>
                                      </p:to>
                                    </p:set>
                                    <p:anim calcmode="lin" valueType="num">
                                      <p:cBhvr>
                                        <p:cTn id="229" dur="500" fill="hold"/>
                                        <p:tgtEl>
                                          <p:spTgt spid="43"/>
                                        </p:tgtEl>
                                        <p:attrNameLst>
                                          <p:attrName>ppt_w</p:attrName>
                                        </p:attrNameLst>
                                      </p:cBhvr>
                                      <p:tavLst>
                                        <p:tav tm="0">
                                          <p:val>
                                            <p:fltVal val="0"/>
                                          </p:val>
                                        </p:tav>
                                        <p:tav tm="100000">
                                          <p:val>
                                            <p:strVal val="#ppt_w"/>
                                          </p:val>
                                        </p:tav>
                                      </p:tavLst>
                                    </p:anim>
                                    <p:anim calcmode="lin" valueType="num">
                                      <p:cBhvr>
                                        <p:cTn id="230" dur="500" fill="hold"/>
                                        <p:tgtEl>
                                          <p:spTgt spid="43"/>
                                        </p:tgtEl>
                                        <p:attrNameLst>
                                          <p:attrName>ppt_h</p:attrName>
                                        </p:attrNameLst>
                                      </p:cBhvr>
                                      <p:tavLst>
                                        <p:tav tm="0">
                                          <p:val>
                                            <p:fltVal val="0"/>
                                          </p:val>
                                        </p:tav>
                                        <p:tav tm="100000">
                                          <p:val>
                                            <p:strVal val="#ppt_h"/>
                                          </p:val>
                                        </p:tav>
                                      </p:tavLst>
                                    </p:anim>
                                    <p:animEffect transition="in" filter="fade">
                                      <p:cBhvr>
                                        <p:cTn id="231" dur="500"/>
                                        <p:tgtEl>
                                          <p:spTgt spid="43"/>
                                        </p:tgtEl>
                                      </p:cBhvr>
                                    </p:animEffect>
                                  </p:childTnLst>
                                </p:cTn>
                              </p:par>
                              <p:par>
                                <p:cTn id="232" presetID="53" presetClass="entr" presetSubtype="16" fill="hold" grpId="0" nodeType="withEffect">
                                  <p:stCondLst>
                                    <p:cond delay="1250"/>
                                  </p:stCondLst>
                                  <p:childTnLst>
                                    <p:set>
                                      <p:cBhvr>
                                        <p:cTn id="233" dur="1" fill="hold">
                                          <p:stCondLst>
                                            <p:cond delay="0"/>
                                          </p:stCondLst>
                                        </p:cTn>
                                        <p:tgtEl>
                                          <p:spTgt spid="16"/>
                                        </p:tgtEl>
                                        <p:attrNameLst>
                                          <p:attrName>style.visibility</p:attrName>
                                        </p:attrNameLst>
                                      </p:cBhvr>
                                      <p:to>
                                        <p:strVal val="visible"/>
                                      </p:to>
                                    </p:set>
                                    <p:anim calcmode="lin" valueType="num">
                                      <p:cBhvr>
                                        <p:cTn id="234" dur="500" fill="hold"/>
                                        <p:tgtEl>
                                          <p:spTgt spid="16"/>
                                        </p:tgtEl>
                                        <p:attrNameLst>
                                          <p:attrName>ppt_w</p:attrName>
                                        </p:attrNameLst>
                                      </p:cBhvr>
                                      <p:tavLst>
                                        <p:tav tm="0">
                                          <p:val>
                                            <p:fltVal val="0"/>
                                          </p:val>
                                        </p:tav>
                                        <p:tav tm="100000">
                                          <p:val>
                                            <p:strVal val="#ppt_w"/>
                                          </p:val>
                                        </p:tav>
                                      </p:tavLst>
                                    </p:anim>
                                    <p:anim calcmode="lin" valueType="num">
                                      <p:cBhvr>
                                        <p:cTn id="235" dur="500" fill="hold"/>
                                        <p:tgtEl>
                                          <p:spTgt spid="16"/>
                                        </p:tgtEl>
                                        <p:attrNameLst>
                                          <p:attrName>ppt_h</p:attrName>
                                        </p:attrNameLst>
                                      </p:cBhvr>
                                      <p:tavLst>
                                        <p:tav tm="0">
                                          <p:val>
                                            <p:fltVal val="0"/>
                                          </p:val>
                                        </p:tav>
                                        <p:tav tm="100000">
                                          <p:val>
                                            <p:strVal val="#ppt_h"/>
                                          </p:val>
                                        </p:tav>
                                      </p:tavLst>
                                    </p:anim>
                                    <p:animEffect transition="in" filter="fade">
                                      <p:cBhvr>
                                        <p:cTn id="236" dur="500"/>
                                        <p:tgtEl>
                                          <p:spTgt spid="16"/>
                                        </p:tgtEl>
                                      </p:cBhvr>
                                    </p:animEffect>
                                  </p:childTnLst>
                                </p:cTn>
                              </p:par>
                              <p:par>
                                <p:cTn id="237" presetID="53" presetClass="entr" presetSubtype="16" fill="hold" grpId="0" nodeType="withEffect">
                                  <p:stCondLst>
                                    <p:cond delay="1250"/>
                                  </p:stCondLst>
                                  <p:childTnLst>
                                    <p:set>
                                      <p:cBhvr>
                                        <p:cTn id="238" dur="1" fill="hold">
                                          <p:stCondLst>
                                            <p:cond delay="0"/>
                                          </p:stCondLst>
                                        </p:cTn>
                                        <p:tgtEl>
                                          <p:spTgt spid="17"/>
                                        </p:tgtEl>
                                        <p:attrNameLst>
                                          <p:attrName>style.visibility</p:attrName>
                                        </p:attrNameLst>
                                      </p:cBhvr>
                                      <p:to>
                                        <p:strVal val="visible"/>
                                      </p:to>
                                    </p:set>
                                    <p:anim calcmode="lin" valueType="num">
                                      <p:cBhvr>
                                        <p:cTn id="239" dur="500" fill="hold"/>
                                        <p:tgtEl>
                                          <p:spTgt spid="17"/>
                                        </p:tgtEl>
                                        <p:attrNameLst>
                                          <p:attrName>ppt_w</p:attrName>
                                        </p:attrNameLst>
                                      </p:cBhvr>
                                      <p:tavLst>
                                        <p:tav tm="0">
                                          <p:val>
                                            <p:fltVal val="0"/>
                                          </p:val>
                                        </p:tav>
                                        <p:tav tm="100000">
                                          <p:val>
                                            <p:strVal val="#ppt_w"/>
                                          </p:val>
                                        </p:tav>
                                      </p:tavLst>
                                    </p:anim>
                                    <p:anim calcmode="lin" valueType="num">
                                      <p:cBhvr>
                                        <p:cTn id="240" dur="500" fill="hold"/>
                                        <p:tgtEl>
                                          <p:spTgt spid="17"/>
                                        </p:tgtEl>
                                        <p:attrNameLst>
                                          <p:attrName>ppt_h</p:attrName>
                                        </p:attrNameLst>
                                      </p:cBhvr>
                                      <p:tavLst>
                                        <p:tav tm="0">
                                          <p:val>
                                            <p:fltVal val="0"/>
                                          </p:val>
                                        </p:tav>
                                        <p:tav tm="100000">
                                          <p:val>
                                            <p:strVal val="#ppt_h"/>
                                          </p:val>
                                        </p:tav>
                                      </p:tavLst>
                                    </p:anim>
                                    <p:animEffect transition="in" filter="fade">
                                      <p:cBhvr>
                                        <p:cTn id="241" dur="500"/>
                                        <p:tgtEl>
                                          <p:spTgt spid="17"/>
                                        </p:tgtEl>
                                      </p:cBhvr>
                                    </p:animEffect>
                                  </p:childTnLst>
                                </p:cTn>
                              </p:par>
                              <p:par>
                                <p:cTn id="242" presetID="53" presetClass="entr" presetSubtype="16" fill="hold" grpId="0" nodeType="withEffect">
                                  <p:stCondLst>
                                    <p:cond delay="1250"/>
                                  </p:stCondLst>
                                  <p:childTnLst>
                                    <p:set>
                                      <p:cBhvr>
                                        <p:cTn id="243" dur="1" fill="hold">
                                          <p:stCondLst>
                                            <p:cond delay="0"/>
                                          </p:stCondLst>
                                        </p:cTn>
                                        <p:tgtEl>
                                          <p:spTgt spid="33"/>
                                        </p:tgtEl>
                                        <p:attrNameLst>
                                          <p:attrName>style.visibility</p:attrName>
                                        </p:attrNameLst>
                                      </p:cBhvr>
                                      <p:to>
                                        <p:strVal val="visible"/>
                                      </p:to>
                                    </p:set>
                                    <p:anim calcmode="lin" valueType="num">
                                      <p:cBhvr>
                                        <p:cTn id="244" dur="500" fill="hold"/>
                                        <p:tgtEl>
                                          <p:spTgt spid="33"/>
                                        </p:tgtEl>
                                        <p:attrNameLst>
                                          <p:attrName>ppt_w</p:attrName>
                                        </p:attrNameLst>
                                      </p:cBhvr>
                                      <p:tavLst>
                                        <p:tav tm="0">
                                          <p:val>
                                            <p:fltVal val="0"/>
                                          </p:val>
                                        </p:tav>
                                        <p:tav tm="100000">
                                          <p:val>
                                            <p:strVal val="#ppt_w"/>
                                          </p:val>
                                        </p:tav>
                                      </p:tavLst>
                                    </p:anim>
                                    <p:anim calcmode="lin" valueType="num">
                                      <p:cBhvr>
                                        <p:cTn id="245" dur="500" fill="hold"/>
                                        <p:tgtEl>
                                          <p:spTgt spid="33"/>
                                        </p:tgtEl>
                                        <p:attrNameLst>
                                          <p:attrName>ppt_h</p:attrName>
                                        </p:attrNameLst>
                                      </p:cBhvr>
                                      <p:tavLst>
                                        <p:tav tm="0">
                                          <p:val>
                                            <p:fltVal val="0"/>
                                          </p:val>
                                        </p:tav>
                                        <p:tav tm="100000">
                                          <p:val>
                                            <p:strVal val="#ppt_h"/>
                                          </p:val>
                                        </p:tav>
                                      </p:tavLst>
                                    </p:anim>
                                    <p:animEffect transition="in" filter="fade">
                                      <p:cBhvr>
                                        <p:cTn id="246" dur="500"/>
                                        <p:tgtEl>
                                          <p:spTgt spid="33"/>
                                        </p:tgtEl>
                                      </p:cBhvr>
                                    </p:animEffect>
                                  </p:childTnLst>
                                </p:cTn>
                              </p:par>
                              <p:par>
                                <p:cTn id="247" presetID="53" presetClass="entr" presetSubtype="16" fill="hold" grpId="0" nodeType="withEffect">
                                  <p:stCondLst>
                                    <p:cond delay="1250"/>
                                  </p:stCondLst>
                                  <p:childTnLst>
                                    <p:set>
                                      <p:cBhvr>
                                        <p:cTn id="248" dur="1" fill="hold">
                                          <p:stCondLst>
                                            <p:cond delay="0"/>
                                          </p:stCondLst>
                                        </p:cTn>
                                        <p:tgtEl>
                                          <p:spTgt spid="38"/>
                                        </p:tgtEl>
                                        <p:attrNameLst>
                                          <p:attrName>style.visibility</p:attrName>
                                        </p:attrNameLst>
                                      </p:cBhvr>
                                      <p:to>
                                        <p:strVal val="visible"/>
                                      </p:to>
                                    </p:set>
                                    <p:anim calcmode="lin" valueType="num">
                                      <p:cBhvr>
                                        <p:cTn id="249" dur="500" fill="hold"/>
                                        <p:tgtEl>
                                          <p:spTgt spid="38"/>
                                        </p:tgtEl>
                                        <p:attrNameLst>
                                          <p:attrName>ppt_w</p:attrName>
                                        </p:attrNameLst>
                                      </p:cBhvr>
                                      <p:tavLst>
                                        <p:tav tm="0">
                                          <p:val>
                                            <p:fltVal val="0"/>
                                          </p:val>
                                        </p:tav>
                                        <p:tav tm="100000">
                                          <p:val>
                                            <p:strVal val="#ppt_w"/>
                                          </p:val>
                                        </p:tav>
                                      </p:tavLst>
                                    </p:anim>
                                    <p:anim calcmode="lin" valueType="num">
                                      <p:cBhvr>
                                        <p:cTn id="250" dur="500" fill="hold"/>
                                        <p:tgtEl>
                                          <p:spTgt spid="38"/>
                                        </p:tgtEl>
                                        <p:attrNameLst>
                                          <p:attrName>ppt_h</p:attrName>
                                        </p:attrNameLst>
                                      </p:cBhvr>
                                      <p:tavLst>
                                        <p:tav tm="0">
                                          <p:val>
                                            <p:fltVal val="0"/>
                                          </p:val>
                                        </p:tav>
                                        <p:tav tm="100000">
                                          <p:val>
                                            <p:strVal val="#ppt_h"/>
                                          </p:val>
                                        </p:tav>
                                      </p:tavLst>
                                    </p:anim>
                                    <p:animEffect transition="in" filter="fade">
                                      <p:cBhvr>
                                        <p:cTn id="251" dur="500"/>
                                        <p:tgtEl>
                                          <p:spTgt spid="38"/>
                                        </p:tgtEl>
                                      </p:cBhvr>
                                    </p:animEffect>
                                  </p:childTnLst>
                                </p:cTn>
                              </p:par>
                              <p:par>
                                <p:cTn id="252" presetID="53" presetClass="entr" presetSubtype="16" fill="hold" grpId="0" nodeType="withEffect">
                                  <p:stCondLst>
                                    <p:cond delay="1250"/>
                                  </p:stCondLst>
                                  <p:childTnLst>
                                    <p:set>
                                      <p:cBhvr>
                                        <p:cTn id="253" dur="1" fill="hold">
                                          <p:stCondLst>
                                            <p:cond delay="0"/>
                                          </p:stCondLst>
                                        </p:cTn>
                                        <p:tgtEl>
                                          <p:spTgt spid="8"/>
                                        </p:tgtEl>
                                        <p:attrNameLst>
                                          <p:attrName>style.visibility</p:attrName>
                                        </p:attrNameLst>
                                      </p:cBhvr>
                                      <p:to>
                                        <p:strVal val="visible"/>
                                      </p:to>
                                    </p:set>
                                    <p:anim calcmode="lin" valueType="num">
                                      <p:cBhvr>
                                        <p:cTn id="254" dur="500" fill="hold"/>
                                        <p:tgtEl>
                                          <p:spTgt spid="8"/>
                                        </p:tgtEl>
                                        <p:attrNameLst>
                                          <p:attrName>ppt_w</p:attrName>
                                        </p:attrNameLst>
                                      </p:cBhvr>
                                      <p:tavLst>
                                        <p:tav tm="0">
                                          <p:val>
                                            <p:fltVal val="0"/>
                                          </p:val>
                                        </p:tav>
                                        <p:tav tm="100000">
                                          <p:val>
                                            <p:strVal val="#ppt_w"/>
                                          </p:val>
                                        </p:tav>
                                      </p:tavLst>
                                    </p:anim>
                                    <p:anim calcmode="lin" valueType="num">
                                      <p:cBhvr>
                                        <p:cTn id="255" dur="500" fill="hold"/>
                                        <p:tgtEl>
                                          <p:spTgt spid="8"/>
                                        </p:tgtEl>
                                        <p:attrNameLst>
                                          <p:attrName>ppt_h</p:attrName>
                                        </p:attrNameLst>
                                      </p:cBhvr>
                                      <p:tavLst>
                                        <p:tav tm="0">
                                          <p:val>
                                            <p:fltVal val="0"/>
                                          </p:val>
                                        </p:tav>
                                        <p:tav tm="100000">
                                          <p:val>
                                            <p:strVal val="#ppt_h"/>
                                          </p:val>
                                        </p:tav>
                                      </p:tavLst>
                                    </p:anim>
                                    <p:animEffect transition="in" filter="fade">
                                      <p:cBhvr>
                                        <p:cTn id="256" dur="500"/>
                                        <p:tgtEl>
                                          <p:spTgt spid="8"/>
                                        </p:tgtEl>
                                      </p:cBhvr>
                                    </p:animEffect>
                                  </p:childTnLst>
                                </p:cTn>
                              </p:par>
                              <p:par>
                                <p:cTn id="257" presetID="22" presetClass="entr" presetSubtype="8" fill="hold" grpId="0" nodeType="withEffect">
                                  <p:stCondLst>
                                    <p:cond delay="1750"/>
                                  </p:stCondLst>
                                  <p:childTnLst>
                                    <p:set>
                                      <p:cBhvr>
                                        <p:cTn id="258" dur="1" fill="hold">
                                          <p:stCondLst>
                                            <p:cond delay="0"/>
                                          </p:stCondLst>
                                        </p:cTn>
                                        <p:tgtEl>
                                          <p:spTgt spid="58"/>
                                        </p:tgtEl>
                                        <p:attrNameLst>
                                          <p:attrName>style.visibility</p:attrName>
                                        </p:attrNameLst>
                                      </p:cBhvr>
                                      <p:to>
                                        <p:strVal val="visible"/>
                                      </p:to>
                                    </p:set>
                                    <p:animEffect transition="in" filter="wipe(left)">
                                      <p:cBhvr>
                                        <p:cTn id="259" dur="500"/>
                                        <p:tgtEl>
                                          <p:spTgt spid="58"/>
                                        </p:tgtEl>
                                      </p:cBhvr>
                                    </p:animEffect>
                                  </p:childTnLst>
                                </p:cTn>
                              </p:par>
                              <p:par>
                                <p:cTn id="260" presetID="22" presetClass="entr" presetSubtype="8" fill="hold" grpId="0" nodeType="withEffect">
                                  <p:stCondLst>
                                    <p:cond delay="1750"/>
                                  </p:stCondLst>
                                  <p:childTnLst>
                                    <p:set>
                                      <p:cBhvr>
                                        <p:cTn id="261" dur="1" fill="hold">
                                          <p:stCondLst>
                                            <p:cond delay="0"/>
                                          </p:stCondLst>
                                        </p:cTn>
                                        <p:tgtEl>
                                          <p:spTgt spid="62"/>
                                        </p:tgtEl>
                                        <p:attrNameLst>
                                          <p:attrName>style.visibility</p:attrName>
                                        </p:attrNameLst>
                                      </p:cBhvr>
                                      <p:to>
                                        <p:strVal val="visible"/>
                                      </p:to>
                                    </p:set>
                                    <p:animEffect transition="in" filter="wipe(left)">
                                      <p:cBhvr>
                                        <p:cTn id="2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60" grpId="0"/>
      <p:bldP spid="60" grpId="1"/>
      <p:bldP spid="58" grpId="0"/>
      <p:bldP spid="6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03</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B1906E2-2477-424F-96C8-64B6645C7922}"/>
              </a:ext>
            </a:extLst>
          </p:cNvPr>
          <p:cNvSpPr txBox="1"/>
          <p:nvPr/>
        </p:nvSpPr>
        <p:spPr>
          <a:xfrm>
            <a:off x="1299234" y="1206929"/>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2" name="文本框 61">
            <a:extLst>
              <a:ext uri="{FF2B5EF4-FFF2-40B4-BE49-F238E27FC236}">
                <a16:creationId xmlns:a16="http://schemas.microsoft.com/office/drawing/2014/main" id="{03564AF4-4688-443A-9827-7757379342D9}"/>
              </a:ext>
            </a:extLst>
          </p:cNvPr>
          <p:cNvSpPr txBox="1"/>
          <p:nvPr/>
        </p:nvSpPr>
        <p:spPr>
          <a:xfrm>
            <a:off x="973488" y="1705849"/>
            <a:ext cx="7068124" cy="369332"/>
          </a:xfrm>
          <a:prstGeom prst="rect">
            <a:avLst/>
          </a:prstGeom>
          <a:noFill/>
        </p:spPr>
        <p:txBody>
          <a:bodyPr wrap="square" rtlCol="0">
            <a:spAutoFit/>
          </a:bodyPr>
          <a:lstStyle/>
          <a:p>
            <a:r>
              <a:rPr lang="en-US" altLang="zh-CN" b="1" dirty="0" err="1"/>
              <a:t>RobotWorker</a:t>
            </a:r>
            <a:r>
              <a:rPr lang="en-US" altLang="zh-CN" b="1" dirty="0"/>
              <a:t> </a:t>
            </a:r>
            <a:r>
              <a:rPr lang="zh-CN" altLang="en-US" b="1" dirty="0"/>
              <a:t>类函数及变量说明 </a:t>
            </a:r>
            <a:endParaRPr lang="en-US" altLang="zh-CN" b="1" dirty="0" smtClean="0"/>
          </a:p>
        </p:txBody>
      </p:sp>
      <p:grpSp>
        <p:nvGrpSpPr>
          <p:cNvPr id="3" name="组合 2">
            <a:extLst>
              <a:ext uri="{FF2B5EF4-FFF2-40B4-BE49-F238E27FC236}">
                <a16:creationId xmlns:a16="http://schemas.microsoft.com/office/drawing/2014/main" id="{3E11B167-385C-40AB-BFB8-9C036D06725F}"/>
              </a:ext>
            </a:extLst>
          </p:cNvPr>
          <p:cNvGrpSpPr/>
          <p:nvPr/>
        </p:nvGrpSpPr>
        <p:grpSpPr>
          <a:xfrm>
            <a:off x="1187538" y="924688"/>
            <a:ext cx="8000005" cy="400110"/>
            <a:chOff x="1187538" y="924688"/>
            <a:chExt cx="8000005" cy="400110"/>
          </a:xfrm>
        </p:grpSpPr>
        <p:sp>
          <p:nvSpPr>
            <p:cNvPr id="65" name="椭圆 64">
              <a:extLst>
                <a:ext uri="{FF2B5EF4-FFF2-40B4-BE49-F238E27FC236}">
                  <a16:creationId xmlns:a16="http://schemas.microsoft.com/office/drawing/2014/main" id="{0855E333-4F64-4634-A8BA-ACA1201CAC7F}"/>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a:extLst>
                <a:ext uri="{FF2B5EF4-FFF2-40B4-BE49-F238E27FC236}">
                  <a16:creationId xmlns:a16="http://schemas.microsoft.com/office/drawing/2014/main" id="{0C305FAA-0448-4D39-B4D1-DD2125EEC9F0}"/>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椭圆 67">
              <a:extLst>
                <a:ext uri="{FF2B5EF4-FFF2-40B4-BE49-F238E27FC236}">
                  <a16:creationId xmlns:a16="http://schemas.microsoft.com/office/drawing/2014/main" id="{72B2DC51-EBDE-446A-B4AA-74ABEA8A1846}"/>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D8EB2BB-4E4C-4E93-BCD7-576D0F2ED907}"/>
                </a:ext>
              </a:extLst>
            </p:cNvPr>
            <p:cNvSpPr txBox="1"/>
            <p:nvPr/>
          </p:nvSpPr>
          <p:spPr>
            <a:xfrm>
              <a:off x="2521461" y="924688"/>
              <a:ext cx="6666082" cy="400110"/>
            </a:xfrm>
            <a:prstGeom prst="rect">
              <a:avLst/>
            </a:prstGeom>
            <a:noFill/>
          </p:spPr>
          <p:txBody>
            <a:bodyPr wrap="square" rtlCol="0">
              <a:spAutoFit/>
            </a:bodyPr>
            <a:lstStyle/>
            <a:p>
              <a:r>
                <a:rPr lang="zh-CN" altLang="en-US" sz="2000" b="1" dirty="0" smtClean="0">
                  <a:latin typeface="-apple-system"/>
                </a:rPr>
                <a:t>类说明</a:t>
              </a:r>
              <a:r>
                <a:rPr lang="en-US" altLang="zh-CN" sz="2000" b="1" dirty="0" smtClean="0">
                  <a:latin typeface="-apple-system"/>
                </a:rPr>
                <a:t>——</a:t>
              </a:r>
              <a:r>
                <a:rPr lang="zh-CN" altLang="en-US" sz="2000" b="1" dirty="0">
                  <a:latin typeface="-apple-system"/>
                </a:rPr>
                <a:t>基于 </a:t>
              </a:r>
              <a:r>
                <a:rPr lang="en-US" altLang="zh-CN" sz="2000" b="1" dirty="0">
                  <a:latin typeface="-apple-system"/>
                </a:rPr>
                <a:t>Pierre </a:t>
              </a:r>
              <a:r>
                <a:rPr lang="en-US" altLang="zh-CN" sz="2000" b="1" dirty="0" err="1">
                  <a:latin typeface="-apple-system"/>
                </a:rPr>
                <a:t>Dellacherie</a:t>
              </a:r>
              <a:r>
                <a:rPr lang="en-US" altLang="zh-CN" sz="2000" b="1" dirty="0">
                  <a:latin typeface="-apple-system"/>
                </a:rPr>
                <a:t> </a:t>
              </a:r>
              <a:r>
                <a:rPr lang="zh-CN" altLang="en-US" sz="2000" b="1" dirty="0">
                  <a:latin typeface="-apple-system"/>
                </a:rPr>
                <a:t>算法的 </a:t>
              </a:r>
              <a:r>
                <a:rPr lang="en-US" altLang="zh-CN" sz="2000" b="1" dirty="0">
                  <a:latin typeface="-apple-system"/>
                </a:rPr>
                <a:t>AI </a:t>
              </a:r>
              <a:r>
                <a:rPr lang="zh-CN" altLang="en-US" sz="2000" b="1" dirty="0">
                  <a:latin typeface="-apple-system"/>
                </a:rPr>
                <a:t>功能实现</a:t>
              </a:r>
            </a:p>
          </p:txBody>
        </p:sp>
      </p:grpSp>
      <p:sp>
        <p:nvSpPr>
          <p:cNvPr id="4" name="TextBox 3"/>
          <p:cNvSpPr txBox="1"/>
          <p:nvPr/>
        </p:nvSpPr>
        <p:spPr>
          <a:xfrm>
            <a:off x="973488" y="2730878"/>
            <a:ext cx="8266094" cy="1138773"/>
          </a:xfrm>
          <a:prstGeom prst="rect">
            <a:avLst/>
          </a:prstGeom>
          <a:noFill/>
        </p:spPr>
        <p:txBody>
          <a:bodyPr wrap="square" rtlCol="0">
            <a:spAutoFit/>
          </a:bodyPr>
          <a:lstStyle/>
          <a:p>
            <a:r>
              <a:rPr lang="zh-CN" altLang="en-US" b="1" dirty="0" smtClean="0"/>
              <a:t>评分函数计算</a:t>
            </a:r>
            <a:endParaRPr lang="en-US" altLang="zh-CN" b="1" dirty="0" smtClean="0"/>
          </a:p>
          <a:p>
            <a:r>
              <a:rPr lang="en-US" altLang="zh-CN" sz="1600" dirty="0" err="1" smtClean="0"/>
              <a:t>getPrioritySelection</a:t>
            </a:r>
            <a:r>
              <a:rPr lang="en-US" altLang="zh-CN" sz="1600" dirty="0" smtClean="0"/>
              <a:t>(</a:t>
            </a:r>
            <a:r>
              <a:rPr lang="en-US" altLang="zh-CN" sz="1600" dirty="0" err="1" smtClean="0"/>
              <a:t>self,point</a:t>
            </a:r>
            <a:r>
              <a:rPr lang="en-US" altLang="zh-CN" sz="1600" dirty="0" smtClean="0"/>
              <a:t>): </a:t>
            </a:r>
            <a:r>
              <a:rPr lang="zh-CN" altLang="en-US" sz="1600" dirty="0" smtClean="0"/>
              <a:t>计算</a:t>
            </a:r>
            <a:r>
              <a:rPr lang="zh-CN" altLang="en-US" sz="1600" dirty="0"/>
              <a:t>优先度函数 </a:t>
            </a:r>
            <a:endParaRPr lang="en-US" altLang="zh-CN" sz="1600" dirty="0" smtClean="0"/>
          </a:p>
          <a:p>
            <a:r>
              <a:rPr lang="en-US" altLang="zh-CN" sz="1600" dirty="0" err="1" smtClean="0"/>
              <a:t>evaluateFunction</a:t>
            </a:r>
            <a:r>
              <a:rPr lang="en-US" altLang="zh-CN" sz="1600" dirty="0" smtClean="0"/>
              <a:t>(</a:t>
            </a:r>
            <a:r>
              <a:rPr lang="en-US" altLang="zh-CN" sz="1600" dirty="0" err="1" smtClean="0"/>
              <a:t>self,point</a:t>
            </a:r>
            <a:r>
              <a:rPr lang="en-US" altLang="zh-CN" sz="1600" dirty="0" smtClean="0"/>
              <a:t>): </a:t>
            </a:r>
            <a:r>
              <a:rPr lang="zh-CN" altLang="en-US" sz="1600" dirty="0" smtClean="0"/>
              <a:t>根据点的中心位置计算分数</a:t>
            </a:r>
          </a:p>
          <a:p>
            <a:endParaRPr lang="zh-CN" altLang="en-US" b="1" dirty="0"/>
          </a:p>
        </p:txBody>
      </p:sp>
    </p:spTree>
    <p:extLst>
      <p:ext uri="{BB962C8B-B14F-4D97-AF65-F5344CB8AC3E}">
        <p14:creationId xmlns:p14="http://schemas.microsoft.com/office/powerpoint/2010/main" val="20648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1000" fill="hold"/>
                                        <p:tgtEl>
                                          <p:spTgt spid="171"/>
                                        </p:tgtEl>
                                        <p:attrNameLst>
                                          <p:attrName>ppt_w</p:attrName>
                                        </p:attrNameLst>
                                      </p:cBhvr>
                                      <p:tavLst>
                                        <p:tav tm="0">
                                          <p:val>
                                            <p:fltVal val="0"/>
                                          </p:val>
                                        </p:tav>
                                        <p:tav tm="100000">
                                          <p:val>
                                            <p:strVal val="#ppt_w"/>
                                          </p:val>
                                        </p:tav>
                                      </p:tavLst>
                                    </p:anim>
                                    <p:anim calcmode="lin" valueType="num">
                                      <p:cBhvr>
                                        <p:cTn id="19" dur="1000" fill="hold"/>
                                        <p:tgtEl>
                                          <p:spTgt spid="171"/>
                                        </p:tgtEl>
                                        <p:attrNameLst>
                                          <p:attrName>ppt_h</p:attrName>
                                        </p:attrNameLst>
                                      </p:cBhvr>
                                      <p:tavLst>
                                        <p:tav tm="0">
                                          <p:val>
                                            <p:fltVal val="0"/>
                                          </p:val>
                                        </p:tav>
                                        <p:tav tm="100000">
                                          <p:val>
                                            <p:strVal val="#ppt_h"/>
                                          </p:val>
                                        </p:tav>
                                      </p:tavLst>
                                    </p:anim>
                                    <p:anim calcmode="lin" valueType="num">
                                      <p:cBhvr>
                                        <p:cTn id="20" dur="1000" fill="hold"/>
                                        <p:tgtEl>
                                          <p:spTgt spid="171"/>
                                        </p:tgtEl>
                                        <p:attrNameLst>
                                          <p:attrName>style.rotation</p:attrName>
                                        </p:attrNameLst>
                                      </p:cBhvr>
                                      <p:tavLst>
                                        <p:tav tm="0">
                                          <p:val>
                                            <p:fltVal val="90"/>
                                          </p:val>
                                        </p:tav>
                                        <p:tav tm="100000">
                                          <p:val>
                                            <p:fltVal val="0"/>
                                          </p:val>
                                        </p:tav>
                                      </p:tavLst>
                                    </p:anim>
                                    <p:animEffect transition="in" filter="fade">
                                      <p:cBhvr>
                                        <p:cTn id="21" dur="1000"/>
                                        <p:tgtEl>
                                          <p:spTgt spid="171"/>
                                        </p:tgtEl>
                                      </p:cBhvr>
                                    </p:animEffect>
                                  </p:childTnLst>
                                </p:cTn>
                              </p:par>
                              <p:par>
                                <p:cTn id="22" presetID="31" presetClass="entr" presetSubtype="0" fill="hold" nodeType="withEffect">
                                  <p:stCondLst>
                                    <p:cond delay="500"/>
                                  </p:stCondLst>
                                  <p:childTnLst>
                                    <p:set>
                                      <p:cBhvr>
                                        <p:cTn id="23" dur="1" fill="hold">
                                          <p:stCondLst>
                                            <p:cond delay="0"/>
                                          </p:stCondLst>
                                        </p:cTn>
                                        <p:tgtEl>
                                          <p:spTgt spid="122"/>
                                        </p:tgtEl>
                                        <p:attrNameLst>
                                          <p:attrName>style.visibility</p:attrName>
                                        </p:attrNameLst>
                                      </p:cBhvr>
                                      <p:to>
                                        <p:strVal val="visible"/>
                                      </p:to>
                                    </p:set>
                                    <p:anim calcmode="lin" valueType="num">
                                      <p:cBhvr>
                                        <p:cTn id="24" dur="1000" fill="hold"/>
                                        <p:tgtEl>
                                          <p:spTgt spid="122"/>
                                        </p:tgtEl>
                                        <p:attrNameLst>
                                          <p:attrName>ppt_w</p:attrName>
                                        </p:attrNameLst>
                                      </p:cBhvr>
                                      <p:tavLst>
                                        <p:tav tm="0">
                                          <p:val>
                                            <p:fltVal val="0"/>
                                          </p:val>
                                        </p:tav>
                                        <p:tav tm="100000">
                                          <p:val>
                                            <p:strVal val="#ppt_w"/>
                                          </p:val>
                                        </p:tav>
                                      </p:tavLst>
                                    </p:anim>
                                    <p:anim calcmode="lin" valueType="num">
                                      <p:cBhvr>
                                        <p:cTn id="25" dur="1000" fill="hold"/>
                                        <p:tgtEl>
                                          <p:spTgt spid="122"/>
                                        </p:tgtEl>
                                        <p:attrNameLst>
                                          <p:attrName>ppt_h</p:attrName>
                                        </p:attrNameLst>
                                      </p:cBhvr>
                                      <p:tavLst>
                                        <p:tav tm="0">
                                          <p:val>
                                            <p:fltVal val="0"/>
                                          </p:val>
                                        </p:tav>
                                        <p:tav tm="100000">
                                          <p:val>
                                            <p:strVal val="#ppt_h"/>
                                          </p:val>
                                        </p:tav>
                                      </p:tavLst>
                                    </p:anim>
                                    <p:anim calcmode="lin" valueType="num">
                                      <p:cBhvr>
                                        <p:cTn id="26" dur="1000" fill="hold"/>
                                        <p:tgtEl>
                                          <p:spTgt spid="122"/>
                                        </p:tgtEl>
                                        <p:attrNameLst>
                                          <p:attrName>style.rotation</p:attrName>
                                        </p:attrNameLst>
                                      </p:cBhvr>
                                      <p:tavLst>
                                        <p:tav tm="0">
                                          <p:val>
                                            <p:fltVal val="90"/>
                                          </p:val>
                                        </p:tav>
                                        <p:tav tm="100000">
                                          <p:val>
                                            <p:fltVal val="0"/>
                                          </p:val>
                                        </p:tav>
                                      </p:tavLst>
                                    </p:anim>
                                    <p:animEffect transition="in" filter="fade">
                                      <p:cBhvr>
                                        <p:cTn id="27" dur="1000"/>
                                        <p:tgtEl>
                                          <p:spTgt spid="122"/>
                                        </p:tgtEl>
                                      </p:cBhvr>
                                    </p:animEffect>
                                  </p:childTnLst>
                                </p:cTn>
                              </p:par>
                              <p:par>
                                <p:cTn id="28" presetID="31" presetClass="entr" presetSubtype="0" fill="hold" nodeType="withEffect">
                                  <p:stCondLst>
                                    <p:cond delay="500"/>
                                  </p:stCondLst>
                                  <p:childTnLst>
                                    <p:set>
                                      <p:cBhvr>
                                        <p:cTn id="29" dur="1" fill="hold">
                                          <p:stCondLst>
                                            <p:cond delay="0"/>
                                          </p:stCondLst>
                                        </p:cTn>
                                        <p:tgtEl>
                                          <p:spTgt spid="176"/>
                                        </p:tgtEl>
                                        <p:attrNameLst>
                                          <p:attrName>style.visibility</p:attrName>
                                        </p:attrNameLst>
                                      </p:cBhvr>
                                      <p:to>
                                        <p:strVal val="visible"/>
                                      </p:to>
                                    </p:set>
                                    <p:anim calcmode="lin" valueType="num">
                                      <p:cBhvr>
                                        <p:cTn id="30" dur="1000" fill="hold"/>
                                        <p:tgtEl>
                                          <p:spTgt spid="176"/>
                                        </p:tgtEl>
                                        <p:attrNameLst>
                                          <p:attrName>ppt_w</p:attrName>
                                        </p:attrNameLst>
                                      </p:cBhvr>
                                      <p:tavLst>
                                        <p:tav tm="0">
                                          <p:val>
                                            <p:fltVal val="0"/>
                                          </p:val>
                                        </p:tav>
                                        <p:tav tm="100000">
                                          <p:val>
                                            <p:strVal val="#ppt_w"/>
                                          </p:val>
                                        </p:tav>
                                      </p:tavLst>
                                    </p:anim>
                                    <p:anim calcmode="lin" valueType="num">
                                      <p:cBhvr>
                                        <p:cTn id="31" dur="1000" fill="hold"/>
                                        <p:tgtEl>
                                          <p:spTgt spid="176"/>
                                        </p:tgtEl>
                                        <p:attrNameLst>
                                          <p:attrName>ppt_h</p:attrName>
                                        </p:attrNameLst>
                                      </p:cBhvr>
                                      <p:tavLst>
                                        <p:tav tm="0">
                                          <p:val>
                                            <p:fltVal val="0"/>
                                          </p:val>
                                        </p:tav>
                                        <p:tav tm="100000">
                                          <p:val>
                                            <p:strVal val="#ppt_h"/>
                                          </p:val>
                                        </p:tav>
                                      </p:tavLst>
                                    </p:anim>
                                    <p:anim calcmode="lin" valueType="num">
                                      <p:cBhvr>
                                        <p:cTn id="32" dur="1000" fill="hold"/>
                                        <p:tgtEl>
                                          <p:spTgt spid="176"/>
                                        </p:tgtEl>
                                        <p:attrNameLst>
                                          <p:attrName>style.rotation</p:attrName>
                                        </p:attrNameLst>
                                      </p:cBhvr>
                                      <p:tavLst>
                                        <p:tav tm="0">
                                          <p:val>
                                            <p:fltVal val="90"/>
                                          </p:val>
                                        </p:tav>
                                        <p:tav tm="100000">
                                          <p:val>
                                            <p:fltVal val="0"/>
                                          </p:val>
                                        </p:tav>
                                      </p:tavLst>
                                    </p:anim>
                                    <p:animEffect transition="in" filter="fade">
                                      <p:cBhvr>
                                        <p:cTn id="33" dur="1000"/>
                                        <p:tgtEl>
                                          <p:spTgt spid="176"/>
                                        </p:tgtEl>
                                      </p:cBhvr>
                                    </p:animEffect>
                                  </p:childTnLst>
                                </p:cTn>
                              </p:par>
                              <p:par>
                                <p:cTn id="34" presetID="31" presetClass="entr" presetSubtype="0" fill="hold" nodeType="withEffect">
                                  <p:stCondLst>
                                    <p:cond delay="500"/>
                                  </p:stCondLst>
                                  <p:childTnLst>
                                    <p:set>
                                      <p:cBhvr>
                                        <p:cTn id="35" dur="1" fill="hold">
                                          <p:stCondLst>
                                            <p:cond delay="0"/>
                                          </p:stCondLst>
                                        </p:cTn>
                                        <p:tgtEl>
                                          <p:spTgt spid="188"/>
                                        </p:tgtEl>
                                        <p:attrNameLst>
                                          <p:attrName>style.visibility</p:attrName>
                                        </p:attrNameLst>
                                      </p:cBhvr>
                                      <p:to>
                                        <p:strVal val="visible"/>
                                      </p:to>
                                    </p:set>
                                    <p:anim calcmode="lin" valueType="num">
                                      <p:cBhvr>
                                        <p:cTn id="36" dur="1000" fill="hold"/>
                                        <p:tgtEl>
                                          <p:spTgt spid="188"/>
                                        </p:tgtEl>
                                        <p:attrNameLst>
                                          <p:attrName>ppt_w</p:attrName>
                                        </p:attrNameLst>
                                      </p:cBhvr>
                                      <p:tavLst>
                                        <p:tav tm="0">
                                          <p:val>
                                            <p:fltVal val="0"/>
                                          </p:val>
                                        </p:tav>
                                        <p:tav tm="100000">
                                          <p:val>
                                            <p:strVal val="#ppt_w"/>
                                          </p:val>
                                        </p:tav>
                                      </p:tavLst>
                                    </p:anim>
                                    <p:anim calcmode="lin" valueType="num">
                                      <p:cBhvr>
                                        <p:cTn id="37" dur="1000" fill="hold"/>
                                        <p:tgtEl>
                                          <p:spTgt spid="188"/>
                                        </p:tgtEl>
                                        <p:attrNameLst>
                                          <p:attrName>ppt_h</p:attrName>
                                        </p:attrNameLst>
                                      </p:cBhvr>
                                      <p:tavLst>
                                        <p:tav tm="0">
                                          <p:val>
                                            <p:fltVal val="0"/>
                                          </p:val>
                                        </p:tav>
                                        <p:tav tm="100000">
                                          <p:val>
                                            <p:strVal val="#ppt_h"/>
                                          </p:val>
                                        </p:tav>
                                      </p:tavLst>
                                    </p:anim>
                                    <p:anim calcmode="lin" valueType="num">
                                      <p:cBhvr>
                                        <p:cTn id="38" dur="1000" fill="hold"/>
                                        <p:tgtEl>
                                          <p:spTgt spid="188"/>
                                        </p:tgtEl>
                                        <p:attrNameLst>
                                          <p:attrName>style.rotation</p:attrName>
                                        </p:attrNameLst>
                                      </p:cBhvr>
                                      <p:tavLst>
                                        <p:tav tm="0">
                                          <p:val>
                                            <p:fltVal val="90"/>
                                          </p:val>
                                        </p:tav>
                                        <p:tav tm="100000">
                                          <p:val>
                                            <p:fltVal val="0"/>
                                          </p:val>
                                        </p:tav>
                                      </p:tavLst>
                                    </p:anim>
                                    <p:animEffect transition="in" filter="fade">
                                      <p:cBhvr>
                                        <p:cTn id="39" dur="1000"/>
                                        <p:tgtEl>
                                          <p:spTgt spid="188"/>
                                        </p:tgtEl>
                                      </p:cBhvr>
                                    </p:animEffect>
                                  </p:childTnLst>
                                </p:cTn>
                              </p:par>
                              <p:par>
                                <p:cTn id="40" presetID="31" presetClass="entr" presetSubtype="0" fill="hold" nodeType="withEffect">
                                  <p:stCondLst>
                                    <p:cond delay="500"/>
                                  </p:stCondLst>
                                  <p:childTnLst>
                                    <p:set>
                                      <p:cBhvr>
                                        <p:cTn id="41" dur="1" fill="hold">
                                          <p:stCondLst>
                                            <p:cond delay="0"/>
                                          </p:stCondLst>
                                        </p:cTn>
                                        <p:tgtEl>
                                          <p:spTgt spid="81"/>
                                        </p:tgtEl>
                                        <p:attrNameLst>
                                          <p:attrName>style.visibility</p:attrName>
                                        </p:attrNameLst>
                                      </p:cBhvr>
                                      <p:to>
                                        <p:strVal val="visible"/>
                                      </p:to>
                                    </p:set>
                                    <p:anim calcmode="lin" valueType="num">
                                      <p:cBhvr>
                                        <p:cTn id="42" dur="1000" fill="hold"/>
                                        <p:tgtEl>
                                          <p:spTgt spid="81"/>
                                        </p:tgtEl>
                                        <p:attrNameLst>
                                          <p:attrName>ppt_w</p:attrName>
                                        </p:attrNameLst>
                                      </p:cBhvr>
                                      <p:tavLst>
                                        <p:tav tm="0">
                                          <p:val>
                                            <p:fltVal val="0"/>
                                          </p:val>
                                        </p:tav>
                                        <p:tav tm="100000">
                                          <p:val>
                                            <p:strVal val="#ppt_w"/>
                                          </p:val>
                                        </p:tav>
                                      </p:tavLst>
                                    </p:anim>
                                    <p:anim calcmode="lin" valueType="num">
                                      <p:cBhvr>
                                        <p:cTn id="43" dur="1000" fill="hold"/>
                                        <p:tgtEl>
                                          <p:spTgt spid="81"/>
                                        </p:tgtEl>
                                        <p:attrNameLst>
                                          <p:attrName>ppt_h</p:attrName>
                                        </p:attrNameLst>
                                      </p:cBhvr>
                                      <p:tavLst>
                                        <p:tav tm="0">
                                          <p:val>
                                            <p:fltVal val="0"/>
                                          </p:val>
                                        </p:tav>
                                        <p:tav tm="100000">
                                          <p:val>
                                            <p:strVal val="#ppt_h"/>
                                          </p:val>
                                        </p:tav>
                                      </p:tavLst>
                                    </p:anim>
                                    <p:anim calcmode="lin" valueType="num">
                                      <p:cBhvr>
                                        <p:cTn id="44" dur="1000" fill="hold"/>
                                        <p:tgtEl>
                                          <p:spTgt spid="81"/>
                                        </p:tgtEl>
                                        <p:attrNameLst>
                                          <p:attrName>style.rotation</p:attrName>
                                        </p:attrNameLst>
                                      </p:cBhvr>
                                      <p:tavLst>
                                        <p:tav tm="0">
                                          <p:val>
                                            <p:fltVal val="90"/>
                                          </p:val>
                                        </p:tav>
                                        <p:tav tm="100000">
                                          <p:val>
                                            <p:fltVal val="0"/>
                                          </p:val>
                                        </p:tav>
                                      </p:tavLst>
                                    </p:anim>
                                    <p:animEffect transition="in" filter="fade">
                                      <p:cBhvr>
                                        <p:cTn id="45" dur="1000"/>
                                        <p:tgtEl>
                                          <p:spTgt spid="81"/>
                                        </p:tgtEl>
                                      </p:cBhvr>
                                    </p:animEffect>
                                  </p:childTnLst>
                                </p:cTn>
                              </p:par>
                              <p:par>
                                <p:cTn id="46" presetID="31" presetClass="entr" presetSubtype="0" fill="hold" nodeType="withEffect">
                                  <p:stCondLst>
                                    <p:cond delay="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1000" fill="hold"/>
                                        <p:tgtEl>
                                          <p:spTgt spid="84"/>
                                        </p:tgtEl>
                                        <p:attrNameLst>
                                          <p:attrName>ppt_w</p:attrName>
                                        </p:attrNameLst>
                                      </p:cBhvr>
                                      <p:tavLst>
                                        <p:tav tm="0">
                                          <p:val>
                                            <p:fltVal val="0"/>
                                          </p:val>
                                        </p:tav>
                                        <p:tav tm="100000">
                                          <p:val>
                                            <p:strVal val="#ppt_w"/>
                                          </p:val>
                                        </p:tav>
                                      </p:tavLst>
                                    </p:anim>
                                    <p:anim calcmode="lin" valueType="num">
                                      <p:cBhvr>
                                        <p:cTn id="49" dur="1000" fill="hold"/>
                                        <p:tgtEl>
                                          <p:spTgt spid="84"/>
                                        </p:tgtEl>
                                        <p:attrNameLst>
                                          <p:attrName>ppt_h</p:attrName>
                                        </p:attrNameLst>
                                      </p:cBhvr>
                                      <p:tavLst>
                                        <p:tav tm="0">
                                          <p:val>
                                            <p:fltVal val="0"/>
                                          </p:val>
                                        </p:tav>
                                        <p:tav tm="100000">
                                          <p:val>
                                            <p:strVal val="#ppt_h"/>
                                          </p:val>
                                        </p:tav>
                                      </p:tavLst>
                                    </p:anim>
                                    <p:anim calcmode="lin" valueType="num">
                                      <p:cBhvr>
                                        <p:cTn id="50" dur="1000" fill="hold"/>
                                        <p:tgtEl>
                                          <p:spTgt spid="84"/>
                                        </p:tgtEl>
                                        <p:attrNameLst>
                                          <p:attrName>style.rotation</p:attrName>
                                        </p:attrNameLst>
                                      </p:cBhvr>
                                      <p:tavLst>
                                        <p:tav tm="0">
                                          <p:val>
                                            <p:fltVal val="90"/>
                                          </p:val>
                                        </p:tav>
                                        <p:tav tm="100000">
                                          <p:val>
                                            <p:fltVal val="0"/>
                                          </p:val>
                                        </p:tav>
                                      </p:tavLst>
                                    </p:anim>
                                    <p:animEffect transition="in" filter="fade">
                                      <p:cBhvr>
                                        <p:cTn id="51" dur="1000"/>
                                        <p:tgtEl>
                                          <p:spTgt spid="84"/>
                                        </p:tgtEl>
                                      </p:cBhvr>
                                    </p:animEffect>
                                  </p:childTnLst>
                                </p:cTn>
                              </p:par>
                              <p:par>
                                <p:cTn id="52" presetID="31" presetClass="entr" presetSubtype="0" fill="hold" nodeType="withEffect">
                                  <p:stCondLst>
                                    <p:cond delay="50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1000" fill="hold"/>
                                        <p:tgtEl>
                                          <p:spTgt spid="167"/>
                                        </p:tgtEl>
                                        <p:attrNameLst>
                                          <p:attrName>ppt_w</p:attrName>
                                        </p:attrNameLst>
                                      </p:cBhvr>
                                      <p:tavLst>
                                        <p:tav tm="0">
                                          <p:val>
                                            <p:fltVal val="0"/>
                                          </p:val>
                                        </p:tav>
                                        <p:tav tm="100000">
                                          <p:val>
                                            <p:strVal val="#ppt_w"/>
                                          </p:val>
                                        </p:tav>
                                      </p:tavLst>
                                    </p:anim>
                                    <p:anim calcmode="lin" valueType="num">
                                      <p:cBhvr>
                                        <p:cTn id="55" dur="1000" fill="hold"/>
                                        <p:tgtEl>
                                          <p:spTgt spid="167"/>
                                        </p:tgtEl>
                                        <p:attrNameLst>
                                          <p:attrName>ppt_h</p:attrName>
                                        </p:attrNameLst>
                                      </p:cBhvr>
                                      <p:tavLst>
                                        <p:tav tm="0">
                                          <p:val>
                                            <p:fltVal val="0"/>
                                          </p:val>
                                        </p:tav>
                                        <p:tav tm="100000">
                                          <p:val>
                                            <p:strVal val="#ppt_h"/>
                                          </p:val>
                                        </p:tav>
                                      </p:tavLst>
                                    </p:anim>
                                    <p:anim calcmode="lin" valueType="num">
                                      <p:cBhvr>
                                        <p:cTn id="56" dur="1000" fill="hold"/>
                                        <p:tgtEl>
                                          <p:spTgt spid="167"/>
                                        </p:tgtEl>
                                        <p:attrNameLst>
                                          <p:attrName>style.rotation</p:attrName>
                                        </p:attrNameLst>
                                      </p:cBhvr>
                                      <p:tavLst>
                                        <p:tav tm="0">
                                          <p:val>
                                            <p:fltVal val="90"/>
                                          </p:val>
                                        </p:tav>
                                        <p:tav tm="100000">
                                          <p:val>
                                            <p:fltVal val="0"/>
                                          </p:val>
                                        </p:tav>
                                      </p:tavLst>
                                    </p:anim>
                                    <p:animEffect transition="in" filter="fade">
                                      <p:cBhvr>
                                        <p:cTn id="57" dur="1000"/>
                                        <p:tgtEl>
                                          <p:spTgt spid="167"/>
                                        </p:tgtEl>
                                      </p:cBhvr>
                                    </p:animEffect>
                                  </p:childTnLst>
                                </p:cTn>
                              </p:par>
                              <p:par>
                                <p:cTn id="58" presetID="31" presetClass="entr" presetSubtype="0" fill="hold" nodeType="withEffect">
                                  <p:stCondLst>
                                    <p:cond delay="5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1000" fill="hold"/>
                                        <p:tgtEl>
                                          <p:spTgt spid="59"/>
                                        </p:tgtEl>
                                        <p:attrNameLst>
                                          <p:attrName>ppt_w</p:attrName>
                                        </p:attrNameLst>
                                      </p:cBhvr>
                                      <p:tavLst>
                                        <p:tav tm="0">
                                          <p:val>
                                            <p:fltVal val="0"/>
                                          </p:val>
                                        </p:tav>
                                        <p:tav tm="100000">
                                          <p:val>
                                            <p:strVal val="#ppt_w"/>
                                          </p:val>
                                        </p:tav>
                                      </p:tavLst>
                                    </p:anim>
                                    <p:anim calcmode="lin" valueType="num">
                                      <p:cBhvr>
                                        <p:cTn id="61" dur="1000" fill="hold"/>
                                        <p:tgtEl>
                                          <p:spTgt spid="59"/>
                                        </p:tgtEl>
                                        <p:attrNameLst>
                                          <p:attrName>ppt_h</p:attrName>
                                        </p:attrNameLst>
                                      </p:cBhvr>
                                      <p:tavLst>
                                        <p:tav tm="0">
                                          <p:val>
                                            <p:fltVal val="0"/>
                                          </p:val>
                                        </p:tav>
                                        <p:tav tm="100000">
                                          <p:val>
                                            <p:strVal val="#ppt_h"/>
                                          </p:val>
                                        </p:tav>
                                      </p:tavLst>
                                    </p:anim>
                                    <p:anim calcmode="lin" valueType="num">
                                      <p:cBhvr>
                                        <p:cTn id="62" dur="1000" fill="hold"/>
                                        <p:tgtEl>
                                          <p:spTgt spid="59"/>
                                        </p:tgtEl>
                                        <p:attrNameLst>
                                          <p:attrName>style.rotation</p:attrName>
                                        </p:attrNameLst>
                                      </p:cBhvr>
                                      <p:tavLst>
                                        <p:tav tm="0">
                                          <p:val>
                                            <p:fltVal val="90"/>
                                          </p:val>
                                        </p:tav>
                                        <p:tav tm="100000">
                                          <p:val>
                                            <p:fltVal val="0"/>
                                          </p:val>
                                        </p:tav>
                                      </p:tavLst>
                                    </p:anim>
                                    <p:animEffect transition="in" filter="fade">
                                      <p:cBhvr>
                                        <p:cTn id="63" dur="1000"/>
                                        <p:tgtEl>
                                          <p:spTgt spid="59"/>
                                        </p:tgtEl>
                                      </p:cBhvr>
                                    </p:animEffect>
                                  </p:childTnLst>
                                </p:cTn>
                              </p:par>
                              <p:par>
                                <p:cTn id="64" presetID="31" presetClass="entr" presetSubtype="0" fill="hold" nodeType="withEffect">
                                  <p:stCondLst>
                                    <p:cond delay="500"/>
                                  </p:stCondLst>
                                  <p:childTnLst>
                                    <p:set>
                                      <p:cBhvr>
                                        <p:cTn id="65" dur="1" fill="hold">
                                          <p:stCondLst>
                                            <p:cond delay="0"/>
                                          </p:stCondLst>
                                        </p:cTn>
                                        <p:tgtEl>
                                          <p:spTgt spid="126"/>
                                        </p:tgtEl>
                                        <p:attrNameLst>
                                          <p:attrName>style.visibility</p:attrName>
                                        </p:attrNameLst>
                                      </p:cBhvr>
                                      <p:to>
                                        <p:strVal val="visible"/>
                                      </p:to>
                                    </p:set>
                                    <p:anim calcmode="lin" valueType="num">
                                      <p:cBhvr>
                                        <p:cTn id="66" dur="1000" fill="hold"/>
                                        <p:tgtEl>
                                          <p:spTgt spid="126"/>
                                        </p:tgtEl>
                                        <p:attrNameLst>
                                          <p:attrName>ppt_w</p:attrName>
                                        </p:attrNameLst>
                                      </p:cBhvr>
                                      <p:tavLst>
                                        <p:tav tm="0">
                                          <p:val>
                                            <p:fltVal val="0"/>
                                          </p:val>
                                        </p:tav>
                                        <p:tav tm="100000">
                                          <p:val>
                                            <p:strVal val="#ppt_w"/>
                                          </p:val>
                                        </p:tav>
                                      </p:tavLst>
                                    </p:anim>
                                    <p:anim calcmode="lin" valueType="num">
                                      <p:cBhvr>
                                        <p:cTn id="67" dur="1000" fill="hold"/>
                                        <p:tgtEl>
                                          <p:spTgt spid="126"/>
                                        </p:tgtEl>
                                        <p:attrNameLst>
                                          <p:attrName>ppt_h</p:attrName>
                                        </p:attrNameLst>
                                      </p:cBhvr>
                                      <p:tavLst>
                                        <p:tav tm="0">
                                          <p:val>
                                            <p:fltVal val="0"/>
                                          </p:val>
                                        </p:tav>
                                        <p:tav tm="100000">
                                          <p:val>
                                            <p:strVal val="#ppt_h"/>
                                          </p:val>
                                        </p:tav>
                                      </p:tavLst>
                                    </p:anim>
                                    <p:anim calcmode="lin" valueType="num">
                                      <p:cBhvr>
                                        <p:cTn id="68" dur="1000" fill="hold"/>
                                        <p:tgtEl>
                                          <p:spTgt spid="126"/>
                                        </p:tgtEl>
                                        <p:attrNameLst>
                                          <p:attrName>style.rotation</p:attrName>
                                        </p:attrNameLst>
                                      </p:cBhvr>
                                      <p:tavLst>
                                        <p:tav tm="0">
                                          <p:val>
                                            <p:fltVal val="90"/>
                                          </p:val>
                                        </p:tav>
                                        <p:tav tm="100000">
                                          <p:val>
                                            <p:fltVal val="0"/>
                                          </p:val>
                                        </p:tav>
                                      </p:tavLst>
                                    </p:anim>
                                    <p:animEffect transition="in" filter="fade">
                                      <p:cBhvr>
                                        <p:cTn id="69" dur="1000"/>
                                        <p:tgtEl>
                                          <p:spTgt spid="126"/>
                                        </p:tgtEl>
                                      </p:cBhvr>
                                    </p:animEffect>
                                  </p:childTnLst>
                                </p:cTn>
                              </p:par>
                              <p:par>
                                <p:cTn id="70" presetID="31" presetClass="entr" presetSubtype="0" fill="hold" nodeType="withEffect">
                                  <p:stCondLst>
                                    <p:cond delay="500"/>
                                  </p:stCondLst>
                                  <p:childTnLst>
                                    <p:set>
                                      <p:cBhvr>
                                        <p:cTn id="71" dur="1" fill="hold">
                                          <p:stCondLst>
                                            <p:cond delay="0"/>
                                          </p:stCondLst>
                                        </p:cTn>
                                        <p:tgtEl>
                                          <p:spTgt spid="66"/>
                                        </p:tgtEl>
                                        <p:attrNameLst>
                                          <p:attrName>style.visibility</p:attrName>
                                        </p:attrNameLst>
                                      </p:cBhvr>
                                      <p:to>
                                        <p:strVal val="visible"/>
                                      </p:to>
                                    </p:set>
                                    <p:anim calcmode="lin" valueType="num">
                                      <p:cBhvr>
                                        <p:cTn id="72" dur="1000" fill="hold"/>
                                        <p:tgtEl>
                                          <p:spTgt spid="66"/>
                                        </p:tgtEl>
                                        <p:attrNameLst>
                                          <p:attrName>ppt_w</p:attrName>
                                        </p:attrNameLst>
                                      </p:cBhvr>
                                      <p:tavLst>
                                        <p:tav tm="0">
                                          <p:val>
                                            <p:fltVal val="0"/>
                                          </p:val>
                                        </p:tav>
                                        <p:tav tm="100000">
                                          <p:val>
                                            <p:strVal val="#ppt_w"/>
                                          </p:val>
                                        </p:tav>
                                      </p:tavLst>
                                    </p:anim>
                                    <p:anim calcmode="lin" valueType="num">
                                      <p:cBhvr>
                                        <p:cTn id="73" dur="1000" fill="hold"/>
                                        <p:tgtEl>
                                          <p:spTgt spid="66"/>
                                        </p:tgtEl>
                                        <p:attrNameLst>
                                          <p:attrName>ppt_h</p:attrName>
                                        </p:attrNameLst>
                                      </p:cBhvr>
                                      <p:tavLst>
                                        <p:tav tm="0">
                                          <p:val>
                                            <p:fltVal val="0"/>
                                          </p:val>
                                        </p:tav>
                                        <p:tav tm="100000">
                                          <p:val>
                                            <p:strVal val="#ppt_h"/>
                                          </p:val>
                                        </p:tav>
                                      </p:tavLst>
                                    </p:anim>
                                    <p:anim calcmode="lin" valueType="num">
                                      <p:cBhvr>
                                        <p:cTn id="74" dur="1000" fill="hold"/>
                                        <p:tgtEl>
                                          <p:spTgt spid="66"/>
                                        </p:tgtEl>
                                        <p:attrNameLst>
                                          <p:attrName>style.rotation</p:attrName>
                                        </p:attrNameLst>
                                      </p:cBhvr>
                                      <p:tavLst>
                                        <p:tav tm="0">
                                          <p:val>
                                            <p:fltVal val="90"/>
                                          </p:val>
                                        </p:tav>
                                        <p:tav tm="100000">
                                          <p:val>
                                            <p:fltVal val="0"/>
                                          </p:val>
                                        </p:tav>
                                      </p:tavLst>
                                    </p:anim>
                                    <p:animEffect transition="in" filter="fade">
                                      <p:cBhvr>
                                        <p:cTn id="75" dur="1000"/>
                                        <p:tgtEl>
                                          <p:spTgt spid="66"/>
                                        </p:tgtEl>
                                      </p:cBhvr>
                                    </p:animEffect>
                                  </p:childTnLst>
                                </p:cTn>
                              </p:par>
                              <p:par>
                                <p:cTn id="76" presetID="31" presetClass="entr" presetSubtype="0" fill="hold" nodeType="withEffect">
                                  <p:stCondLst>
                                    <p:cond delay="500"/>
                                  </p:stCondLst>
                                  <p:childTnLst>
                                    <p:set>
                                      <p:cBhvr>
                                        <p:cTn id="77" dur="1" fill="hold">
                                          <p:stCondLst>
                                            <p:cond delay="0"/>
                                          </p:stCondLst>
                                        </p:cTn>
                                        <p:tgtEl>
                                          <p:spTgt spid="73"/>
                                        </p:tgtEl>
                                        <p:attrNameLst>
                                          <p:attrName>style.visibility</p:attrName>
                                        </p:attrNameLst>
                                      </p:cBhvr>
                                      <p:to>
                                        <p:strVal val="visible"/>
                                      </p:to>
                                    </p:set>
                                    <p:anim calcmode="lin" valueType="num">
                                      <p:cBhvr>
                                        <p:cTn id="78" dur="1000" fill="hold"/>
                                        <p:tgtEl>
                                          <p:spTgt spid="73"/>
                                        </p:tgtEl>
                                        <p:attrNameLst>
                                          <p:attrName>ppt_w</p:attrName>
                                        </p:attrNameLst>
                                      </p:cBhvr>
                                      <p:tavLst>
                                        <p:tav tm="0">
                                          <p:val>
                                            <p:fltVal val="0"/>
                                          </p:val>
                                        </p:tav>
                                        <p:tav tm="100000">
                                          <p:val>
                                            <p:strVal val="#ppt_w"/>
                                          </p:val>
                                        </p:tav>
                                      </p:tavLst>
                                    </p:anim>
                                    <p:anim calcmode="lin" valueType="num">
                                      <p:cBhvr>
                                        <p:cTn id="79" dur="1000" fill="hold"/>
                                        <p:tgtEl>
                                          <p:spTgt spid="73"/>
                                        </p:tgtEl>
                                        <p:attrNameLst>
                                          <p:attrName>ppt_h</p:attrName>
                                        </p:attrNameLst>
                                      </p:cBhvr>
                                      <p:tavLst>
                                        <p:tav tm="0">
                                          <p:val>
                                            <p:fltVal val="0"/>
                                          </p:val>
                                        </p:tav>
                                        <p:tav tm="100000">
                                          <p:val>
                                            <p:strVal val="#ppt_h"/>
                                          </p:val>
                                        </p:tav>
                                      </p:tavLst>
                                    </p:anim>
                                    <p:anim calcmode="lin" valueType="num">
                                      <p:cBhvr>
                                        <p:cTn id="80" dur="1000" fill="hold"/>
                                        <p:tgtEl>
                                          <p:spTgt spid="73"/>
                                        </p:tgtEl>
                                        <p:attrNameLst>
                                          <p:attrName>style.rotation</p:attrName>
                                        </p:attrNameLst>
                                      </p:cBhvr>
                                      <p:tavLst>
                                        <p:tav tm="0">
                                          <p:val>
                                            <p:fltVal val="90"/>
                                          </p:val>
                                        </p:tav>
                                        <p:tav tm="100000">
                                          <p:val>
                                            <p:fltVal val="0"/>
                                          </p:val>
                                        </p:tav>
                                      </p:tavLst>
                                    </p:anim>
                                    <p:animEffect transition="in" filter="fade">
                                      <p:cBhvr>
                                        <p:cTn id="81" dur="1000"/>
                                        <p:tgtEl>
                                          <p:spTgt spid="7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6"/>
                                        </p:tgtEl>
                                        <p:attrNameLst>
                                          <p:attrName>style.visibility</p:attrName>
                                        </p:attrNameLst>
                                      </p:cBhvr>
                                      <p:to>
                                        <p:strVal val="visible"/>
                                      </p:to>
                                    </p:set>
                                    <p:anim calcmode="lin" valueType="num">
                                      <p:cBhvr>
                                        <p:cTn id="84" dur="1000" fill="hold"/>
                                        <p:tgtEl>
                                          <p:spTgt spid="146"/>
                                        </p:tgtEl>
                                        <p:attrNameLst>
                                          <p:attrName>ppt_w</p:attrName>
                                        </p:attrNameLst>
                                      </p:cBhvr>
                                      <p:tavLst>
                                        <p:tav tm="0">
                                          <p:val>
                                            <p:fltVal val="0"/>
                                          </p:val>
                                        </p:tav>
                                        <p:tav tm="100000">
                                          <p:val>
                                            <p:strVal val="#ppt_w"/>
                                          </p:val>
                                        </p:tav>
                                      </p:tavLst>
                                    </p:anim>
                                    <p:anim calcmode="lin" valueType="num">
                                      <p:cBhvr>
                                        <p:cTn id="85" dur="1000" fill="hold"/>
                                        <p:tgtEl>
                                          <p:spTgt spid="146"/>
                                        </p:tgtEl>
                                        <p:attrNameLst>
                                          <p:attrName>ppt_h</p:attrName>
                                        </p:attrNameLst>
                                      </p:cBhvr>
                                      <p:tavLst>
                                        <p:tav tm="0">
                                          <p:val>
                                            <p:fltVal val="0"/>
                                          </p:val>
                                        </p:tav>
                                        <p:tav tm="100000">
                                          <p:val>
                                            <p:strVal val="#ppt_h"/>
                                          </p:val>
                                        </p:tav>
                                      </p:tavLst>
                                    </p:anim>
                                    <p:anim calcmode="lin" valueType="num">
                                      <p:cBhvr>
                                        <p:cTn id="86" dur="1000" fill="hold"/>
                                        <p:tgtEl>
                                          <p:spTgt spid="146"/>
                                        </p:tgtEl>
                                        <p:attrNameLst>
                                          <p:attrName>style.rotation</p:attrName>
                                        </p:attrNameLst>
                                      </p:cBhvr>
                                      <p:tavLst>
                                        <p:tav tm="0">
                                          <p:val>
                                            <p:fltVal val="90"/>
                                          </p:val>
                                        </p:tav>
                                        <p:tav tm="100000">
                                          <p:val>
                                            <p:fltVal val="0"/>
                                          </p:val>
                                        </p:tav>
                                      </p:tavLst>
                                    </p:anim>
                                    <p:animEffect transition="in" filter="fade">
                                      <p:cBhvr>
                                        <p:cTn id="87" dur="1000"/>
                                        <p:tgtEl>
                                          <p:spTgt spid="146"/>
                                        </p:tgtEl>
                                      </p:cBhvr>
                                    </p:animEffect>
                                  </p:childTnLst>
                                </p:cTn>
                              </p:par>
                              <p:par>
                                <p:cTn id="88" presetID="31" presetClass="entr" presetSubtype="0" fill="hold" nodeType="withEffect">
                                  <p:stCondLst>
                                    <p:cond delay="500"/>
                                  </p:stCondLst>
                                  <p:childTnLst>
                                    <p:set>
                                      <p:cBhvr>
                                        <p:cTn id="89" dur="1" fill="hold">
                                          <p:stCondLst>
                                            <p:cond delay="0"/>
                                          </p:stCondLst>
                                        </p:cTn>
                                        <p:tgtEl>
                                          <p:spTgt spid="102"/>
                                        </p:tgtEl>
                                        <p:attrNameLst>
                                          <p:attrName>style.visibility</p:attrName>
                                        </p:attrNameLst>
                                      </p:cBhvr>
                                      <p:to>
                                        <p:strVal val="visible"/>
                                      </p:to>
                                    </p:set>
                                    <p:anim calcmode="lin" valueType="num">
                                      <p:cBhvr>
                                        <p:cTn id="90" dur="1000" fill="hold"/>
                                        <p:tgtEl>
                                          <p:spTgt spid="102"/>
                                        </p:tgtEl>
                                        <p:attrNameLst>
                                          <p:attrName>ppt_w</p:attrName>
                                        </p:attrNameLst>
                                      </p:cBhvr>
                                      <p:tavLst>
                                        <p:tav tm="0">
                                          <p:val>
                                            <p:fltVal val="0"/>
                                          </p:val>
                                        </p:tav>
                                        <p:tav tm="100000">
                                          <p:val>
                                            <p:strVal val="#ppt_w"/>
                                          </p:val>
                                        </p:tav>
                                      </p:tavLst>
                                    </p:anim>
                                    <p:anim calcmode="lin" valueType="num">
                                      <p:cBhvr>
                                        <p:cTn id="91" dur="1000" fill="hold"/>
                                        <p:tgtEl>
                                          <p:spTgt spid="102"/>
                                        </p:tgtEl>
                                        <p:attrNameLst>
                                          <p:attrName>ppt_h</p:attrName>
                                        </p:attrNameLst>
                                      </p:cBhvr>
                                      <p:tavLst>
                                        <p:tav tm="0">
                                          <p:val>
                                            <p:fltVal val="0"/>
                                          </p:val>
                                        </p:tav>
                                        <p:tav tm="100000">
                                          <p:val>
                                            <p:strVal val="#ppt_h"/>
                                          </p:val>
                                        </p:tav>
                                      </p:tavLst>
                                    </p:anim>
                                    <p:anim calcmode="lin" valueType="num">
                                      <p:cBhvr>
                                        <p:cTn id="92" dur="1000" fill="hold"/>
                                        <p:tgtEl>
                                          <p:spTgt spid="102"/>
                                        </p:tgtEl>
                                        <p:attrNameLst>
                                          <p:attrName>style.rotation</p:attrName>
                                        </p:attrNameLst>
                                      </p:cBhvr>
                                      <p:tavLst>
                                        <p:tav tm="0">
                                          <p:val>
                                            <p:fltVal val="90"/>
                                          </p:val>
                                        </p:tav>
                                        <p:tav tm="100000">
                                          <p:val>
                                            <p:fltVal val="0"/>
                                          </p:val>
                                        </p:tav>
                                      </p:tavLst>
                                    </p:anim>
                                    <p:animEffect transition="in" filter="fade">
                                      <p:cBhvr>
                                        <p:cTn id="93" dur="1000"/>
                                        <p:tgtEl>
                                          <p:spTgt spid="102"/>
                                        </p:tgtEl>
                                      </p:cBhvr>
                                    </p:animEffect>
                                  </p:childTnLst>
                                </p:cTn>
                              </p:par>
                              <p:par>
                                <p:cTn id="94" presetID="31" presetClass="entr" presetSubtype="0" fill="hold" nodeType="withEffect">
                                  <p:stCondLst>
                                    <p:cond delay="500"/>
                                  </p:stCondLst>
                                  <p:childTnLst>
                                    <p:set>
                                      <p:cBhvr>
                                        <p:cTn id="95" dur="1" fill="hold">
                                          <p:stCondLst>
                                            <p:cond delay="0"/>
                                          </p:stCondLst>
                                        </p:cTn>
                                        <p:tgtEl>
                                          <p:spTgt spid="76"/>
                                        </p:tgtEl>
                                        <p:attrNameLst>
                                          <p:attrName>style.visibility</p:attrName>
                                        </p:attrNameLst>
                                      </p:cBhvr>
                                      <p:to>
                                        <p:strVal val="visible"/>
                                      </p:to>
                                    </p:set>
                                    <p:anim calcmode="lin" valueType="num">
                                      <p:cBhvr>
                                        <p:cTn id="96" dur="1000" fill="hold"/>
                                        <p:tgtEl>
                                          <p:spTgt spid="76"/>
                                        </p:tgtEl>
                                        <p:attrNameLst>
                                          <p:attrName>ppt_w</p:attrName>
                                        </p:attrNameLst>
                                      </p:cBhvr>
                                      <p:tavLst>
                                        <p:tav tm="0">
                                          <p:val>
                                            <p:fltVal val="0"/>
                                          </p:val>
                                        </p:tav>
                                        <p:tav tm="100000">
                                          <p:val>
                                            <p:strVal val="#ppt_w"/>
                                          </p:val>
                                        </p:tav>
                                      </p:tavLst>
                                    </p:anim>
                                    <p:anim calcmode="lin" valueType="num">
                                      <p:cBhvr>
                                        <p:cTn id="97" dur="1000" fill="hold"/>
                                        <p:tgtEl>
                                          <p:spTgt spid="76"/>
                                        </p:tgtEl>
                                        <p:attrNameLst>
                                          <p:attrName>ppt_h</p:attrName>
                                        </p:attrNameLst>
                                      </p:cBhvr>
                                      <p:tavLst>
                                        <p:tav tm="0">
                                          <p:val>
                                            <p:fltVal val="0"/>
                                          </p:val>
                                        </p:tav>
                                        <p:tav tm="100000">
                                          <p:val>
                                            <p:strVal val="#ppt_h"/>
                                          </p:val>
                                        </p:tav>
                                      </p:tavLst>
                                    </p:anim>
                                    <p:anim calcmode="lin" valueType="num">
                                      <p:cBhvr>
                                        <p:cTn id="98" dur="1000" fill="hold"/>
                                        <p:tgtEl>
                                          <p:spTgt spid="76"/>
                                        </p:tgtEl>
                                        <p:attrNameLst>
                                          <p:attrName>style.rotation</p:attrName>
                                        </p:attrNameLst>
                                      </p:cBhvr>
                                      <p:tavLst>
                                        <p:tav tm="0">
                                          <p:val>
                                            <p:fltVal val="90"/>
                                          </p:val>
                                        </p:tav>
                                        <p:tav tm="100000">
                                          <p:val>
                                            <p:fltVal val="0"/>
                                          </p:val>
                                        </p:tav>
                                      </p:tavLst>
                                    </p:anim>
                                    <p:animEffect transition="in" filter="fade">
                                      <p:cBhvr>
                                        <p:cTn id="99" dur="1000"/>
                                        <p:tgtEl>
                                          <p:spTgt spid="7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0"/>
                                        </p:tgtEl>
                                        <p:attrNameLst>
                                          <p:attrName>style.visibility</p:attrName>
                                        </p:attrNameLst>
                                      </p:cBhvr>
                                      <p:to>
                                        <p:strVal val="visible"/>
                                      </p:to>
                                    </p:set>
                                    <p:anim calcmode="lin" valueType="num">
                                      <p:cBhvr>
                                        <p:cTn id="102" dur="1000" fill="hold"/>
                                        <p:tgtEl>
                                          <p:spTgt spid="160"/>
                                        </p:tgtEl>
                                        <p:attrNameLst>
                                          <p:attrName>ppt_w</p:attrName>
                                        </p:attrNameLst>
                                      </p:cBhvr>
                                      <p:tavLst>
                                        <p:tav tm="0">
                                          <p:val>
                                            <p:fltVal val="0"/>
                                          </p:val>
                                        </p:tav>
                                        <p:tav tm="100000">
                                          <p:val>
                                            <p:strVal val="#ppt_w"/>
                                          </p:val>
                                        </p:tav>
                                      </p:tavLst>
                                    </p:anim>
                                    <p:anim calcmode="lin" valueType="num">
                                      <p:cBhvr>
                                        <p:cTn id="103" dur="1000" fill="hold"/>
                                        <p:tgtEl>
                                          <p:spTgt spid="160"/>
                                        </p:tgtEl>
                                        <p:attrNameLst>
                                          <p:attrName>ppt_h</p:attrName>
                                        </p:attrNameLst>
                                      </p:cBhvr>
                                      <p:tavLst>
                                        <p:tav tm="0">
                                          <p:val>
                                            <p:fltVal val="0"/>
                                          </p:val>
                                        </p:tav>
                                        <p:tav tm="100000">
                                          <p:val>
                                            <p:strVal val="#ppt_h"/>
                                          </p:val>
                                        </p:tav>
                                      </p:tavLst>
                                    </p:anim>
                                    <p:anim calcmode="lin" valueType="num">
                                      <p:cBhvr>
                                        <p:cTn id="104" dur="1000" fill="hold"/>
                                        <p:tgtEl>
                                          <p:spTgt spid="160"/>
                                        </p:tgtEl>
                                        <p:attrNameLst>
                                          <p:attrName>style.rotation</p:attrName>
                                        </p:attrNameLst>
                                      </p:cBhvr>
                                      <p:tavLst>
                                        <p:tav tm="0">
                                          <p:val>
                                            <p:fltVal val="90"/>
                                          </p:val>
                                        </p:tav>
                                        <p:tav tm="100000">
                                          <p:val>
                                            <p:fltVal val="0"/>
                                          </p:val>
                                        </p:tav>
                                      </p:tavLst>
                                    </p:anim>
                                    <p:animEffect transition="in" filter="fade">
                                      <p:cBhvr>
                                        <p:cTn id="105" dur="1000"/>
                                        <p:tgtEl>
                                          <p:spTgt spid="160"/>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00"/>
                                        </p:tgtEl>
                                        <p:attrNameLst>
                                          <p:attrName>style.visibility</p:attrName>
                                        </p:attrNameLst>
                                      </p:cBhvr>
                                      <p:to>
                                        <p:strVal val="visible"/>
                                      </p:to>
                                    </p:set>
                                    <p:anim calcmode="lin" valueType="num">
                                      <p:cBhvr>
                                        <p:cTn id="108" dur="1000" fill="hold"/>
                                        <p:tgtEl>
                                          <p:spTgt spid="100"/>
                                        </p:tgtEl>
                                        <p:attrNameLst>
                                          <p:attrName>ppt_w</p:attrName>
                                        </p:attrNameLst>
                                      </p:cBhvr>
                                      <p:tavLst>
                                        <p:tav tm="0">
                                          <p:val>
                                            <p:fltVal val="0"/>
                                          </p:val>
                                        </p:tav>
                                        <p:tav tm="100000">
                                          <p:val>
                                            <p:strVal val="#ppt_w"/>
                                          </p:val>
                                        </p:tav>
                                      </p:tavLst>
                                    </p:anim>
                                    <p:anim calcmode="lin" valueType="num">
                                      <p:cBhvr>
                                        <p:cTn id="109" dur="1000" fill="hold"/>
                                        <p:tgtEl>
                                          <p:spTgt spid="100"/>
                                        </p:tgtEl>
                                        <p:attrNameLst>
                                          <p:attrName>ppt_h</p:attrName>
                                        </p:attrNameLst>
                                      </p:cBhvr>
                                      <p:tavLst>
                                        <p:tav tm="0">
                                          <p:val>
                                            <p:fltVal val="0"/>
                                          </p:val>
                                        </p:tav>
                                        <p:tav tm="100000">
                                          <p:val>
                                            <p:strVal val="#ppt_h"/>
                                          </p:val>
                                        </p:tav>
                                      </p:tavLst>
                                    </p:anim>
                                    <p:anim calcmode="lin" valueType="num">
                                      <p:cBhvr>
                                        <p:cTn id="110" dur="1000" fill="hold"/>
                                        <p:tgtEl>
                                          <p:spTgt spid="100"/>
                                        </p:tgtEl>
                                        <p:attrNameLst>
                                          <p:attrName>style.rotation</p:attrName>
                                        </p:attrNameLst>
                                      </p:cBhvr>
                                      <p:tavLst>
                                        <p:tav tm="0">
                                          <p:val>
                                            <p:fltVal val="90"/>
                                          </p:val>
                                        </p:tav>
                                        <p:tav tm="100000">
                                          <p:val>
                                            <p:fltVal val="0"/>
                                          </p:val>
                                        </p:tav>
                                      </p:tavLst>
                                    </p:anim>
                                    <p:animEffect transition="in" filter="fade">
                                      <p:cBhvr>
                                        <p:cTn id="111" dur="1000"/>
                                        <p:tgtEl>
                                          <p:spTgt spid="100"/>
                                        </p:tgtEl>
                                      </p:cBhvr>
                                    </p:animEffect>
                                  </p:childTnLst>
                                </p:cTn>
                              </p:par>
                              <p:par>
                                <p:cTn id="112" presetID="31" presetClass="entr" presetSubtype="0" fill="hold" nodeType="withEffect">
                                  <p:stCondLst>
                                    <p:cond delay="500"/>
                                  </p:stCondLst>
                                  <p:childTnLst>
                                    <p:set>
                                      <p:cBhvr>
                                        <p:cTn id="113" dur="1" fill="hold">
                                          <p:stCondLst>
                                            <p:cond delay="0"/>
                                          </p:stCondLst>
                                        </p:cTn>
                                        <p:tgtEl>
                                          <p:spTgt spid="97"/>
                                        </p:tgtEl>
                                        <p:attrNameLst>
                                          <p:attrName>style.visibility</p:attrName>
                                        </p:attrNameLst>
                                      </p:cBhvr>
                                      <p:to>
                                        <p:strVal val="visible"/>
                                      </p:to>
                                    </p:set>
                                    <p:anim calcmode="lin" valueType="num">
                                      <p:cBhvr>
                                        <p:cTn id="114" dur="1000" fill="hold"/>
                                        <p:tgtEl>
                                          <p:spTgt spid="97"/>
                                        </p:tgtEl>
                                        <p:attrNameLst>
                                          <p:attrName>ppt_w</p:attrName>
                                        </p:attrNameLst>
                                      </p:cBhvr>
                                      <p:tavLst>
                                        <p:tav tm="0">
                                          <p:val>
                                            <p:fltVal val="0"/>
                                          </p:val>
                                        </p:tav>
                                        <p:tav tm="100000">
                                          <p:val>
                                            <p:strVal val="#ppt_w"/>
                                          </p:val>
                                        </p:tav>
                                      </p:tavLst>
                                    </p:anim>
                                    <p:anim calcmode="lin" valueType="num">
                                      <p:cBhvr>
                                        <p:cTn id="115" dur="1000" fill="hold"/>
                                        <p:tgtEl>
                                          <p:spTgt spid="97"/>
                                        </p:tgtEl>
                                        <p:attrNameLst>
                                          <p:attrName>ppt_h</p:attrName>
                                        </p:attrNameLst>
                                      </p:cBhvr>
                                      <p:tavLst>
                                        <p:tav tm="0">
                                          <p:val>
                                            <p:fltVal val="0"/>
                                          </p:val>
                                        </p:tav>
                                        <p:tav tm="100000">
                                          <p:val>
                                            <p:strVal val="#ppt_h"/>
                                          </p:val>
                                        </p:tav>
                                      </p:tavLst>
                                    </p:anim>
                                    <p:anim calcmode="lin" valueType="num">
                                      <p:cBhvr>
                                        <p:cTn id="116" dur="1000" fill="hold"/>
                                        <p:tgtEl>
                                          <p:spTgt spid="97"/>
                                        </p:tgtEl>
                                        <p:attrNameLst>
                                          <p:attrName>style.rotation</p:attrName>
                                        </p:attrNameLst>
                                      </p:cBhvr>
                                      <p:tavLst>
                                        <p:tav tm="0">
                                          <p:val>
                                            <p:fltVal val="90"/>
                                          </p:val>
                                        </p:tav>
                                        <p:tav tm="100000">
                                          <p:val>
                                            <p:fltVal val="0"/>
                                          </p:val>
                                        </p:tav>
                                      </p:tavLst>
                                    </p:anim>
                                    <p:animEffect transition="in" filter="fade">
                                      <p:cBhvr>
                                        <p:cTn id="117" dur="1000"/>
                                        <p:tgtEl>
                                          <p:spTgt spid="97"/>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p:cTn id="120" dur="1000" fill="hold"/>
                                        <p:tgtEl>
                                          <p:spTgt spid="156"/>
                                        </p:tgtEl>
                                        <p:attrNameLst>
                                          <p:attrName>ppt_w</p:attrName>
                                        </p:attrNameLst>
                                      </p:cBhvr>
                                      <p:tavLst>
                                        <p:tav tm="0">
                                          <p:val>
                                            <p:fltVal val="0"/>
                                          </p:val>
                                        </p:tav>
                                        <p:tav tm="100000">
                                          <p:val>
                                            <p:strVal val="#ppt_w"/>
                                          </p:val>
                                        </p:tav>
                                      </p:tavLst>
                                    </p:anim>
                                    <p:anim calcmode="lin" valueType="num">
                                      <p:cBhvr>
                                        <p:cTn id="121" dur="1000" fill="hold"/>
                                        <p:tgtEl>
                                          <p:spTgt spid="156"/>
                                        </p:tgtEl>
                                        <p:attrNameLst>
                                          <p:attrName>ppt_h</p:attrName>
                                        </p:attrNameLst>
                                      </p:cBhvr>
                                      <p:tavLst>
                                        <p:tav tm="0">
                                          <p:val>
                                            <p:fltVal val="0"/>
                                          </p:val>
                                        </p:tav>
                                        <p:tav tm="100000">
                                          <p:val>
                                            <p:strVal val="#ppt_h"/>
                                          </p:val>
                                        </p:tav>
                                      </p:tavLst>
                                    </p:anim>
                                    <p:anim calcmode="lin" valueType="num">
                                      <p:cBhvr>
                                        <p:cTn id="122" dur="1000" fill="hold"/>
                                        <p:tgtEl>
                                          <p:spTgt spid="156"/>
                                        </p:tgtEl>
                                        <p:attrNameLst>
                                          <p:attrName>style.rotation</p:attrName>
                                        </p:attrNameLst>
                                      </p:cBhvr>
                                      <p:tavLst>
                                        <p:tav tm="0">
                                          <p:val>
                                            <p:fltVal val="90"/>
                                          </p:val>
                                        </p:tav>
                                        <p:tav tm="100000">
                                          <p:val>
                                            <p:fltVal val="0"/>
                                          </p:val>
                                        </p:tav>
                                      </p:tavLst>
                                    </p:anim>
                                    <p:animEffect transition="in" filter="fade">
                                      <p:cBhvr>
                                        <p:cTn id="123" dur="1000"/>
                                        <p:tgtEl>
                                          <p:spTgt spid="156"/>
                                        </p:tgtEl>
                                      </p:cBhvr>
                                    </p:animEffect>
                                  </p:childTnLst>
                                </p:cTn>
                              </p:par>
                              <p:par>
                                <p:cTn id="124" presetID="31" presetClass="entr" presetSubtype="0" fill="hold" nodeType="withEffect">
                                  <p:stCondLst>
                                    <p:cond delay="500"/>
                                  </p:stCondLst>
                                  <p:childTnLst>
                                    <p:set>
                                      <p:cBhvr>
                                        <p:cTn id="125" dur="1" fill="hold">
                                          <p:stCondLst>
                                            <p:cond delay="0"/>
                                          </p:stCondLst>
                                        </p:cTn>
                                        <p:tgtEl>
                                          <p:spTgt spid="105"/>
                                        </p:tgtEl>
                                        <p:attrNameLst>
                                          <p:attrName>style.visibility</p:attrName>
                                        </p:attrNameLst>
                                      </p:cBhvr>
                                      <p:to>
                                        <p:strVal val="visible"/>
                                      </p:to>
                                    </p:set>
                                    <p:anim calcmode="lin" valueType="num">
                                      <p:cBhvr>
                                        <p:cTn id="126" dur="1000" fill="hold"/>
                                        <p:tgtEl>
                                          <p:spTgt spid="105"/>
                                        </p:tgtEl>
                                        <p:attrNameLst>
                                          <p:attrName>ppt_w</p:attrName>
                                        </p:attrNameLst>
                                      </p:cBhvr>
                                      <p:tavLst>
                                        <p:tav tm="0">
                                          <p:val>
                                            <p:fltVal val="0"/>
                                          </p:val>
                                        </p:tav>
                                        <p:tav tm="100000">
                                          <p:val>
                                            <p:strVal val="#ppt_w"/>
                                          </p:val>
                                        </p:tav>
                                      </p:tavLst>
                                    </p:anim>
                                    <p:anim calcmode="lin" valueType="num">
                                      <p:cBhvr>
                                        <p:cTn id="127" dur="1000" fill="hold"/>
                                        <p:tgtEl>
                                          <p:spTgt spid="105"/>
                                        </p:tgtEl>
                                        <p:attrNameLst>
                                          <p:attrName>ppt_h</p:attrName>
                                        </p:attrNameLst>
                                      </p:cBhvr>
                                      <p:tavLst>
                                        <p:tav tm="0">
                                          <p:val>
                                            <p:fltVal val="0"/>
                                          </p:val>
                                        </p:tav>
                                        <p:tav tm="100000">
                                          <p:val>
                                            <p:strVal val="#ppt_h"/>
                                          </p:val>
                                        </p:tav>
                                      </p:tavLst>
                                    </p:anim>
                                    <p:anim calcmode="lin" valueType="num">
                                      <p:cBhvr>
                                        <p:cTn id="128" dur="1000" fill="hold"/>
                                        <p:tgtEl>
                                          <p:spTgt spid="105"/>
                                        </p:tgtEl>
                                        <p:attrNameLst>
                                          <p:attrName>style.rotation</p:attrName>
                                        </p:attrNameLst>
                                      </p:cBhvr>
                                      <p:tavLst>
                                        <p:tav tm="0">
                                          <p:val>
                                            <p:fltVal val="90"/>
                                          </p:val>
                                        </p:tav>
                                        <p:tav tm="100000">
                                          <p:val>
                                            <p:fltVal val="0"/>
                                          </p:val>
                                        </p:tav>
                                      </p:tavLst>
                                    </p:anim>
                                    <p:animEffect transition="in" filter="fade">
                                      <p:cBhvr>
                                        <p:cTn id="129" dur="1000"/>
                                        <p:tgtEl>
                                          <p:spTgt spid="105"/>
                                        </p:tgtEl>
                                      </p:cBhvr>
                                    </p:animEffect>
                                  </p:childTnLst>
                                </p:cTn>
                              </p:par>
                              <p:par>
                                <p:cTn id="130" presetID="31" presetClass="entr" presetSubtype="0" fill="hold" nodeType="withEffect">
                                  <p:stCondLst>
                                    <p:cond delay="50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1000" fill="hold"/>
                                        <p:tgtEl>
                                          <p:spTgt spid="87"/>
                                        </p:tgtEl>
                                        <p:attrNameLst>
                                          <p:attrName>ppt_w</p:attrName>
                                        </p:attrNameLst>
                                      </p:cBhvr>
                                      <p:tavLst>
                                        <p:tav tm="0">
                                          <p:val>
                                            <p:fltVal val="0"/>
                                          </p:val>
                                        </p:tav>
                                        <p:tav tm="100000">
                                          <p:val>
                                            <p:strVal val="#ppt_w"/>
                                          </p:val>
                                        </p:tav>
                                      </p:tavLst>
                                    </p:anim>
                                    <p:anim calcmode="lin" valueType="num">
                                      <p:cBhvr>
                                        <p:cTn id="133" dur="1000" fill="hold"/>
                                        <p:tgtEl>
                                          <p:spTgt spid="87"/>
                                        </p:tgtEl>
                                        <p:attrNameLst>
                                          <p:attrName>ppt_h</p:attrName>
                                        </p:attrNameLst>
                                      </p:cBhvr>
                                      <p:tavLst>
                                        <p:tav tm="0">
                                          <p:val>
                                            <p:fltVal val="0"/>
                                          </p:val>
                                        </p:tav>
                                        <p:tav tm="100000">
                                          <p:val>
                                            <p:strVal val="#ppt_h"/>
                                          </p:val>
                                        </p:tav>
                                      </p:tavLst>
                                    </p:anim>
                                    <p:anim calcmode="lin" valueType="num">
                                      <p:cBhvr>
                                        <p:cTn id="134" dur="1000" fill="hold"/>
                                        <p:tgtEl>
                                          <p:spTgt spid="87"/>
                                        </p:tgtEl>
                                        <p:attrNameLst>
                                          <p:attrName>style.rotation</p:attrName>
                                        </p:attrNameLst>
                                      </p:cBhvr>
                                      <p:tavLst>
                                        <p:tav tm="0">
                                          <p:val>
                                            <p:fltVal val="90"/>
                                          </p:val>
                                        </p:tav>
                                        <p:tav tm="100000">
                                          <p:val>
                                            <p:fltVal val="0"/>
                                          </p:val>
                                        </p:tav>
                                      </p:tavLst>
                                    </p:anim>
                                    <p:animEffect transition="in" filter="fade">
                                      <p:cBhvr>
                                        <p:cTn id="135" dur="1000"/>
                                        <p:tgtEl>
                                          <p:spTgt spid="87"/>
                                        </p:tgtEl>
                                      </p:cBhvr>
                                    </p:animEffect>
                                  </p:childTnLst>
                                </p:cTn>
                              </p:par>
                              <p:par>
                                <p:cTn id="136" presetID="31" presetClass="entr" presetSubtype="0" fill="hold" nodeType="withEffect">
                                  <p:stCondLst>
                                    <p:cond delay="50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1000" fill="hold"/>
                                        <p:tgtEl>
                                          <p:spTgt spid="63"/>
                                        </p:tgtEl>
                                        <p:attrNameLst>
                                          <p:attrName>ppt_w</p:attrName>
                                        </p:attrNameLst>
                                      </p:cBhvr>
                                      <p:tavLst>
                                        <p:tav tm="0">
                                          <p:val>
                                            <p:fltVal val="0"/>
                                          </p:val>
                                        </p:tav>
                                        <p:tav tm="100000">
                                          <p:val>
                                            <p:strVal val="#ppt_w"/>
                                          </p:val>
                                        </p:tav>
                                      </p:tavLst>
                                    </p:anim>
                                    <p:anim calcmode="lin" valueType="num">
                                      <p:cBhvr>
                                        <p:cTn id="139" dur="1000" fill="hold"/>
                                        <p:tgtEl>
                                          <p:spTgt spid="63"/>
                                        </p:tgtEl>
                                        <p:attrNameLst>
                                          <p:attrName>ppt_h</p:attrName>
                                        </p:attrNameLst>
                                      </p:cBhvr>
                                      <p:tavLst>
                                        <p:tav tm="0">
                                          <p:val>
                                            <p:fltVal val="0"/>
                                          </p:val>
                                        </p:tav>
                                        <p:tav tm="100000">
                                          <p:val>
                                            <p:strVal val="#ppt_h"/>
                                          </p:val>
                                        </p:tav>
                                      </p:tavLst>
                                    </p:anim>
                                    <p:anim calcmode="lin" valueType="num">
                                      <p:cBhvr>
                                        <p:cTn id="140" dur="1000" fill="hold"/>
                                        <p:tgtEl>
                                          <p:spTgt spid="63"/>
                                        </p:tgtEl>
                                        <p:attrNameLst>
                                          <p:attrName>style.rotation</p:attrName>
                                        </p:attrNameLst>
                                      </p:cBhvr>
                                      <p:tavLst>
                                        <p:tav tm="0">
                                          <p:val>
                                            <p:fltVal val="90"/>
                                          </p:val>
                                        </p:tav>
                                        <p:tav tm="100000">
                                          <p:val>
                                            <p:fltVal val="0"/>
                                          </p:val>
                                        </p:tav>
                                      </p:tavLst>
                                    </p:anim>
                                    <p:animEffect transition="in" filter="fade">
                                      <p:cBhvr>
                                        <p:cTn id="141" dur="1000"/>
                                        <p:tgtEl>
                                          <p:spTgt spid="63"/>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79"/>
                                        </p:tgtEl>
                                        <p:attrNameLst>
                                          <p:attrName>style.visibility</p:attrName>
                                        </p:attrNameLst>
                                      </p:cBhvr>
                                      <p:to>
                                        <p:strVal val="visible"/>
                                      </p:to>
                                    </p:set>
                                    <p:anim calcmode="lin" valueType="num">
                                      <p:cBhvr>
                                        <p:cTn id="144" dur="1000" fill="hold"/>
                                        <p:tgtEl>
                                          <p:spTgt spid="179"/>
                                        </p:tgtEl>
                                        <p:attrNameLst>
                                          <p:attrName>ppt_w</p:attrName>
                                        </p:attrNameLst>
                                      </p:cBhvr>
                                      <p:tavLst>
                                        <p:tav tm="0">
                                          <p:val>
                                            <p:fltVal val="0"/>
                                          </p:val>
                                        </p:tav>
                                        <p:tav tm="100000">
                                          <p:val>
                                            <p:strVal val="#ppt_w"/>
                                          </p:val>
                                        </p:tav>
                                      </p:tavLst>
                                    </p:anim>
                                    <p:anim calcmode="lin" valueType="num">
                                      <p:cBhvr>
                                        <p:cTn id="145" dur="1000" fill="hold"/>
                                        <p:tgtEl>
                                          <p:spTgt spid="179"/>
                                        </p:tgtEl>
                                        <p:attrNameLst>
                                          <p:attrName>ppt_h</p:attrName>
                                        </p:attrNameLst>
                                      </p:cBhvr>
                                      <p:tavLst>
                                        <p:tav tm="0">
                                          <p:val>
                                            <p:fltVal val="0"/>
                                          </p:val>
                                        </p:tav>
                                        <p:tav tm="100000">
                                          <p:val>
                                            <p:strVal val="#ppt_h"/>
                                          </p:val>
                                        </p:tav>
                                      </p:tavLst>
                                    </p:anim>
                                    <p:anim calcmode="lin" valueType="num">
                                      <p:cBhvr>
                                        <p:cTn id="146" dur="1000" fill="hold"/>
                                        <p:tgtEl>
                                          <p:spTgt spid="179"/>
                                        </p:tgtEl>
                                        <p:attrNameLst>
                                          <p:attrName>style.rotation</p:attrName>
                                        </p:attrNameLst>
                                      </p:cBhvr>
                                      <p:tavLst>
                                        <p:tav tm="0">
                                          <p:val>
                                            <p:fltVal val="90"/>
                                          </p:val>
                                        </p:tav>
                                        <p:tav tm="100000">
                                          <p:val>
                                            <p:fltVal val="0"/>
                                          </p:val>
                                        </p:tav>
                                      </p:tavLst>
                                    </p:anim>
                                    <p:animEffect transition="in" filter="fade">
                                      <p:cBhvr>
                                        <p:cTn id="147" dur="1000"/>
                                        <p:tgtEl>
                                          <p:spTgt spid="1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08"/>
                                        </p:tgtEl>
                                        <p:attrNameLst>
                                          <p:attrName>style.visibility</p:attrName>
                                        </p:attrNameLst>
                                      </p:cBhvr>
                                      <p:to>
                                        <p:strVal val="visible"/>
                                      </p:to>
                                    </p:set>
                                    <p:anim calcmode="lin" valueType="num">
                                      <p:cBhvr>
                                        <p:cTn id="150" dur="1000" fill="hold"/>
                                        <p:tgtEl>
                                          <p:spTgt spid="108"/>
                                        </p:tgtEl>
                                        <p:attrNameLst>
                                          <p:attrName>ppt_w</p:attrName>
                                        </p:attrNameLst>
                                      </p:cBhvr>
                                      <p:tavLst>
                                        <p:tav tm="0">
                                          <p:val>
                                            <p:fltVal val="0"/>
                                          </p:val>
                                        </p:tav>
                                        <p:tav tm="100000">
                                          <p:val>
                                            <p:strVal val="#ppt_w"/>
                                          </p:val>
                                        </p:tav>
                                      </p:tavLst>
                                    </p:anim>
                                    <p:anim calcmode="lin" valueType="num">
                                      <p:cBhvr>
                                        <p:cTn id="151" dur="1000" fill="hold"/>
                                        <p:tgtEl>
                                          <p:spTgt spid="108"/>
                                        </p:tgtEl>
                                        <p:attrNameLst>
                                          <p:attrName>ppt_h</p:attrName>
                                        </p:attrNameLst>
                                      </p:cBhvr>
                                      <p:tavLst>
                                        <p:tav tm="0">
                                          <p:val>
                                            <p:fltVal val="0"/>
                                          </p:val>
                                        </p:tav>
                                        <p:tav tm="100000">
                                          <p:val>
                                            <p:strVal val="#ppt_h"/>
                                          </p:val>
                                        </p:tav>
                                      </p:tavLst>
                                    </p:anim>
                                    <p:anim calcmode="lin" valueType="num">
                                      <p:cBhvr>
                                        <p:cTn id="152" dur="1000" fill="hold"/>
                                        <p:tgtEl>
                                          <p:spTgt spid="108"/>
                                        </p:tgtEl>
                                        <p:attrNameLst>
                                          <p:attrName>style.rotation</p:attrName>
                                        </p:attrNameLst>
                                      </p:cBhvr>
                                      <p:tavLst>
                                        <p:tav tm="0">
                                          <p:val>
                                            <p:fltVal val="90"/>
                                          </p:val>
                                        </p:tav>
                                        <p:tav tm="100000">
                                          <p:val>
                                            <p:fltVal val="0"/>
                                          </p:val>
                                        </p:tav>
                                      </p:tavLst>
                                    </p:anim>
                                    <p:animEffect transition="in" filter="fade">
                                      <p:cBhvr>
                                        <p:cTn id="153" dur="1000"/>
                                        <p:tgtEl>
                                          <p:spTgt spid="108"/>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63"/>
                                        </p:tgtEl>
                                        <p:attrNameLst>
                                          <p:attrName>style.visibility</p:attrName>
                                        </p:attrNameLst>
                                      </p:cBhvr>
                                      <p:to>
                                        <p:strVal val="visible"/>
                                      </p:to>
                                    </p:set>
                                    <p:anim calcmode="lin" valueType="num">
                                      <p:cBhvr>
                                        <p:cTn id="156" dur="1000" fill="hold"/>
                                        <p:tgtEl>
                                          <p:spTgt spid="163"/>
                                        </p:tgtEl>
                                        <p:attrNameLst>
                                          <p:attrName>ppt_w</p:attrName>
                                        </p:attrNameLst>
                                      </p:cBhvr>
                                      <p:tavLst>
                                        <p:tav tm="0">
                                          <p:val>
                                            <p:fltVal val="0"/>
                                          </p:val>
                                        </p:tav>
                                        <p:tav tm="100000">
                                          <p:val>
                                            <p:strVal val="#ppt_w"/>
                                          </p:val>
                                        </p:tav>
                                      </p:tavLst>
                                    </p:anim>
                                    <p:anim calcmode="lin" valueType="num">
                                      <p:cBhvr>
                                        <p:cTn id="157" dur="1000" fill="hold"/>
                                        <p:tgtEl>
                                          <p:spTgt spid="163"/>
                                        </p:tgtEl>
                                        <p:attrNameLst>
                                          <p:attrName>ppt_h</p:attrName>
                                        </p:attrNameLst>
                                      </p:cBhvr>
                                      <p:tavLst>
                                        <p:tav tm="0">
                                          <p:val>
                                            <p:fltVal val="0"/>
                                          </p:val>
                                        </p:tav>
                                        <p:tav tm="100000">
                                          <p:val>
                                            <p:strVal val="#ppt_h"/>
                                          </p:val>
                                        </p:tav>
                                      </p:tavLst>
                                    </p:anim>
                                    <p:anim calcmode="lin" valueType="num">
                                      <p:cBhvr>
                                        <p:cTn id="158" dur="1000" fill="hold"/>
                                        <p:tgtEl>
                                          <p:spTgt spid="163"/>
                                        </p:tgtEl>
                                        <p:attrNameLst>
                                          <p:attrName>style.rotation</p:attrName>
                                        </p:attrNameLst>
                                      </p:cBhvr>
                                      <p:tavLst>
                                        <p:tav tm="0">
                                          <p:val>
                                            <p:fltVal val="90"/>
                                          </p:val>
                                        </p:tav>
                                        <p:tav tm="100000">
                                          <p:val>
                                            <p:fltVal val="0"/>
                                          </p:val>
                                        </p:tav>
                                      </p:tavLst>
                                    </p:anim>
                                    <p:animEffect transition="in" filter="fade">
                                      <p:cBhvr>
                                        <p:cTn id="159" dur="1000"/>
                                        <p:tgtEl>
                                          <p:spTgt spid="16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153"/>
                                        </p:tgtEl>
                                        <p:attrNameLst>
                                          <p:attrName>style.visibility</p:attrName>
                                        </p:attrNameLst>
                                      </p:cBhvr>
                                      <p:to>
                                        <p:strVal val="visible"/>
                                      </p:to>
                                    </p:set>
                                    <p:anim calcmode="lin" valueType="num">
                                      <p:cBhvr>
                                        <p:cTn id="162" dur="1000" fill="hold"/>
                                        <p:tgtEl>
                                          <p:spTgt spid="153"/>
                                        </p:tgtEl>
                                        <p:attrNameLst>
                                          <p:attrName>ppt_w</p:attrName>
                                        </p:attrNameLst>
                                      </p:cBhvr>
                                      <p:tavLst>
                                        <p:tav tm="0">
                                          <p:val>
                                            <p:fltVal val="0"/>
                                          </p:val>
                                        </p:tav>
                                        <p:tav tm="100000">
                                          <p:val>
                                            <p:strVal val="#ppt_w"/>
                                          </p:val>
                                        </p:tav>
                                      </p:tavLst>
                                    </p:anim>
                                    <p:anim calcmode="lin" valueType="num">
                                      <p:cBhvr>
                                        <p:cTn id="163" dur="1000" fill="hold"/>
                                        <p:tgtEl>
                                          <p:spTgt spid="153"/>
                                        </p:tgtEl>
                                        <p:attrNameLst>
                                          <p:attrName>ppt_h</p:attrName>
                                        </p:attrNameLst>
                                      </p:cBhvr>
                                      <p:tavLst>
                                        <p:tav tm="0">
                                          <p:val>
                                            <p:fltVal val="0"/>
                                          </p:val>
                                        </p:tav>
                                        <p:tav tm="100000">
                                          <p:val>
                                            <p:strVal val="#ppt_h"/>
                                          </p:val>
                                        </p:tav>
                                      </p:tavLst>
                                    </p:anim>
                                    <p:anim calcmode="lin" valueType="num">
                                      <p:cBhvr>
                                        <p:cTn id="164" dur="1000" fill="hold"/>
                                        <p:tgtEl>
                                          <p:spTgt spid="153"/>
                                        </p:tgtEl>
                                        <p:attrNameLst>
                                          <p:attrName>style.rotation</p:attrName>
                                        </p:attrNameLst>
                                      </p:cBhvr>
                                      <p:tavLst>
                                        <p:tav tm="0">
                                          <p:val>
                                            <p:fltVal val="90"/>
                                          </p:val>
                                        </p:tav>
                                        <p:tav tm="100000">
                                          <p:val>
                                            <p:fltVal val="0"/>
                                          </p:val>
                                        </p:tav>
                                      </p:tavLst>
                                    </p:anim>
                                    <p:animEffect transition="in" filter="fade">
                                      <p:cBhvr>
                                        <p:cTn id="165" dur="1000"/>
                                        <p:tgtEl>
                                          <p:spTgt spid="153"/>
                                        </p:tgtEl>
                                      </p:cBhvr>
                                    </p:animEffect>
                                  </p:childTnLst>
                                </p:cTn>
                              </p:par>
                              <p:par>
                                <p:cTn id="166" presetID="31" presetClass="entr" presetSubtype="0" fill="hold" nodeType="withEffect">
                                  <p:stCondLst>
                                    <p:cond delay="500"/>
                                  </p:stCondLst>
                                  <p:childTnLst>
                                    <p:set>
                                      <p:cBhvr>
                                        <p:cTn id="167" dur="1" fill="hold">
                                          <p:stCondLst>
                                            <p:cond delay="0"/>
                                          </p:stCondLst>
                                        </p:cTn>
                                        <p:tgtEl>
                                          <p:spTgt spid="90"/>
                                        </p:tgtEl>
                                        <p:attrNameLst>
                                          <p:attrName>style.visibility</p:attrName>
                                        </p:attrNameLst>
                                      </p:cBhvr>
                                      <p:to>
                                        <p:strVal val="visible"/>
                                      </p:to>
                                    </p:set>
                                    <p:anim calcmode="lin" valueType="num">
                                      <p:cBhvr>
                                        <p:cTn id="168" dur="1000" fill="hold"/>
                                        <p:tgtEl>
                                          <p:spTgt spid="90"/>
                                        </p:tgtEl>
                                        <p:attrNameLst>
                                          <p:attrName>ppt_w</p:attrName>
                                        </p:attrNameLst>
                                      </p:cBhvr>
                                      <p:tavLst>
                                        <p:tav tm="0">
                                          <p:val>
                                            <p:fltVal val="0"/>
                                          </p:val>
                                        </p:tav>
                                        <p:tav tm="100000">
                                          <p:val>
                                            <p:strVal val="#ppt_w"/>
                                          </p:val>
                                        </p:tav>
                                      </p:tavLst>
                                    </p:anim>
                                    <p:anim calcmode="lin" valueType="num">
                                      <p:cBhvr>
                                        <p:cTn id="169" dur="1000" fill="hold"/>
                                        <p:tgtEl>
                                          <p:spTgt spid="90"/>
                                        </p:tgtEl>
                                        <p:attrNameLst>
                                          <p:attrName>ppt_h</p:attrName>
                                        </p:attrNameLst>
                                      </p:cBhvr>
                                      <p:tavLst>
                                        <p:tav tm="0">
                                          <p:val>
                                            <p:fltVal val="0"/>
                                          </p:val>
                                        </p:tav>
                                        <p:tav tm="100000">
                                          <p:val>
                                            <p:strVal val="#ppt_h"/>
                                          </p:val>
                                        </p:tav>
                                      </p:tavLst>
                                    </p:anim>
                                    <p:anim calcmode="lin" valueType="num">
                                      <p:cBhvr>
                                        <p:cTn id="170" dur="1000" fill="hold"/>
                                        <p:tgtEl>
                                          <p:spTgt spid="90"/>
                                        </p:tgtEl>
                                        <p:attrNameLst>
                                          <p:attrName>style.rotation</p:attrName>
                                        </p:attrNameLst>
                                      </p:cBhvr>
                                      <p:tavLst>
                                        <p:tav tm="0">
                                          <p:val>
                                            <p:fltVal val="90"/>
                                          </p:val>
                                        </p:tav>
                                        <p:tav tm="100000">
                                          <p:val>
                                            <p:fltVal val="0"/>
                                          </p:val>
                                        </p:tav>
                                      </p:tavLst>
                                    </p:anim>
                                    <p:animEffect transition="in" filter="fade">
                                      <p:cBhvr>
                                        <p:cTn id="171" dur="1000"/>
                                        <p:tgtEl>
                                          <p:spTgt spid="90"/>
                                        </p:tgtEl>
                                      </p:cBhvr>
                                    </p:animEffect>
                                  </p:childTnLst>
                                </p:cTn>
                              </p:par>
                              <p:par>
                                <p:cTn id="172" presetID="53" presetClass="entr" presetSubtype="16" fill="hold" grpId="0" nodeType="withEffect">
                                  <p:stCondLst>
                                    <p:cond delay="1250"/>
                                  </p:stCondLst>
                                  <p:childTnLst>
                                    <p:set>
                                      <p:cBhvr>
                                        <p:cTn id="173" dur="1" fill="hold">
                                          <p:stCondLst>
                                            <p:cond delay="0"/>
                                          </p:stCondLst>
                                        </p:cTn>
                                        <p:tgtEl>
                                          <p:spTgt spid="30"/>
                                        </p:tgtEl>
                                        <p:attrNameLst>
                                          <p:attrName>style.visibility</p:attrName>
                                        </p:attrNameLst>
                                      </p:cBhvr>
                                      <p:to>
                                        <p:strVal val="visible"/>
                                      </p:to>
                                    </p:set>
                                    <p:anim calcmode="lin" valueType="num">
                                      <p:cBhvr>
                                        <p:cTn id="174" dur="500" fill="hold"/>
                                        <p:tgtEl>
                                          <p:spTgt spid="30"/>
                                        </p:tgtEl>
                                        <p:attrNameLst>
                                          <p:attrName>ppt_w</p:attrName>
                                        </p:attrNameLst>
                                      </p:cBhvr>
                                      <p:tavLst>
                                        <p:tav tm="0">
                                          <p:val>
                                            <p:fltVal val="0"/>
                                          </p:val>
                                        </p:tav>
                                        <p:tav tm="100000">
                                          <p:val>
                                            <p:strVal val="#ppt_w"/>
                                          </p:val>
                                        </p:tav>
                                      </p:tavLst>
                                    </p:anim>
                                    <p:anim calcmode="lin" valueType="num">
                                      <p:cBhvr>
                                        <p:cTn id="175" dur="500" fill="hold"/>
                                        <p:tgtEl>
                                          <p:spTgt spid="30"/>
                                        </p:tgtEl>
                                        <p:attrNameLst>
                                          <p:attrName>ppt_h</p:attrName>
                                        </p:attrNameLst>
                                      </p:cBhvr>
                                      <p:tavLst>
                                        <p:tav tm="0">
                                          <p:val>
                                            <p:fltVal val="0"/>
                                          </p:val>
                                        </p:tav>
                                        <p:tav tm="100000">
                                          <p:val>
                                            <p:strVal val="#ppt_h"/>
                                          </p:val>
                                        </p:tav>
                                      </p:tavLst>
                                    </p:anim>
                                    <p:animEffect transition="in" filter="fade">
                                      <p:cBhvr>
                                        <p:cTn id="176" dur="500"/>
                                        <p:tgtEl>
                                          <p:spTgt spid="30"/>
                                        </p:tgtEl>
                                      </p:cBhvr>
                                    </p:animEffect>
                                  </p:childTnLst>
                                </p:cTn>
                              </p:par>
                              <p:par>
                                <p:cTn id="177" presetID="53" presetClass="entr" presetSubtype="16" fill="hold" grpId="0" nodeType="withEffect">
                                  <p:stCondLst>
                                    <p:cond delay="1250"/>
                                  </p:stCondLst>
                                  <p:childTnLst>
                                    <p:set>
                                      <p:cBhvr>
                                        <p:cTn id="178" dur="1" fill="hold">
                                          <p:stCondLst>
                                            <p:cond delay="0"/>
                                          </p:stCondLst>
                                        </p:cTn>
                                        <p:tgtEl>
                                          <p:spTgt spid="32"/>
                                        </p:tgtEl>
                                        <p:attrNameLst>
                                          <p:attrName>style.visibility</p:attrName>
                                        </p:attrNameLst>
                                      </p:cBhvr>
                                      <p:to>
                                        <p:strVal val="visible"/>
                                      </p:to>
                                    </p:set>
                                    <p:anim calcmode="lin" valueType="num">
                                      <p:cBhvr>
                                        <p:cTn id="179" dur="500" fill="hold"/>
                                        <p:tgtEl>
                                          <p:spTgt spid="32"/>
                                        </p:tgtEl>
                                        <p:attrNameLst>
                                          <p:attrName>ppt_w</p:attrName>
                                        </p:attrNameLst>
                                      </p:cBhvr>
                                      <p:tavLst>
                                        <p:tav tm="0">
                                          <p:val>
                                            <p:fltVal val="0"/>
                                          </p:val>
                                        </p:tav>
                                        <p:tav tm="100000">
                                          <p:val>
                                            <p:strVal val="#ppt_w"/>
                                          </p:val>
                                        </p:tav>
                                      </p:tavLst>
                                    </p:anim>
                                    <p:anim calcmode="lin" valueType="num">
                                      <p:cBhvr>
                                        <p:cTn id="180" dur="500" fill="hold"/>
                                        <p:tgtEl>
                                          <p:spTgt spid="32"/>
                                        </p:tgtEl>
                                        <p:attrNameLst>
                                          <p:attrName>ppt_h</p:attrName>
                                        </p:attrNameLst>
                                      </p:cBhvr>
                                      <p:tavLst>
                                        <p:tav tm="0">
                                          <p:val>
                                            <p:fltVal val="0"/>
                                          </p:val>
                                        </p:tav>
                                        <p:tav tm="100000">
                                          <p:val>
                                            <p:strVal val="#ppt_h"/>
                                          </p:val>
                                        </p:tav>
                                      </p:tavLst>
                                    </p:anim>
                                    <p:animEffect transition="in" filter="fade">
                                      <p:cBhvr>
                                        <p:cTn id="181" dur="500"/>
                                        <p:tgtEl>
                                          <p:spTgt spid="32"/>
                                        </p:tgtEl>
                                      </p:cBhvr>
                                    </p:animEffect>
                                  </p:childTnLst>
                                </p:cTn>
                              </p:par>
                              <p:par>
                                <p:cTn id="182" presetID="53" presetClass="entr" presetSubtype="16" fill="hold" grpId="0" nodeType="withEffect">
                                  <p:stCondLst>
                                    <p:cond delay="1250"/>
                                  </p:stCondLst>
                                  <p:childTnLst>
                                    <p:set>
                                      <p:cBhvr>
                                        <p:cTn id="183" dur="1" fill="hold">
                                          <p:stCondLst>
                                            <p:cond delay="0"/>
                                          </p:stCondLst>
                                        </p:cTn>
                                        <p:tgtEl>
                                          <p:spTgt spid="31"/>
                                        </p:tgtEl>
                                        <p:attrNameLst>
                                          <p:attrName>style.visibility</p:attrName>
                                        </p:attrNameLst>
                                      </p:cBhvr>
                                      <p:to>
                                        <p:strVal val="visible"/>
                                      </p:to>
                                    </p:set>
                                    <p:anim calcmode="lin" valueType="num">
                                      <p:cBhvr>
                                        <p:cTn id="184" dur="500" fill="hold"/>
                                        <p:tgtEl>
                                          <p:spTgt spid="31"/>
                                        </p:tgtEl>
                                        <p:attrNameLst>
                                          <p:attrName>ppt_w</p:attrName>
                                        </p:attrNameLst>
                                      </p:cBhvr>
                                      <p:tavLst>
                                        <p:tav tm="0">
                                          <p:val>
                                            <p:fltVal val="0"/>
                                          </p:val>
                                        </p:tav>
                                        <p:tav tm="100000">
                                          <p:val>
                                            <p:strVal val="#ppt_w"/>
                                          </p:val>
                                        </p:tav>
                                      </p:tavLst>
                                    </p:anim>
                                    <p:anim calcmode="lin" valueType="num">
                                      <p:cBhvr>
                                        <p:cTn id="185" dur="500" fill="hold"/>
                                        <p:tgtEl>
                                          <p:spTgt spid="31"/>
                                        </p:tgtEl>
                                        <p:attrNameLst>
                                          <p:attrName>ppt_h</p:attrName>
                                        </p:attrNameLst>
                                      </p:cBhvr>
                                      <p:tavLst>
                                        <p:tav tm="0">
                                          <p:val>
                                            <p:fltVal val="0"/>
                                          </p:val>
                                        </p:tav>
                                        <p:tav tm="100000">
                                          <p:val>
                                            <p:strVal val="#ppt_h"/>
                                          </p:val>
                                        </p:tav>
                                      </p:tavLst>
                                    </p:anim>
                                    <p:animEffect transition="in" filter="fade">
                                      <p:cBhvr>
                                        <p:cTn id="186" dur="500"/>
                                        <p:tgtEl>
                                          <p:spTgt spid="31"/>
                                        </p:tgtEl>
                                      </p:cBhvr>
                                    </p:animEffect>
                                  </p:childTnLst>
                                </p:cTn>
                              </p:par>
                              <p:par>
                                <p:cTn id="187" presetID="53" presetClass="entr" presetSubtype="16" fill="hold" grpId="0" nodeType="withEffect">
                                  <p:stCondLst>
                                    <p:cond delay="1250"/>
                                  </p:stCondLst>
                                  <p:childTnLst>
                                    <p:set>
                                      <p:cBhvr>
                                        <p:cTn id="188" dur="1" fill="hold">
                                          <p:stCondLst>
                                            <p:cond delay="0"/>
                                          </p:stCondLst>
                                        </p:cTn>
                                        <p:tgtEl>
                                          <p:spTgt spid="48"/>
                                        </p:tgtEl>
                                        <p:attrNameLst>
                                          <p:attrName>style.visibility</p:attrName>
                                        </p:attrNameLst>
                                      </p:cBhvr>
                                      <p:to>
                                        <p:strVal val="visible"/>
                                      </p:to>
                                    </p:set>
                                    <p:anim calcmode="lin" valueType="num">
                                      <p:cBhvr>
                                        <p:cTn id="189" dur="500" fill="hold"/>
                                        <p:tgtEl>
                                          <p:spTgt spid="48"/>
                                        </p:tgtEl>
                                        <p:attrNameLst>
                                          <p:attrName>ppt_w</p:attrName>
                                        </p:attrNameLst>
                                      </p:cBhvr>
                                      <p:tavLst>
                                        <p:tav tm="0">
                                          <p:val>
                                            <p:fltVal val="0"/>
                                          </p:val>
                                        </p:tav>
                                        <p:tav tm="100000">
                                          <p:val>
                                            <p:strVal val="#ppt_w"/>
                                          </p:val>
                                        </p:tav>
                                      </p:tavLst>
                                    </p:anim>
                                    <p:anim calcmode="lin" valueType="num">
                                      <p:cBhvr>
                                        <p:cTn id="190" dur="500" fill="hold"/>
                                        <p:tgtEl>
                                          <p:spTgt spid="48"/>
                                        </p:tgtEl>
                                        <p:attrNameLst>
                                          <p:attrName>ppt_h</p:attrName>
                                        </p:attrNameLst>
                                      </p:cBhvr>
                                      <p:tavLst>
                                        <p:tav tm="0">
                                          <p:val>
                                            <p:fltVal val="0"/>
                                          </p:val>
                                        </p:tav>
                                        <p:tav tm="100000">
                                          <p:val>
                                            <p:strVal val="#ppt_h"/>
                                          </p:val>
                                        </p:tav>
                                      </p:tavLst>
                                    </p:anim>
                                    <p:animEffect transition="in" filter="fade">
                                      <p:cBhvr>
                                        <p:cTn id="191" dur="500"/>
                                        <p:tgtEl>
                                          <p:spTgt spid="48"/>
                                        </p:tgtEl>
                                      </p:cBhvr>
                                    </p:animEffect>
                                  </p:childTnLst>
                                </p:cTn>
                              </p:par>
                              <p:par>
                                <p:cTn id="192" presetID="53" presetClass="entr" presetSubtype="16" fill="hold" grpId="0" nodeType="withEffect">
                                  <p:stCondLst>
                                    <p:cond delay="1250"/>
                                  </p:stCondLst>
                                  <p:childTnLst>
                                    <p:set>
                                      <p:cBhvr>
                                        <p:cTn id="193" dur="1" fill="hold">
                                          <p:stCondLst>
                                            <p:cond delay="0"/>
                                          </p:stCondLst>
                                        </p:cTn>
                                        <p:tgtEl>
                                          <p:spTgt spid="51"/>
                                        </p:tgtEl>
                                        <p:attrNameLst>
                                          <p:attrName>style.visibility</p:attrName>
                                        </p:attrNameLst>
                                      </p:cBhvr>
                                      <p:to>
                                        <p:strVal val="visible"/>
                                      </p:to>
                                    </p:set>
                                    <p:anim calcmode="lin" valueType="num">
                                      <p:cBhvr>
                                        <p:cTn id="194" dur="500" fill="hold"/>
                                        <p:tgtEl>
                                          <p:spTgt spid="51"/>
                                        </p:tgtEl>
                                        <p:attrNameLst>
                                          <p:attrName>ppt_w</p:attrName>
                                        </p:attrNameLst>
                                      </p:cBhvr>
                                      <p:tavLst>
                                        <p:tav tm="0">
                                          <p:val>
                                            <p:fltVal val="0"/>
                                          </p:val>
                                        </p:tav>
                                        <p:tav tm="100000">
                                          <p:val>
                                            <p:strVal val="#ppt_w"/>
                                          </p:val>
                                        </p:tav>
                                      </p:tavLst>
                                    </p:anim>
                                    <p:anim calcmode="lin" valueType="num">
                                      <p:cBhvr>
                                        <p:cTn id="195" dur="500" fill="hold"/>
                                        <p:tgtEl>
                                          <p:spTgt spid="51"/>
                                        </p:tgtEl>
                                        <p:attrNameLst>
                                          <p:attrName>ppt_h</p:attrName>
                                        </p:attrNameLst>
                                      </p:cBhvr>
                                      <p:tavLst>
                                        <p:tav tm="0">
                                          <p:val>
                                            <p:fltVal val="0"/>
                                          </p:val>
                                        </p:tav>
                                        <p:tav tm="100000">
                                          <p:val>
                                            <p:strVal val="#ppt_h"/>
                                          </p:val>
                                        </p:tav>
                                      </p:tavLst>
                                    </p:anim>
                                    <p:animEffect transition="in" filter="fade">
                                      <p:cBhvr>
                                        <p:cTn id="196" dur="500"/>
                                        <p:tgtEl>
                                          <p:spTgt spid="51"/>
                                        </p:tgtEl>
                                      </p:cBhvr>
                                    </p:animEffect>
                                  </p:childTnLst>
                                </p:cTn>
                              </p:par>
                              <p:par>
                                <p:cTn id="197" presetID="53" presetClass="entr" presetSubtype="16" fill="hold" grpId="0" nodeType="withEffect">
                                  <p:stCondLst>
                                    <p:cond delay="1250"/>
                                  </p:stCondLst>
                                  <p:childTnLst>
                                    <p:set>
                                      <p:cBhvr>
                                        <p:cTn id="198" dur="1" fill="hold">
                                          <p:stCondLst>
                                            <p:cond delay="0"/>
                                          </p:stCondLst>
                                        </p:cTn>
                                        <p:tgtEl>
                                          <p:spTgt spid="47"/>
                                        </p:tgtEl>
                                        <p:attrNameLst>
                                          <p:attrName>style.visibility</p:attrName>
                                        </p:attrNameLst>
                                      </p:cBhvr>
                                      <p:to>
                                        <p:strVal val="visible"/>
                                      </p:to>
                                    </p:set>
                                    <p:anim calcmode="lin" valueType="num">
                                      <p:cBhvr>
                                        <p:cTn id="199" dur="500" fill="hold"/>
                                        <p:tgtEl>
                                          <p:spTgt spid="47"/>
                                        </p:tgtEl>
                                        <p:attrNameLst>
                                          <p:attrName>ppt_w</p:attrName>
                                        </p:attrNameLst>
                                      </p:cBhvr>
                                      <p:tavLst>
                                        <p:tav tm="0">
                                          <p:val>
                                            <p:fltVal val="0"/>
                                          </p:val>
                                        </p:tav>
                                        <p:tav tm="100000">
                                          <p:val>
                                            <p:strVal val="#ppt_w"/>
                                          </p:val>
                                        </p:tav>
                                      </p:tavLst>
                                    </p:anim>
                                    <p:anim calcmode="lin" valueType="num">
                                      <p:cBhvr>
                                        <p:cTn id="200" dur="500" fill="hold"/>
                                        <p:tgtEl>
                                          <p:spTgt spid="47"/>
                                        </p:tgtEl>
                                        <p:attrNameLst>
                                          <p:attrName>ppt_h</p:attrName>
                                        </p:attrNameLst>
                                      </p:cBhvr>
                                      <p:tavLst>
                                        <p:tav tm="0">
                                          <p:val>
                                            <p:fltVal val="0"/>
                                          </p:val>
                                        </p:tav>
                                        <p:tav tm="100000">
                                          <p:val>
                                            <p:strVal val="#ppt_h"/>
                                          </p:val>
                                        </p:tav>
                                      </p:tavLst>
                                    </p:anim>
                                    <p:animEffect transition="in" filter="fade">
                                      <p:cBhvr>
                                        <p:cTn id="201" dur="500"/>
                                        <p:tgtEl>
                                          <p:spTgt spid="47"/>
                                        </p:tgtEl>
                                      </p:cBhvr>
                                    </p:animEffect>
                                  </p:childTnLst>
                                </p:cTn>
                              </p:par>
                              <p:par>
                                <p:cTn id="202" presetID="53" presetClass="entr" presetSubtype="16" fill="hold" grpId="0" nodeType="withEffect">
                                  <p:stCondLst>
                                    <p:cond delay="1250"/>
                                  </p:stCondLst>
                                  <p:childTnLst>
                                    <p:set>
                                      <p:cBhvr>
                                        <p:cTn id="203" dur="1" fill="hold">
                                          <p:stCondLst>
                                            <p:cond delay="0"/>
                                          </p:stCondLst>
                                        </p:cTn>
                                        <p:tgtEl>
                                          <p:spTgt spid="50"/>
                                        </p:tgtEl>
                                        <p:attrNameLst>
                                          <p:attrName>style.visibility</p:attrName>
                                        </p:attrNameLst>
                                      </p:cBhvr>
                                      <p:to>
                                        <p:strVal val="visible"/>
                                      </p:to>
                                    </p:set>
                                    <p:anim calcmode="lin" valueType="num">
                                      <p:cBhvr>
                                        <p:cTn id="204" dur="500" fill="hold"/>
                                        <p:tgtEl>
                                          <p:spTgt spid="50"/>
                                        </p:tgtEl>
                                        <p:attrNameLst>
                                          <p:attrName>ppt_w</p:attrName>
                                        </p:attrNameLst>
                                      </p:cBhvr>
                                      <p:tavLst>
                                        <p:tav tm="0">
                                          <p:val>
                                            <p:fltVal val="0"/>
                                          </p:val>
                                        </p:tav>
                                        <p:tav tm="100000">
                                          <p:val>
                                            <p:strVal val="#ppt_w"/>
                                          </p:val>
                                        </p:tav>
                                      </p:tavLst>
                                    </p:anim>
                                    <p:anim calcmode="lin" valueType="num">
                                      <p:cBhvr>
                                        <p:cTn id="205" dur="500" fill="hold"/>
                                        <p:tgtEl>
                                          <p:spTgt spid="50"/>
                                        </p:tgtEl>
                                        <p:attrNameLst>
                                          <p:attrName>ppt_h</p:attrName>
                                        </p:attrNameLst>
                                      </p:cBhvr>
                                      <p:tavLst>
                                        <p:tav tm="0">
                                          <p:val>
                                            <p:fltVal val="0"/>
                                          </p:val>
                                        </p:tav>
                                        <p:tav tm="100000">
                                          <p:val>
                                            <p:strVal val="#ppt_h"/>
                                          </p:val>
                                        </p:tav>
                                      </p:tavLst>
                                    </p:anim>
                                    <p:animEffect transition="in" filter="fade">
                                      <p:cBhvr>
                                        <p:cTn id="206" dur="500"/>
                                        <p:tgtEl>
                                          <p:spTgt spid="50"/>
                                        </p:tgtEl>
                                      </p:cBhvr>
                                    </p:animEffect>
                                  </p:childTnLst>
                                </p:cTn>
                              </p:par>
                              <p:par>
                                <p:cTn id="207" presetID="53" presetClass="entr" presetSubtype="16" fill="hold" grpId="0" nodeType="withEffect">
                                  <p:stCondLst>
                                    <p:cond delay="1250"/>
                                  </p:stCondLst>
                                  <p:childTnLst>
                                    <p:set>
                                      <p:cBhvr>
                                        <p:cTn id="208" dur="1" fill="hold">
                                          <p:stCondLst>
                                            <p:cond delay="0"/>
                                          </p:stCondLst>
                                        </p:cTn>
                                        <p:tgtEl>
                                          <p:spTgt spid="44"/>
                                        </p:tgtEl>
                                        <p:attrNameLst>
                                          <p:attrName>style.visibility</p:attrName>
                                        </p:attrNameLst>
                                      </p:cBhvr>
                                      <p:to>
                                        <p:strVal val="visible"/>
                                      </p:to>
                                    </p:set>
                                    <p:anim calcmode="lin" valueType="num">
                                      <p:cBhvr>
                                        <p:cTn id="209" dur="500" fill="hold"/>
                                        <p:tgtEl>
                                          <p:spTgt spid="44"/>
                                        </p:tgtEl>
                                        <p:attrNameLst>
                                          <p:attrName>ppt_w</p:attrName>
                                        </p:attrNameLst>
                                      </p:cBhvr>
                                      <p:tavLst>
                                        <p:tav tm="0">
                                          <p:val>
                                            <p:fltVal val="0"/>
                                          </p:val>
                                        </p:tav>
                                        <p:tav tm="100000">
                                          <p:val>
                                            <p:strVal val="#ppt_w"/>
                                          </p:val>
                                        </p:tav>
                                      </p:tavLst>
                                    </p:anim>
                                    <p:anim calcmode="lin" valueType="num">
                                      <p:cBhvr>
                                        <p:cTn id="210" dur="500" fill="hold"/>
                                        <p:tgtEl>
                                          <p:spTgt spid="44"/>
                                        </p:tgtEl>
                                        <p:attrNameLst>
                                          <p:attrName>ppt_h</p:attrName>
                                        </p:attrNameLst>
                                      </p:cBhvr>
                                      <p:tavLst>
                                        <p:tav tm="0">
                                          <p:val>
                                            <p:fltVal val="0"/>
                                          </p:val>
                                        </p:tav>
                                        <p:tav tm="100000">
                                          <p:val>
                                            <p:strVal val="#ppt_h"/>
                                          </p:val>
                                        </p:tav>
                                      </p:tavLst>
                                    </p:anim>
                                    <p:animEffect transition="in" filter="fade">
                                      <p:cBhvr>
                                        <p:cTn id="211" dur="500"/>
                                        <p:tgtEl>
                                          <p:spTgt spid="44"/>
                                        </p:tgtEl>
                                      </p:cBhvr>
                                    </p:animEffect>
                                  </p:childTnLst>
                                </p:cTn>
                              </p:par>
                              <p:par>
                                <p:cTn id="212" presetID="53" presetClass="entr" presetSubtype="16" fill="hold" grpId="0" nodeType="withEffect">
                                  <p:stCondLst>
                                    <p:cond delay="1250"/>
                                  </p:stCondLst>
                                  <p:childTnLst>
                                    <p:set>
                                      <p:cBhvr>
                                        <p:cTn id="213" dur="1" fill="hold">
                                          <p:stCondLst>
                                            <p:cond delay="0"/>
                                          </p:stCondLst>
                                        </p:cTn>
                                        <p:tgtEl>
                                          <p:spTgt spid="56"/>
                                        </p:tgtEl>
                                        <p:attrNameLst>
                                          <p:attrName>style.visibility</p:attrName>
                                        </p:attrNameLst>
                                      </p:cBhvr>
                                      <p:to>
                                        <p:strVal val="visible"/>
                                      </p:to>
                                    </p:set>
                                    <p:anim calcmode="lin" valueType="num">
                                      <p:cBhvr>
                                        <p:cTn id="214" dur="500" fill="hold"/>
                                        <p:tgtEl>
                                          <p:spTgt spid="56"/>
                                        </p:tgtEl>
                                        <p:attrNameLst>
                                          <p:attrName>ppt_w</p:attrName>
                                        </p:attrNameLst>
                                      </p:cBhvr>
                                      <p:tavLst>
                                        <p:tav tm="0">
                                          <p:val>
                                            <p:fltVal val="0"/>
                                          </p:val>
                                        </p:tav>
                                        <p:tav tm="100000">
                                          <p:val>
                                            <p:strVal val="#ppt_w"/>
                                          </p:val>
                                        </p:tav>
                                      </p:tavLst>
                                    </p:anim>
                                    <p:anim calcmode="lin" valueType="num">
                                      <p:cBhvr>
                                        <p:cTn id="215" dur="500" fill="hold"/>
                                        <p:tgtEl>
                                          <p:spTgt spid="56"/>
                                        </p:tgtEl>
                                        <p:attrNameLst>
                                          <p:attrName>ppt_h</p:attrName>
                                        </p:attrNameLst>
                                      </p:cBhvr>
                                      <p:tavLst>
                                        <p:tav tm="0">
                                          <p:val>
                                            <p:fltVal val="0"/>
                                          </p:val>
                                        </p:tav>
                                        <p:tav tm="100000">
                                          <p:val>
                                            <p:strVal val="#ppt_h"/>
                                          </p:val>
                                        </p:tav>
                                      </p:tavLst>
                                    </p:anim>
                                    <p:animEffect transition="in" filter="fade">
                                      <p:cBhvr>
                                        <p:cTn id="216" dur="500"/>
                                        <p:tgtEl>
                                          <p:spTgt spid="56"/>
                                        </p:tgtEl>
                                      </p:cBhvr>
                                    </p:animEffect>
                                  </p:childTnLst>
                                </p:cTn>
                              </p:par>
                              <p:par>
                                <p:cTn id="217" presetID="53" presetClass="entr" presetSubtype="16" fill="hold" grpId="0" nodeType="withEffect">
                                  <p:stCondLst>
                                    <p:cond delay="1250"/>
                                  </p:stCondLst>
                                  <p:childTnLst>
                                    <p:set>
                                      <p:cBhvr>
                                        <p:cTn id="218" dur="1" fill="hold">
                                          <p:stCondLst>
                                            <p:cond delay="0"/>
                                          </p:stCondLst>
                                        </p:cTn>
                                        <p:tgtEl>
                                          <p:spTgt spid="49"/>
                                        </p:tgtEl>
                                        <p:attrNameLst>
                                          <p:attrName>style.visibility</p:attrName>
                                        </p:attrNameLst>
                                      </p:cBhvr>
                                      <p:to>
                                        <p:strVal val="visible"/>
                                      </p:to>
                                    </p:set>
                                    <p:anim calcmode="lin" valueType="num">
                                      <p:cBhvr>
                                        <p:cTn id="219" dur="500" fill="hold"/>
                                        <p:tgtEl>
                                          <p:spTgt spid="49"/>
                                        </p:tgtEl>
                                        <p:attrNameLst>
                                          <p:attrName>ppt_w</p:attrName>
                                        </p:attrNameLst>
                                      </p:cBhvr>
                                      <p:tavLst>
                                        <p:tav tm="0">
                                          <p:val>
                                            <p:fltVal val="0"/>
                                          </p:val>
                                        </p:tav>
                                        <p:tav tm="100000">
                                          <p:val>
                                            <p:strVal val="#ppt_w"/>
                                          </p:val>
                                        </p:tav>
                                      </p:tavLst>
                                    </p:anim>
                                    <p:anim calcmode="lin" valueType="num">
                                      <p:cBhvr>
                                        <p:cTn id="220" dur="500" fill="hold"/>
                                        <p:tgtEl>
                                          <p:spTgt spid="49"/>
                                        </p:tgtEl>
                                        <p:attrNameLst>
                                          <p:attrName>ppt_h</p:attrName>
                                        </p:attrNameLst>
                                      </p:cBhvr>
                                      <p:tavLst>
                                        <p:tav tm="0">
                                          <p:val>
                                            <p:fltVal val="0"/>
                                          </p:val>
                                        </p:tav>
                                        <p:tav tm="100000">
                                          <p:val>
                                            <p:strVal val="#ppt_h"/>
                                          </p:val>
                                        </p:tav>
                                      </p:tavLst>
                                    </p:anim>
                                    <p:animEffect transition="in" filter="fade">
                                      <p:cBhvr>
                                        <p:cTn id="221" dur="500"/>
                                        <p:tgtEl>
                                          <p:spTgt spid="49"/>
                                        </p:tgtEl>
                                      </p:cBhvr>
                                    </p:animEffect>
                                  </p:childTnLst>
                                </p:cTn>
                              </p:par>
                              <p:par>
                                <p:cTn id="222" presetID="53" presetClass="entr" presetSubtype="16" fill="hold" grpId="0" nodeType="withEffect">
                                  <p:stCondLst>
                                    <p:cond delay="12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500" fill="hold"/>
                                        <p:tgtEl>
                                          <p:spTgt spid="29"/>
                                        </p:tgtEl>
                                        <p:attrNameLst>
                                          <p:attrName>ppt_w</p:attrName>
                                        </p:attrNameLst>
                                      </p:cBhvr>
                                      <p:tavLst>
                                        <p:tav tm="0">
                                          <p:val>
                                            <p:fltVal val="0"/>
                                          </p:val>
                                        </p:tav>
                                        <p:tav tm="100000">
                                          <p:val>
                                            <p:strVal val="#ppt_w"/>
                                          </p:val>
                                        </p:tav>
                                      </p:tavLst>
                                    </p:anim>
                                    <p:anim calcmode="lin" valueType="num">
                                      <p:cBhvr>
                                        <p:cTn id="225" dur="500" fill="hold"/>
                                        <p:tgtEl>
                                          <p:spTgt spid="29"/>
                                        </p:tgtEl>
                                        <p:attrNameLst>
                                          <p:attrName>ppt_h</p:attrName>
                                        </p:attrNameLst>
                                      </p:cBhvr>
                                      <p:tavLst>
                                        <p:tav tm="0">
                                          <p:val>
                                            <p:fltVal val="0"/>
                                          </p:val>
                                        </p:tav>
                                        <p:tav tm="100000">
                                          <p:val>
                                            <p:strVal val="#ppt_h"/>
                                          </p:val>
                                        </p:tav>
                                      </p:tavLst>
                                    </p:anim>
                                    <p:animEffect transition="in" filter="fade">
                                      <p:cBhvr>
                                        <p:cTn id="226" dur="500"/>
                                        <p:tgtEl>
                                          <p:spTgt spid="29"/>
                                        </p:tgtEl>
                                      </p:cBhvr>
                                    </p:animEffect>
                                  </p:childTnLst>
                                </p:cTn>
                              </p:par>
                              <p:par>
                                <p:cTn id="227" presetID="53" presetClass="entr" presetSubtype="16" fill="hold" grpId="0" nodeType="withEffect">
                                  <p:stCondLst>
                                    <p:cond delay="1250"/>
                                  </p:stCondLst>
                                  <p:childTnLst>
                                    <p:set>
                                      <p:cBhvr>
                                        <p:cTn id="228" dur="1" fill="hold">
                                          <p:stCondLst>
                                            <p:cond delay="0"/>
                                          </p:stCondLst>
                                        </p:cTn>
                                        <p:tgtEl>
                                          <p:spTgt spid="43"/>
                                        </p:tgtEl>
                                        <p:attrNameLst>
                                          <p:attrName>style.visibility</p:attrName>
                                        </p:attrNameLst>
                                      </p:cBhvr>
                                      <p:to>
                                        <p:strVal val="visible"/>
                                      </p:to>
                                    </p:set>
                                    <p:anim calcmode="lin" valueType="num">
                                      <p:cBhvr>
                                        <p:cTn id="229" dur="500" fill="hold"/>
                                        <p:tgtEl>
                                          <p:spTgt spid="43"/>
                                        </p:tgtEl>
                                        <p:attrNameLst>
                                          <p:attrName>ppt_w</p:attrName>
                                        </p:attrNameLst>
                                      </p:cBhvr>
                                      <p:tavLst>
                                        <p:tav tm="0">
                                          <p:val>
                                            <p:fltVal val="0"/>
                                          </p:val>
                                        </p:tav>
                                        <p:tav tm="100000">
                                          <p:val>
                                            <p:strVal val="#ppt_w"/>
                                          </p:val>
                                        </p:tav>
                                      </p:tavLst>
                                    </p:anim>
                                    <p:anim calcmode="lin" valueType="num">
                                      <p:cBhvr>
                                        <p:cTn id="230" dur="500" fill="hold"/>
                                        <p:tgtEl>
                                          <p:spTgt spid="43"/>
                                        </p:tgtEl>
                                        <p:attrNameLst>
                                          <p:attrName>ppt_h</p:attrName>
                                        </p:attrNameLst>
                                      </p:cBhvr>
                                      <p:tavLst>
                                        <p:tav tm="0">
                                          <p:val>
                                            <p:fltVal val="0"/>
                                          </p:val>
                                        </p:tav>
                                        <p:tav tm="100000">
                                          <p:val>
                                            <p:strVal val="#ppt_h"/>
                                          </p:val>
                                        </p:tav>
                                      </p:tavLst>
                                    </p:anim>
                                    <p:animEffect transition="in" filter="fade">
                                      <p:cBhvr>
                                        <p:cTn id="231" dur="500"/>
                                        <p:tgtEl>
                                          <p:spTgt spid="43"/>
                                        </p:tgtEl>
                                      </p:cBhvr>
                                    </p:animEffect>
                                  </p:childTnLst>
                                </p:cTn>
                              </p:par>
                              <p:par>
                                <p:cTn id="232" presetID="53" presetClass="entr" presetSubtype="16" fill="hold" grpId="0" nodeType="withEffect">
                                  <p:stCondLst>
                                    <p:cond delay="1250"/>
                                  </p:stCondLst>
                                  <p:childTnLst>
                                    <p:set>
                                      <p:cBhvr>
                                        <p:cTn id="233" dur="1" fill="hold">
                                          <p:stCondLst>
                                            <p:cond delay="0"/>
                                          </p:stCondLst>
                                        </p:cTn>
                                        <p:tgtEl>
                                          <p:spTgt spid="16"/>
                                        </p:tgtEl>
                                        <p:attrNameLst>
                                          <p:attrName>style.visibility</p:attrName>
                                        </p:attrNameLst>
                                      </p:cBhvr>
                                      <p:to>
                                        <p:strVal val="visible"/>
                                      </p:to>
                                    </p:set>
                                    <p:anim calcmode="lin" valueType="num">
                                      <p:cBhvr>
                                        <p:cTn id="234" dur="500" fill="hold"/>
                                        <p:tgtEl>
                                          <p:spTgt spid="16"/>
                                        </p:tgtEl>
                                        <p:attrNameLst>
                                          <p:attrName>ppt_w</p:attrName>
                                        </p:attrNameLst>
                                      </p:cBhvr>
                                      <p:tavLst>
                                        <p:tav tm="0">
                                          <p:val>
                                            <p:fltVal val="0"/>
                                          </p:val>
                                        </p:tav>
                                        <p:tav tm="100000">
                                          <p:val>
                                            <p:strVal val="#ppt_w"/>
                                          </p:val>
                                        </p:tav>
                                      </p:tavLst>
                                    </p:anim>
                                    <p:anim calcmode="lin" valueType="num">
                                      <p:cBhvr>
                                        <p:cTn id="235" dur="500" fill="hold"/>
                                        <p:tgtEl>
                                          <p:spTgt spid="16"/>
                                        </p:tgtEl>
                                        <p:attrNameLst>
                                          <p:attrName>ppt_h</p:attrName>
                                        </p:attrNameLst>
                                      </p:cBhvr>
                                      <p:tavLst>
                                        <p:tav tm="0">
                                          <p:val>
                                            <p:fltVal val="0"/>
                                          </p:val>
                                        </p:tav>
                                        <p:tav tm="100000">
                                          <p:val>
                                            <p:strVal val="#ppt_h"/>
                                          </p:val>
                                        </p:tav>
                                      </p:tavLst>
                                    </p:anim>
                                    <p:animEffect transition="in" filter="fade">
                                      <p:cBhvr>
                                        <p:cTn id="236" dur="500"/>
                                        <p:tgtEl>
                                          <p:spTgt spid="16"/>
                                        </p:tgtEl>
                                      </p:cBhvr>
                                    </p:animEffect>
                                  </p:childTnLst>
                                </p:cTn>
                              </p:par>
                              <p:par>
                                <p:cTn id="237" presetID="53" presetClass="entr" presetSubtype="16" fill="hold" grpId="0" nodeType="withEffect">
                                  <p:stCondLst>
                                    <p:cond delay="1250"/>
                                  </p:stCondLst>
                                  <p:childTnLst>
                                    <p:set>
                                      <p:cBhvr>
                                        <p:cTn id="238" dur="1" fill="hold">
                                          <p:stCondLst>
                                            <p:cond delay="0"/>
                                          </p:stCondLst>
                                        </p:cTn>
                                        <p:tgtEl>
                                          <p:spTgt spid="17"/>
                                        </p:tgtEl>
                                        <p:attrNameLst>
                                          <p:attrName>style.visibility</p:attrName>
                                        </p:attrNameLst>
                                      </p:cBhvr>
                                      <p:to>
                                        <p:strVal val="visible"/>
                                      </p:to>
                                    </p:set>
                                    <p:anim calcmode="lin" valueType="num">
                                      <p:cBhvr>
                                        <p:cTn id="239" dur="500" fill="hold"/>
                                        <p:tgtEl>
                                          <p:spTgt spid="17"/>
                                        </p:tgtEl>
                                        <p:attrNameLst>
                                          <p:attrName>ppt_w</p:attrName>
                                        </p:attrNameLst>
                                      </p:cBhvr>
                                      <p:tavLst>
                                        <p:tav tm="0">
                                          <p:val>
                                            <p:fltVal val="0"/>
                                          </p:val>
                                        </p:tav>
                                        <p:tav tm="100000">
                                          <p:val>
                                            <p:strVal val="#ppt_w"/>
                                          </p:val>
                                        </p:tav>
                                      </p:tavLst>
                                    </p:anim>
                                    <p:anim calcmode="lin" valueType="num">
                                      <p:cBhvr>
                                        <p:cTn id="240" dur="500" fill="hold"/>
                                        <p:tgtEl>
                                          <p:spTgt spid="17"/>
                                        </p:tgtEl>
                                        <p:attrNameLst>
                                          <p:attrName>ppt_h</p:attrName>
                                        </p:attrNameLst>
                                      </p:cBhvr>
                                      <p:tavLst>
                                        <p:tav tm="0">
                                          <p:val>
                                            <p:fltVal val="0"/>
                                          </p:val>
                                        </p:tav>
                                        <p:tav tm="100000">
                                          <p:val>
                                            <p:strVal val="#ppt_h"/>
                                          </p:val>
                                        </p:tav>
                                      </p:tavLst>
                                    </p:anim>
                                    <p:animEffect transition="in" filter="fade">
                                      <p:cBhvr>
                                        <p:cTn id="241" dur="500"/>
                                        <p:tgtEl>
                                          <p:spTgt spid="17"/>
                                        </p:tgtEl>
                                      </p:cBhvr>
                                    </p:animEffect>
                                  </p:childTnLst>
                                </p:cTn>
                              </p:par>
                              <p:par>
                                <p:cTn id="242" presetID="53" presetClass="entr" presetSubtype="16" fill="hold" grpId="0" nodeType="withEffect">
                                  <p:stCondLst>
                                    <p:cond delay="1250"/>
                                  </p:stCondLst>
                                  <p:childTnLst>
                                    <p:set>
                                      <p:cBhvr>
                                        <p:cTn id="243" dur="1" fill="hold">
                                          <p:stCondLst>
                                            <p:cond delay="0"/>
                                          </p:stCondLst>
                                        </p:cTn>
                                        <p:tgtEl>
                                          <p:spTgt spid="33"/>
                                        </p:tgtEl>
                                        <p:attrNameLst>
                                          <p:attrName>style.visibility</p:attrName>
                                        </p:attrNameLst>
                                      </p:cBhvr>
                                      <p:to>
                                        <p:strVal val="visible"/>
                                      </p:to>
                                    </p:set>
                                    <p:anim calcmode="lin" valueType="num">
                                      <p:cBhvr>
                                        <p:cTn id="244" dur="500" fill="hold"/>
                                        <p:tgtEl>
                                          <p:spTgt spid="33"/>
                                        </p:tgtEl>
                                        <p:attrNameLst>
                                          <p:attrName>ppt_w</p:attrName>
                                        </p:attrNameLst>
                                      </p:cBhvr>
                                      <p:tavLst>
                                        <p:tav tm="0">
                                          <p:val>
                                            <p:fltVal val="0"/>
                                          </p:val>
                                        </p:tav>
                                        <p:tav tm="100000">
                                          <p:val>
                                            <p:strVal val="#ppt_w"/>
                                          </p:val>
                                        </p:tav>
                                      </p:tavLst>
                                    </p:anim>
                                    <p:anim calcmode="lin" valueType="num">
                                      <p:cBhvr>
                                        <p:cTn id="245" dur="500" fill="hold"/>
                                        <p:tgtEl>
                                          <p:spTgt spid="33"/>
                                        </p:tgtEl>
                                        <p:attrNameLst>
                                          <p:attrName>ppt_h</p:attrName>
                                        </p:attrNameLst>
                                      </p:cBhvr>
                                      <p:tavLst>
                                        <p:tav tm="0">
                                          <p:val>
                                            <p:fltVal val="0"/>
                                          </p:val>
                                        </p:tav>
                                        <p:tav tm="100000">
                                          <p:val>
                                            <p:strVal val="#ppt_h"/>
                                          </p:val>
                                        </p:tav>
                                      </p:tavLst>
                                    </p:anim>
                                    <p:animEffect transition="in" filter="fade">
                                      <p:cBhvr>
                                        <p:cTn id="246" dur="500"/>
                                        <p:tgtEl>
                                          <p:spTgt spid="33"/>
                                        </p:tgtEl>
                                      </p:cBhvr>
                                    </p:animEffect>
                                  </p:childTnLst>
                                </p:cTn>
                              </p:par>
                              <p:par>
                                <p:cTn id="247" presetID="53" presetClass="entr" presetSubtype="16" fill="hold" grpId="0" nodeType="withEffect">
                                  <p:stCondLst>
                                    <p:cond delay="1250"/>
                                  </p:stCondLst>
                                  <p:childTnLst>
                                    <p:set>
                                      <p:cBhvr>
                                        <p:cTn id="248" dur="1" fill="hold">
                                          <p:stCondLst>
                                            <p:cond delay="0"/>
                                          </p:stCondLst>
                                        </p:cTn>
                                        <p:tgtEl>
                                          <p:spTgt spid="38"/>
                                        </p:tgtEl>
                                        <p:attrNameLst>
                                          <p:attrName>style.visibility</p:attrName>
                                        </p:attrNameLst>
                                      </p:cBhvr>
                                      <p:to>
                                        <p:strVal val="visible"/>
                                      </p:to>
                                    </p:set>
                                    <p:anim calcmode="lin" valueType="num">
                                      <p:cBhvr>
                                        <p:cTn id="249" dur="500" fill="hold"/>
                                        <p:tgtEl>
                                          <p:spTgt spid="38"/>
                                        </p:tgtEl>
                                        <p:attrNameLst>
                                          <p:attrName>ppt_w</p:attrName>
                                        </p:attrNameLst>
                                      </p:cBhvr>
                                      <p:tavLst>
                                        <p:tav tm="0">
                                          <p:val>
                                            <p:fltVal val="0"/>
                                          </p:val>
                                        </p:tav>
                                        <p:tav tm="100000">
                                          <p:val>
                                            <p:strVal val="#ppt_w"/>
                                          </p:val>
                                        </p:tav>
                                      </p:tavLst>
                                    </p:anim>
                                    <p:anim calcmode="lin" valueType="num">
                                      <p:cBhvr>
                                        <p:cTn id="250" dur="500" fill="hold"/>
                                        <p:tgtEl>
                                          <p:spTgt spid="38"/>
                                        </p:tgtEl>
                                        <p:attrNameLst>
                                          <p:attrName>ppt_h</p:attrName>
                                        </p:attrNameLst>
                                      </p:cBhvr>
                                      <p:tavLst>
                                        <p:tav tm="0">
                                          <p:val>
                                            <p:fltVal val="0"/>
                                          </p:val>
                                        </p:tav>
                                        <p:tav tm="100000">
                                          <p:val>
                                            <p:strVal val="#ppt_h"/>
                                          </p:val>
                                        </p:tav>
                                      </p:tavLst>
                                    </p:anim>
                                    <p:animEffect transition="in" filter="fade">
                                      <p:cBhvr>
                                        <p:cTn id="251" dur="500"/>
                                        <p:tgtEl>
                                          <p:spTgt spid="38"/>
                                        </p:tgtEl>
                                      </p:cBhvr>
                                    </p:animEffect>
                                  </p:childTnLst>
                                </p:cTn>
                              </p:par>
                              <p:par>
                                <p:cTn id="252" presetID="53" presetClass="entr" presetSubtype="16" fill="hold" grpId="0" nodeType="withEffect">
                                  <p:stCondLst>
                                    <p:cond delay="1250"/>
                                  </p:stCondLst>
                                  <p:childTnLst>
                                    <p:set>
                                      <p:cBhvr>
                                        <p:cTn id="253" dur="1" fill="hold">
                                          <p:stCondLst>
                                            <p:cond delay="0"/>
                                          </p:stCondLst>
                                        </p:cTn>
                                        <p:tgtEl>
                                          <p:spTgt spid="8"/>
                                        </p:tgtEl>
                                        <p:attrNameLst>
                                          <p:attrName>style.visibility</p:attrName>
                                        </p:attrNameLst>
                                      </p:cBhvr>
                                      <p:to>
                                        <p:strVal val="visible"/>
                                      </p:to>
                                    </p:set>
                                    <p:anim calcmode="lin" valueType="num">
                                      <p:cBhvr>
                                        <p:cTn id="254" dur="500" fill="hold"/>
                                        <p:tgtEl>
                                          <p:spTgt spid="8"/>
                                        </p:tgtEl>
                                        <p:attrNameLst>
                                          <p:attrName>ppt_w</p:attrName>
                                        </p:attrNameLst>
                                      </p:cBhvr>
                                      <p:tavLst>
                                        <p:tav tm="0">
                                          <p:val>
                                            <p:fltVal val="0"/>
                                          </p:val>
                                        </p:tav>
                                        <p:tav tm="100000">
                                          <p:val>
                                            <p:strVal val="#ppt_w"/>
                                          </p:val>
                                        </p:tav>
                                      </p:tavLst>
                                    </p:anim>
                                    <p:anim calcmode="lin" valueType="num">
                                      <p:cBhvr>
                                        <p:cTn id="255" dur="500" fill="hold"/>
                                        <p:tgtEl>
                                          <p:spTgt spid="8"/>
                                        </p:tgtEl>
                                        <p:attrNameLst>
                                          <p:attrName>ppt_h</p:attrName>
                                        </p:attrNameLst>
                                      </p:cBhvr>
                                      <p:tavLst>
                                        <p:tav tm="0">
                                          <p:val>
                                            <p:fltVal val="0"/>
                                          </p:val>
                                        </p:tav>
                                        <p:tav tm="100000">
                                          <p:val>
                                            <p:strVal val="#ppt_h"/>
                                          </p:val>
                                        </p:tav>
                                      </p:tavLst>
                                    </p:anim>
                                    <p:animEffect transition="in" filter="fade">
                                      <p:cBhvr>
                                        <p:cTn id="256" dur="500"/>
                                        <p:tgtEl>
                                          <p:spTgt spid="8"/>
                                        </p:tgtEl>
                                      </p:cBhvr>
                                    </p:animEffect>
                                  </p:childTnLst>
                                </p:cTn>
                              </p:par>
                              <p:par>
                                <p:cTn id="257" presetID="22" presetClass="entr" presetSubtype="8" fill="hold" grpId="0" nodeType="withEffect">
                                  <p:stCondLst>
                                    <p:cond delay="1750"/>
                                  </p:stCondLst>
                                  <p:childTnLst>
                                    <p:set>
                                      <p:cBhvr>
                                        <p:cTn id="258" dur="1" fill="hold">
                                          <p:stCondLst>
                                            <p:cond delay="0"/>
                                          </p:stCondLst>
                                        </p:cTn>
                                        <p:tgtEl>
                                          <p:spTgt spid="58"/>
                                        </p:tgtEl>
                                        <p:attrNameLst>
                                          <p:attrName>style.visibility</p:attrName>
                                        </p:attrNameLst>
                                      </p:cBhvr>
                                      <p:to>
                                        <p:strVal val="visible"/>
                                      </p:to>
                                    </p:set>
                                    <p:animEffect transition="in" filter="wipe(left)">
                                      <p:cBhvr>
                                        <p:cTn id="259" dur="500"/>
                                        <p:tgtEl>
                                          <p:spTgt spid="58"/>
                                        </p:tgtEl>
                                      </p:cBhvr>
                                    </p:animEffect>
                                  </p:childTnLst>
                                </p:cTn>
                              </p:par>
                              <p:par>
                                <p:cTn id="260" presetID="22" presetClass="entr" presetSubtype="8" fill="hold" grpId="0" nodeType="withEffect">
                                  <p:stCondLst>
                                    <p:cond delay="1750"/>
                                  </p:stCondLst>
                                  <p:childTnLst>
                                    <p:set>
                                      <p:cBhvr>
                                        <p:cTn id="261" dur="1" fill="hold">
                                          <p:stCondLst>
                                            <p:cond delay="0"/>
                                          </p:stCondLst>
                                        </p:cTn>
                                        <p:tgtEl>
                                          <p:spTgt spid="62"/>
                                        </p:tgtEl>
                                        <p:attrNameLst>
                                          <p:attrName>style.visibility</p:attrName>
                                        </p:attrNameLst>
                                      </p:cBhvr>
                                      <p:to>
                                        <p:strVal val="visible"/>
                                      </p:to>
                                    </p:set>
                                    <p:animEffect transition="in" filter="wipe(left)">
                                      <p:cBhvr>
                                        <p:cTn id="2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60" grpId="0"/>
      <p:bldP spid="60" grpId="1"/>
      <p:bldP spid="58" grpId="0"/>
      <p:bldP spid="6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11880817" y="364783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03</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B1906E2-2477-424F-96C8-64B6645C7922}"/>
              </a:ext>
            </a:extLst>
          </p:cNvPr>
          <p:cNvSpPr txBox="1"/>
          <p:nvPr/>
        </p:nvSpPr>
        <p:spPr>
          <a:xfrm>
            <a:off x="1299234" y="1206929"/>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3" name="组合 2">
            <a:extLst>
              <a:ext uri="{FF2B5EF4-FFF2-40B4-BE49-F238E27FC236}">
                <a16:creationId xmlns:a16="http://schemas.microsoft.com/office/drawing/2014/main" id="{3E11B167-385C-40AB-BFB8-9C036D06725F}"/>
              </a:ext>
            </a:extLst>
          </p:cNvPr>
          <p:cNvGrpSpPr/>
          <p:nvPr/>
        </p:nvGrpSpPr>
        <p:grpSpPr>
          <a:xfrm>
            <a:off x="1187538" y="924688"/>
            <a:ext cx="8000005" cy="400110"/>
            <a:chOff x="1187538" y="924688"/>
            <a:chExt cx="8000005" cy="400110"/>
          </a:xfrm>
        </p:grpSpPr>
        <p:sp>
          <p:nvSpPr>
            <p:cNvPr id="65" name="椭圆 64">
              <a:extLst>
                <a:ext uri="{FF2B5EF4-FFF2-40B4-BE49-F238E27FC236}">
                  <a16:creationId xmlns:a16="http://schemas.microsoft.com/office/drawing/2014/main" id="{0855E333-4F64-4634-A8BA-ACA1201CAC7F}"/>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a:extLst>
                <a:ext uri="{FF2B5EF4-FFF2-40B4-BE49-F238E27FC236}">
                  <a16:creationId xmlns:a16="http://schemas.microsoft.com/office/drawing/2014/main" id="{0C305FAA-0448-4D39-B4D1-DD2125EEC9F0}"/>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椭圆 67">
              <a:extLst>
                <a:ext uri="{FF2B5EF4-FFF2-40B4-BE49-F238E27FC236}">
                  <a16:creationId xmlns:a16="http://schemas.microsoft.com/office/drawing/2014/main" id="{72B2DC51-EBDE-446A-B4AA-74ABEA8A1846}"/>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D8EB2BB-4E4C-4E93-BCD7-576D0F2ED907}"/>
                </a:ext>
              </a:extLst>
            </p:cNvPr>
            <p:cNvSpPr txBox="1"/>
            <p:nvPr/>
          </p:nvSpPr>
          <p:spPr>
            <a:xfrm>
              <a:off x="2521461" y="924688"/>
              <a:ext cx="6666082" cy="400110"/>
            </a:xfrm>
            <a:prstGeom prst="rect">
              <a:avLst/>
            </a:prstGeom>
            <a:noFill/>
          </p:spPr>
          <p:txBody>
            <a:bodyPr wrap="square" rtlCol="0">
              <a:spAutoFit/>
            </a:bodyPr>
            <a:lstStyle/>
            <a:p>
              <a:r>
                <a:rPr lang="zh-CN" altLang="en-US" sz="2000" b="1" dirty="0" smtClean="0">
                  <a:latin typeface="-apple-system"/>
                </a:rPr>
                <a:t>结果示例</a:t>
              </a:r>
              <a:endParaRPr lang="zh-CN" altLang="en-US" sz="2000" b="1" dirty="0">
                <a:latin typeface="-apple-system"/>
              </a:endParaRPr>
            </a:p>
          </p:txBody>
        </p:sp>
      </p:grpSp>
      <p:pic>
        <p:nvPicPr>
          <p:cNvPr id="4" name="俄罗斯方块运行示例_Trim">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294019" y="1517965"/>
            <a:ext cx="8275077" cy="4654731"/>
          </a:xfrm>
          <a:prstGeom prst="rect">
            <a:avLst/>
          </a:prstGeom>
        </p:spPr>
      </p:pic>
      <p:sp>
        <p:nvSpPr>
          <p:cNvPr id="62" name="TextBox 61"/>
          <p:cNvSpPr txBox="1"/>
          <p:nvPr/>
        </p:nvSpPr>
        <p:spPr>
          <a:xfrm>
            <a:off x="4060168" y="966414"/>
            <a:ext cx="3884023" cy="369332"/>
          </a:xfrm>
          <a:prstGeom prst="rect">
            <a:avLst/>
          </a:prstGeom>
          <a:noFill/>
        </p:spPr>
        <p:txBody>
          <a:bodyPr wrap="square" rtlCol="0">
            <a:spAutoFit/>
          </a:bodyPr>
          <a:lstStyle/>
          <a:p>
            <a:r>
              <a:rPr lang="zh-CN" altLang="en-US" b="1" dirty="0"/>
              <a:t>最高</a:t>
            </a:r>
            <a:r>
              <a:rPr lang="zh-CN" altLang="en-US" b="1" dirty="0" smtClean="0"/>
              <a:t>可以达到</a:t>
            </a:r>
            <a:r>
              <a:rPr lang="zh-CN" altLang="en-US" b="1" dirty="0"/>
              <a:t>消去 </a:t>
            </a:r>
            <a:r>
              <a:rPr lang="en-US" altLang="zh-CN" b="1" dirty="0"/>
              <a:t>3500 </a:t>
            </a:r>
            <a:r>
              <a:rPr lang="zh-CN" altLang="en-US" b="1" dirty="0"/>
              <a:t>万行的成绩</a:t>
            </a:r>
            <a:endParaRPr lang="en-US" b="1" dirty="0"/>
          </a:p>
        </p:txBody>
      </p:sp>
    </p:spTree>
    <p:extLst>
      <p:ext uri="{BB962C8B-B14F-4D97-AF65-F5344CB8AC3E}">
        <p14:creationId xmlns:p14="http://schemas.microsoft.com/office/powerpoint/2010/main" val="102425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1000" fill="hold"/>
                                        <p:tgtEl>
                                          <p:spTgt spid="171"/>
                                        </p:tgtEl>
                                        <p:attrNameLst>
                                          <p:attrName>ppt_w</p:attrName>
                                        </p:attrNameLst>
                                      </p:cBhvr>
                                      <p:tavLst>
                                        <p:tav tm="0">
                                          <p:val>
                                            <p:fltVal val="0"/>
                                          </p:val>
                                        </p:tav>
                                        <p:tav tm="100000">
                                          <p:val>
                                            <p:strVal val="#ppt_w"/>
                                          </p:val>
                                        </p:tav>
                                      </p:tavLst>
                                    </p:anim>
                                    <p:anim calcmode="lin" valueType="num">
                                      <p:cBhvr>
                                        <p:cTn id="19" dur="1000" fill="hold"/>
                                        <p:tgtEl>
                                          <p:spTgt spid="171"/>
                                        </p:tgtEl>
                                        <p:attrNameLst>
                                          <p:attrName>ppt_h</p:attrName>
                                        </p:attrNameLst>
                                      </p:cBhvr>
                                      <p:tavLst>
                                        <p:tav tm="0">
                                          <p:val>
                                            <p:fltVal val="0"/>
                                          </p:val>
                                        </p:tav>
                                        <p:tav tm="100000">
                                          <p:val>
                                            <p:strVal val="#ppt_h"/>
                                          </p:val>
                                        </p:tav>
                                      </p:tavLst>
                                    </p:anim>
                                    <p:anim calcmode="lin" valueType="num">
                                      <p:cBhvr>
                                        <p:cTn id="20" dur="1000" fill="hold"/>
                                        <p:tgtEl>
                                          <p:spTgt spid="171"/>
                                        </p:tgtEl>
                                        <p:attrNameLst>
                                          <p:attrName>style.rotation</p:attrName>
                                        </p:attrNameLst>
                                      </p:cBhvr>
                                      <p:tavLst>
                                        <p:tav tm="0">
                                          <p:val>
                                            <p:fltVal val="90"/>
                                          </p:val>
                                        </p:tav>
                                        <p:tav tm="100000">
                                          <p:val>
                                            <p:fltVal val="0"/>
                                          </p:val>
                                        </p:tav>
                                      </p:tavLst>
                                    </p:anim>
                                    <p:animEffect transition="in" filter="fade">
                                      <p:cBhvr>
                                        <p:cTn id="21" dur="1000"/>
                                        <p:tgtEl>
                                          <p:spTgt spid="171"/>
                                        </p:tgtEl>
                                      </p:cBhvr>
                                    </p:animEffect>
                                  </p:childTnLst>
                                </p:cTn>
                              </p:par>
                              <p:par>
                                <p:cTn id="22" presetID="31" presetClass="entr" presetSubtype="0" fill="hold" nodeType="withEffect">
                                  <p:stCondLst>
                                    <p:cond delay="500"/>
                                  </p:stCondLst>
                                  <p:childTnLst>
                                    <p:set>
                                      <p:cBhvr>
                                        <p:cTn id="23" dur="1" fill="hold">
                                          <p:stCondLst>
                                            <p:cond delay="0"/>
                                          </p:stCondLst>
                                        </p:cTn>
                                        <p:tgtEl>
                                          <p:spTgt spid="122"/>
                                        </p:tgtEl>
                                        <p:attrNameLst>
                                          <p:attrName>style.visibility</p:attrName>
                                        </p:attrNameLst>
                                      </p:cBhvr>
                                      <p:to>
                                        <p:strVal val="visible"/>
                                      </p:to>
                                    </p:set>
                                    <p:anim calcmode="lin" valueType="num">
                                      <p:cBhvr>
                                        <p:cTn id="24" dur="1000" fill="hold"/>
                                        <p:tgtEl>
                                          <p:spTgt spid="122"/>
                                        </p:tgtEl>
                                        <p:attrNameLst>
                                          <p:attrName>ppt_w</p:attrName>
                                        </p:attrNameLst>
                                      </p:cBhvr>
                                      <p:tavLst>
                                        <p:tav tm="0">
                                          <p:val>
                                            <p:fltVal val="0"/>
                                          </p:val>
                                        </p:tav>
                                        <p:tav tm="100000">
                                          <p:val>
                                            <p:strVal val="#ppt_w"/>
                                          </p:val>
                                        </p:tav>
                                      </p:tavLst>
                                    </p:anim>
                                    <p:anim calcmode="lin" valueType="num">
                                      <p:cBhvr>
                                        <p:cTn id="25" dur="1000" fill="hold"/>
                                        <p:tgtEl>
                                          <p:spTgt spid="122"/>
                                        </p:tgtEl>
                                        <p:attrNameLst>
                                          <p:attrName>ppt_h</p:attrName>
                                        </p:attrNameLst>
                                      </p:cBhvr>
                                      <p:tavLst>
                                        <p:tav tm="0">
                                          <p:val>
                                            <p:fltVal val="0"/>
                                          </p:val>
                                        </p:tav>
                                        <p:tav tm="100000">
                                          <p:val>
                                            <p:strVal val="#ppt_h"/>
                                          </p:val>
                                        </p:tav>
                                      </p:tavLst>
                                    </p:anim>
                                    <p:anim calcmode="lin" valueType="num">
                                      <p:cBhvr>
                                        <p:cTn id="26" dur="1000" fill="hold"/>
                                        <p:tgtEl>
                                          <p:spTgt spid="122"/>
                                        </p:tgtEl>
                                        <p:attrNameLst>
                                          <p:attrName>style.rotation</p:attrName>
                                        </p:attrNameLst>
                                      </p:cBhvr>
                                      <p:tavLst>
                                        <p:tav tm="0">
                                          <p:val>
                                            <p:fltVal val="90"/>
                                          </p:val>
                                        </p:tav>
                                        <p:tav tm="100000">
                                          <p:val>
                                            <p:fltVal val="0"/>
                                          </p:val>
                                        </p:tav>
                                      </p:tavLst>
                                    </p:anim>
                                    <p:animEffect transition="in" filter="fade">
                                      <p:cBhvr>
                                        <p:cTn id="27" dur="1000"/>
                                        <p:tgtEl>
                                          <p:spTgt spid="122"/>
                                        </p:tgtEl>
                                      </p:cBhvr>
                                    </p:animEffect>
                                  </p:childTnLst>
                                </p:cTn>
                              </p:par>
                              <p:par>
                                <p:cTn id="28" presetID="31" presetClass="entr" presetSubtype="0" fill="hold" nodeType="withEffect">
                                  <p:stCondLst>
                                    <p:cond delay="500"/>
                                  </p:stCondLst>
                                  <p:childTnLst>
                                    <p:set>
                                      <p:cBhvr>
                                        <p:cTn id="29" dur="1" fill="hold">
                                          <p:stCondLst>
                                            <p:cond delay="0"/>
                                          </p:stCondLst>
                                        </p:cTn>
                                        <p:tgtEl>
                                          <p:spTgt spid="176"/>
                                        </p:tgtEl>
                                        <p:attrNameLst>
                                          <p:attrName>style.visibility</p:attrName>
                                        </p:attrNameLst>
                                      </p:cBhvr>
                                      <p:to>
                                        <p:strVal val="visible"/>
                                      </p:to>
                                    </p:set>
                                    <p:anim calcmode="lin" valueType="num">
                                      <p:cBhvr>
                                        <p:cTn id="30" dur="1000" fill="hold"/>
                                        <p:tgtEl>
                                          <p:spTgt spid="176"/>
                                        </p:tgtEl>
                                        <p:attrNameLst>
                                          <p:attrName>ppt_w</p:attrName>
                                        </p:attrNameLst>
                                      </p:cBhvr>
                                      <p:tavLst>
                                        <p:tav tm="0">
                                          <p:val>
                                            <p:fltVal val="0"/>
                                          </p:val>
                                        </p:tav>
                                        <p:tav tm="100000">
                                          <p:val>
                                            <p:strVal val="#ppt_w"/>
                                          </p:val>
                                        </p:tav>
                                      </p:tavLst>
                                    </p:anim>
                                    <p:anim calcmode="lin" valueType="num">
                                      <p:cBhvr>
                                        <p:cTn id="31" dur="1000" fill="hold"/>
                                        <p:tgtEl>
                                          <p:spTgt spid="176"/>
                                        </p:tgtEl>
                                        <p:attrNameLst>
                                          <p:attrName>ppt_h</p:attrName>
                                        </p:attrNameLst>
                                      </p:cBhvr>
                                      <p:tavLst>
                                        <p:tav tm="0">
                                          <p:val>
                                            <p:fltVal val="0"/>
                                          </p:val>
                                        </p:tav>
                                        <p:tav tm="100000">
                                          <p:val>
                                            <p:strVal val="#ppt_h"/>
                                          </p:val>
                                        </p:tav>
                                      </p:tavLst>
                                    </p:anim>
                                    <p:anim calcmode="lin" valueType="num">
                                      <p:cBhvr>
                                        <p:cTn id="32" dur="1000" fill="hold"/>
                                        <p:tgtEl>
                                          <p:spTgt spid="176"/>
                                        </p:tgtEl>
                                        <p:attrNameLst>
                                          <p:attrName>style.rotation</p:attrName>
                                        </p:attrNameLst>
                                      </p:cBhvr>
                                      <p:tavLst>
                                        <p:tav tm="0">
                                          <p:val>
                                            <p:fltVal val="90"/>
                                          </p:val>
                                        </p:tav>
                                        <p:tav tm="100000">
                                          <p:val>
                                            <p:fltVal val="0"/>
                                          </p:val>
                                        </p:tav>
                                      </p:tavLst>
                                    </p:anim>
                                    <p:animEffect transition="in" filter="fade">
                                      <p:cBhvr>
                                        <p:cTn id="33" dur="1000"/>
                                        <p:tgtEl>
                                          <p:spTgt spid="176"/>
                                        </p:tgtEl>
                                      </p:cBhvr>
                                    </p:animEffect>
                                  </p:childTnLst>
                                </p:cTn>
                              </p:par>
                              <p:par>
                                <p:cTn id="34" presetID="31" presetClass="entr" presetSubtype="0" fill="hold" nodeType="withEffect">
                                  <p:stCondLst>
                                    <p:cond delay="500"/>
                                  </p:stCondLst>
                                  <p:childTnLst>
                                    <p:set>
                                      <p:cBhvr>
                                        <p:cTn id="35" dur="1" fill="hold">
                                          <p:stCondLst>
                                            <p:cond delay="0"/>
                                          </p:stCondLst>
                                        </p:cTn>
                                        <p:tgtEl>
                                          <p:spTgt spid="188"/>
                                        </p:tgtEl>
                                        <p:attrNameLst>
                                          <p:attrName>style.visibility</p:attrName>
                                        </p:attrNameLst>
                                      </p:cBhvr>
                                      <p:to>
                                        <p:strVal val="visible"/>
                                      </p:to>
                                    </p:set>
                                    <p:anim calcmode="lin" valueType="num">
                                      <p:cBhvr>
                                        <p:cTn id="36" dur="1000" fill="hold"/>
                                        <p:tgtEl>
                                          <p:spTgt spid="188"/>
                                        </p:tgtEl>
                                        <p:attrNameLst>
                                          <p:attrName>ppt_w</p:attrName>
                                        </p:attrNameLst>
                                      </p:cBhvr>
                                      <p:tavLst>
                                        <p:tav tm="0">
                                          <p:val>
                                            <p:fltVal val="0"/>
                                          </p:val>
                                        </p:tav>
                                        <p:tav tm="100000">
                                          <p:val>
                                            <p:strVal val="#ppt_w"/>
                                          </p:val>
                                        </p:tav>
                                      </p:tavLst>
                                    </p:anim>
                                    <p:anim calcmode="lin" valueType="num">
                                      <p:cBhvr>
                                        <p:cTn id="37" dur="1000" fill="hold"/>
                                        <p:tgtEl>
                                          <p:spTgt spid="188"/>
                                        </p:tgtEl>
                                        <p:attrNameLst>
                                          <p:attrName>ppt_h</p:attrName>
                                        </p:attrNameLst>
                                      </p:cBhvr>
                                      <p:tavLst>
                                        <p:tav tm="0">
                                          <p:val>
                                            <p:fltVal val="0"/>
                                          </p:val>
                                        </p:tav>
                                        <p:tav tm="100000">
                                          <p:val>
                                            <p:strVal val="#ppt_h"/>
                                          </p:val>
                                        </p:tav>
                                      </p:tavLst>
                                    </p:anim>
                                    <p:anim calcmode="lin" valueType="num">
                                      <p:cBhvr>
                                        <p:cTn id="38" dur="1000" fill="hold"/>
                                        <p:tgtEl>
                                          <p:spTgt spid="188"/>
                                        </p:tgtEl>
                                        <p:attrNameLst>
                                          <p:attrName>style.rotation</p:attrName>
                                        </p:attrNameLst>
                                      </p:cBhvr>
                                      <p:tavLst>
                                        <p:tav tm="0">
                                          <p:val>
                                            <p:fltVal val="90"/>
                                          </p:val>
                                        </p:tav>
                                        <p:tav tm="100000">
                                          <p:val>
                                            <p:fltVal val="0"/>
                                          </p:val>
                                        </p:tav>
                                      </p:tavLst>
                                    </p:anim>
                                    <p:animEffect transition="in" filter="fade">
                                      <p:cBhvr>
                                        <p:cTn id="39" dur="1000"/>
                                        <p:tgtEl>
                                          <p:spTgt spid="188"/>
                                        </p:tgtEl>
                                      </p:cBhvr>
                                    </p:animEffect>
                                  </p:childTnLst>
                                </p:cTn>
                              </p:par>
                              <p:par>
                                <p:cTn id="40" presetID="31" presetClass="entr" presetSubtype="0" fill="hold" nodeType="withEffect">
                                  <p:stCondLst>
                                    <p:cond delay="500"/>
                                  </p:stCondLst>
                                  <p:childTnLst>
                                    <p:set>
                                      <p:cBhvr>
                                        <p:cTn id="41" dur="1" fill="hold">
                                          <p:stCondLst>
                                            <p:cond delay="0"/>
                                          </p:stCondLst>
                                        </p:cTn>
                                        <p:tgtEl>
                                          <p:spTgt spid="81"/>
                                        </p:tgtEl>
                                        <p:attrNameLst>
                                          <p:attrName>style.visibility</p:attrName>
                                        </p:attrNameLst>
                                      </p:cBhvr>
                                      <p:to>
                                        <p:strVal val="visible"/>
                                      </p:to>
                                    </p:set>
                                    <p:anim calcmode="lin" valueType="num">
                                      <p:cBhvr>
                                        <p:cTn id="42" dur="1000" fill="hold"/>
                                        <p:tgtEl>
                                          <p:spTgt spid="81"/>
                                        </p:tgtEl>
                                        <p:attrNameLst>
                                          <p:attrName>ppt_w</p:attrName>
                                        </p:attrNameLst>
                                      </p:cBhvr>
                                      <p:tavLst>
                                        <p:tav tm="0">
                                          <p:val>
                                            <p:fltVal val="0"/>
                                          </p:val>
                                        </p:tav>
                                        <p:tav tm="100000">
                                          <p:val>
                                            <p:strVal val="#ppt_w"/>
                                          </p:val>
                                        </p:tav>
                                      </p:tavLst>
                                    </p:anim>
                                    <p:anim calcmode="lin" valueType="num">
                                      <p:cBhvr>
                                        <p:cTn id="43" dur="1000" fill="hold"/>
                                        <p:tgtEl>
                                          <p:spTgt spid="81"/>
                                        </p:tgtEl>
                                        <p:attrNameLst>
                                          <p:attrName>ppt_h</p:attrName>
                                        </p:attrNameLst>
                                      </p:cBhvr>
                                      <p:tavLst>
                                        <p:tav tm="0">
                                          <p:val>
                                            <p:fltVal val="0"/>
                                          </p:val>
                                        </p:tav>
                                        <p:tav tm="100000">
                                          <p:val>
                                            <p:strVal val="#ppt_h"/>
                                          </p:val>
                                        </p:tav>
                                      </p:tavLst>
                                    </p:anim>
                                    <p:anim calcmode="lin" valueType="num">
                                      <p:cBhvr>
                                        <p:cTn id="44" dur="1000" fill="hold"/>
                                        <p:tgtEl>
                                          <p:spTgt spid="81"/>
                                        </p:tgtEl>
                                        <p:attrNameLst>
                                          <p:attrName>style.rotation</p:attrName>
                                        </p:attrNameLst>
                                      </p:cBhvr>
                                      <p:tavLst>
                                        <p:tav tm="0">
                                          <p:val>
                                            <p:fltVal val="90"/>
                                          </p:val>
                                        </p:tav>
                                        <p:tav tm="100000">
                                          <p:val>
                                            <p:fltVal val="0"/>
                                          </p:val>
                                        </p:tav>
                                      </p:tavLst>
                                    </p:anim>
                                    <p:animEffect transition="in" filter="fade">
                                      <p:cBhvr>
                                        <p:cTn id="45" dur="1000"/>
                                        <p:tgtEl>
                                          <p:spTgt spid="81"/>
                                        </p:tgtEl>
                                      </p:cBhvr>
                                    </p:animEffect>
                                  </p:childTnLst>
                                </p:cTn>
                              </p:par>
                              <p:par>
                                <p:cTn id="46" presetID="31" presetClass="entr" presetSubtype="0" fill="hold" nodeType="withEffect">
                                  <p:stCondLst>
                                    <p:cond delay="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1000" fill="hold"/>
                                        <p:tgtEl>
                                          <p:spTgt spid="84"/>
                                        </p:tgtEl>
                                        <p:attrNameLst>
                                          <p:attrName>ppt_w</p:attrName>
                                        </p:attrNameLst>
                                      </p:cBhvr>
                                      <p:tavLst>
                                        <p:tav tm="0">
                                          <p:val>
                                            <p:fltVal val="0"/>
                                          </p:val>
                                        </p:tav>
                                        <p:tav tm="100000">
                                          <p:val>
                                            <p:strVal val="#ppt_w"/>
                                          </p:val>
                                        </p:tav>
                                      </p:tavLst>
                                    </p:anim>
                                    <p:anim calcmode="lin" valueType="num">
                                      <p:cBhvr>
                                        <p:cTn id="49" dur="1000" fill="hold"/>
                                        <p:tgtEl>
                                          <p:spTgt spid="84"/>
                                        </p:tgtEl>
                                        <p:attrNameLst>
                                          <p:attrName>ppt_h</p:attrName>
                                        </p:attrNameLst>
                                      </p:cBhvr>
                                      <p:tavLst>
                                        <p:tav tm="0">
                                          <p:val>
                                            <p:fltVal val="0"/>
                                          </p:val>
                                        </p:tav>
                                        <p:tav tm="100000">
                                          <p:val>
                                            <p:strVal val="#ppt_h"/>
                                          </p:val>
                                        </p:tav>
                                      </p:tavLst>
                                    </p:anim>
                                    <p:anim calcmode="lin" valueType="num">
                                      <p:cBhvr>
                                        <p:cTn id="50" dur="1000" fill="hold"/>
                                        <p:tgtEl>
                                          <p:spTgt spid="84"/>
                                        </p:tgtEl>
                                        <p:attrNameLst>
                                          <p:attrName>style.rotation</p:attrName>
                                        </p:attrNameLst>
                                      </p:cBhvr>
                                      <p:tavLst>
                                        <p:tav tm="0">
                                          <p:val>
                                            <p:fltVal val="90"/>
                                          </p:val>
                                        </p:tav>
                                        <p:tav tm="100000">
                                          <p:val>
                                            <p:fltVal val="0"/>
                                          </p:val>
                                        </p:tav>
                                      </p:tavLst>
                                    </p:anim>
                                    <p:animEffect transition="in" filter="fade">
                                      <p:cBhvr>
                                        <p:cTn id="51" dur="1000"/>
                                        <p:tgtEl>
                                          <p:spTgt spid="84"/>
                                        </p:tgtEl>
                                      </p:cBhvr>
                                    </p:animEffect>
                                  </p:childTnLst>
                                </p:cTn>
                              </p:par>
                              <p:par>
                                <p:cTn id="52" presetID="31" presetClass="entr" presetSubtype="0" fill="hold" nodeType="withEffect">
                                  <p:stCondLst>
                                    <p:cond delay="50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1000" fill="hold"/>
                                        <p:tgtEl>
                                          <p:spTgt spid="167"/>
                                        </p:tgtEl>
                                        <p:attrNameLst>
                                          <p:attrName>ppt_w</p:attrName>
                                        </p:attrNameLst>
                                      </p:cBhvr>
                                      <p:tavLst>
                                        <p:tav tm="0">
                                          <p:val>
                                            <p:fltVal val="0"/>
                                          </p:val>
                                        </p:tav>
                                        <p:tav tm="100000">
                                          <p:val>
                                            <p:strVal val="#ppt_w"/>
                                          </p:val>
                                        </p:tav>
                                      </p:tavLst>
                                    </p:anim>
                                    <p:anim calcmode="lin" valueType="num">
                                      <p:cBhvr>
                                        <p:cTn id="55" dur="1000" fill="hold"/>
                                        <p:tgtEl>
                                          <p:spTgt spid="167"/>
                                        </p:tgtEl>
                                        <p:attrNameLst>
                                          <p:attrName>ppt_h</p:attrName>
                                        </p:attrNameLst>
                                      </p:cBhvr>
                                      <p:tavLst>
                                        <p:tav tm="0">
                                          <p:val>
                                            <p:fltVal val="0"/>
                                          </p:val>
                                        </p:tav>
                                        <p:tav tm="100000">
                                          <p:val>
                                            <p:strVal val="#ppt_h"/>
                                          </p:val>
                                        </p:tav>
                                      </p:tavLst>
                                    </p:anim>
                                    <p:anim calcmode="lin" valueType="num">
                                      <p:cBhvr>
                                        <p:cTn id="56" dur="1000" fill="hold"/>
                                        <p:tgtEl>
                                          <p:spTgt spid="167"/>
                                        </p:tgtEl>
                                        <p:attrNameLst>
                                          <p:attrName>style.rotation</p:attrName>
                                        </p:attrNameLst>
                                      </p:cBhvr>
                                      <p:tavLst>
                                        <p:tav tm="0">
                                          <p:val>
                                            <p:fltVal val="90"/>
                                          </p:val>
                                        </p:tav>
                                        <p:tav tm="100000">
                                          <p:val>
                                            <p:fltVal val="0"/>
                                          </p:val>
                                        </p:tav>
                                      </p:tavLst>
                                    </p:anim>
                                    <p:animEffect transition="in" filter="fade">
                                      <p:cBhvr>
                                        <p:cTn id="57" dur="1000"/>
                                        <p:tgtEl>
                                          <p:spTgt spid="167"/>
                                        </p:tgtEl>
                                      </p:cBhvr>
                                    </p:animEffect>
                                  </p:childTnLst>
                                </p:cTn>
                              </p:par>
                              <p:par>
                                <p:cTn id="58" presetID="31" presetClass="entr" presetSubtype="0" fill="hold" nodeType="withEffect">
                                  <p:stCondLst>
                                    <p:cond delay="5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1000" fill="hold"/>
                                        <p:tgtEl>
                                          <p:spTgt spid="59"/>
                                        </p:tgtEl>
                                        <p:attrNameLst>
                                          <p:attrName>ppt_w</p:attrName>
                                        </p:attrNameLst>
                                      </p:cBhvr>
                                      <p:tavLst>
                                        <p:tav tm="0">
                                          <p:val>
                                            <p:fltVal val="0"/>
                                          </p:val>
                                        </p:tav>
                                        <p:tav tm="100000">
                                          <p:val>
                                            <p:strVal val="#ppt_w"/>
                                          </p:val>
                                        </p:tav>
                                      </p:tavLst>
                                    </p:anim>
                                    <p:anim calcmode="lin" valueType="num">
                                      <p:cBhvr>
                                        <p:cTn id="61" dur="1000" fill="hold"/>
                                        <p:tgtEl>
                                          <p:spTgt spid="59"/>
                                        </p:tgtEl>
                                        <p:attrNameLst>
                                          <p:attrName>ppt_h</p:attrName>
                                        </p:attrNameLst>
                                      </p:cBhvr>
                                      <p:tavLst>
                                        <p:tav tm="0">
                                          <p:val>
                                            <p:fltVal val="0"/>
                                          </p:val>
                                        </p:tav>
                                        <p:tav tm="100000">
                                          <p:val>
                                            <p:strVal val="#ppt_h"/>
                                          </p:val>
                                        </p:tav>
                                      </p:tavLst>
                                    </p:anim>
                                    <p:anim calcmode="lin" valueType="num">
                                      <p:cBhvr>
                                        <p:cTn id="62" dur="1000" fill="hold"/>
                                        <p:tgtEl>
                                          <p:spTgt spid="59"/>
                                        </p:tgtEl>
                                        <p:attrNameLst>
                                          <p:attrName>style.rotation</p:attrName>
                                        </p:attrNameLst>
                                      </p:cBhvr>
                                      <p:tavLst>
                                        <p:tav tm="0">
                                          <p:val>
                                            <p:fltVal val="90"/>
                                          </p:val>
                                        </p:tav>
                                        <p:tav tm="100000">
                                          <p:val>
                                            <p:fltVal val="0"/>
                                          </p:val>
                                        </p:tav>
                                      </p:tavLst>
                                    </p:anim>
                                    <p:animEffect transition="in" filter="fade">
                                      <p:cBhvr>
                                        <p:cTn id="63" dur="1000"/>
                                        <p:tgtEl>
                                          <p:spTgt spid="59"/>
                                        </p:tgtEl>
                                      </p:cBhvr>
                                    </p:animEffect>
                                  </p:childTnLst>
                                </p:cTn>
                              </p:par>
                              <p:par>
                                <p:cTn id="64" presetID="31" presetClass="entr" presetSubtype="0" fill="hold" nodeType="withEffect">
                                  <p:stCondLst>
                                    <p:cond delay="500"/>
                                  </p:stCondLst>
                                  <p:childTnLst>
                                    <p:set>
                                      <p:cBhvr>
                                        <p:cTn id="65" dur="1" fill="hold">
                                          <p:stCondLst>
                                            <p:cond delay="0"/>
                                          </p:stCondLst>
                                        </p:cTn>
                                        <p:tgtEl>
                                          <p:spTgt spid="126"/>
                                        </p:tgtEl>
                                        <p:attrNameLst>
                                          <p:attrName>style.visibility</p:attrName>
                                        </p:attrNameLst>
                                      </p:cBhvr>
                                      <p:to>
                                        <p:strVal val="visible"/>
                                      </p:to>
                                    </p:set>
                                    <p:anim calcmode="lin" valueType="num">
                                      <p:cBhvr>
                                        <p:cTn id="66" dur="1000" fill="hold"/>
                                        <p:tgtEl>
                                          <p:spTgt spid="126"/>
                                        </p:tgtEl>
                                        <p:attrNameLst>
                                          <p:attrName>ppt_w</p:attrName>
                                        </p:attrNameLst>
                                      </p:cBhvr>
                                      <p:tavLst>
                                        <p:tav tm="0">
                                          <p:val>
                                            <p:fltVal val="0"/>
                                          </p:val>
                                        </p:tav>
                                        <p:tav tm="100000">
                                          <p:val>
                                            <p:strVal val="#ppt_w"/>
                                          </p:val>
                                        </p:tav>
                                      </p:tavLst>
                                    </p:anim>
                                    <p:anim calcmode="lin" valueType="num">
                                      <p:cBhvr>
                                        <p:cTn id="67" dur="1000" fill="hold"/>
                                        <p:tgtEl>
                                          <p:spTgt spid="126"/>
                                        </p:tgtEl>
                                        <p:attrNameLst>
                                          <p:attrName>ppt_h</p:attrName>
                                        </p:attrNameLst>
                                      </p:cBhvr>
                                      <p:tavLst>
                                        <p:tav tm="0">
                                          <p:val>
                                            <p:fltVal val="0"/>
                                          </p:val>
                                        </p:tav>
                                        <p:tav tm="100000">
                                          <p:val>
                                            <p:strVal val="#ppt_h"/>
                                          </p:val>
                                        </p:tav>
                                      </p:tavLst>
                                    </p:anim>
                                    <p:anim calcmode="lin" valueType="num">
                                      <p:cBhvr>
                                        <p:cTn id="68" dur="1000" fill="hold"/>
                                        <p:tgtEl>
                                          <p:spTgt spid="126"/>
                                        </p:tgtEl>
                                        <p:attrNameLst>
                                          <p:attrName>style.rotation</p:attrName>
                                        </p:attrNameLst>
                                      </p:cBhvr>
                                      <p:tavLst>
                                        <p:tav tm="0">
                                          <p:val>
                                            <p:fltVal val="90"/>
                                          </p:val>
                                        </p:tav>
                                        <p:tav tm="100000">
                                          <p:val>
                                            <p:fltVal val="0"/>
                                          </p:val>
                                        </p:tav>
                                      </p:tavLst>
                                    </p:anim>
                                    <p:animEffect transition="in" filter="fade">
                                      <p:cBhvr>
                                        <p:cTn id="69" dur="1000"/>
                                        <p:tgtEl>
                                          <p:spTgt spid="126"/>
                                        </p:tgtEl>
                                      </p:cBhvr>
                                    </p:animEffect>
                                  </p:childTnLst>
                                </p:cTn>
                              </p:par>
                              <p:par>
                                <p:cTn id="70" presetID="31" presetClass="entr" presetSubtype="0" fill="hold" nodeType="withEffect">
                                  <p:stCondLst>
                                    <p:cond delay="500"/>
                                  </p:stCondLst>
                                  <p:childTnLst>
                                    <p:set>
                                      <p:cBhvr>
                                        <p:cTn id="71" dur="1" fill="hold">
                                          <p:stCondLst>
                                            <p:cond delay="0"/>
                                          </p:stCondLst>
                                        </p:cTn>
                                        <p:tgtEl>
                                          <p:spTgt spid="66"/>
                                        </p:tgtEl>
                                        <p:attrNameLst>
                                          <p:attrName>style.visibility</p:attrName>
                                        </p:attrNameLst>
                                      </p:cBhvr>
                                      <p:to>
                                        <p:strVal val="visible"/>
                                      </p:to>
                                    </p:set>
                                    <p:anim calcmode="lin" valueType="num">
                                      <p:cBhvr>
                                        <p:cTn id="72" dur="1000" fill="hold"/>
                                        <p:tgtEl>
                                          <p:spTgt spid="66"/>
                                        </p:tgtEl>
                                        <p:attrNameLst>
                                          <p:attrName>ppt_w</p:attrName>
                                        </p:attrNameLst>
                                      </p:cBhvr>
                                      <p:tavLst>
                                        <p:tav tm="0">
                                          <p:val>
                                            <p:fltVal val="0"/>
                                          </p:val>
                                        </p:tav>
                                        <p:tav tm="100000">
                                          <p:val>
                                            <p:strVal val="#ppt_w"/>
                                          </p:val>
                                        </p:tav>
                                      </p:tavLst>
                                    </p:anim>
                                    <p:anim calcmode="lin" valueType="num">
                                      <p:cBhvr>
                                        <p:cTn id="73" dur="1000" fill="hold"/>
                                        <p:tgtEl>
                                          <p:spTgt spid="66"/>
                                        </p:tgtEl>
                                        <p:attrNameLst>
                                          <p:attrName>ppt_h</p:attrName>
                                        </p:attrNameLst>
                                      </p:cBhvr>
                                      <p:tavLst>
                                        <p:tav tm="0">
                                          <p:val>
                                            <p:fltVal val="0"/>
                                          </p:val>
                                        </p:tav>
                                        <p:tav tm="100000">
                                          <p:val>
                                            <p:strVal val="#ppt_h"/>
                                          </p:val>
                                        </p:tav>
                                      </p:tavLst>
                                    </p:anim>
                                    <p:anim calcmode="lin" valueType="num">
                                      <p:cBhvr>
                                        <p:cTn id="74" dur="1000" fill="hold"/>
                                        <p:tgtEl>
                                          <p:spTgt spid="66"/>
                                        </p:tgtEl>
                                        <p:attrNameLst>
                                          <p:attrName>style.rotation</p:attrName>
                                        </p:attrNameLst>
                                      </p:cBhvr>
                                      <p:tavLst>
                                        <p:tav tm="0">
                                          <p:val>
                                            <p:fltVal val="90"/>
                                          </p:val>
                                        </p:tav>
                                        <p:tav tm="100000">
                                          <p:val>
                                            <p:fltVal val="0"/>
                                          </p:val>
                                        </p:tav>
                                      </p:tavLst>
                                    </p:anim>
                                    <p:animEffect transition="in" filter="fade">
                                      <p:cBhvr>
                                        <p:cTn id="75" dur="1000"/>
                                        <p:tgtEl>
                                          <p:spTgt spid="66"/>
                                        </p:tgtEl>
                                      </p:cBhvr>
                                    </p:animEffect>
                                  </p:childTnLst>
                                </p:cTn>
                              </p:par>
                              <p:par>
                                <p:cTn id="76" presetID="31" presetClass="entr" presetSubtype="0" fill="hold" nodeType="withEffect">
                                  <p:stCondLst>
                                    <p:cond delay="500"/>
                                  </p:stCondLst>
                                  <p:childTnLst>
                                    <p:set>
                                      <p:cBhvr>
                                        <p:cTn id="77" dur="1" fill="hold">
                                          <p:stCondLst>
                                            <p:cond delay="0"/>
                                          </p:stCondLst>
                                        </p:cTn>
                                        <p:tgtEl>
                                          <p:spTgt spid="73"/>
                                        </p:tgtEl>
                                        <p:attrNameLst>
                                          <p:attrName>style.visibility</p:attrName>
                                        </p:attrNameLst>
                                      </p:cBhvr>
                                      <p:to>
                                        <p:strVal val="visible"/>
                                      </p:to>
                                    </p:set>
                                    <p:anim calcmode="lin" valueType="num">
                                      <p:cBhvr>
                                        <p:cTn id="78" dur="1000" fill="hold"/>
                                        <p:tgtEl>
                                          <p:spTgt spid="73"/>
                                        </p:tgtEl>
                                        <p:attrNameLst>
                                          <p:attrName>ppt_w</p:attrName>
                                        </p:attrNameLst>
                                      </p:cBhvr>
                                      <p:tavLst>
                                        <p:tav tm="0">
                                          <p:val>
                                            <p:fltVal val="0"/>
                                          </p:val>
                                        </p:tav>
                                        <p:tav tm="100000">
                                          <p:val>
                                            <p:strVal val="#ppt_w"/>
                                          </p:val>
                                        </p:tav>
                                      </p:tavLst>
                                    </p:anim>
                                    <p:anim calcmode="lin" valueType="num">
                                      <p:cBhvr>
                                        <p:cTn id="79" dur="1000" fill="hold"/>
                                        <p:tgtEl>
                                          <p:spTgt spid="73"/>
                                        </p:tgtEl>
                                        <p:attrNameLst>
                                          <p:attrName>ppt_h</p:attrName>
                                        </p:attrNameLst>
                                      </p:cBhvr>
                                      <p:tavLst>
                                        <p:tav tm="0">
                                          <p:val>
                                            <p:fltVal val="0"/>
                                          </p:val>
                                        </p:tav>
                                        <p:tav tm="100000">
                                          <p:val>
                                            <p:strVal val="#ppt_h"/>
                                          </p:val>
                                        </p:tav>
                                      </p:tavLst>
                                    </p:anim>
                                    <p:anim calcmode="lin" valueType="num">
                                      <p:cBhvr>
                                        <p:cTn id="80" dur="1000" fill="hold"/>
                                        <p:tgtEl>
                                          <p:spTgt spid="73"/>
                                        </p:tgtEl>
                                        <p:attrNameLst>
                                          <p:attrName>style.rotation</p:attrName>
                                        </p:attrNameLst>
                                      </p:cBhvr>
                                      <p:tavLst>
                                        <p:tav tm="0">
                                          <p:val>
                                            <p:fltVal val="90"/>
                                          </p:val>
                                        </p:tav>
                                        <p:tav tm="100000">
                                          <p:val>
                                            <p:fltVal val="0"/>
                                          </p:val>
                                        </p:tav>
                                      </p:tavLst>
                                    </p:anim>
                                    <p:animEffect transition="in" filter="fade">
                                      <p:cBhvr>
                                        <p:cTn id="81" dur="1000"/>
                                        <p:tgtEl>
                                          <p:spTgt spid="7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6"/>
                                        </p:tgtEl>
                                        <p:attrNameLst>
                                          <p:attrName>style.visibility</p:attrName>
                                        </p:attrNameLst>
                                      </p:cBhvr>
                                      <p:to>
                                        <p:strVal val="visible"/>
                                      </p:to>
                                    </p:set>
                                    <p:anim calcmode="lin" valueType="num">
                                      <p:cBhvr>
                                        <p:cTn id="84" dur="1000" fill="hold"/>
                                        <p:tgtEl>
                                          <p:spTgt spid="146"/>
                                        </p:tgtEl>
                                        <p:attrNameLst>
                                          <p:attrName>ppt_w</p:attrName>
                                        </p:attrNameLst>
                                      </p:cBhvr>
                                      <p:tavLst>
                                        <p:tav tm="0">
                                          <p:val>
                                            <p:fltVal val="0"/>
                                          </p:val>
                                        </p:tav>
                                        <p:tav tm="100000">
                                          <p:val>
                                            <p:strVal val="#ppt_w"/>
                                          </p:val>
                                        </p:tav>
                                      </p:tavLst>
                                    </p:anim>
                                    <p:anim calcmode="lin" valueType="num">
                                      <p:cBhvr>
                                        <p:cTn id="85" dur="1000" fill="hold"/>
                                        <p:tgtEl>
                                          <p:spTgt spid="146"/>
                                        </p:tgtEl>
                                        <p:attrNameLst>
                                          <p:attrName>ppt_h</p:attrName>
                                        </p:attrNameLst>
                                      </p:cBhvr>
                                      <p:tavLst>
                                        <p:tav tm="0">
                                          <p:val>
                                            <p:fltVal val="0"/>
                                          </p:val>
                                        </p:tav>
                                        <p:tav tm="100000">
                                          <p:val>
                                            <p:strVal val="#ppt_h"/>
                                          </p:val>
                                        </p:tav>
                                      </p:tavLst>
                                    </p:anim>
                                    <p:anim calcmode="lin" valueType="num">
                                      <p:cBhvr>
                                        <p:cTn id="86" dur="1000" fill="hold"/>
                                        <p:tgtEl>
                                          <p:spTgt spid="146"/>
                                        </p:tgtEl>
                                        <p:attrNameLst>
                                          <p:attrName>style.rotation</p:attrName>
                                        </p:attrNameLst>
                                      </p:cBhvr>
                                      <p:tavLst>
                                        <p:tav tm="0">
                                          <p:val>
                                            <p:fltVal val="90"/>
                                          </p:val>
                                        </p:tav>
                                        <p:tav tm="100000">
                                          <p:val>
                                            <p:fltVal val="0"/>
                                          </p:val>
                                        </p:tav>
                                      </p:tavLst>
                                    </p:anim>
                                    <p:animEffect transition="in" filter="fade">
                                      <p:cBhvr>
                                        <p:cTn id="87" dur="1000"/>
                                        <p:tgtEl>
                                          <p:spTgt spid="146"/>
                                        </p:tgtEl>
                                      </p:cBhvr>
                                    </p:animEffect>
                                  </p:childTnLst>
                                </p:cTn>
                              </p:par>
                              <p:par>
                                <p:cTn id="88" presetID="31" presetClass="entr" presetSubtype="0" fill="hold" nodeType="withEffect">
                                  <p:stCondLst>
                                    <p:cond delay="500"/>
                                  </p:stCondLst>
                                  <p:childTnLst>
                                    <p:set>
                                      <p:cBhvr>
                                        <p:cTn id="89" dur="1" fill="hold">
                                          <p:stCondLst>
                                            <p:cond delay="0"/>
                                          </p:stCondLst>
                                        </p:cTn>
                                        <p:tgtEl>
                                          <p:spTgt spid="102"/>
                                        </p:tgtEl>
                                        <p:attrNameLst>
                                          <p:attrName>style.visibility</p:attrName>
                                        </p:attrNameLst>
                                      </p:cBhvr>
                                      <p:to>
                                        <p:strVal val="visible"/>
                                      </p:to>
                                    </p:set>
                                    <p:anim calcmode="lin" valueType="num">
                                      <p:cBhvr>
                                        <p:cTn id="90" dur="1000" fill="hold"/>
                                        <p:tgtEl>
                                          <p:spTgt spid="102"/>
                                        </p:tgtEl>
                                        <p:attrNameLst>
                                          <p:attrName>ppt_w</p:attrName>
                                        </p:attrNameLst>
                                      </p:cBhvr>
                                      <p:tavLst>
                                        <p:tav tm="0">
                                          <p:val>
                                            <p:fltVal val="0"/>
                                          </p:val>
                                        </p:tav>
                                        <p:tav tm="100000">
                                          <p:val>
                                            <p:strVal val="#ppt_w"/>
                                          </p:val>
                                        </p:tav>
                                      </p:tavLst>
                                    </p:anim>
                                    <p:anim calcmode="lin" valueType="num">
                                      <p:cBhvr>
                                        <p:cTn id="91" dur="1000" fill="hold"/>
                                        <p:tgtEl>
                                          <p:spTgt spid="102"/>
                                        </p:tgtEl>
                                        <p:attrNameLst>
                                          <p:attrName>ppt_h</p:attrName>
                                        </p:attrNameLst>
                                      </p:cBhvr>
                                      <p:tavLst>
                                        <p:tav tm="0">
                                          <p:val>
                                            <p:fltVal val="0"/>
                                          </p:val>
                                        </p:tav>
                                        <p:tav tm="100000">
                                          <p:val>
                                            <p:strVal val="#ppt_h"/>
                                          </p:val>
                                        </p:tav>
                                      </p:tavLst>
                                    </p:anim>
                                    <p:anim calcmode="lin" valueType="num">
                                      <p:cBhvr>
                                        <p:cTn id="92" dur="1000" fill="hold"/>
                                        <p:tgtEl>
                                          <p:spTgt spid="102"/>
                                        </p:tgtEl>
                                        <p:attrNameLst>
                                          <p:attrName>style.rotation</p:attrName>
                                        </p:attrNameLst>
                                      </p:cBhvr>
                                      <p:tavLst>
                                        <p:tav tm="0">
                                          <p:val>
                                            <p:fltVal val="90"/>
                                          </p:val>
                                        </p:tav>
                                        <p:tav tm="100000">
                                          <p:val>
                                            <p:fltVal val="0"/>
                                          </p:val>
                                        </p:tav>
                                      </p:tavLst>
                                    </p:anim>
                                    <p:animEffect transition="in" filter="fade">
                                      <p:cBhvr>
                                        <p:cTn id="93" dur="1000"/>
                                        <p:tgtEl>
                                          <p:spTgt spid="102"/>
                                        </p:tgtEl>
                                      </p:cBhvr>
                                    </p:animEffect>
                                  </p:childTnLst>
                                </p:cTn>
                              </p:par>
                              <p:par>
                                <p:cTn id="94" presetID="31" presetClass="entr" presetSubtype="0" fill="hold" nodeType="withEffect">
                                  <p:stCondLst>
                                    <p:cond delay="500"/>
                                  </p:stCondLst>
                                  <p:childTnLst>
                                    <p:set>
                                      <p:cBhvr>
                                        <p:cTn id="95" dur="1" fill="hold">
                                          <p:stCondLst>
                                            <p:cond delay="0"/>
                                          </p:stCondLst>
                                        </p:cTn>
                                        <p:tgtEl>
                                          <p:spTgt spid="76"/>
                                        </p:tgtEl>
                                        <p:attrNameLst>
                                          <p:attrName>style.visibility</p:attrName>
                                        </p:attrNameLst>
                                      </p:cBhvr>
                                      <p:to>
                                        <p:strVal val="visible"/>
                                      </p:to>
                                    </p:set>
                                    <p:anim calcmode="lin" valueType="num">
                                      <p:cBhvr>
                                        <p:cTn id="96" dur="1000" fill="hold"/>
                                        <p:tgtEl>
                                          <p:spTgt spid="76"/>
                                        </p:tgtEl>
                                        <p:attrNameLst>
                                          <p:attrName>ppt_w</p:attrName>
                                        </p:attrNameLst>
                                      </p:cBhvr>
                                      <p:tavLst>
                                        <p:tav tm="0">
                                          <p:val>
                                            <p:fltVal val="0"/>
                                          </p:val>
                                        </p:tav>
                                        <p:tav tm="100000">
                                          <p:val>
                                            <p:strVal val="#ppt_w"/>
                                          </p:val>
                                        </p:tav>
                                      </p:tavLst>
                                    </p:anim>
                                    <p:anim calcmode="lin" valueType="num">
                                      <p:cBhvr>
                                        <p:cTn id="97" dur="1000" fill="hold"/>
                                        <p:tgtEl>
                                          <p:spTgt spid="76"/>
                                        </p:tgtEl>
                                        <p:attrNameLst>
                                          <p:attrName>ppt_h</p:attrName>
                                        </p:attrNameLst>
                                      </p:cBhvr>
                                      <p:tavLst>
                                        <p:tav tm="0">
                                          <p:val>
                                            <p:fltVal val="0"/>
                                          </p:val>
                                        </p:tav>
                                        <p:tav tm="100000">
                                          <p:val>
                                            <p:strVal val="#ppt_h"/>
                                          </p:val>
                                        </p:tav>
                                      </p:tavLst>
                                    </p:anim>
                                    <p:anim calcmode="lin" valueType="num">
                                      <p:cBhvr>
                                        <p:cTn id="98" dur="1000" fill="hold"/>
                                        <p:tgtEl>
                                          <p:spTgt spid="76"/>
                                        </p:tgtEl>
                                        <p:attrNameLst>
                                          <p:attrName>style.rotation</p:attrName>
                                        </p:attrNameLst>
                                      </p:cBhvr>
                                      <p:tavLst>
                                        <p:tav tm="0">
                                          <p:val>
                                            <p:fltVal val="90"/>
                                          </p:val>
                                        </p:tav>
                                        <p:tav tm="100000">
                                          <p:val>
                                            <p:fltVal val="0"/>
                                          </p:val>
                                        </p:tav>
                                      </p:tavLst>
                                    </p:anim>
                                    <p:animEffect transition="in" filter="fade">
                                      <p:cBhvr>
                                        <p:cTn id="99" dur="1000"/>
                                        <p:tgtEl>
                                          <p:spTgt spid="7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0"/>
                                        </p:tgtEl>
                                        <p:attrNameLst>
                                          <p:attrName>style.visibility</p:attrName>
                                        </p:attrNameLst>
                                      </p:cBhvr>
                                      <p:to>
                                        <p:strVal val="visible"/>
                                      </p:to>
                                    </p:set>
                                    <p:anim calcmode="lin" valueType="num">
                                      <p:cBhvr>
                                        <p:cTn id="102" dur="1000" fill="hold"/>
                                        <p:tgtEl>
                                          <p:spTgt spid="160"/>
                                        </p:tgtEl>
                                        <p:attrNameLst>
                                          <p:attrName>ppt_w</p:attrName>
                                        </p:attrNameLst>
                                      </p:cBhvr>
                                      <p:tavLst>
                                        <p:tav tm="0">
                                          <p:val>
                                            <p:fltVal val="0"/>
                                          </p:val>
                                        </p:tav>
                                        <p:tav tm="100000">
                                          <p:val>
                                            <p:strVal val="#ppt_w"/>
                                          </p:val>
                                        </p:tav>
                                      </p:tavLst>
                                    </p:anim>
                                    <p:anim calcmode="lin" valueType="num">
                                      <p:cBhvr>
                                        <p:cTn id="103" dur="1000" fill="hold"/>
                                        <p:tgtEl>
                                          <p:spTgt spid="160"/>
                                        </p:tgtEl>
                                        <p:attrNameLst>
                                          <p:attrName>ppt_h</p:attrName>
                                        </p:attrNameLst>
                                      </p:cBhvr>
                                      <p:tavLst>
                                        <p:tav tm="0">
                                          <p:val>
                                            <p:fltVal val="0"/>
                                          </p:val>
                                        </p:tav>
                                        <p:tav tm="100000">
                                          <p:val>
                                            <p:strVal val="#ppt_h"/>
                                          </p:val>
                                        </p:tav>
                                      </p:tavLst>
                                    </p:anim>
                                    <p:anim calcmode="lin" valueType="num">
                                      <p:cBhvr>
                                        <p:cTn id="104" dur="1000" fill="hold"/>
                                        <p:tgtEl>
                                          <p:spTgt spid="160"/>
                                        </p:tgtEl>
                                        <p:attrNameLst>
                                          <p:attrName>style.rotation</p:attrName>
                                        </p:attrNameLst>
                                      </p:cBhvr>
                                      <p:tavLst>
                                        <p:tav tm="0">
                                          <p:val>
                                            <p:fltVal val="90"/>
                                          </p:val>
                                        </p:tav>
                                        <p:tav tm="100000">
                                          <p:val>
                                            <p:fltVal val="0"/>
                                          </p:val>
                                        </p:tav>
                                      </p:tavLst>
                                    </p:anim>
                                    <p:animEffect transition="in" filter="fade">
                                      <p:cBhvr>
                                        <p:cTn id="105" dur="1000"/>
                                        <p:tgtEl>
                                          <p:spTgt spid="160"/>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00"/>
                                        </p:tgtEl>
                                        <p:attrNameLst>
                                          <p:attrName>style.visibility</p:attrName>
                                        </p:attrNameLst>
                                      </p:cBhvr>
                                      <p:to>
                                        <p:strVal val="visible"/>
                                      </p:to>
                                    </p:set>
                                    <p:anim calcmode="lin" valueType="num">
                                      <p:cBhvr>
                                        <p:cTn id="108" dur="1000" fill="hold"/>
                                        <p:tgtEl>
                                          <p:spTgt spid="100"/>
                                        </p:tgtEl>
                                        <p:attrNameLst>
                                          <p:attrName>ppt_w</p:attrName>
                                        </p:attrNameLst>
                                      </p:cBhvr>
                                      <p:tavLst>
                                        <p:tav tm="0">
                                          <p:val>
                                            <p:fltVal val="0"/>
                                          </p:val>
                                        </p:tav>
                                        <p:tav tm="100000">
                                          <p:val>
                                            <p:strVal val="#ppt_w"/>
                                          </p:val>
                                        </p:tav>
                                      </p:tavLst>
                                    </p:anim>
                                    <p:anim calcmode="lin" valueType="num">
                                      <p:cBhvr>
                                        <p:cTn id="109" dur="1000" fill="hold"/>
                                        <p:tgtEl>
                                          <p:spTgt spid="100"/>
                                        </p:tgtEl>
                                        <p:attrNameLst>
                                          <p:attrName>ppt_h</p:attrName>
                                        </p:attrNameLst>
                                      </p:cBhvr>
                                      <p:tavLst>
                                        <p:tav tm="0">
                                          <p:val>
                                            <p:fltVal val="0"/>
                                          </p:val>
                                        </p:tav>
                                        <p:tav tm="100000">
                                          <p:val>
                                            <p:strVal val="#ppt_h"/>
                                          </p:val>
                                        </p:tav>
                                      </p:tavLst>
                                    </p:anim>
                                    <p:anim calcmode="lin" valueType="num">
                                      <p:cBhvr>
                                        <p:cTn id="110" dur="1000" fill="hold"/>
                                        <p:tgtEl>
                                          <p:spTgt spid="100"/>
                                        </p:tgtEl>
                                        <p:attrNameLst>
                                          <p:attrName>style.rotation</p:attrName>
                                        </p:attrNameLst>
                                      </p:cBhvr>
                                      <p:tavLst>
                                        <p:tav tm="0">
                                          <p:val>
                                            <p:fltVal val="90"/>
                                          </p:val>
                                        </p:tav>
                                        <p:tav tm="100000">
                                          <p:val>
                                            <p:fltVal val="0"/>
                                          </p:val>
                                        </p:tav>
                                      </p:tavLst>
                                    </p:anim>
                                    <p:animEffect transition="in" filter="fade">
                                      <p:cBhvr>
                                        <p:cTn id="111" dur="1000"/>
                                        <p:tgtEl>
                                          <p:spTgt spid="100"/>
                                        </p:tgtEl>
                                      </p:cBhvr>
                                    </p:animEffect>
                                  </p:childTnLst>
                                </p:cTn>
                              </p:par>
                              <p:par>
                                <p:cTn id="112" presetID="31" presetClass="entr" presetSubtype="0" fill="hold" nodeType="withEffect">
                                  <p:stCondLst>
                                    <p:cond delay="500"/>
                                  </p:stCondLst>
                                  <p:childTnLst>
                                    <p:set>
                                      <p:cBhvr>
                                        <p:cTn id="113" dur="1" fill="hold">
                                          <p:stCondLst>
                                            <p:cond delay="0"/>
                                          </p:stCondLst>
                                        </p:cTn>
                                        <p:tgtEl>
                                          <p:spTgt spid="97"/>
                                        </p:tgtEl>
                                        <p:attrNameLst>
                                          <p:attrName>style.visibility</p:attrName>
                                        </p:attrNameLst>
                                      </p:cBhvr>
                                      <p:to>
                                        <p:strVal val="visible"/>
                                      </p:to>
                                    </p:set>
                                    <p:anim calcmode="lin" valueType="num">
                                      <p:cBhvr>
                                        <p:cTn id="114" dur="1000" fill="hold"/>
                                        <p:tgtEl>
                                          <p:spTgt spid="97"/>
                                        </p:tgtEl>
                                        <p:attrNameLst>
                                          <p:attrName>ppt_w</p:attrName>
                                        </p:attrNameLst>
                                      </p:cBhvr>
                                      <p:tavLst>
                                        <p:tav tm="0">
                                          <p:val>
                                            <p:fltVal val="0"/>
                                          </p:val>
                                        </p:tav>
                                        <p:tav tm="100000">
                                          <p:val>
                                            <p:strVal val="#ppt_w"/>
                                          </p:val>
                                        </p:tav>
                                      </p:tavLst>
                                    </p:anim>
                                    <p:anim calcmode="lin" valueType="num">
                                      <p:cBhvr>
                                        <p:cTn id="115" dur="1000" fill="hold"/>
                                        <p:tgtEl>
                                          <p:spTgt spid="97"/>
                                        </p:tgtEl>
                                        <p:attrNameLst>
                                          <p:attrName>ppt_h</p:attrName>
                                        </p:attrNameLst>
                                      </p:cBhvr>
                                      <p:tavLst>
                                        <p:tav tm="0">
                                          <p:val>
                                            <p:fltVal val="0"/>
                                          </p:val>
                                        </p:tav>
                                        <p:tav tm="100000">
                                          <p:val>
                                            <p:strVal val="#ppt_h"/>
                                          </p:val>
                                        </p:tav>
                                      </p:tavLst>
                                    </p:anim>
                                    <p:anim calcmode="lin" valueType="num">
                                      <p:cBhvr>
                                        <p:cTn id="116" dur="1000" fill="hold"/>
                                        <p:tgtEl>
                                          <p:spTgt spid="97"/>
                                        </p:tgtEl>
                                        <p:attrNameLst>
                                          <p:attrName>style.rotation</p:attrName>
                                        </p:attrNameLst>
                                      </p:cBhvr>
                                      <p:tavLst>
                                        <p:tav tm="0">
                                          <p:val>
                                            <p:fltVal val="90"/>
                                          </p:val>
                                        </p:tav>
                                        <p:tav tm="100000">
                                          <p:val>
                                            <p:fltVal val="0"/>
                                          </p:val>
                                        </p:tav>
                                      </p:tavLst>
                                    </p:anim>
                                    <p:animEffect transition="in" filter="fade">
                                      <p:cBhvr>
                                        <p:cTn id="117" dur="1000"/>
                                        <p:tgtEl>
                                          <p:spTgt spid="97"/>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p:cTn id="120" dur="1000" fill="hold"/>
                                        <p:tgtEl>
                                          <p:spTgt spid="156"/>
                                        </p:tgtEl>
                                        <p:attrNameLst>
                                          <p:attrName>ppt_w</p:attrName>
                                        </p:attrNameLst>
                                      </p:cBhvr>
                                      <p:tavLst>
                                        <p:tav tm="0">
                                          <p:val>
                                            <p:fltVal val="0"/>
                                          </p:val>
                                        </p:tav>
                                        <p:tav tm="100000">
                                          <p:val>
                                            <p:strVal val="#ppt_w"/>
                                          </p:val>
                                        </p:tav>
                                      </p:tavLst>
                                    </p:anim>
                                    <p:anim calcmode="lin" valueType="num">
                                      <p:cBhvr>
                                        <p:cTn id="121" dur="1000" fill="hold"/>
                                        <p:tgtEl>
                                          <p:spTgt spid="156"/>
                                        </p:tgtEl>
                                        <p:attrNameLst>
                                          <p:attrName>ppt_h</p:attrName>
                                        </p:attrNameLst>
                                      </p:cBhvr>
                                      <p:tavLst>
                                        <p:tav tm="0">
                                          <p:val>
                                            <p:fltVal val="0"/>
                                          </p:val>
                                        </p:tav>
                                        <p:tav tm="100000">
                                          <p:val>
                                            <p:strVal val="#ppt_h"/>
                                          </p:val>
                                        </p:tav>
                                      </p:tavLst>
                                    </p:anim>
                                    <p:anim calcmode="lin" valueType="num">
                                      <p:cBhvr>
                                        <p:cTn id="122" dur="1000" fill="hold"/>
                                        <p:tgtEl>
                                          <p:spTgt spid="156"/>
                                        </p:tgtEl>
                                        <p:attrNameLst>
                                          <p:attrName>style.rotation</p:attrName>
                                        </p:attrNameLst>
                                      </p:cBhvr>
                                      <p:tavLst>
                                        <p:tav tm="0">
                                          <p:val>
                                            <p:fltVal val="90"/>
                                          </p:val>
                                        </p:tav>
                                        <p:tav tm="100000">
                                          <p:val>
                                            <p:fltVal val="0"/>
                                          </p:val>
                                        </p:tav>
                                      </p:tavLst>
                                    </p:anim>
                                    <p:animEffect transition="in" filter="fade">
                                      <p:cBhvr>
                                        <p:cTn id="123" dur="1000"/>
                                        <p:tgtEl>
                                          <p:spTgt spid="156"/>
                                        </p:tgtEl>
                                      </p:cBhvr>
                                    </p:animEffect>
                                  </p:childTnLst>
                                </p:cTn>
                              </p:par>
                              <p:par>
                                <p:cTn id="124" presetID="31" presetClass="entr" presetSubtype="0" fill="hold" nodeType="withEffect">
                                  <p:stCondLst>
                                    <p:cond delay="500"/>
                                  </p:stCondLst>
                                  <p:childTnLst>
                                    <p:set>
                                      <p:cBhvr>
                                        <p:cTn id="125" dur="1" fill="hold">
                                          <p:stCondLst>
                                            <p:cond delay="0"/>
                                          </p:stCondLst>
                                        </p:cTn>
                                        <p:tgtEl>
                                          <p:spTgt spid="105"/>
                                        </p:tgtEl>
                                        <p:attrNameLst>
                                          <p:attrName>style.visibility</p:attrName>
                                        </p:attrNameLst>
                                      </p:cBhvr>
                                      <p:to>
                                        <p:strVal val="visible"/>
                                      </p:to>
                                    </p:set>
                                    <p:anim calcmode="lin" valueType="num">
                                      <p:cBhvr>
                                        <p:cTn id="126" dur="1000" fill="hold"/>
                                        <p:tgtEl>
                                          <p:spTgt spid="105"/>
                                        </p:tgtEl>
                                        <p:attrNameLst>
                                          <p:attrName>ppt_w</p:attrName>
                                        </p:attrNameLst>
                                      </p:cBhvr>
                                      <p:tavLst>
                                        <p:tav tm="0">
                                          <p:val>
                                            <p:fltVal val="0"/>
                                          </p:val>
                                        </p:tav>
                                        <p:tav tm="100000">
                                          <p:val>
                                            <p:strVal val="#ppt_w"/>
                                          </p:val>
                                        </p:tav>
                                      </p:tavLst>
                                    </p:anim>
                                    <p:anim calcmode="lin" valueType="num">
                                      <p:cBhvr>
                                        <p:cTn id="127" dur="1000" fill="hold"/>
                                        <p:tgtEl>
                                          <p:spTgt spid="105"/>
                                        </p:tgtEl>
                                        <p:attrNameLst>
                                          <p:attrName>ppt_h</p:attrName>
                                        </p:attrNameLst>
                                      </p:cBhvr>
                                      <p:tavLst>
                                        <p:tav tm="0">
                                          <p:val>
                                            <p:fltVal val="0"/>
                                          </p:val>
                                        </p:tav>
                                        <p:tav tm="100000">
                                          <p:val>
                                            <p:strVal val="#ppt_h"/>
                                          </p:val>
                                        </p:tav>
                                      </p:tavLst>
                                    </p:anim>
                                    <p:anim calcmode="lin" valueType="num">
                                      <p:cBhvr>
                                        <p:cTn id="128" dur="1000" fill="hold"/>
                                        <p:tgtEl>
                                          <p:spTgt spid="105"/>
                                        </p:tgtEl>
                                        <p:attrNameLst>
                                          <p:attrName>style.rotation</p:attrName>
                                        </p:attrNameLst>
                                      </p:cBhvr>
                                      <p:tavLst>
                                        <p:tav tm="0">
                                          <p:val>
                                            <p:fltVal val="90"/>
                                          </p:val>
                                        </p:tav>
                                        <p:tav tm="100000">
                                          <p:val>
                                            <p:fltVal val="0"/>
                                          </p:val>
                                        </p:tav>
                                      </p:tavLst>
                                    </p:anim>
                                    <p:animEffect transition="in" filter="fade">
                                      <p:cBhvr>
                                        <p:cTn id="129" dur="1000"/>
                                        <p:tgtEl>
                                          <p:spTgt spid="105"/>
                                        </p:tgtEl>
                                      </p:cBhvr>
                                    </p:animEffect>
                                  </p:childTnLst>
                                </p:cTn>
                              </p:par>
                              <p:par>
                                <p:cTn id="130" presetID="31" presetClass="entr" presetSubtype="0" fill="hold" nodeType="withEffect">
                                  <p:stCondLst>
                                    <p:cond delay="50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1000" fill="hold"/>
                                        <p:tgtEl>
                                          <p:spTgt spid="87"/>
                                        </p:tgtEl>
                                        <p:attrNameLst>
                                          <p:attrName>ppt_w</p:attrName>
                                        </p:attrNameLst>
                                      </p:cBhvr>
                                      <p:tavLst>
                                        <p:tav tm="0">
                                          <p:val>
                                            <p:fltVal val="0"/>
                                          </p:val>
                                        </p:tav>
                                        <p:tav tm="100000">
                                          <p:val>
                                            <p:strVal val="#ppt_w"/>
                                          </p:val>
                                        </p:tav>
                                      </p:tavLst>
                                    </p:anim>
                                    <p:anim calcmode="lin" valueType="num">
                                      <p:cBhvr>
                                        <p:cTn id="133" dur="1000" fill="hold"/>
                                        <p:tgtEl>
                                          <p:spTgt spid="87"/>
                                        </p:tgtEl>
                                        <p:attrNameLst>
                                          <p:attrName>ppt_h</p:attrName>
                                        </p:attrNameLst>
                                      </p:cBhvr>
                                      <p:tavLst>
                                        <p:tav tm="0">
                                          <p:val>
                                            <p:fltVal val="0"/>
                                          </p:val>
                                        </p:tav>
                                        <p:tav tm="100000">
                                          <p:val>
                                            <p:strVal val="#ppt_h"/>
                                          </p:val>
                                        </p:tav>
                                      </p:tavLst>
                                    </p:anim>
                                    <p:anim calcmode="lin" valueType="num">
                                      <p:cBhvr>
                                        <p:cTn id="134" dur="1000" fill="hold"/>
                                        <p:tgtEl>
                                          <p:spTgt spid="87"/>
                                        </p:tgtEl>
                                        <p:attrNameLst>
                                          <p:attrName>style.rotation</p:attrName>
                                        </p:attrNameLst>
                                      </p:cBhvr>
                                      <p:tavLst>
                                        <p:tav tm="0">
                                          <p:val>
                                            <p:fltVal val="90"/>
                                          </p:val>
                                        </p:tav>
                                        <p:tav tm="100000">
                                          <p:val>
                                            <p:fltVal val="0"/>
                                          </p:val>
                                        </p:tav>
                                      </p:tavLst>
                                    </p:anim>
                                    <p:animEffect transition="in" filter="fade">
                                      <p:cBhvr>
                                        <p:cTn id="135" dur="1000"/>
                                        <p:tgtEl>
                                          <p:spTgt spid="87"/>
                                        </p:tgtEl>
                                      </p:cBhvr>
                                    </p:animEffect>
                                  </p:childTnLst>
                                </p:cTn>
                              </p:par>
                              <p:par>
                                <p:cTn id="136" presetID="31" presetClass="entr" presetSubtype="0" fill="hold" nodeType="withEffect">
                                  <p:stCondLst>
                                    <p:cond delay="50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1000" fill="hold"/>
                                        <p:tgtEl>
                                          <p:spTgt spid="63"/>
                                        </p:tgtEl>
                                        <p:attrNameLst>
                                          <p:attrName>ppt_w</p:attrName>
                                        </p:attrNameLst>
                                      </p:cBhvr>
                                      <p:tavLst>
                                        <p:tav tm="0">
                                          <p:val>
                                            <p:fltVal val="0"/>
                                          </p:val>
                                        </p:tav>
                                        <p:tav tm="100000">
                                          <p:val>
                                            <p:strVal val="#ppt_w"/>
                                          </p:val>
                                        </p:tav>
                                      </p:tavLst>
                                    </p:anim>
                                    <p:anim calcmode="lin" valueType="num">
                                      <p:cBhvr>
                                        <p:cTn id="139" dur="1000" fill="hold"/>
                                        <p:tgtEl>
                                          <p:spTgt spid="63"/>
                                        </p:tgtEl>
                                        <p:attrNameLst>
                                          <p:attrName>ppt_h</p:attrName>
                                        </p:attrNameLst>
                                      </p:cBhvr>
                                      <p:tavLst>
                                        <p:tav tm="0">
                                          <p:val>
                                            <p:fltVal val="0"/>
                                          </p:val>
                                        </p:tav>
                                        <p:tav tm="100000">
                                          <p:val>
                                            <p:strVal val="#ppt_h"/>
                                          </p:val>
                                        </p:tav>
                                      </p:tavLst>
                                    </p:anim>
                                    <p:anim calcmode="lin" valueType="num">
                                      <p:cBhvr>
                                        <p:cTn id="140" dur="1000" fill="hold"/>
                                        <p:tgtEl>
                                          <p:spTgt spid="63"/>
                                        </p:tgtEl>
                                        <p:attrNameLst>
                                          <p:attrName>style.rotation</p:attrName>
                                        </p:attrNameLst>
                                      </p:cBhvr>
                                      <p:tavLst>
                                        <p:tav tm="0">
                                          <p:val>
                                            <p:fltVal val="90"/>
                                          </p:val>
                                        </p:tav>
                                        <p:tav tm="100000">
                                          <p:val>
                                            <p:fltVal val="0"/>
                                          </p:val>
                                        </p:tav>
                                      </p:tavLst>
                                    </p:anim>
                                    <p:animEffect transition="in" filter="fade">
                                      <p:cBhvr>
                                        <p:cTn id="141" dur="1000"/>
                                        <p:tgtEl>
                                          <p:spTgt spid="63"/>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79"/>
                                        </p:tgtEl>
                                        <p:attrNameLst>
                                          <p:attrName>style.visibility</p:attrName>
                                        </p:attrNameLst>
                                      </p:cBhvr>
                                      <p:to>
                                        <p:strVal val="visible"/>
                                      </p:to>
                                    </p:set>
                                    <p:anim calcmode="lin" valueType="num">
                                      <p:cBhvr>
                                        <p:cTn id="144" dur="1000" fill="hold"/>
                                        <p:tgtEl>
                                          <p:spTgt spid="179"/>
                                        </p:tgtEl>
                                        <p:attrNameLst>
                                          <p:attrName>ppt_w</p:attrName>
                                        </p:attrNameLst>
                                      </p:cBhvr>
                                      <p:tavLst>
                                        <p:tav tm="0">
                                          <p:val>
                                            <p:fltVal val="0"/>
                                          </p:val>
                                        </p:tav>
                                        <p:tav tm="100000">
                                          <p:val>
                                            <p:strVal val="#ppt_w"/>
                                          </p:val>
                                        </p:tav>
                                      </p:tavLst>
                                    </p:anim>
                                    <p:anim calcmode="lin" valueType="num">
                                      <p:cBhvr>
                                        <p:cTn id="145" dur="1000" fill="hold"/>
                                        <p:tgtEl>
                                          <p:spTgt spid="179"/>
                                        </p:tgtEl>
                                        <p:attrNameLst>
                                          <p:attrName>ppt_h</p:attrName>
                                        </p:attrNameLst>
                                      </p:cBhvr>
                                      <p:tavLst>
                                        <p:tav tm="0">
                                          <p:val>
                                            <p:fltVal val="0"/>
                                          </p:val>
                                        </p:tav>
                                        <p:tav tm="100000">
                                          <p:val>
                                            <p:strVal val="#ppt_h"/>
                                          </p:val>
                                        </p:tav>
                                      </p:tavLst>
                                    </p:anim>
                                    <p:anim calcmode="lin" valueType="num">
                                      <p:cBhvr>
                                        <p:cTn id="146" dur="1000" fill="hold"/>
                                        <p:tgtEl>
                                          <p:spTgt spid="179"/>
                                        </p:tgtEl>
                                        <p:attrNameLst>
                                          <p:attrName>style.rotation</p:attrName>
                                        </p:attrNameLst>
                                      </p:cBhvr>
                                      <p:tavLst>
                                        <p:tav tm="0">
                                          <p:val>
                                            <p:fltVal val="90"/>
                                          </p:val>
                                        </p:tav>
                                        <p:tav tm="100000">
                                          <p:val>
                                            <p:fltVal val="0"/>
                                          </p:val>
                                        </p:tav>
                                      </p:tavLst>
                                    </p:anim>
                                    <p:animEffect transition="in" filter="fade">
                                      <p:cBhvr>
                                        <p:cTn id="147" dur="1000"/>
                                        <p:tgtEl>
                                          <p:spTgt spid="1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08"/>
                                        </p:tgtEl>
                                        <p:attrNameLst>
                                          <p:attrName>style.visibility</p:attrName>
                                        </p:attrNameLst>
                                      </p:cBhvr>
                                      <p:to>
                                        <p:strVal val="visible"/>
                                      </p:to>
                                    </p:set>
                                    <p:anim calcmode="lin" valueType="num">
                                      <p:cBhvr>
                                        <p:cTn id="150" dur="1000" fill="hold"/>
                                        <p:tgtEl>
                                          <p:spTgt spid="108"/>
                                        </p:tgtEl>
                                        <p:attrNameLst>
                                          <p:attrName>ppt_w</p:attrName>
                                        </p:attrNameLst>
                                      </p:cBhvr>
                                      <p:tavLst>
                                        <p:tav tm="0">
                                          <p:val>
                                            <p:fltVal val="0"/>
                                          </p:val>
                                        </p:tav>
                                        <p:tav tm="100000">
                                          <p:val>
                                            <p:strVal val="#ppt_w"/>
                                          </p:val>
                                        </p:tav>
                                      </p:tavLst>
                                    </p:anim>
                                    <p:anim calcmode="lin" valueType="num">
                                      <p:cBhvr>
                                        <p:cTn id="151" dur="1000" fill="hold"/>
                                        <p:tgtEl>
                                          <p:spTgt spid="108"/>
                                        </p:tgtEl>
                                        <p:attrNameLst>
                                          <p:attrName>ppt_h</p:attrName>
                                        </p:attrNameLst>
                                      </p:cBhvr>
                                      <p:tavLst>
                                        <p:tav tm="0">
                                          <p:val>
                                            <p:fltVal val="0"/>
                                          </p:val>
                                        </p:tav>
                                        <p:tav tm="100000">
                                          <p:val>
                                            <p:strVal val="#ppt_h"/>
                                          </p:val>
                                        </p:tav>
                                      </p:tavLst>
                                    </p:anim>
                                    <p:anim calcmode="lin" valueType="num">
                                      <p:cBhvr>
                                        <p:cTn id="152" dur="1000" fill="hold"/>
                                        <p:tgtEl>
                                          <p:spTgt spid="108"/>
                                        </p:tgtEl>
                                        <p:attrNameLst>
                                          <p:attrName>style.rotation</p:attrName>
                                        </p:attrNameLst>
                                      </p:cBhvr>
                                      <p:tavLst>
                                        <p:tav tm="0">
                                          <p:val>
                                            <p:fltVal val="90"/>
                                          </p:val>
                                        </p:tav>
                                        <p:tav tm="100000">
                                          <p:val>
                                            <p:fltVal val="0"/>
                                          </p:val>
                                        </p:tav>
                                      </p:tavLst>
                                    </p:anim>
                                    <p:animEffect transition="in" filter="fade">
                                      <p:cBhvr>
                                        <p:cTn id="153" dur="1000"/>
                                        <p:tgtEl>
                                          <p:spTgt spid="108"/>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63"/>
                                        </p:tgtEl>
                                        <p:attrNameLst>
                                          <p:attrName>style.visibility</p:attrName>
                                        </p:attrNameLst>
                                      </p:cBhvr>
                                      <p:to>
                                        <p:strVal val="visible"/>
                                      </p:to>
                                    </p:set>
                                    <p:anim calcmode="lin" valueType="num">
                                      <p:cBhvr>
                                        <p:cTn id="156" dur="1000" fill="hold"/>
                                        <p:tgtEl>
                                          <p:spTgt spid="163"/>
                                        </p:tgtEl>
                                        <p:attrNameLst>
                                          <p:attrName>ppt_w</p:attrName>
                                        </p:attrNameLst>
                                      </p:cBhvr>
                                      <p:tavLst>
                                        <p:tav tm="0">
                                          <p:val>
                                            <p:fltVal val="0"/>
                                          </p:val>
                                        </p:tav>
                                        <p:tav tm="100000">
                                          <p:val>
                                            <p:strVal val="#ppt_w"/>
                                          </p:val>
                                        </p:tav>
                                      </p:tavLst>
                                    </p:anim>
                                    <p:anim calcmode="lin" valueType="num">
                                      <p:cBhvr>
                                        <p:cTn id="157" dur="1000" fill="hold"/>
                                        <p:tgtEl>
                                          <p:spTgt spid="163"/>
                                        </p:tgtEl>
                                        <p:attrNameLst>
                                          <p:attrName>ppt_h</p:attrName>
                                        </p:attrNameLst>
                                      </p:cBhvr>
                                      <p:tavLst>
                                        <p:tav tm="0">
                                          <p:val>
                                            <p:fltVal val="0"/>
                                          </p:val>
                                        </p:tav>
                                        <p:tav tm="100000">
                                          <p:val>
                                            <p:strVal val="#ppt_h"/>
                                          </p:val>
                                        </p:tav>
                                      </p:tavLst>
                                    </p:anim>
                                    <p:anim calcmode="lin" valueType="num">
                                      <p:cBhvr>
                                        <p:cTn id="158" dur="1000" fill="hold"/>
                                        <p:tgtEl>
                                          <p:spTgt spid="163"/>
                                        </p:tgtEl>
                                        <p:attrNameLst>
                                          <p:attrName>style.rotation</p:attrName>
                                        </p:attrNameLst>
                                      </p:cBhvr>
                                      <p:tavLst>
                                        <p:tav tm="0">
                                          <p:val>
                                            <p:fltVal val="90"/>
                                          </p:val>
                                        </p:tav>
                                        <p:tav tm="100000">
                                          <p:val>
                                            <p:fltVal val="0"/>
                                          </p:val>
                                        </p:tav>
                                      </p:tavLst>
                                    </p:anim>
                                    <p:animEffect transition="in" filter="fade">
                                      <p:cBhvr>
                                        <p:cTn id="159" dur="1000"/>
                                        <p:tgtEl>
                                          <p:spTgt spid="16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153"/>
                                        </p:tgtEl>
                                        <p:attrNameLst>
                                          <p:attrName>style.visibility</p:attrName>
                                        </p:attrNameLst>
                                      </p:cBhvr>
                                      <p:to>
                                        <p:strVal val="visible"/>
                                      </p:to>
                                    </p:set>
                                    <p:anim calcmode="lin" valueType="num">
                                      <p:cBhvr>
                                        <p:cTn id="162" dur="1000" fill="hold"/>
                                        <p:tgtEl>
                                          <p:spTgt spid="153"/>
                                        </p:tgtEl>
                                        <p:attrNameLst>
                                          <p:attrName>ppt_w</p:attrName>
                                        </p:attrNameLst>
                                      </p:cBhvr>
                                      <p:tavLst>
                                        <p:tav tm="0">
                                          <p:val>
                                            <p:fltVal val="0"/>
                                          </p:val>
                                        </p:tav>
                                        <p:tav tm="100000">
                                          <p:val>
                                            <p:strVal val="#ppt_w"/>
                                          </p:val>
                                        </p:tav>
                                      </p:tavLst>
                                    </p:anim>
                                    <p:anim calcmode="lin" valueType="num">
                                      <p:cBhvr>
                                        <p:cTn id="163" dur="1000" fill="hold"/>
                                        <p:tgtEl>
                                          <p:spTgt spid="153"/>
                                        </p:tgtEl>
                                        <p:attrNameLst>
                                          <p:attrName>ppt_h</p:attrName>
                                        </p:attrNameLst>
                                      </p:cBhvr>
                                      <p:tavLst>
                                        <p:tav tm="0">
                                          <p:val>
                                            <p:fltVal val="0"/>
                                          </p:val>
                                        </p:tav>
                                        <p:tav tm="100000">
                                          <p:val>
                                            <p:strVal val="#ppt_h"/>
                                          </p:val>
                                        </p:tav>
                                      </p:tavLst>
                                    </p:anim>
                                    <p:anim calcmode="lin" valueType="num">
                                      <p:cBhvr>
                                        <p:cTn id="164" dur="1000" fill="hold"/>
                                        <p:tgtEl>
                                          <p:spTgt spid="153"/>
                                        </p:tgtEl>
                                        <p:attrNameLst>
                                          <p:attrName>style.rotation</p:attrName>
                                        </p:attrNameLst>
                                      </p:cBhvr>
                                      <p:tavLst>
                                        <p:tav tm="0">
                                          <p:val>
                                            <p:fltVal val="90"/>
                                          </p:val>
                                        </p:tav>
                                        <p:tav tm="100000">
                                          <p:val>
                                            <p:fltVal val="0"/>
                                          </p:val>
                                        </p:tav>
                                      </p:tavLst>
                                    </p:anim>
                                    <p:animEffect transition="in" filter="fade">
                                      <p:cBhvr>
                                        <p:cTn id="165" dur="1000"/>
                                        <p:tgtEl>
                                          <p:spTgt spid="153"/>
                                        </p:tgtEl>
                                      </p:cBhvr>
                                    </p:animEffect>
                                  </p:childTnLst>
                                </p:cTn>
                              </p:par>
                              <p:par>
                                <p:cTn id="166" presetID="31" presetClass="entr" presetSubtype="0" fill="hold" nodeType="withEffect">
                                  <p:stCondLst>
                                    <p:cond delay="500"/>
                                  </p:stCondLst>
                                  <p:childTnLst>
                                    <p:set>
                                      <p:cBhvr>
                                        <p:cTn id="167" dur="1" fill="hold">
                                          <p:stCondLst>
                                            <p:cond delay="0"/>
                                          </p:stCondLst>
                                        </p:cTn>
                                        <p:tgtEl>
                                          <p:spTgt spid="90"/>
                                        </p:tgtEl>
                                        <p:attrNameLst>
                                          <p:attrName>style.visibility</p:attrName>
                                        </p:attrNameLst>
                                      </p:cBhvr>
                                      <p:to>
                                        <p:strVal val="visible"/>
                                      </p:to>
                                    </p:set>
                                    <p:anim calcmode="lin" valueType="num">
                                      <p:cBhvr>
                                        <p:cTn id="168" dur="1000" fill="hold"/>
                                        <p:tgtEl>
                                          <p:spTgt spid="90"/>
                                        </p:tgtEl>
                                        <p:attrNameLst>
                                          <p:attrName>ppt_w</p:attrName>
                                        </p:attrNameLst>
                                      </p:cBhvr>
                                      <p:tavLst>
                                        <p:tav tm="0">
                                          <p:val>
                                            <p:fltVal val="0"/>
                                          </p:val>
                                        </p:tav>
                                        <p:tav tm="100000">
                                          <p:val>
                                            <p:strVal val="#ppt_w"/>
                                          </p:val>
                                        </p:tav>
                                      </p:tavLst>
                                    </p:anim>
                                    <p:anim calcmode="lin" valueType="num">
                                      <p:cBhvr>
                                        <p:cTn id="169" dur="1000" fill="hold"/>
                                        <p:tgtEl>
                                          <p:spTgt spid="90"/>
                                        </p:tgtEl>
                                        <p:attrNameLst>
                                          <p:attrName>ppt_h</p:attrName>
                                        </p:attrNameLst>
                                      </p:cBhvr>
                                      <p:tavLst>
                                        <p:tav tm="0">
                                          <p:val>
                                            <p:fltVal val="0"/>
                                          </p:val>
                                        </p:tav>
                                        <p:tav tm="100000">
                                          <p:val>
                                            <p:strVal val="#ppt_h"/>
                                          </p:val>
                                        </p:tav>
                                      </p:tavLst>
                                    </p:anim>
                                    <p:anim calcmode="lin" valueType="num">
                                      <p:cBhvr>
                                        <p:cTn id="170" dur="1000" fill="hold"/>
                                        <p:tgtEl>
                                          <p:spTgt spid="90"/>
                                        </p:tgtEl>
                                        <p:attrNameLst>
                                          <p:attrName>style.rotation</p:attrName>
                                        </p:attrNameLst>
                                      </p:cBhvr>
                                      <p:tavLst>
                                        <p:tav tm="0">
                                          <p:val>
                                            <p:fltVal val="90"/>
                                          </p:val>
                                        </p:tav>
                                        <p:tav tm="100000">
                                          <p:val>
                                            <p:fltVal val="0"/>
                                          </p:val>
                                        </p:tav>
                                      </p:tavLst>
                                    </p:anim>
                                    <p:animEffect transition="in" filter="fade">
                                      <p:cBhvr>
                                        <p:cTn id="171" dur="1000"/>
                                        <p:tgtEl>
                                          <p:spTgt spid="90"/>
                                        </p:tgtEl>
                                      </p:cBhvr>
                                    </p:animEffect>
                                  </p:childTnLst>
                                </p:cTn>
                              </p:par>
                              <p:par>
                                <p:cTn id="172" presetID="53" presetClass="entr" presetSubtype="16" fill="hold" grpId="0" nodeType="withEffect">
                                  <p:stCondLst>
                                    <p:cond delay="1250"/>
                                  </p:stCondLst>
                                  <p:childTnLst>
                                    <p:set>
                                      <p:cBhvr>
                                        <p:cTn id="173" dur="1" fill="hold">
                                          <p:stCondLst>
                                            <p:cond delay="0"/>
                                          </p:stCondLst>
                                        </p:cTn>
                                        <p:tgtEl>
                                          <p:spTgt spid="30"/>
                                        </p:tgtEl>
                                        <p:attrNameLst>
                                          <p:attrName>style.visibility</p:attrName>
                                        </p:attrNameLst>
                                      </p:cBhvr>
                                      <p:to>
                                        <p:strVal val="visible"/>
                                      </p:to>
                                    </p:set>
                                    <p:anim calcmode="lin" valueType="num">
                                      <p:cBhvr>
                                        <p:cTn id="174" dur="500" fill="hold"/>
                                        <p:tgtEl>
                                          <p:spTgt spid="30"/>
                                        </p:tgtEl>
                                        <p:attrNameLst>
                                          <p:attrName>ppt_w</p:attrName>
                                        </p:attrNameLst>
                                      </p:cBhvr>
                                      <p:tavLst>
                                        <p:tav tm="0">
                                          <p:val>
                                            <p:fltVal val="0"/>
                                          </p:val>
                                        </p:tav>
                                        <p:tav tm="100000">
                                          <p:val>
                                            <p:strVal val="#ppt_w"/>
                                          </p:val>
                                        </p:tav>
                                      </p:tavLst>
                                    </p:anim>
                                    <p:anim calcmode="lin" valueType="num">
                                      <p:cBhvr>
                                        <p:cTn id="175" dur="500" fill="hold"/>
                                        <p:tgtEl>
                                          <p:spTgt spid="30"/>
                                        </p:tgtEl>
                                        <p:attrNameLst>
                                          <p:attrName>ppt_h</p:attrName>
                                        </p:attrNameLst>
                                      </p:cBhvr>
                                      <p:tavLst>
                                        <p:tav tm="0">
                                          <p:val>
                                            <p:fltVal val="0"/>
                                          </p:val>
                                        </p:tav>
                                        <p:tav tm="100000">
                                          <p:val>
                                            <p:strVal val="#ppt_h"/>
                                          </p:val>
                                        </p:tav>
                                      </p:tavLst>
                                    </p:anim>
                                    <p:animEffect transition="in" filter="fade">
                                      <p:cBhvr>
                                        <p:cTn id="176" dur="500"/>
                                        <p:tgtEl>
                                          <p:spTgt spid="30"/>
                                        </p:tgtEl>
                                      </p:cBhvr>
                                    </p:animEffect>
                                  </p:childTnLst>
                                </p:cTn>
                              </p:par>
                              <p:par>
                                <p:cTn id="177" presetID="53" presetClass="entr" presetSubtype="16" fill="hold" grpId="0" nodeType="withEffect">
                                  <p:stCondLst>
                                    <p:cond delay="1250"/>
                                  </p:stCondLst>
                                  <p:childTnLst>
                                    <p:set>
                                      <p:cBhvr>
                                        <p:cTn id="178" dur="1" fill="hold">
                                          <p:stCondLst>
                                            <p:cond delay="0"/>
                                          </p:stCondLst>
                                        </p:cTn>
                                        <p:tgtEl>
                                          <p:spTgt spid="32"/>
                                        </p:tgtEl>
                                        <p:attrNameLst>
                                          <p:attrName>style.visibility</p:attrName>
                                        </p:attrNameLst>
                                      </p:cBhvr>
                                      <p:to>
                                        <p:strVal val="visible"/>
                                      </p:to>
                                    </p:set>
                                    <p:anim calcmode="lin" valueType="num">
                                      <p:cBhvr>
                                        <p:cTn id="179" dur="500" fill="hold"/>
                                        <p:tgtEl>
                                          <p:spTgt spid="32"/>
                                        </p:tgtEl>
                                        <p:attrNameLst>
                                          <p:attrName>ppt_w</p:attrName>
                                        </p:attrNameLst>
                                      </p:cBhvr>
                                      <p:tavLst>
                                        <p:tav tm="0">
                                          <p:val>
                                            <p:fltVal val="0"/>
                                          </p:val>
                                        </p:tav>
                                        <p:tav tm="100000">
                                          <p:val>
                                            <p:strVal val="#ppt_w"/>
                                          </p:val>
                                        </p:tav>
                                      </p:tavLst>
                                    </p:anim>
                                    <p:anim calcmode="lin" valueType="num">
                                      <p:cBhvr>
                                        <p:cTn id="180" dur="500" fill="hold"/>
                                        <p:tgtEl>
                                          <p:spTgt spid="32"/>
                                        </p:tgtEl>
                                        <p:attrNameLst>
                                          <p:attrName>ppt_h</p:attrName>
                                        </p:attrNameLst>
                                      </p:cBhvr>
                                      <p:tavLst>
                                        <p:tav tm="0">
                                          <p:val>
                                            <p:fltVal val="0"/>
                                          </p:val>
                                        </p:tav>
                                        <p:tav tm="100000">
                                          <p:val>
                                            <p:strVal val="#ppt_h"/>
                                          </p:val>
                                        </p:tav>
                                      </p:tavLst>
                                    </p:anim>
                                    <p:animEffect transition="in" filter="fade">
                                      <p:cBhvr>
                                        <p:cTn id="181" dur="500"/>
                                        <p:tgtEl>
                                          <p:spTgt spid="32"/>
                                        </p:tgtEl>
                                      </p:cBhvr>
                                    </p:animEffect>
                                  </p:childTnLst>
                                </p:cTn>
                              </p:par>
                              <p:par>
                                <p:cTn id="182" presetID="53" presetClass="entr" presetSubtype="16" fill="hold" grpId="0" nodeType="withEffect">
                                  <p:stCondLst>
                                    <p:cond delay="1250"/>
                                  </p:stCondLst>
                                  <p:childTnLst>
                                    <p:set>
                                      <p:cBhvr>
                                        <p:cTn id="183" dur="1" fill="hold">
                                          <p:stCondLst>
                                            <p:cond delay="0"/>
                                          </p:stCondLst>
                                        </p:cTn>
                                        <p:tgtEl>
                                          <p:spTgt spid="31"/>
                                        </p:tgtEl>
                                        <p:attrNameLst>
                                          <p:attrName>style.visibility</p:attrName>
                                        </p:attrNameLst>
                                      </p:cBhvr>
                                      <p:to>
                                        <p:strVal val="visible"/>
                                      </p:to>
                                    </p:set>
                                    <p:anim calcmode="lin" valueType="num">
                                      <p:cBhvr>
                                        <p:cTn id="184" dur="500" fill="hold"/>
                                        <p:tgtEl>
                                          <p:spTgt spid="31"/>
                                        </p:tgtEl>
                                        <p:attrNameLst>
                                          <p:attrName>ppt_w</p:attrName>
                                        </p:attrNameLst>
                                      </p:cBhvr>
                                      <p:tavLst>
                                        <p:tav tm="0">
                                          <p:val>
                                            <p:fltVal val="0"/>
                                          </p:val>
                                        </p:tav>
                                        <p:tav tm="100000">
                                          <p:val>
                                            <p:strVal val="#ppt_w"/>
                                          </p:val>
                                        </p:tav>
                                      </p:tavLst>
                                    </p:anim>
                                    <p:anim calcmode="lin" valueType="num">
                                      <p:cBhvr>
                                        <p:cTn id="185" dur="500" fill="hold"/>
                                        <p:tgtEl>
                                          <p:spTgt spid="31"/>
                                        </p:tgtEl>
                                        <p:attrNameLst>
                                          <p:attrName>ppt_h</p:attrName>
                                        </p:attrNameLst>
                                      </p:cBhvr>
                                      <p:tavLst>
                                        <p:tav tm="0">
                                          <p:val>
                                            <p:fltVal val="0"/>
                                          </p:val>
                                        </p:tav>
                                        <p:tav tm="100000">
                                          <p:val>
                                            <p:strVal val="#ppt_h"/>
                                          </p:val>
                                        </p:tav>
                                      </p:tavLst>
                                    </p:anim>
                                    <p:animEffect transition="in" filter="fade">
                                      <p:cBhvr>
                                        <p:cTn id="186" dur="500"/>
                                        <p:tgtEl>
                                          <p:spTgt spid="31"/>
                                        </p:tgtEl>
                                      </p:cBhvr>
                                    </p:animEffect>
                                  </p:childTnLst>
                                </p:cTn>
                              </p:par>
                              <p:par>
                                <p:cTn id="187" presetID="53" presetClass="entr" presetSubtype="16" fill="hold" grpId="0" nodeType="withEffect">
                                  <p:stCondLst>
                                    <p:cond delay="1250"/>
                                  </p:stCondLst>
                                  <p:childTnLst>
                                    <p:set>
                                      <p:cBhvr>
                                        <p:cTn id="188" dur="1" fill="hold">
                                          <p:stCondLst>
                                            <p:cond delay="0"/>
                                          </p:stCondLst>
                                        </p:cTn>
                                        <p:tgtEl>
                                          <p:spTgt spid="48"/>
                                        </p:tgtEl>
                                        <p:attrNameLst>
                                          <p:attrName>style.visibility</p:attrName>
                                        </p:attrNameLst>
                                      </p:cBhvr>
                                      <p:to>
                                        <p:strVal val="visible"/>
                                      </p:to>
                                    </p:set>
                                    <p:anim calcmode="lin" valueType="num">
                                      <p:cBhvr>
                                        <p:cTn id="189" dur="500" fill="hold"/>
                                        <p:tgtEl>
                                          <p:spTgt spid="48"/>
                                        </p:tgtEl>
                                        <p:attrNameLst>
                                          <p:attrName>ppt_w</p:attrName>
                                        </p:attrNameLst>
                                      </p:cBhvr>
                                      <p:tavLst>
                                        <p:tav tm="0">
                                          <p:val>
                                            <p:fltVal val="0"/>
                                          </p:val>
                                        </p:tav>
                                        <p:tav tm="100000">
                                          <p:val>
                                            <p:strVal val="#ppt_w"/>
                                          </p:val>
                                        </p:tav>
                                      </p:tavLst>
                                    </p:anim>
                                    <p:anim calcmode="lin" valueType="num">
                                      <p:cBhvr>
                                        <p:cTn id="190" dur="500" fill="hold"/>
                                        <p:tgtEl>
                                          <p:spTgt spid="48"/>
                                        </p:tgtEl>
                                        <p:attrNameLst>
                                          <p:attrName>ppt_h</p:attrName>
                                        </p:attrNameLst>
                                      </p:cBhvr>
                                      <p:tavLst>
                                        <p:tav tm="0">
                                          <p:val>
                                            <p:fltVal val="0"/>
                                          </p:val>
                                        </p:tav>
                                        <p:tav tm="100000">
                                          <p:val>
                                            <p:strVal val="#ppt_h"/>
                                          </p:val>
                                        </p:tav>
                                      </p:tavLst>
                                    </p:anim>
                                    <p:animEffect transition="in" filter="fade">
                                      <p:cBhvr>
                                        <p:cTn id="191" dur="500"/>
                                        <p:tgtEl>
                                          <p:spTgt spid="48"/>
                                        </p:tgtEl>
                                      </p:cBhvr>
                                    </p:animEffect>
                                  </p:childTnLst>
                                </p:cTn>
                              </p:par>
                              <p:par>
                                <p:cTn id="192" presetID="53" presetClass="entr" presetSubtype="16" fill="hold" grpId="0" nodeType="withEffect">
                                  <p:stCondLst>
                                    <p:cond delay="1250"/>
                                  </p:stCondLst>
                                  <p:childTnLst>
                                    <p:set>
                                      <p:cBhvr>
                                        <p:cTn id="193" dur="1" fill="hold">
                                          <p:stCondLst>
                                            <p:cond delay="0"/>
                                          </p:stCondLst>
                                        </p:cTn>
                                        <p:tgtEl>
                                          <p:spTgt spid="51"/>
                                        </p:tgtEl>
                                        <p:attrNameLst>
                                          <p:attrName>style.visibility</p:attrName>
                                        </p:attrNameLst>
                                      </p:cBhvr>
                                      <p:to>
                                        <p:strVal val="visible"/>
                                      </p:to>
                                    </p:set>
                                    <p:anim calcmode="lin" valueType="num">
                                      <p:cBhvr>
                                        <p:cTn id="194" dur="500" fill="hold"/>
                                        <p:tgtEl>
                                          <p:spTgt spid="51"/>
                                        </p:tgtEl>
                                        <p:attrNameLst>
                                          <p:attrName>ppt_w</p:attrName>
                                        </p:attrNameLst>
                                      </p:cBhvr>
                                      <p:tavLst>
                                        <p:tav tm="0">
                                          <p:val>
                                            <p:fltVal val="0"/>
                                          </p:val>
                                        </p:tav>
                                        <p:tav tm="100000">
                                          <p:val>
                                            <p:strVal val="#ppt_w"/>
                                          </p:val>
                                        </p:tav>
                                      </p:tavLst>
                                    </p:anim>
                                    <p:anim calcmode="lin" valueType="num">
                                      <p:cBhvr>
                                        <p:cTn id="195" dur="500" fill="hold"/>
                                        <p:tgtEl>
                                          <p:spTgt spid="51"/>
                                        </p:tgtEl>
                                        <p:attrNameLst>
                                          <p:attrName>ppt_h</p:attrName>
                                        </p:attrNameLst>
                                      </p:cBhvr>
                                      <p:tavLst>
                                        <p:tav tm="0">
                                          <p:val>
                                            <p:fltVal val="0"/>
                                          </p:val>
                                        </p:tav>
                                        <p:tav tm="100000">
                                          <p:val>
                                            <p:strVal val="#ppt_h"/>
                                          </p:val>
                                        </p:tav>
                                      </p:tavLst>
                                    </p:anim>
                                    <p:animEffect transition="in" filter="fade">
                                      <p:cBhvr>
                                        <p:cTn id="196" dur="500"/>
                                        <p:tgtEl>
                                          <p:spTgt spid="51"/>
                                        </p:tgtEl>
                                      </p:cBhvr>
                                    </p:animEffect>
                                  </p:childTnLst>
                                </p:cTn>
                              </p:par>
                              <p:par>
                                <p:cTn id="197" presetID="53" presetClass="entr" presetSubtype="16" fill="hold" grpId="0" nodeType="withEffect">
                                  <p:stCondLst>
                                    <p:cond delay="1250"/>
                                  </p:stCondLst>
                                  <p:childTnLst>
                                    <p:set>
                                      <p:cBhvr>
                                        <p:cTn id="198" dur="1" fill="hold">
                                          <p:stCondLst>
                                            <p:cond delay="0"/>
                                          </p:stCondLst>
                                        </p:cTn>
                                        <p:tgtEl>
                                          <p:spTgt spid="47"/>
                                        </p:tgtEl>
                                        <p:attrNameLst>
                                          <p:attrName>style.visibility</p:attrName>
                                        </p:attrNameLst>
                                      </p:cBhvr>
                                      <p:to>
                                        <p:strVal val="visible"/>
                                      </p:to>
                                    </p:set>
                                    <p:anim calcmode="lin" valueType="num">
                                      <p:cBhvr>
                                        <p:cTn id="199" dur="500" fill="hold"/>
                                        <p:tgtEl>
                                          <p:spTgt spid="47"/>
                                        </p:tgtEl>
                                        <p:attrNameLst>
                                          <p:attrName>ppt_w</p:attrName>
                                        </p:attrNameLst>
                                      </p:cBhvr>
                                      <p:tavLst>
                                        <p:tav tm="0">
                                          <p:val>
                                            <p:fltVal val="0"/>
                                          </p:val>
                                        </p:tav>
                                        <p:tav tm="100000">
                                          <p:val>
                                            <p:strVal val="#ppt_w"/>
                                          </p:val>
                                        </p:tav>
                                      </p:tavLst>
                                    </p:anim>
                                    <p:anim calcmode="lin" valueType="num">
                                      <p:cBhvr>
                                        <p:cTn id="200" dur="500" fill="hold"/>
                                        <p:tgtEl>
                                          <p:spTgt spid="47"/>
                                        </p:tgtEl>
                                        <p:attrNameLst>
                                          <p:attrName>ppt_h</p:attrName>
                                        </p:attrNameLst>
                                      </p:cBhvr>
                                      <p:tavLst>
                                        <p:tav tm="0">
                                          <p:val>
                                            <p:fltVal val="0"/>
                                          </p:val>
                                        </p:tav>
                                        <p:tav tm="100000">
                                          <p:val>
                                            <p:strVal val="#ppt_h"/>
                                          </p:val>
                                        </p:tav>
                                      </p:tavLst>
                                    </p:anim>
                                    <p:animEffect transition="in" filter="fade">
                                      <p:cBhvr>
                                        <p:cTn id="201" dur="500"/>
                                        <p:tgtEl>
                                          <p:spTgt spid="47"/>
                                        </p:tgtEl>
                                      </p:cBhvr>
                                    </p:animEffect>
                                  </p:childTnLst>
                                </p:cTn>
                              </p:par>
                              <p:par>
                                <p:cTn id="202" presetID="53" presetClass="entr" presetSubtype="16" fill="hold" grpId="0" nodeType="withEffect">
                                  <p:stCondLst>
                                    <p:cond delay="1250"/>
                                  </p:stCondLst>
                                  <p:childTnLst>
                                    <p:set>
                                      <p:cBhvr>
                                        <p:cTn id="203" dur="1" fill="hold">
                                          <p:stCondLst>
                                            <p:cond delay="0"/>
                                          </p:stCondLst>
                                        </p:cTn>
                                        <p:tgtEl>
                                          <p:spTgt spid="50"/>
                                        </p:tgtEl>
                                        <p:attrNameLst>
                                          <p:attrName>style.visibility</p:attrName>
                                        </p:attrNameLst>
                                      </p:cBhvr>
                                      <p:to>
                                        <p:strVal val="visible"/>
                                      </p:to>
                                    </p:set>
                                    <p:anim calcmode="lin" valueType="num">
                                      <p:cBhvr>
                                        <p:cTn id="204" dur="500" fill="hold"/>
                                        <p:tgtEl>
                                          <p:spTgt spid="50"/>
                                        </p:tgtEl>
                                        <p:attrNameLst>
                                          <p:attrName>ppt_w</p:attrName>
                                        </p:attrNameLst>
                                      </p:cBhvr>
                                      <p:tavLst>
                                        <p:tav tm="0">
                                          <p:val>
                                            <p:fltVal val="0"/>
                                          </p:val>
                                        </p:tav>
                                        <p:tav tm="100000">
                                          <p:val>
                                            <p:strVal val="#ppt_w"/>
                                          </p:val>
                                        </p:tav>
                                      </p:tavLst>
                                    </p:anim>
                                    <p:anim calcmode="lin" valueType="num">
                                      <p:cBhvr>
                                        <p:cTn id="205" dur="500" fill="hold"/>
                                        <p:tgtEl>
                                          <p:spTgt spid="50"/>
                                        </p:tgtEl>
                                        <p:attrNameLst>
                                          <p:attrName>ppt_h</p:attrName>
                                        </p:attrNameLst>
                                      </p:cBhvr>
                                      <p:tavLst>
                                        <p:tav tm="0">
                                          <p:val>
                                            <p:fltVal val="0"/>
                                          </p:val>
                                        </p:tav>
                                        <p:tav tm="100000">
                                          <p:val>
                                            <p:strVal val="#ppt_h"/>
                                          </p:val>
                                        </p:tav>
                                      </p:tavLst>
                                    </p:anim>
                                    <p:animEffect transition="in" filter="fade">
                                      <p:cBhvr>
                                        <p:cTn id="206" dur="500"/>
                                        <p:tgtEl>
                                          <p:spTgt spid="50"/>
                                        </p:tgtEl>
                                      </p:cBhvr>
                                    </p:animEffect>
                                  </p:childTnLst>
                                </p:cTn>
                              </p:par>
                              <p:par>
                                <p:cTn id="207" presetID="53" presetClass="entr" presetSubtype="16" fill="hold" grpId="0" nodeType="withEffect">
                                  <p:stCondLst>
                                    <p:cond delay="1250"/>
                                  </p:stCondLst>
                                  <p:childTnLst>
                                    <p:set>
                                      <p:cBhvr>
                                        <p:cTn id="208" dur="1" fill="hold">
                                          <p:stCondLst>
                                            <p:cond delay="0"/>
                                          </p:stCondLst>
                                        </p:cTn>
                                        <p:tgtEl>
                                          <p:spTgt spid="44"/>
                                        </p:tgtEl>
                                        <p:attrNameLst>
                                          <p:attrName>style.visibility</p:attrName>
                                        </p:attrNameLst>
                                      </p:cBhvr>
                                      <p:to>
                                        <p:strVal val="visible"/>
                                      </p:to>
                                    </p:set>
                                    <p:anim calcmode="lin" valueType="num">
                                      <p:cBhvr>
                                        <p:cTn id="209" dur="500" fill="hold"/>
                                        <p:tgtEl>
                                          <p:spTgt spid="44"/>
                                        </p:tgtEl>
                                        <p:attrNameLst>
                                          <p:attrName>ppt_w</p:attrName>
                                        </p:attrNameLst>
                                      </p:cBhvr>
                                      <p:tavLst>
                                        <p:tav tm="0">
                                          <p:val>
                                            <p:fltVal val="0"/>
                                          </p:val>
                                        </p:tav>
                                        <p:tav tm="100000">
                                          <p:val>
                                            <p:strVal val="#ppt_w"/>
                                          </p:val>
                                        </p:tav>
                                      </p:tavLst>
                                    </p:anim>
                                    <p:anim calcmode="lin" valueType="num">
                                      <p:cBhvr>
                                        <p:cTn id="210" dur="500" fill="hold"/>
                                        <p:tgtEl>
                                          <p:spTgt spid="44"/>
                                        </p:tgtEl>
                                        <p:attrNameLst>
                                          <p:attrName>ppt_h</p:attrName>
                                        </p:attrNameLst>
                                      </p:cBhvr>
                                      <p:tavLst>
                                        <p:tav tm="0">
                                          <p:val>
                                            <p:fltVal val="0"/>
                                          </p:val>
                                        </p:tav>
                                        <p:tav tm="100000">
                                          <p:val>
                                            <p:strVal val="#ppt_h"/>
                                          </p:val>
                                        </p:tav>
                                      </p:tavLst>
                                    </p:anim>
                                    <p:animEffect transition="in" filter="fade">
                                      <p:cBhvr>
                                        <p:cTn id="211" dur="500"/>
                                        <p:tgtEl>
                                          <p:spTgt spid="44"/>
                                        </p:tgtEl>
                                      </p:cBhvr>
                                    </p:animEffect>
                                  </p:childTnLst>
                                </p:cTn>
                              </p:par>
                              <p:par>
                                <p:cTn id="212" presetID="53" presetClass="entr" presetSubtype="16" fill="hold" grpId="0" nodeType="withEffect">
                                  <p:stCondLst>
                                    <p:cond delay="1250"/>
                                  </p:stCondLst>
                                  <p:childTnLst>
                                    <p:set>
                                      <p:cBhvr>
                                        <p:cTn id="213" dur="1" fill="hold">
                                          <p:stCondLst>
                                            <p:cond delay="0"/>
                                          </p:stCondLst>
                                        </p:cTn>
                                        <p:tgtEl>
                                          <p:spTgt spid="56"/>
                                        </p:tgtEl>
                                        <p:attrNameLst>
                                          <p:attrName>style.visibility</p:attrName>
                                        </p:attrNameLst>
                                      </p:cBhvr>
                                      <p:to>
                                        <p:strVal val="visible"/>
                                      </p:to>
                                    </p:set>
                                    <p:anim calcmode="lin" valueType="num">
                                      <p:cBhvr>
                                        <p:cTn id="214" dur="500" fill="hold"/>
                                        <p:tgtEl>
                                          <p:spTgt spid="56"/>
                                        </p:tgtEl>
                                        <p:attrNameLst>
                                          <p:attrName>ppt_w</p:attrName>
                                        </p:attrNameLst>
                                      </p:cBhvr>
                                      <p:tavLst>
                                        <p:tav tm="0">
                                          <p:val>
                                            <p:fltVal val="0"/>
                                          </p:val>
                                        </p:tav>
                                        <p:tav tm="100000">
                                          <p:val>
                                            <p:strVal val="#ppt_w"/>
                                          </p:val>
                                        </p:tav>
                                      </p:tavLst>
                                    </p:anim>
                                    <p:anim calcmode="lin" valueType="num">
                                      <p:cBhvr>
                                        <p:cTn id="215" dur="500" fill="hold"/>
                                        <p:tgtEl>
                                          <p:spTgt spid="56"/>
                                        </p:tgtEl>
                                        <p:attrNameLst>
                                          <p:attrName>ppt_h</p:attrName>
                                        </p:attrNameLst>
                                      </p:cBhvr>
                                      <p:tavLst>
                                        <p:tav tm="0">
                                          <p:val>
                                            <p:fltVal val="0"/>
                                          </p:val>
                                        </p:tav>
                                        <p:tav tm="100000">
                                          <p:val>
                                            <p:strVal val="#ppt_h"/>
                                          </p:val>
                                        </p:tav>
                                      </p:tavLst>
                                    </p:anim>
                                    <p:animEffect transition="in" filter="fade">
                                      <p:cBhvr>
                                        <p:cTn id="216" dur="500"/>
                                        <p:tgtEl>
                                          <p:spTgt spid="56"/>
                                        </p:tgtEl>
                                      </p:cBhvr>
                                    </p:animEffect>
                                  </p:childTnLst>
                                </p:cTn>
                              </p:par>
                              <p:par>
                                <p:cTn id="217" presetID="53" presetClass="entr" presetSubtype="16" fill="hold" grpId="0" nodeType="withEffect">
                                  <p:stCondLst>
                                    <p:cond delay="1250"/>
                                  </p:stCondLst>
                                  <p:childTnLst>
                                    <p:set>
                                      <p:cBhvr>
                                        <p:cTn id="218" dur="1" fill="hold">
                                          <p:stCondLst>
                                            <p:cond delay="0"/>
                                          </p:stCondLst>
                                        </p:cTn>
                                        <p:tgtEl>
                                          <p:spTgt spid="49"/>
                                        </p:tgtEl>
                                        <p:attrNameLst>
                                          <p:attrName>style.visibility</p:attrName>
                                        </p:attrNameLst>
                                      </p:cBhvr>
                                      <p:to>
                                        <p:strVal val="visible"/>
                                      </p:to>
                                    </p:set>
                                    <p:anim calcmode="lin" valueType="num">
                                      <p:cBhvr>
                                        <p:cTn id="219" dur="500" fill="hold"/>
                                        <p:tgtEl>
                                          <p:spTgt spid="49"/>
                                        </p:tgtEl>
                                        <p:attrNameLst>
                                          <p:attrName>ppt_w</p:attrName>
                                        </p:attrNameLst>
                                      </p:cBhvr>
                                      <p:tavLst>
                                        <p:tav tm="0">
                                          <p:val>
                                            <p:fltVal val="0"/>
                                          </p:val>
                                        </p:tav>
                                        <p:tav tm="100000">
                                          <p:val>
                                            <p:strVal val="#ppt_w"/>
                                          </p:val>
                                        </p:tav>
                                      </p:tavLst>
                                    </p:anim>
                                    <p:anim calcmode="lin" valueType="num">
                                      <p:cBhvr>
                                        <p:cTn id="220" dur="500" fill="hold"/>
                                        <p:tgtEl>
                                          <p:spTgt spid="49"/>
                                        </p:tgtEl>
                                        <p:attrNameLst>
                                          <p:attrName>ppt_h</p:attrName>
                                        </p:attrNameLst>
                                      </p:cBhvr>
                                      <p:tavLst>
                                        <p:tav tm="0">
                                          <p:val>
                                            <p:fltVal val="0"/>
                                          </p:val>
                                        </p:tav>
                                        <p:tav tm="100000">
                                          <p:val>
                                            <p:strVal val="#ppt_h"/>
                                          </p:val>
                                        </p:tav>
                                      </p:tavLst>
                                    </p:anim>
                                    <p:animEffect transition="in" filter="fade">
                                      <p:cBhvr>
                                        <p:cTn id="221" dur="500"/>
                                        <p:tgtEl>
                                          <p:spTgt spid="49"/>
                                        </p:tgtEl>
                                      </p:cBhvr>
                                    </p:animEffect>
                                  </p:childTnLst>
                                </p:cTn>
                              </p:par>
                              <p:par>
                                <p:cTn id="222" presetID="53" presetClass="entr" presetSubtype="16" fill="hold" grpId="0" nodeType="withEffect">
                                  <p:stCondLst>
                                    <p:cond delay="12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500" fill="hold"/>
                                        <p:tgtEl>
                                          <p:spTgt spid="29"/>
                                        </p:tgtEl>
                                        <p:attrNameLst>
                                          <p:attrName>ppt_w</p:attrName>
                                        </p:attrNameLst>
                                      </p:cBhvr>
                                      <p:tavLst>
                                        <p:tav tm="0">
                                          <p:val>
                                            <p:fltVal val="0"/>
                                          </p:val>
                                        </p:tav>
                                        <p:tav tm="100000">
                                          <p:val>
                                            <p:strVal val="#ppt_w"/>
                                          </p:val>
                                        </p:tav>
                                      </p:tavLst>
                                    </p:anim>
                                    <p:anim calcmode="lin" valueType="num">
                                      <p:cBhvr>
                                        <p:cTn id="225" dur="500" fill="hold"/>
                                        <p:tgtEl>
                                          <p:spTgt spid="29"/>
                                        </p:tgtEl>
                                        <p:attrNameLst>
                                          <p:attrName>ppt_h</p:attrName>
                                        </p:attrNameLst>
                                      </p:cBhvr>
                                      <p:tavLst>
                                        <p:tav tm="0">
                                          <p:val>
                                            <p:fltVal val="0"/>
                                          </p:val>
                                        </p:tav>
                                        <p:tav tm="100000">
                                          <p:val>
                                            <p:strVal val="#ppt_h"/>
                                          </p:val>
                                        </p:tav>
                                      </p:tavLst>
                                    </p:anim>
                                    <p:animEffect transition="in" filter="fade">
                                      <p:cBhvr>
                                        <p:cTn id="226" dur="500"/>
                                        <p:tgtEl>
                                          <p:spTgt spid="29"/>
                                        </p:tgtEl>
                                      </p:cBhvr>
                                    </p:animEffect>
                                  </p:childTnLst>
                                </p:cTn>
                              </p:par>
                              <p:par>
                                <p:cTn id="227" presetID="53" presetClass="entr" presetSubtype="16" fill="hold" grpId="0" nodeType="withEffect">
                                  <p:stCondLst>
                                    <p:cond delay="1250"/>
                                  </p:stCondLst>
                                  <p:childTnLst>
                                    <p:set>
                                      <p:cBhvr>
                                        <p:cTn id="228" dur="1" fill="hold">
                                          <p:stCondLst>
                                            <p:cond delay="0"/>
                                          </p:stCondLst>
                                        </p:cTn>
                                        <p:tgtEl>
                                          <p:spTgt spid="43"/>
                                        </p:tgtEl>
                                        <p:attrNameLst>
                                          <p:attrName>style.visibility</p:attrName>
                                        </p:attrNameLst>
                                      </p:cBhvr>
                                      <p:to>
                                        <p:strVal val="visible"/>
                                      </p:to>
                                    </p:set>
                                    <p:anim calcmode="lin" valueType="num">
                                      <p:cBhvr>
                                        <p:cTn id="229" dur="500" fill="hold"/>
                                        <p:tgtEl>
                                          <p:spTgt spid="43"/>
                                        </p:tgtEl>
                                        <p:attrNameLst>
                                          <p:attrName>ppt_w</p:attrName>
                                        </p:attrNameLst>
                                      </p:cBhvr>
                                      <p:tavLst>
                                        <p:tav tm="0">
                                          <p:val>
                                            <p:fltVal val="0"/>
                                          </p:val>
                                        </p:tav>
                                        <p:tav tm="100000">
                                          <p:val>
                                            <p:strVal val="#ppt_w"/>
                                          </p:val>
                                        </p:tav>
                                      </p:tavLst>
                                    </p:anim>
                                    <p:anim calcmode="lin" valueType="num">
                                      <p:cBhvr>
                                        <p:cTn id="230" dur="500" fill="hold"/>
                                        <p:tgtEl>
                                          <p:spTgt spid="43"/>
                                        </p:tgtEl>
                                        <p:attrNameLst>
                                          <p:attrName>ppt_h</p:attrName>
                                        </p:attrNameLst>
                                      </p:cBhvr>
                                      <p:tavLst>
                                        <p:tav tm="0">
                                          <p:val>
                                            <p:fltVal val="0"/>
                                          </p:val>
                                        </p:tav>
                                        <p:tav tm="100000">
                                          <p:val>
                                            <p:strVal val="#ppt_h"/>
                                          </p:val>
                                        </p:tav>
                                      </p:tavLst>
                                    </p:anim>
                                    <p:animEffect transition="in" filter="fade">
                                      <p:cBhvr>
                                        <p:cTn id="231" dur="500"/>
                                        <p:tgtEl>
                                          <p:spTgt spid="43"/>
                                        </p:tgtEl>
                                      </p:cBhvr>
                                    </p:animEffect>
                                  </p:childTnLst>
                                </p:cTn>
                              </p:par>
                              <p:par>
                                <p:cTn id="232" presetID="53" presetClass="entr" presetSubtype="16" fill="hold" grpId="0" nodeType="withEffect">
                                  <p:stCondLst>
                                    <p:cond delay="1250"/>
                                  </p:stCondLst>
                                  <p:childTnLst>
                                    <p:set>
                                      <p:cBhvr>
                                        <p:cTn id="233" dur="1" fill="hold">
                                          <p:stCondLst>
                                            <p:cond delay="0"/>
                                          </p:stCondLst>
                                        </p:cTn>
                                        <p:tgtEl>
                                          <p:spTgt spid="16"/>
                                        </p:tgtEl>
                                        <p:attrNameLst>
                                          <p:attrName>style.visibility</p:attrName>
                                        </p:attrNameLst>
                                      </p:cBhvr>
                                      <p:to>
                                        <p:strVal val="visible"/>
                                      </p:to>
                                    </p:set>
                                    <p:anim calcmode="lin" valueType="num">
                                      <p:cBhvr>
                                        <p:cTn id="234" dur="500" fill="hold"/>
                                        <p:tgtEl>
                                          <p:spTgt spid="16"/>
                                        </p:tgtEl>
                                        <p:attrNameLst>
                                          <p:attrName>ppt_w</p:attrName>
                                        </p:attrNameLst>
                                      </p:cBhvr>
                                      <p:tavLst>
                                        <p:tav tm="0">
                                          <p:val>
                                            <p:fltVal val="0"/>
                                          </p:val>
                                        </p:tav>
                                        <p:tav tm="100000">
                                          <p:val>
                                            <p:strVal val="#ppt_w"/>
                                          </p:val>
                                        </p:tav>
                                      </p:tavLst>
                                    </p:anim>
                                    <p:anim calcmode="lin" valueType="num">
                                      <p:cBhvr>
                                        <p:cTn id="235" dur="500" fill="hold"/>
                                        <p:tgtEl>
                                          <p:spTgt spid="16"/>
                                        </p:tgtEl>
                                        <p:attrNameLst>
                                          <p:attrName>ppt_h</p:attrName>
                                        </p:attrNameLst>
                                      </p:cBhvr>
                                      <p:tavLst>
                                        <p:tav tm="0">
                                          <p:val>
                                            <p:fltVal val="0"/>
                                          </p:val>
                                        </p:tav>
                                        <p:tav tm="100000">
                                          <p:val>
                                            <p:strVal val="#ppt_h"/>
                                          </p:val>
                                        </p:tav>
                                      </p:tavLst>
                                    </p:anim>
                                    <p:animEffect transition="in" filter="fade">
                                      <p:cBhvr>
                                        <p:cTn id="236" dur="500"/>
                                        <p:tgtEl>
                                          <p:spTgt spid="16"/>
                                        </p:tgtEl>
                                      </p:cBhvr>
                                    </p:animEffect>
                                  </p:childTnLst>
                                </p:cTn>
                              </p:par>
                              <p:par>
                                <p:cTn id="237" presetID="53" presetClass="entr" presetSubtype="16" fill="hold" grpId="0" nodeType="withEffect">
                                  <p:stCondLst>
                                    <p:cond delay="1250"/>
                                  </p:stCondLst>
                                  <p:childTnLst>
                                    <p:set>
                                      <p:cBhvr>
                                        <p:cTn id="238" dur="1" fill="hold">
                                          <p:stCondLst>
                                            <p:cond delay="0"/>
                                          </p:stCondLst>
                                        </p:cTn>
                                        <p:tgtEl>
                                          <p:spTgt spid="17"/>
                                        </p:tgtEl>
                                        <p:attrNameLst>
                                          <p:attrName>style.visibility</p:attrName>
                                        </p:attrNameLst>
                                      </p:cBhvr>
                                      <p:to>
                                        <p:strVal val="visible"/>
                                      </p:to>
                                    </p:set>
                                    <p:anim calcmode="lin" valueType="num">
                                      <p:cBhvr>
                                        <p:cTn id="239" dur="500" fill="hold"/>
                                        <p:tgtEl>
                                          <p:spTgt spid="17"/>
                                        </p:tgtEl>
                                        <p:attrNameLst>
                                          <p:attrName>ppt_w</p:attrName>
                                        </p:attrNameLst>
                                      </p:cBhvr>
                                      <p:tavLst>
                                        <p:tav tm="0">
                                          <p:val>
                                            <p:fltVal val="0"/>
                                          </p:val>
                                        </p:tav>
                                        <p:tav tm="100000">
                                          <p:val>
                                            <p:strVal val="#ppt_w"/>
                                          </p:val>
                                        </p:tav>
                                      </p:tavLst>
                                    </p:anim>
                                    <p:anim calcmode="lin" valueType="num">
                                      <p:cBhvr>
                                        <p:cTn id="240" dur="500" fill="hold"/>
                                        <p:tgtEl>
                                          <p:spTgt spid="17"/>
                                        </p:tgtEl>
                                        <p:attrNameLst>
                                          <p:attrName>ppt_h</p:attrName>
                                        </p:attrNameLst>
                                      </p:cBhvr>
                                      <p:tavLst>
                                        <p:tav tm="0">
                                          <p:val>
                                            <p:fltVal val="0"/>
                                          </p:val>
                                        </p:tav>
                                        <p:tav tm="100000">
                                          <p:val>
                                            <p:strVal val="#ppt_h"/>
                                          </p:val>
                                        </p:tav>
                                      </p:tavLst>
                                    </p:anim>
                                    <p:animEffect transition="in" filter="fade">
                                      <p:cBhvr>
                                        <p:cTn id="241" dur="500"/>
                                        <p:tgtEl>
                                          <p:spTgt spid="17"/>
                                        </p:tgtEl>
                                      </p:cBhvr>
                                    </p:animEffect>
                                  </p:childTnLst>
                                </p:cTn>
                              </p:par>
                              <p:par>
                                <p:cTn id="242" presetID="53" presetClass="entr" presetSubtype="16" fill="hold" grpId="0" nodeType="withEffect">
                                  <p:stCondLst>
                                    <p:cond delay="1250"/>
                                  </p:stCondLst>
                                  <p:childTnLst>
                                    <p:set>
                                      <p:cBhvr>
                                        <p:cTn id="243" dur="1" fill="hold">
                                          <p:stCondLst>
                                            <p:cond delay="0"/>
                                          </p:stCondLst>
                                        </p:cTn>
                                        <p:tgtEl>
                                          <p:spTgt spid="33"/>
                                        </p:tgtEl>
                                        <p:attrNameLst>
                                          <p:attrName>style.visibility</p:attrName>
                                        </p:attrNameLst>
                                      </p:cBhvr>
                                      <p:to>
                                        <p:strVal val="visible"/>
                                      </p:to>
                                    </p:set>
                                    <p:anim calcmode="lin" valueType="num">
                                      <p:cBhvr>
                                        <p:cTn id="244" dur="500" fill="hold"/>
                                        <p:tgtEl>
                                          <p:spTgt spid="33"/>
                                        </p:tgtEl>
                                        <p:attrNameLst>
                                          <p:attrName>ppt_w</p:attrName>
                                        </p:attrNameLst>
                                      </p:cBhvr>
                                      <p:tavLst>
                                        <p:tav tm="0">
                                          <p:val>
                                            <p:fltVal val="0"/>
                                          </p:val>
                                        </p:tav>
                                        <p:tav tm="100000">
                                          <p:val>
                                            <p:strVal val="#ppt_w"/>
                                          </p:val>
                                        </p:tav>
                                      </p:tavLst>
                                    </p:anim>
                                    <p:anim calcmode="lin" valueType="num">
                                      <p:cBhvr>
                                        <p:cTn id="245" dur="500" fill="hold"/>
                                        <p:tgtEl>
                                          <p:spTgt spid="33"/>
                                        </p:tgtEl>
                                        <p:attrNameLst>
                                          <p:attrName>ppt_h</p:attrName>
                                        </p:attrNameLst>
                                      </p:cBhvr>
                                      <p:tavLst>
                                        <p:tav tm="0">
                                          <p:val>
                                            <p:fltVal val="0"/>
                                          </p:val>
                                        </p:tav>
                                        <p:tav tm="100000">
                                          <p:val>
                                            <p:strVal val="#ppt_h"/>
                                          </p:val>
                                        </p:tav>
                                      </p:tavLst>
                                    </p:anim>
                                    <p:animEffect transition="in" filter="fade">
                                      <p:cBhvr>
                                        <p:cTn id="246" dur="500"/>
                                        <p:tgtEl>
                                          <p:spTgt spid="33"/>
                                        </p:tgtEl>
                                      </p:cBhvr>
                                    </p:animEffect>
                                  </p:childTnLst>
                                </p:cTn>
                              </p:par>
                              <p:par>
                                <p:cTn id="247" presetID="53" presetClass="entr" presetSubtype="16" fill="hold" grpId="0" nodeType="withEffect">
                                  <p:stCondLst>
                                    <p:cond delay="1250"/>
                                  </p:stCondLst>
                                  <p:childTnLst>
                                    <p:set>
                                      <p:cBhvr>
                                        <p:cTn id="248" dur="1" fill="hold">
                                          <p:stCondLst>
                                            <p:cond delay="0"/>
                                          </p:stCondLst>
                                        </p:cTn>
                                        <p:tgtEl>
                                          <p:spTgt spid="38"/>
                                        </p:tgtEl>
                                        <p:attrNameLst>
                                          <p:attrName>style.visibility</p:attrName>
                                        </p:attrNameLst>
                                      </p:cBhvr>
                                      <p:to>
                                        <p:strVal val="visible"/>
                                      </p:to>
                                    </p:set>
                                    <p:anim calcmode="lin" valueType="num">
                                      <p:cBhvr>
                                        <p:cTn id="249" dur="500" fill="hold"/>
                                        <p:tgtEl>
                                          <p:spTgt spid="38"/>
                                        </p:tgtEl>
                                        <p:attrNameLst>
                                          <p:attrName>ppt_w</p:attrName>
                                        </p:attrNameLst>
                                      </p:cBhvr>
                                      <p:tavLst>
                                        <p:tav tm="0">
                                          <p:val>
                                            <p:fltVal val="0"/>
                                          </p:val>
                                        </p:tav>
                                        <p:tav tm="100000">
                                          <p:val>
                                            <p:strVal val="#ppt_w"/>
                                          </p:val>
                                        </p:tav>
                                      </p:tavLst>
                                    </p:anim>
                                    <p:anim calcmode="lin" valueType="num">
                                      <p:cBhvr>
                                        <p:cTn id="250" dur="500" fill="hold"/>
                                        <p:tgtEl>
                                          <p:spTgt spid="38"/>
                                        </p:tgtEl>
                                        <p:attrNameLst>
                                          <p:attrName>ppt_h</p:attrName>
                                        </p:attrNameLst>
                                      </p:cBhvr>
                                      <p:tavLst>
                                        <p:tav tm="0">
                                          <p:val>
                                            <p:fltVal val="0"/>
                                          </p:val>
                                        </p:tav>
                                        <p:tav tm="100000">
                                          <p:val>
                                            <p:strVal val="#ppt_h"/>
                                          </p:val>
                                        </p:tav>
                                      </p:tavLst>
                                    </p:anim>
                                    <p:animEffect transition="in" filter="fade">
                                      <p:cBhvr>
                                        <p:cTn id="251" dur="500"/>
                                        <p:tgtEl>
                                          <p:spTgt spid="38"/>
                                        </p:tgtEl>
                                      </p:cBhvr>
                                    </p:animEffect>
                                  </p:childTnLst>
                                </p:cTn>
                              </p:par>
                              <p:par>
                                <p:cTn id="252" presetID="53" presetClass="entr" presetSubtype="16" fill="hold" grpId="0" nodeType="withEffect">
                                  <p:stCondLst>
                                    <p:cond delay="1250"/>
                                  </p:stCondLst>
                                  <p:childTnLst>
                                    <p:set>
                                      <p:cBhvr>
                                        <p:cTn id="253" dur="1" fill="hold">
                                          <p:stCondLst>
                                            <p:cond delay="0"/>
                                          </p:stCondLst>
                                        </p:cTn>
                                        <p:tgtEl>
                                          <p:spTgt spid="8"/>
                                        </p:tgtEl>
                                        <p:attrNameLst>
                                          <p:attrName>style.visibility</p:attrName>
                                        </p:attrNameLst>
                                      </p:cBhvr>
                                      <p:to>
                                        <p:strVal val="visible"/>
                                      </p:to>
                                    </p:set>
                                    <p:anim calcmode="lin" valueType="num">
                                      <p:cBhvr>
                                        <p:cTn id="254" dur="500" fill="hold"/>
                                        <p:tgtEl>
                                          <p:spTgt spid="8"/>
                                        </p:tgtEl>
                                        <p:attrNameLst>
                                          <p:attrName>ppt_w</p:attrName>
                                        </p:attrNameLst>
                                      </p:cBhvr>
                                      <p:tavLst>
                                        <p:tav tm="0">
                                          <p:val>
                                            <p:fltVal val="0"/>
                                          </p:val>
                                        </p:tav>
                                        <p:tav tm="100000">
                                          <p:val>
                                            <p:strVal val="#ppt_w"/>
                                          </p:val>
                                        </p:tav>
                                      </p:tavLst>
                                    </p:anim>
                                    <p:anim calcmode="lin" valueType="num">
                                      <p:cBhvr>
                                        <p:cTn id="255" dur="500" fill="hold"/>
                                        <p:tgtEl>
                                          <p:spTgt spid="8"/>
                                        </p:tgtEl>
                                        <p:attrNameLst>
                                          <p:attrName>ppt_h</p:attrName>
                                        </p:attrNameLst>
                                      </p:cBhvr>
                                      <p:tavLst>
                                        <p:tav tm="0">
                                          <p:val>
                                            <p:fltVal val="0"/>
                                          </p:val>
                                        </p:tav>
                                        <p:tav tm="100000">
                                          <p:val>
                                            <p:strVal val="#ppt_h"/>
                                          </p:val>
                                        </p:tav>
                                      </p:tavLst>
                                    </p:anim>
                                    <p:animEffect transition="in" filter="fade">
                                      <p:cBhvr>
                                        <p:cTn id="256" dur="500"/>
                                        <p:tgtEl>
                                          <p:spTgt spid="8"/>
                                        </p:tgtEl>
                                      </p:cBhvr>
                                    </p:animEffect>
                                  </p:childTnLst>
                                </p:cTn>
                              </p:par>
                              <p:par>
                                <p:cTn id="257" presetID="22" presetClass="entr" presetSubtype="8" fill="hold" grpId="0" nodeType="withEffect">
                                  <p:stCondLst>
                                    <p:cond delay="1750"/>
                                  </p:stCondLst>
                                  <p:childTnLst>
                                    <p:set>
                                      <p:cBhvr>
                                        <p:cTn id="258" dur="1" fill="hold">
                                          <p:stCondLst>
                                            <p:cond delay="0"/>
                                          </p:stCondLst>
                                        </p:cTn>
                                        <p:tgtEl>
                                          <p:spTgt spid="58"/>
                                        </p:tgtEl>
                                        <p:attrNameLst>
                                          <p:attrName>style.visibility</p:attrName>
                                        </p:attrNameLst>
                                      </p:cBhvr>
                                      <p:to>
                                        <p:strVal val="visible"/>
                                      </p:to>
                                    </p:set>
                                    <p:animEffect transition="in" filter="wipe(left)">
                                      <p:cBhvr>
                                        <p:cTn id="25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0" restart="whenNotActive" fill="hold" evtFilter="cancelBubble" nodeType="interactiveSeq">
                <p:stCondLst>
                  <p:cond evt="onClick" delay="0">
                    <p:tgtEl>
                      <p:spTgt spid="4"/>
                    </p:tgtEl>
                  </p:cond>
                </p:stCondLst>
                <p:endSync evt="end" delay="0">
                  <p:rtn val="all"/>
                </p:endSync>
                <p:childTnLst>
                  <p:par>
                    <p:cTn id="261" fill="hold">
                      <p:stCondLst>
                        <p:cond delay="0"/>
                      </p:stCondLst>
                      <p:childTnLst>
                        <p:par>
                          <p:cTn id="262" fill="hold">
                            <p:stCondLst>
                              <p:cond delay="0"/>
                            </p:stCondLst>
                            <p:childTnLst>
                              <p:par>
                                <p:cTn id="263" presetID="2" presetClass="mediacall" presetSubtype="0" fill="hold" nodeType="clickEffect">
                                  <p:stCondLst>
                                    <p:cond delay="0"/>
                                  </p:stCondLst>
                                  <p:childTnLst>
                                    <p:cmd type="call" cmd="togglePause">
                                      <p:cBhvr>
                                        <p:cTn id="264" dur="1" fill="hold"/>
                                        <p:tgtEl>
                                          <p:spTgt spid="4"/>
                                        </p:tgtEl>
                                      </p:cBhvr>
                                    </p:cmd>
                                  </p:childTnLst>
                                </p:cTn>
                              </p:par>
                            </p:childTnLst>
                          </p:cTn>
                        </p:par>
                      </p:childTnLst>
                    </p:cTn>
                  </p:par>
                </p:childTnLst>
              </p:cTn>
              <p:nextCondLst>
                <p:cond evt="onClick" delay="0">
                  <p:tgtEl>
                    <p:spTgt spid="4"/>
                  </p:tgtEl>
                </p:cond>
              </p:nextCondLst>
            </p:seq>
            <p:video>
              <p:cMediaNode vol="80000">
                <p:cTn id="265" fill="hold" display="0">
                  <p:stCondLst>
                    <p:cond delay="indefinite"/>
                  </p:stCondLst>
                </p:cTn>
                <p:tgtEl>
                  <p:spTgt spid="4"/>
                </p:tgtEl>
              </p:cMediaNode>
            </p:video>
          </p:childTnLst>
        </p:cTn>
      </p:par>
    </p:tnLst>
    <p:bldLst>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60" grpId="0"/>
      <p:bldP spid="60" grpId="1"/>
      <p:bldP spid="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4</a:t>
            </a:r>
          </a:p>
        </p:txBody>
      </p:sp>
      <p:sp useBgFill="1">
        <p:nvSpPr>
          <p:cNvPr id="52" name="矩形 51"/>
          <p:cNvSpPr/>
          <p:nvPr/>
        </p:nvSpPr>
        <p:spPr>
          <a:xfrm>
            <a:off x="3709536"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811184"/>
          </a:xfrm>
          <a:prstGeom prst="rect">
            <a:avLst/>
          </a:prstGeom>
          <a:noFill/>
        </p:spPr>
        <p:txBody>
          <a:bodyPr wrap="square" rtlCol="0">
            <a:spAutoFit/>
          </a:bodyPr>
          <a:lstStyle/>
          <a:p>
            <a:pPr>
              <a:lnSpc>
                <a:spcPct val="130000"/>
              </a:lnSpc>
            </a:pPr>
            <a:r>
              <a:rPr lang="zh-CN" altLang="en-US" sz="4000" dirty="0">
                <a:solidFill>
                  <a:schemeClr val="tx2"/>
                </a:solidFill>
                <a:latin typeface="+mn-ea"/>
              </a:rPr>
              <a:t>优化与总结</a:t>
            </a:r>
            <a:endParaRPr lang="en-US" altLang="zh-CN" sz="4000" dirty="0">
              <a:solidFill>
                <a:schemeClr val="tx2"/>
              </a:solidFill>
              <a:latin typeface="+mn-ea"/>
            </a:endParaRPr>
          </a:p>
        </p:txBody>
      </p:sp>
      <p:sp>
        <p:nvSpPr>
          <p:cNvPr id="61" name="矩形 60"/>
          <p:cNvSpPr/>
          <p:nvPr/>
        </p:nvSpPr>
        <p:spPr>
          <a:xfrm>
            <a:off x="3592956" y="2959978"/>
            <a:ext cx="1529586"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04</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rot="20700000">
            <a:off x="2057899" y="-1939713"/>
            <a:ext cx="10123488" cy="6982525"/>
          </a:xfrm>
          <a:custGeom>
            <a:avLst/>
            <a:gdLst>
              <a:gd name="connsiteX0" fmla="*/ 0 w 20246976"/>
              <a:gd name="connsiteY0" fmla="*/ 3741738 h 7483475"/>
              <a:gd name="connsiteX1" fmla="*/ 10123488 w 20246976"/>
              <a:gd name="connsiteY1" fmla="*/ 0 h 7483475"/>
              <a:gd name="connsiteX2" fmla="*/ 20246976 w 20246976"/>
              <a:gd name="connsiteY2" fmla="*/ 3741738 h 7483475"/>
              <a:gd name="connsiteX3" fmla="*/ 10123488 w 20246976"/>
              <a:gd name="connsiteY3" fmla="*/ 7483476 h 7483475"/>
              <a:gd name="connsiteX4" fmla="*/ 0 w 20246976"/>
              <a:gd name="connsiteY4" fmla="*/ 3741738 h 7483475"/>
              <a:gd name="connsiteX0-1" fmla="*/ 10123488 w 20246976"/>
              <a:gd name="connsiteY0-2" fmla="*/ 0 h 7483476"/>
              <a:gd name="connsiteX1-3" fmla="*/ 20246976 w 20246976"/>
              <a:gd name="connsiteY1-4" fmla="*/ 3741738 h 7483476"/>
              <a:gd name="connsiteX2-5" fmla="*/ 10123488 w 20246976"/>
              <a:gd name="connsiteY2-6" fmla="*/ 7483476 h 7483476"/>
              <a:gd name="connsiteX3-7" fmla="*/ 0 w 20246976"/>
              <a:gd name="connsiteY3-8" fmla="*/ 3741738 h 7483476"/>
              <a:gd name="connsiteX4-9" fmla="*/ 10214928 w 20246976"/>
              <a:gd name="connsiteY4-10" fmla="*/ 91440 h 7483476"/>
              <a:gd name="connsiteX0-11" fmla="*/ 10321136 w 20444624"/>
              <a:gd name="connsiteY0-12" fmla="*/ 0 h 9044296"/>
              <a:gd name="connsiteX1-13" fmla="*/ 20444624 w 20444624"/>
              <a:gd name="connsiteY1-14" fmla="*/ 3741738 h 9044296"/>
              <a:gd name="connsiteX2-15" fmla="*/ 10321136 w 20444624"/>
              <a:gd name="connsiteY2-16" fmla="*/ 7483476 h 9044296"/>
              <a:gd name="connsiteX3-17" fmla="*/ 197648 w 20444624"/>
              <a:gd name="connsiteY3-18" fmla="*/ 3741738 h 9044296"/>
              <a:gd name="connsiteX4-19" fmla="*/ 6140074 w 20444624"/>
              <a:gd name="connsiteY4-20" fmla="*/ 9044296 h 9044296"/>
              <a:gd name="connsiteX0-21" fmla="*/ 4181062 w 14304550"/>
              <a:gd name="connsiteY0-22" fmla="*/ 0 h 9044296"/>
              <a:gd name="connsiteX1-23" fmla="*/ 14304550 w 14304550"/>
              <a:gd name="connsiteY1-24" fmla="*/ 3741738 h 9044296"/>
              <a:gd name="connsiteX2-25" fmla="*/ 4181062 w 14304550"/>
              <a:gd name="connsiteY2-26" fmla="*/ 7483476 h 9044296"/>
              <a:gd name="connsiteX3-27" fmla="*/ 0 w 14304550"/>
              <a:gd name="connsiteY3-28" fmla="*/ 9044296 h 9044296"/>
              <a:gd name="connsiteX0-29" fmla="*/ 0 w 10123488"/>
              <a:gd name="connsiteY0-30" fmla="*/ 0 h 7483476"/>
              <a:gd name="connsiteX1-31" fmla="*/ 10123488 w 10123488"/>
              <a:gd name="connsiteY1-32" fmla="*/ 3741738 h 7483476"/>
              <a:gd name="connsiteX2-33" fmla="*/ 0 w 10123488"/>
              <a:gd name="connsiteY2-34" fmla="*/ 7483476 h 7483476"/>
              <a:gd name="connsiteX0-35" fmla="*/ 0 w 10123488"/>
              <a:gd name="connsiteY0-36" fmla="*/ 0 h 6982525"/>
              <a:gd name="connsiteX1-37" fmla="*/ 10123488 w 10123488"/>
              <a:gd name="connsiteY1-38" fmla="*/ 3741738 h 6982525"/>
              <a:gd name="connsiteX2-39" fmla="*/ 1810600 w 10123488"/>
              <a:gd name="connsiteY2-40" fmla="*/ 6982525 h 6982525"/>
            </a:gdLst>
            <a:ahLst/>
            <a:cxnLst>
              <a:cxn ang="0">
                <a:pos x="connsiteX0-1" y="connsiteY0-2"/>
              </a:cxn>
              <a:cxn ang="0">
                <a:pos x="connsiteX1-3" y="connsiteY1-4"/>
              </a:cxn>
              <a:cxn ang="0">
                <a:pos x="connsiteX2-5" y="connsiteY2-6"/>
              </a:cxn>
            </a:cxnLst>
            <a:rect l="l" t="t" r="r" b="b"/>
            <a:pathLst>
              <a:path w="10123488" h="6982525">
                <a:moveTo>
                  <a:pt x="0" y="0"/>
                </a:moveTo>
                <a:cubicBezTo>
                  <a:pt x="5591048" y="0"/>
                  <a:pt x="10123488" y="1675233"/>
                  <a:pt x="10123488" y="3741738"/>
                </a:cubicBezTo>
                <a:cubicBezTo>
                  <a:pt x="10123488" y="5808243"/>
                  <a:pt x="4194692" y="6098765"/>
                  <a:pt x="1810600" y="6982525"/>
                </a:cubicBezTo>
              </a:path>
            </a:pathLst>
          </a:custGeom>
          <a:noFill/>
          <a:ln w="3175">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c</a:t>
            </a:r>
            <a:endParaRPr lang="zh-CN" altLang="en-US" dirty="0"/>
          </a:p>
        </p:txBody>
      </p:sp>
      <p:sp>
        <p:nvSpPr>
          <p:cNvPr id="3" name="任意多边形 2"/>
          <p:cNvSpPr/>
          <p:nvPr/>
        </p:nvSpPr>
        <p:spPr>
          <a:xfrm>
            <a:off x="0" y="3802511"/>
            <a:ext cx="4935660" cy="3055489"/>
          </a:xfrm>
          <a:custGeom>
            <a:avLst/>
            <a:gdLst>
              <a:gd name="connsiteX0" fmla="*/ 2803774 w 7226300"/>
              <a:gd name="connsiteY0" fmla="*/ 0 h 4473541"/>
              <a:gd name="connsiteX1" fmla="*/ 7226300 w 7226300"/>
              <a:gd name="connsiteY1" fmla="*/ 4422526 h 4473541"/>
              <a:gd name="connsiteX2" fmla="*/ 7225010 w 7226300"/>
              <a:gd name="connsiteY2" fmla="*/ 4473541 h 4473541"/>
              <a:gd name="connsiteX3" fmla="*/ 0 w 7226300"/>
              <a:gd name="connsiteY3" fmla="*/ 4473541 h 4473541"/>
              <a:gd name="connsiteX4" fmla="*/ 0 w 7226300"/>
              <a:gd name="connsiteY4" fmla="*/ 1002532 h 4473541"/>
              <a:gd name="connsiteX5" fmla="*/ 157706 w 7226300"/>
              <a:gd name="connsiteY5" fmla="*/ 878599 h 4473541"/>
              <a:gd name="connsiteX6" fmla="*/ 2803774 w 7226300"/>
              <a:gd name="connsiteY6" fmla="*/ 0 h 447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6300" h="4473541">
                <a:moveTo>
                  <a:pt x="2803774" y="0"/>
                </a:moveTo>
                <a:cubicBezTo>
                  <a:pt x="5246268" y="0"/>
                  <a:pt x="7226300" y="1980032"/>
                  <a:pt x="7226300" y="4422526"/>
                </a:cubicBezTo>
                <a:lnTo>
                  <a:pt x="7225010" y="4473541"/>
                </a:lnTo>
                <a:lnTo>
                  <a:pt x="0" y="4473541"/>
                </a:lnTo>
                <a:lnTo>
                  <a:pt x="0" y="1002532"/>
                </a:lnTo>
                <a:lnTo>
                  <a:pt x="157706" y="878599"/>
                </a:lnTo>
                <a:cubicBezTo>
                  <a:pt x="895572" y="326783"/>
                  <a:pt x="1811511" y="0"/>
                  <a:pt x="2803774" y="0"/>
                </a:cubicBezTo>
                <a:close/>
              </a:path>
            </a:pathLst>
          </a:custGeom>
          <a:noFill/>
          <a:ln>
            <a:solidFill>
              <a:schemeClr val="tx1">
                <a:alpha val="4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92080" y="3957008"/>
            <a:ext cx="5049448" cy="2985914"/>
          </a:xfrm>
          <a:custGeom>
            <a:avLst/>
            <a:gdLst>
              <a:gd name="connsiteX0" fmla="*/ 2842877 w 6720815"/>
              <a:gd name="connsiteY0" fmla="*/ 0 h 3974251"/>
              <a:gd name="connsiteX1" fmla="*/ 6720815 w 6720815"/>
              <a:gd name="connsiteY1" fmla="*/ 3877938 h 3974251"/>
              <a:gd name="connsiteX2" fmla="*/ 6718380 w 6720815"/>
              <a:gd name="connsiteY2" fmla="*/ 3974251 h 3974251"/>
              <a:gd name="connsiteX3" fmla="*/ 0 w 6720815"/>
              <a:gd name="connsiteY3" fmla="*/ 3974251 h 3974251"/>
              <a:gd name="connsiteX4" fmla="*/ 0 w 6720815"/>
              <a:gd name="connsiteY4" fmla="*/ 1246687 h 3974251"/>
              <a:gd name="connsiteX5" fmla="*/ 100761 w 6720815"/>
              <a:gd name="connsiteY5" fmla="*/ 1135822 h 3974251"/>
              <a:gd name="connsiteX6" fmla="*/ 2842877 w 6720815"/>
              <a:gd name="connsiteY6" fmla="*/ 0 h 39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0815" h="3974251">
                <a:moveTo>
                  <a:pt x="2842877" y="0"/>
                </a:moveTo>
                <a:cubicBezTo>
                  <a:pt x="4984603" y="0"/>
                  <a:pt x="6720815" y="1736212"/>
                  <a:pt x="6720815" y="3877938"/>
                </a:cubicBezTo>
                <a:lnTo>
                  <a:pt x="6718380" y="3974251"/>
                </a:lnTo>
                <a:lnTo>
                  <a:pt x="0" y="3974251"/>
                </a:lnTo>
                <a:lnTo>
                  <a:pt x="0" y="1246687"/>
                </a:lnTo>
                <a:lnTo>
                  <a:pt x="100761" y="1135822"/>
                </a:lnTo>
                <a:cubicBezTo>
                  <a:pt x="802530" y="434053"/>
                  <a:pt x="1772014" y="0"/>
                  <a:pt x="2842877" y="0"/>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椭圆 4"/>
          <p:cNvSpPr/>
          <p:nvPr/>
        </p:nvSpPr>
        <p:spPr>
          <a:xfrm rot="1180012" flipH="1" flipV="1">
            <a:off x="1104789" y="3643222"/>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180012" flipH="1" flipV="1">
            <a:off x="246015" y="3342572"/>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180012" flipH="1" flipV="1">
            <a:off x="638129" y="3947611"/>
            <a:ext cx="120512" cy="1205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9273309" flipH="1" flipV="1">
            <a:off x="4608872" y="5600393"/>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9273309" flipH="1" flipV="1">
            <a:off x="5578104" y="5266171"/>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9273309" flipH="1" flipV="1">
            <a:off x="4989593" y="5165263"/>
            <a:ext cx="120512" cy="12051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17" name="直接连接符 1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99861" y="5465424"/>
            <a:ext cx="1892300" cy="523220"/>
          </a:xfrm>
          <a:prstGeom prst="rect">
            <a:avLst/>
          </a:prstGeom>
          <a:noFill/>
        </p:spPr>
        <p:txBody>
          <a:bodyPr wrap="square" rtlCol="0">
            <a:spAutoFit/>
          </a:bodyPr>
          <a:lstStyle/>
          <a:p>
            <a:pPr algn="ctr"/>
            <a:r>
              <a:rPr lang="en-US" altLang="zh-CN" sz="2800" dirty="0">
                <a:solidFill>
                  <a:schemeClr val="bg1"/>
                </a:solidFill>
              </a:rPr>
              <a:t>AIM AT</a:t>
            </a:r>
            <a:endParaRPr lang="zh-CN" altLang="en-US" sz="2800" dirty="0">
              <a:solidFill>
                <a:schemeClr val="bg1"/>
              </a:solidFill>
            </a:endParaRPr>
          </a:p>
        </p:txBody>
      </p:sp>
      <p:sp>
        <p:nvSpPr>
          <p:cNvPr id="32" name="矩形 31"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p:nvPr/>
        </p:nvSpPr>
        <p:spPr>
          <a:xfrm>
            <a:off x="4013200" y="1828025"/>
            <a:ext cx="5467762" cy="1268232"/>
          </a:xfrm>
          <a:prstGeom prst="rect">
            <a:avLst/>
          </a:prstGeom>
        </p:spPr>
        <p:txBody>
          <a:bodyPr wrap="square">
            <a:spAutoFit/>
          </a:bodyPr>
          <a:lstStyle/>
          <a:p>
            <a:pPr algn="r">
              <a:lnSpc>
                <a:spcPct val="130000"/>
              </a:lnSpc>
            </a:pPr>
            <a:r>
              <a:rPr lang="zh-CN" altLang="en-US" sz="1200" dirty="0">
                <a:latin typeface="华文细黑" panose="02010600040101010101" pitchFamily="2" charset="-122"/>
                <a:ea typeface="华文细黑" panose="02010600040101010101" pitchFamily="2" charset="-122"/>
              </a:rPr>
              <a:t>一种是基于算法局部最优的改进，</a:t>
            </a:r>
          </a:p>
          <a:p>
            <a:pPr algn="r">
              <a:lnSpc>
                <a:spcPct val="130000"/>
              </a:lnSpc>
            </a:pPr>
            <a:r>
              <a:rPr lang="zh-CN" altLang="en-US" sz="1200" dirty="0">
                <a:latin typeface="华文细黑" panose="02010600040101010101" pitchFamily="2" charset="-122"/>
                <a:ea typeface="华文细黑" panose="02010600040101010101" pitchFamily="2" charset="-122"/>
              </a:rPr>
              <a:t>我们不再只考虑当前落下的方块，将 </a:t>
            </a:r>
            <a:r>
              <a:rPr lang="en-US" altLang="zh-CN" sz="1200" dirty="0">
                <a:latin typeface="华文细黑" panose="02010600040101010101" pitchFamily="2" charset="-122"/>
                <a:ea typeface="华文细黑" panose="02010600040101010101" pitchFamily="2" charset="-122"/>
              </a:rPr>
              <a:t>value </a:t>
            </a:r>
            <a:r>
              <a:rPr lang="zh-CN" altLang="en-US" sz="1200" dirty="0">
                <a:latin typeface="华文细黑" panose="02010600040101010101" pitchFamily="2" charset="-122"/>
                <a:ea typeface="华文细黑" panose="02010600040101010101" pitchFamily="2" charset="-122"/>
              </a:rPr>
              <a:t>和 </a:t>
            </a:r>
            <a:r>
              <a:rPr lang="en-US" altLang="zh-CN" sz="1200" dirty="0">
                <a:latin typeface="华文细黑" panose="02010600040101010101" pitchFamily="2" charset="-122"/>
                <a:ea typeface="华文细黑" panose="02010600040101010101" pitchFamily="2" charset="-122"/>
              </a:rPr>
              <a:t>priority </a:t>
            </a:r>
            <a:r>
              <a:rPr lang="zh-CN" altLang="en-US" sz="1200" dirty="0">
                <a:latin typeface="华文细黑" panose="02010600040101010101" pitchFamily="2" charset="-122"/>
                <a:ea typeface="华文细黑" panose="02010600040101010101" pitchFamily="2" charset="-122"/>
              </a:rPr>
              <a:t>函数视为当前方块和下一个方块的函数，然后优化两个函数确定下落位置。如果下一个方块未</a:t>
            </a:r>
          </a:p>
          <a:p>
            <a:pPr algn="r">
              <a:lnSpc>
                <a:spcPct val="130000"/>
              </a:lnSpc>
            </a:pPr>
            <a:r>
              <a:rPr lang="zh-CN" altLang="en-US" sz="1200" dirty="0">
                <a:latin typeface="华文细黑" panose="02010600040101010101" pitchFamily="2" charset="-122"/>
                <a:ea typeface="华文细黑" panose="02010600040101010101" pitchFamily="2" charset="-122"/>
              </a:rPr>
              <a:t>知，我们认为六种方块出现可能性相同，对 </a:t>
            </a:r>
            <a:r>
              <a:rPr lang="en-US" altLang="zh-CN" sz="1200" dirty="0">
                <a:latin typeface="华文细黑" panose="02010600040101010101" pitchFamily="2" charset="-122"/>
                <a:ea typeface="华文细黑" panose="02010600040101010101" pitchFamily="2" charset="-122"/>
              </a:rPr>
              <a:t>value</a:t>
            </a:r>
            <a:r>
              <a:rPr lang="zh-CN" altLang="en-US" sz="1200" dirty="0">
                <a:latin typeface="华文细黑" panose="02010600040101010101" pitchFamily="2" charset="-122"/>
                <a:ea typeface="华文细黑" panose="02010600040101010101" pitchFamily="2" charset="-122"/>
              </a:rPr>
              <a:t>和 </a:t>
            </a:r>
            <a:r>
              <a:rPr lang="en-US" altLang="zh-CN" sz="1200" dirty="0">
                <a:latin typeface="华文细黑" panose="02010600040101010101" pitchFamily="2" charset="-122"/>
                <a:ea typeface="华文细黑" panose="02010600040101010101" pitchFamily="2" charset="-122"/>
              </a:rPr>
              <a:t>priority </a:t>
            </a:r>
            <a:r>
              <a:rPr lang="zh-CN" altLang="en-US" sz="1200" dirty="0">
                <a:latin typeface="华文细黑" panose="02010600040101010101" pitchFamily="2" charset="-122"/>
                <a:ea typeface="华文细黑" panose="02010600040101010101" pitchFamily="2" charset="-122"/>
              </a:rPr>
              <a:t>函数对第二个方块做平均并进行优化。</a:t>
            </a:r>
          </a:p>
        </p:txBody>
      </p:sp>
      <p:sp>
        <p:nvSpPr>
          <p:cNvPr id="33" name="文本框 32"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9480962" y="1818791"/>
            <a:ext cx="912035" cy="830997"/>
          </a:xfrm>
          <a:prstGeom prst="rect">
            <a:avLst/>
          </a:prstGeom>
          <a:noFill/>
        </p:spPr>
        <p:txBody>
          <a:bodyPr wrap="square" rtlCol="0">
            <a:spAutoFit/>
          </a:bodyPr>
          <a:lstStyle/>
          <a:p>
            <a:pPr algn="ctr"/>
            <a:r>
              <a:rPr lang="en-US" altLang="zh-CN" sz="4800" dirty="0">
                <a:effectLst>
                  <a:reflection blurRad="6350" stA="19000" endPos="45500" dist="12700" dir="5400000" sy="-100000" algn="bl" rotWithShape="0"/>
                </a:effectLst>
              </a:rPr>
              <a:t>1</a:t>
            </a:r>
            <a:endParaRPr lang="zh-CN" altLang="en-US" sz="4800" dirty="0" err="1">
              <a:effectLst>
                <a:reflection blurRad="6350" stA="19000" endPos="45500" dist="12700" dir="5400000" sy="-100000" algn="bl" rotWithShape="0"/>
              </a:effectLst>
            </a:endParaRPr>
          </a:p>
        </p:txBody>
      </p:sp>
      <p:sp>
        <p:nvSpPr>
          <p:cNvPr id="34" name="矩形 33"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p:nvPr/>
        </p:nvSpPr>
        <p:spPr>
          <a:xfrm>
            <a:off x="2716732" y="3169106"/>
            <a:ext cx="4609373" cy="1748364"/>
          </a:xfrm>
          <a:prstGeom prst="rect">
            <a:avLst/>
          </a:prstGeom>
        </p:spPr>
        <p:txBody>
          <a:bodyPr wrap="square">
            <a:spAutoFit/>
          </a:bodyPr>
          <a:lstStyle/>
          <a:p>
            <a:pPr algn="r">
              <a:lnSpc>
                <a:spcPct val="130000"/>
              </a:lnSpc>
            </a:pPr>
            <a:r>
              <a:rPr lang="zh-CN" altLang="en-US" sz="1200" dirty="0">
                <a:latin typeface="华文细黑" panose="02010600040101010101" pitchFamily="2" charset="-122"/>
                <a:ea typeface="华文细黑" panose="02010600040101010101" pitchFamily="2" charset="-122"/>
              </a:rPr>
              <a:t>另一种优化方法是基于机器学习的思想。</a:t>
            </a:r>
            <a:endParaRPr lang="en-US" altLang="zh-CN" sz="1200" dirty="0">
              <a:latin typeface="华文细黑" panose="02010600040101010101" pitchFamily="2" charset="-122"/>
              <a:ea typeface="华文细黑" panose="02010600040101010101" pitchFamily="2" charset="-122"/>
            </a:endParaRPr>
          </a:p>
          <a:p>
            <a:pPr algn="r">
              <a:lnSpc>
                <a:spcPct val="130000"/>
              </a:lnSpc>
            </a:pPr>
            <a:r>
              <a:rPr lang="zh-CN" altLang="en-US" sz="1200" dirty="0">
                <a:latin typeface="华文细黑" panose="02010600040101010101" pitchFamily="2" charset="-122"/>
                <a:ea typeface="华文细黑" panose="02010600040101010101" pitchFamily="2" charset="-122"/>
              </a:rPr>
              <a:t>我们可以将最终得分作为训练目标，优化参数的系数。 </a:t>
            </a:r>
            <a:r>
              <a:rPr lang="en-US" altLang="zh-CN" sz="1200" dirty="0">
                <a:latin typeface="华文细黑" panose="02010600040101010101" pitchFamily="2" charset="-122"/>
                <a:ea typeface="华文细黑" panose="02010600040101010101" pitchFamily="2" charset="-122"/>
              </a:rPr>
              <a:t>Pierre </a:t>
            </a:r>
            <a:r>
              <a:rPr lang="en-US" altLang="zh-CN" sz="1200" dirty="0" err="1">
                <a:latin typeface="华文细黑" panose="02010600040101010101" pitchFamily="2" charset="-122"/>
                <a:ea typeface="华文细黑" panose="02010600040101010101" pitchFamily="2" charset="-122"/>
              </a:rPr>
              <a:t>Dellacherie</a:t>
            </a:r>
            <a:r>
              <a:rPr lang="en-US" altLang="zh-CN" sz="1200" dirty="0">
                <a:latin typeface="华文细黑" panose="02010600040101010101" pitchFamily="2" charset="-122"/>
                <a:ea typeface="华文细黑" panose="02010600040101010101" pitchFamily="2" charset="-122"/>
              </a:rPr>
              <a:t> </a:t>
            </a:r>
            <a:r>
              <a:rPr lang="zh-CN" altLang="en-US" sz="1200" dirty="0">
                <a:latin typeface="华文细黑" panose="02010600040101010101" pitchFamily="2" charset="-122"/>
                <a:ea typeface="华文细黑" panose="02010600040101010101" pitchFamily="2" charset="-122"/>
              </a:rPr>
              <a:t>算法是基于人类视角的参数化，人类的视角不一定是最优的视角 </a:t>
            </a:r>
            <a:r>
              <a:rPr lang="en-US" altLang="zh-CN" sz="1200" dirty="0">
                <a:latin typeface="华文细黑" panose="02010600040101010101" pitchFamily="2" charset="-122"/>
                <a:ea typeface="华文细黑" panose="02010600040101010101" pitchFamily="2" charset="-122"/>
              </a:rPr>
              <a:t>(</a:t>
            </a:r>
            <a:r>
              <a:rPr lang="zh-CN" altLang="en-US" sz="1200" dirty="0">
                <a:latin typeface="华文细黑" panose="02010600040101010101" pitchFamily="2" charset="-122"/>
                <a:ea typeface="华文细黑" panose="02010600040101010101" pitchFamily="2" charset="-122"/>
              </a:rPr>
              <a:t>比如 </a:t>
            </a:r>
            <a:r>
              <a:rPr lang="en-US" altLang="zh-CN" sz="1200" dirty="0">
                <a:latin typeface="华文细黑" panose="02010600040101010101" pitchFamily="2" charset="-122"/>
                <a:ea typeface="华文细黑" panose="02010600040101010101" pitchFamily="2" charset="-122"/>
              </a:rPr>
              <a:t>AlphaGo </a:t>
            </a:r>
            <a:r>
              <a:rPr lang="zh-CN" altLang="en-US" sz="1200" dirty="0">
                <a:latin typeface="华文细黑" panose="02010600040101010101" pitchFamily="2" charset="-122"/>
                <a:ea typeface="华文细黑" panose="02010600040101010101" pitchFamily="2" charset="-122"/>
              </a:rPr>
              <a:t>在自我对抗时很多棋路超越人类的视觉</a:t>
            </a:r>
            <a:r>
              <a:rPr lang="en-US" altLang="zh-CN" sz="1200" dirty="0">
                <a:latin typeface="华文细黑" panose="02010600040101010101" pitchFamily="2" charset="-122"/>
                <a:ea typeface="华文细黑" panose="02010600040101010101" pitchFamily="2" charset="-122"/>
              </a:rPr>
              <a:t>)</a:t>
            </a:r>
            <a:r>
              <a:rPr lang="zh-CN" altLang="en-US" sz="1200" dirty="0">
                <a:latin typeface="华文细黑" panose="02010600040101010101" pitchFamily="2" charset="-122"/>
                <a:ea typeface="华文细黑" panose="02010600040101010101" pitchFamily="2" charset="-122"/>
              </a:rPr>
              <a:t>，所以我们可以将最终得分作为目标，利用强化学习</a:t>
            </a:r>
            <a:endParaRPr lang="en-US" altLang="zh-CN" sz="1200" dirty="0">
              <a:latin typeface="华文细黑" panose="02010600040101010101" pitchFamily="2" charset="-122"/>
              <a:ea typeface="华文细黑" panose="02010600040101010101" pitchFamily="2" charset="-122"/>
            </a:endParaRPr>
          </a:p>
          <a:p>
            <a:pPr algn="r">
              <a:lnSpc>
                <a:spcPct val="130000"/>
              </a:lnSpc>
            </a:pPr>
            <a:r>
              <a:rPr lang="zh-CN" altLang="en-US" sz="1200" dirty="0">
                <a:latin typeface="华文细黑" panose="02010600040101010101" pitchFamily="2" charset="-122"/>
                <a:ea typeface="华文细黑" panose="02010600040101010101" pitchFamily="2" charset="-122"/>
              </a:rPr>
              <a:t>的方法让 </a:t>
            </a:r>
            <a:r>
              <a:rPr lang="en-US" altLang="zh-CN" sz="1200" dirty="0">
                <a:latin typeface="华文细黑" panose="02010600040101010101" pitchFamily="2" charset="-122"/>
                <a:ea typeface="华文细黑" panose="02010600040101010101" pitchFamily="2" charset="-122"/>
              </a:rPr>
              <a:t>AI</a:t>
            </a:r>
            <a:r>
              <a:rPr lang="zh-CN" altLang="en-US" sz="1200" dirty="0">
                <a:latin typeface="华文细黑" panose="02010600040101010101" pitchFamily="2" charset="-122"/>
                <a:ea typeface="华文细黑" panose="02010600040101010101" pitchFamily="2" charset="-122"/>
              </a:rPr>
              <a:t>在玩游戏的过程中积累数据，</a:t>
            </a:r>
            <a:endParaRPr lang="en-US" altLang="zh-CN" sz="1200" dirty="0">
              <a:latin typeface="华文细黑" panose="02010600040101010101" pitchFamily="2" charset="-122"/>
              <a:ea typeface="华文细黑" panose="02010600040101010101" pitchFamily="2" charset="-122"/>
            </a:endParaRPr>
          </a:p>
          <a:p>
            <a:pPr algn="r">
              <a:lnSpc>
                <a:spcPct val="130000"/>
              </a:lnSpc>
            </a:pPr>
            <a:r>
              <a:rPr lang="zh-CN" altLang="en-US" sz="1200" dirty="0">
                <a:latin typeface="华文细黑" panose="02010600040101010101" pitchFamily="2" charset="-122"/>
                <a:ea typeface="华文细黑" panose="02010600040101010101" pitchFamily="2" charset="-122"/>
              </a:rPr>
              <a:t>最后自己生成评价局面的参数。</a:t>
            </a:r>
          </a:p>
        </p:txBody>
      </p:sp>
      <p:sp>
        <p:nvSpPr>
          <p:cNvPr id="35" name="文本框 34"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7158808" y="3159838"/>
            <a:ext cx="912035" cy="830997"/>
          </a:xfrm>
          <a:prstGeom prst="rect">
            <a:avLst/>
          </a:prstGeom>
          <a:noFill/>
        </p:spPr>
        <p:txBody>
          <a:bodyPr wrap="square" rtlCol="0">
            <a:spAutoFit/>
          </a:bodyPr>
          <a:lstStyle/>
          <a:p>
            <a:pPr algn="ctr"/>
            <a:r>
              <a:rPr lang="en-US" altLang="zh-CN" sz="4800" dirty="0">
                <a:effectLst>
                  <a:reflection blurRad="6350" stA="19000" endPos="45500" dist="12700" dir="5400000" sy="-100000" algn="bl" rotWithShape="0"/>
                </a:effectLst>
              </a:rPr>
              <a:t>2</a:t>
            </a:r>
            <a:endParaRPr lang="zh-CN" altLang="en-US" sz="4800" dirty="0" err="1">
              <a:effectLst>
                <a:reflection blurRad="6350" stA="19000" endPos="45500" dist="12700" dir="5400000" sy="-100000" algn="bl" rotWithShape="0"/>
              </a:effectLst>
            </a:endParaRPr>
          </a:p>
        </p:txBody>
      </p:sp>
      <p:sp>
        <p:nvSpPr>
          <p:cNvPr id="36" name="Freeform 124"/>
          <p:cNvSpPr>
            <a:spLocks noEditPoints="1"/>
          </p:cNvSpPr>
          <p:nvPr/>
        </p:nvSpPr>
        <p:spPr bwMode="auto">
          <a:xfrm>
            <a:off x="1801161" y="4547300"/>
            <a:ext cx="689701" cy="689701"/>
          </a:xfrm>
          <a:custGeom>
            <a:avLst/>
            <a:gdLst>
              <a:gd name="T0" fmla="*/ 101 w 140"/>
              <a:gd name="T1" fmla="*/ 21 h 140"/>
              <a:gd name="T2" fmla="*/ 117 w 140"/>
              <a:gd name="T3" fmla="*/ 5 h 140"/>
              <a:gd name="T4" fmla="*/ 119 w 140"/>
              <a:gd name="T5" fmla="*/ 6 h 140"/>
              <a:gd name="T6" fmla="*/ 120 w 140"/>
              <a:gd name="T7" fmla="*/ 20 h 140"/>
              <a:gd name="T8" fmla="*/ 134 w 140"/>
              <a:gd name="T9" fmla="*/ 22 h 140"/>
              <a:gd name="T10" fmla="*/ 135 w 140"/>
              <a:gd name="T11" fmla="*/ 24 h 140"/>
              <a:gd name="T12" fmla="*/ 120 w 140"/>
              <a:gd name="T13" fmla="*/ 39 h 140"/>
              <a:gd name="T14" fmla="*/ 116 w 140"/>
              <a:gd name="T15" fmla="*/ 40 h 140"/>
              <a:gd name="T16" fmla="*/ 107 w 140"/>
              <a:gd name="T17" fmla="*/ 39 h 140"/>
              <a:gd name="T18" fmla="*/ 80 w 140"/>
              <a:gd name="T19" fmla="*/ 66 h 140"/>
              <a:gd name="T20" fmla="*/ 78 w 140"/>
              <a:gd name="T21" fmla="*/ 79 h 140"/>
              <a:gd name="T22" fmla="*/ 61 w 140"/>
              <a:gd name="T23" fmla="*/ 79 h 140"/>
              <a:gd name="T24" fmla="*/ 61 w 140"/>
              <a:gd name="T25" fmla="*/ 62 h 140"/>
              <a:gd name="T26" fmla="*/ 75 w 140"/>
              <a:gd name="T27" fmla="*/ 60 h 140"/>
              <a:gd name="T28" fmla="*/ 101 w 140"/>
              <a:gd name="T29" fmla="*/ 34 h 140"/>
              <a:gd name="T30" fmla="*/ 100 w 140"/>
              <a:gd name="T31" fmla="*/ 25 h 140"/>
              <a:gd name="T32" fmla="*/ 101 w 140"/>
              <a:gd name="T33" fmla="*/ 21 h 140"/>
              <a:gd name="T34" fmla="*/ 130 w 140"/>
              <a:gd name="T35" fmla="*/ 34 h 140"/>
              <a:gd name="T36" fmla="*/ 122 w 140"/>
              <a:gd name="T37" fmla="*/ 42 h 140"/>
              <a:gd name="T38" fmla="*/ 118 w 140"/>
              <a:gd name="T39" fmla="*/ 44 h 140"/>
              <a:gd name="T40" fmla="*/ 124 w 140"/>
              <a:gd name="T41" fmla="*/ 70 h 140"/>
              <a:gd name="T42" fmla="*/ 70 w 140"/>
              <a:gd name="T43" fmla="*/ 125 h 140"/>
              <a:gd name="T44" fmla="*/ 15 w 140"/>
              <a:gd name="T45" fmla="*/ 70 h 140"/>
              <a:gd name="T46" fmla="*/ 70 w 140"/>
              <a:gd name="T47" fmla="*/ 16 h 140"/>
              <a:gd name="T48" fmla="*/ 96 w 140"/>
              <a:gd name="T49" fmla="*/ 23 h 140"/>
              <a:gd name="T50" fmla="*/ 99 w 140"/>
              <a:gd name="T51" fmla="*/ 18 h 140"/>
              <a:gd name="T52" fmla="*/ 106 w 140"/>
              <a:gd name="T53" fmla="*/ 11 h 140"/>
              <a:gd name="T54" fmla="*/ 70 w 140"/>
              <a:gd name="T55" fmla="*/ 0 h 140"/>
              <a:gd name="T56" fmla="*/ 0 w 140"/>
              <a:gd name="T57" fmla="*/ 70 h 140"/>
              <a:gd name="T58" fmla="*/ 70 w 140"/>
              <a:gd name="T59" fmla="*/ 140 h 140"/>
              <a:gd name="T60" fmla="*/ 140 w 140"/>
              <a:gd name="T61" fmla="*/ 70 h 140"/>
              <a:gd name="T62" fmla="*/ 130 w 140"/>
              <a:gd name="T63" fmla="*/ 34 h 140"/>
              <a:gd name="T64" fmla="*/ 70 w 140"/>
              <a:gd name="T65" fmla="*/ 47 h 140"/>
              <a:gd name="T66" fmla="*/ 80 w 140"/>
              <a:gd name="T67" fmla="*/ 49 h 140"/>
              <a:gd name="T68" fmla="*/ 93 w 140"/>
              <a:gd name="T69" fmla="*/ 37 h 140"/>
              <a:gd name="T70" fmla="*/ 70 w 140"/>
              <a:gd name="T71" fmla="*/ 29 h 140"/>
              <a:gd name="T72" fmla="*/ 29 w 140"/>
              <a:gd name="T73" fmla="*/ 70 h 140"/>
              <a:gd name="T74" fmla="*/ 70 w 140"/>
              <a:gd name="T75" fmla="*/ 111 h 140"/>
              <a:gd name="T76" fmla="*/ 111 w 140"/>
              <a:gd name="T77" fmla="*/ 70 h 140"/>
              <a:gd name="T78" fmla="*/ 104 w 140"/>
              <a:gd name="T79" fmla="*/ 48 h 140"/>
              <a:gd name="T80" fmla="*/ 91 w 140"/>
              <a:gd name="T81" fmla="*/ 61 h 140"/>
              <a:gd name="T82" fmla="*/ 93 w 140"/>
              <a:gd name="T83" fmla="*/ 70 h 140"/>
              <a:gd name="T84" fmla="*/ 70 w 140"/>
              <a:gd name="T85" fmla="*/ 94 h 140"/>
              <a:gd name="T86" fmla="*/ 46 w 140"/>
              <a:gd name="T87" fmla="*/ 70 h 140"/>
              <a:gd name="T88" fmla="*/ 70 w 140"/>
              <a:gd name="T89" fmla="*/ 4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40">
                <a:moveTo>
                  <a:pt x="101" y="21"/>
                </a:moveTo>
                <a:cubicBezTo>
                  <a:pt x="117" y="5"/>
                  <a:pt x="117" y="5"/>
                  <a:pt x="117" y="5"/>
                </a:cubicBezTo>
                <a:cubicBezTo>
                  <a:pt x="118" y="5"/>
                  <a:pt x="118" y="5"/>
                  <a:pt x="119" y="6"/>
                </a:cubicBezTo>
                <a:cubicBezTo>
                  <a:pt x="120" y="20"/>
                  <a:pt x="120" y="20"/>
                  <a:pt x="120" y="20"/>
                </a:cubicBezTo>
                <a:cubicBezTo>
                  <a:pt x="134" y="22"/>
                  <a:pt x="134" y="22"/>
                  <a:pt x="134" y="22"/>
                </a:cubicBezTo>
                <a:cubicBezTo>
                  <a:pt x="136" y="22"/>
                  <a:pt x="136" y="23"/>
                  <a:pt x="135" y="24"/>
                </a:cubicBezTo>
                <a:cubicBezTo>
                  <a:pt x="120" y="39"/>
                  <a:pt x="120" y="39"/>
                  <a:pt x="120" y="39"/>
                </a:cubicBezTo>
                <a:cubicBezTo>
                  <a:pt x="119" y="40"/>
                  <a:pt x="117" y="40"/>
                  <a:pt x="116" y="40"/>
                </a:cubicBezTo>
                <a:cubicBezTo>
                  <a:pt x="107" y="39"/>
                  <a:pt x="107" y="39"/>
                  <a:pt x="107" y="39"/>
                </a:cubicBezTo>
                <a:cubicBezTo>
                  <a:pt x="80" y="66"/>
                  <a:pt x="80" y="66"/>
                  <a:pt x="80" y="66"/>
                </a:cubicBezTo>
                <a:cubicBezTo>
                  <a:pt x="82" y="70"/>
                  <a:pt x="82" y="75"/>
                  <a:pt x="78" y="79"/>
                </a:cubicBezTo>
                <a:cubicBezTo>
                  <a:pt x="73" y="84"/>
                  <a:pt x="66" y="84"/>
                  <a:pt x="61" y="79"/>
                </a:cubicBezTo>
                <a:cubicBezTo>
                  <a:pt x="57" y="74"/>
                  <a:pt x="57" y="67"/>
                  <a:pt x="61" y="62"/>
                </a:cubicBezTo>
                <a:cubicBezTo>
                  <a:pt x="65" y="59"/>
                  <a:pt x="70" y="58"/>
                  <a:pt x="75" y="60"/>
                </a:cubicBezTo>
                <a:cubicBezTo>
                  <a:pt x="101" y="34"/>
                  <a:pt x="101" y="34"/>
                  <a:pt x="101" y="34"/>
                </a:cubicBezTo>
                <a:cubicBezTo>
                  <a:pt x="100" y="25"/>
                  <a:pt x="100" y="25"/>
                  <a:pt x="100" y="25"/>
                </a:cubicBezTo>
                <a:cubicBezTo>
                  <a:pt x="100" y="23"/>
                  <a:pt x="101" y="22"/>
                  <a:pt x="101" y="21"/>
                </a:cubicBezTo>
                <a:close/>
                <a:moveTo>
                  <a:pt x="130" y="34"/>
                </a:moveTo>
                <a:cubicBezTo>
                  <a:pt x="122" y="42"/>
                  <a:pt x="122" y="42"/>
                  <a:pt x="122" y="42"/>
                </a:cubicBezTo>
                <a:cubicBezTo>
                  <a:pt x="121" y="43"/>
                  <a:pt x="119" y="44"/>
                  <a:pt x="118" y="44"/>
                </a:cubicBezTo>
                <a:cubicBezTo>
                  <a:pt x="122" y="52"/>
                  <a:pt x="124" y="61"/>
                  <a:pt x="124" y="70"/>
                </a:cubicBezTo>
                <a:cubicBezTo>
                  <a:pt x="124" y="100"/>
                  <a:pt x="100" y="125"/>
                  <a:pt x="70" y="125"/>
                </a:cubicBezTo>
                <a:cubicBezTo>
                  <a:pt x="40" y="125"/>
                  <a:pt x="15" y="100"/>
                  <a:pt x="15" y="70"/>
                </a:cubicBezTo>
                <a:cubicBezTo>
                  <a:pt x="15" y="40"/>
                  <a:pt x="40" y="16"/>
                  <a:pt x="70" y="16"/>
                </a:cubicBezTo>
                <a:cubicBezTo>
                  <a:pt x="79" y="16"/>
                  <a:pt x="88" y="18"/>
                  <a:pt x="96" y="23"/>
                </a:cubicBezTo>
                <a:cubicBezTo>
                  <a:pt x="97" y="21"/>
                  <a:pt x="98" y="19"/>
                  <a:pt x="99" y="18"/>
                </a:cubicBezTo>
                <a:cubicBezTo>
                  <a:pt x="106" y="11"/>
                  <a:pt x="106" y="11"/>
                  <a:pt x="106" y="11"/>
                </a:cubicBezTo>
                <a:cubicBezTo>
                  <a:pt x="96" y="4"/>
                  <a:pt x="83" y="0"/>
                  <a:pt x="70" y="0"/>
                </a:cubicBezTo>
                <a:cubicBezTo>
                  <a:pt x="31" y="0"/>
                  <a:pt x="0" y="32"/>
                  <a:pt x="0" y="70"/>
                </a:cubicBezTo>
                <a:cubicBezTo>
                  <a:pt x="0" y="109"/>
                  <a:pt x="31" y="140"/>
                  <a:pt x="70" y="140"/>
                </a:cubicBezTo>
                <a:cubicBezTo>
                  <a:pt x="108" y="140"/>
                  <a:pt x="140" y="109"/>
                  <a:pt x="140" y="70"/>
                </a:cubicBezTo>
                <a:cubicBezTo>
                  <a:pt x="140" y="57"/>
                  <a:pt x="136" y="45"/>
                  <a:pt x="130" y="34"/>
                </a:cubicBezTo>
                <a:close/>
                <a:moveTo>
                  <a:pt x="70" y="47"/>
                </a:moveTo>
                <a:cubicBezTo>
                  <a:pt x="73" y="47"/>
                  <a:pt x="77" y="48"/>
                  <a:pt x="80" y="49"/>
                </a:cubicBezTo>
                <a:cubicBezTo>
                  <a:pt x="93" y="37"/>
                  <a:pt x="93" y="37"/>
                  <a:pt x="93" y="37"/>
                </a:cubicBezTo>
                <a:cubicBezTo>
                  <a:pt x="86" y="32"/>
                  <a:pt x="78" y="29"/>
                  <a:pt x="70" y="29"/>
                </a:cubicBezTo>
                <a:cubicBezTo>
                  <a:pt x="47" y="29"/>
                  <a:pt x="29" y="48"/>
                  <a:pt x="29" y="70"/>
                </a:cubicBezTo>
                <a:cubicBezTo>
                  <a:pt x="29" y="93"/>
                  <a:pt x="47" y="111"/>
                  <a:pt x="70" y="111"/>
                </a:cubicBezTo>
                <a:cubicBezTo>
                  <a:pt x="92" y="111"/>
                  <a:pt x="111" y="93"/>
                  <a:pt x="111" y="70"/>
                </a:cubicBezTo>
                <a:cubicBezTo>
                  <a:pt x="111" y="62"/>
                  <a:pt x="108" y="54"/>
                  <a:pt x="104" y="48"/>
                </a:cubicBezTo>
                <a:cubicBezTo>
                  <a:pt x="91" y="61"/>
                  <a:pt x="91" y="61"/>
                  <a:pt x="91" y="61"/>
                </a:cubicBezTo>
                <a:cubicBezTo>
                  <a:pt x="92" y="64"/>
                  <a:pt x="93" y="67"/>
                  <a:pt x="93" y="70"/>
                </a:cubicBezTo>
                <a:cubicBezTo>
                  <a:pt x="93" y="83"/>
                  <a:pt x="83" y="94"/>
                  <a:pt x="70" y="94"/>
                </a:cubicBezTo>
                <a:cubicBezTo>
                  <a:pt x="57" y="94"/>
                  <a:pt x="46" y="83"/>
                  <a:pt x="46" y="70"/>
                </a:cubicBezTo>
                <a:cubicBezTo>
                  <a:pt x="46" y="57"/>
                  <a:pt x="57" y="47"/>
                  <a:pt x="70" y="4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6"/>
                                        </p:tgtEl>
                                        <p:attrNameLst>
                                          <p:attrName>ppt_x</p:attrName>
                                          <p:attrName>ppt_y</p:attrName>
                                        </p:attrNameLst>
                                      </p:cBhvr>
                                      <p:rCtr x="1680" y="2199"/>
                                    </p:animMotion>
                                  </p:childTnLst>
                                </p:cTn>
                              </p:par>
                              <p:par>
                                <p:cTn id="16" presetID="10" presetClass="entr" presetSubtype="0" fill="hold" grpId="0" nodeType="withEffect">
                                  <p:stCondLst>
                                    <p:cond delay="100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63" presetClass="path" presetSubtype="0" decel="50000" fill="hold" grpId="1" nodeType="withEffect">
                                  <p:stCondLst>
                                    <p:cond delay="1000"/>
                                  </p:stCondLst>
                                  <p:childTnLst>
                                    <p:animMotion origin="layout" path="M -0.02774 2.96296E-6 L 0.11081 2.96296E-6 " pathEditMode="relative" rAng="0" ptsTypes="AA">
                                      <p:cBhvr>
                                        <p:cTn id="20" dur="750" spd="-100000" fill="hold"/>
                                        <p:tgtEl>
                                          <p:spTgt spid="34"/>
                                        </p:tgtEl>
                                        <p:attrNameLst>
                                          <p:attrName>ppt_x</p:attrName>
                                          <p:attrName>ppt_y</p:attrName>
                                        </p:attrNameLst>
                                      </p:cBhvr>
                                      <p:rCtr x="6927" y="0"/>
                                    </p:animMotion>
                                  </p:childTnLst>
                                </p:cTn>
                              </p:par>
                              <p:par>
                                <p:cTn id="21" presetID="35" presetClass="path" presetSubtype="0" accel="50000" decel="50000" fill="hold" grpId="2" nodeType="withEffect">
                                  <p:stCondLst>
                                    <p:cond delay="1750"/>
                                  </p:stCondLst>
                                  <p:childTnLst>
                                    <p:animMotion origin="layout" path="M -0.028 2.96296E-6 L 2.29167E-6 2.96296E-6 " pathEditMode="relative" rAng="0" ptsTypes="AA">
                                      <p:cBhvr>
                                        <p:cTn id="22" dur="750" fill="hold"/>
                                        <p:tgtEl>
                                          <p:spTgt spid="34"/>
                                        </p:tgtEl>
                                        <p:attrNameLst>
                                          <p:attrName>ppt_x</p:attrName>
                                          <p:attrName>ppt_y</p:attrName>
                                        </p:attrNameLst>
                                      </p:cBhvr>
                                      <p:rCtr x="1393" y="0"/>
                                    </p:animMotion>
                                  </p:childTnLst>
                                </p:cTn>
                              </p:par>
                              <p:par>
                                <p:cTn id="23" presetID="10" presetClass="entr" presetSubtype="0" fill="hold" grpId="0" nodeType="withEffect">
                                  <p:stCondLst>
                                    <p:cond delay="15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63" presetClass="path" presetSubtype="0" decel="50000" fill="hold" grpId="1" nodeType="withEffect">
                                  <p:stCondLst>
                                    <p:cond delay="1500"/>
                                  </p:stCondLst>
                                  <p:childTnLst>
                                    <p:animMotion origin="layout" path="M -0.02774 4.81481E-6 L 0.1108 4.81481E-6 " pathEditMode="relative" rAng="0" ptsTypes="AA">
                                      <p:cBhvr>
                                        <p:cTn id="27" dur="750" spd="-100000" fill="hold"/>
                                        <p:tgtEl>
                                          <p:spTgt spid="32"/>
                                        </p:tgtEl>
                                        <p:attrNameLst>
                                          <p:attrName>ppt_x</p:attrName>
                                          <p:attrName>ppt_y</p:attrName>
                                        </p:attrNameLst>
                                      </p:cBhvr>
                                      <p:rCtr x="6927" y="0"/>
                                    </p:animMotion>
                                  </p:childTnLst>
                                </p:cTn>
                              </p:par>
                              <p:par>
                                <p:cTn id="28" presetID="35" presetClass="path" presetSubtype="0" accel="50000" decel="50000" fill="hold" grpId="2" nodeType="withEffect">
                                  <p:stCondLst>
                                    <p:cond delay="2250"/>
                                  </p:stCondLst>
                                  <p:childTnLst>
                                    <p:animMotion origin="layout" path="M -0.028 4.81481E-6 L 3.75E-6 4.81481E-6 " pathEditMode="relative" rAng="0" ptsTypes="AA">
                                      <p:cBhvr>
                                        <p:cTn id="29" dur="750" fill="hold"/>
                                        <p:tgtEl>
                                          <p:spTgt spid="32"/>
                                        </p:tgtEl>
                                        <p:attrNameLst>
                                          <p:attrName>ppt_x</p:attrName>
                                          <p:attrName>ppt_y</p:attrName>
                                        </p:attrNameLst>
                                      </p:cBhvr>
                                      <p:rCtr x="1393" y="0"/>
                                    </p:animMotion>
                                  </p:childTnLst>
                                </p:cTn>
                              </p:par>
                              <p:par>
                                <p:cTn id="30" presetID="42" presetClass="entr" presetSubtype="0" fill="hold" grpId="0" nodeType="withEffect">
                                  <p:stCondLst>
                                    <p:cond delay="1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750"/>
                                        <p:tgtEl>
                                          <p:spTgt spid="33"/>
                                        </p:tgtEl>
                                      </p:cBhvr>
                                    </p:animEffect>
                                    <p:anim calcmode="lin" valueType="num">
                                      <p:cBhvr>
                                        <p:cTn id="33" dur="750" fill="hold"/>
                                        <p:tgtEl>
                                          <p:spTgt spid="33"/>
                                        </p:tgtEl>
                                        <p:attrNameLst>
                                          <p:attrName>ppt_x</p:attrName>
                                        </p:attrNameLst>
                                      </p:cBhvr>
                                      <p:tavLst>
                                        <p:tav tm="0">
                                          <p:val>
                                            <p:strVal val="#ppt_x"/>
                                          </p:val>
                                        </p:tav>
                                        <p:tav tm="100000">
                                          <p:val>
                                            <p:strVal val="#ppt_x"/>
                                          </p:val>
                                        </p:tav>
                                      </p:tavLst>
                                    </p:anim>
                                    <p:anim calcmode="lin" valueType="num">
                                      <p:cBhvr>
                                        <p:cTn id="34" dur="750" fill="hold"/>
                                        <p:tgtEl>
                                          <p:spTgt spid="3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750"/>
                                        <p:tgtEl>
                                          <p:spTgt spid="35"/>
                                        </p:tgtEl>
                                      </p:cBhvr>
                                    </p:animEffect>
                                    <p:anim calcmode="lin" valueType="num">
                                      <p:cBhvr>
                                        <p:cTn id="38" dur="750" fill="hold"/>
                                        <p:tgtEl>
                                          <p:spTgt spid="35"/>
                                        </p:tgtEl>
                                        <p:attrNameLst>
                                          <p:attrName>ppt_x</p:attrName>
                                        </p:attrNameLst>
                                      </p:cBhvr>
                                      <p:tavLst>
                                        <p:tav tm="0">
                                          <p:val>
                                            <p:strVal val="#ppt_x"/>
                                          </p:val>
                                        </p:tav>
                                        <p:tav tm="100000">
                                          <p:val>
                                            <p:strVal val="#ppt_x"/>
                                          </p:val>
                                        </p:tav>
                                      </p:tavLst>
                                    </p:anim>
                                    <p:anim calcmode="lin" valueType="num">
                                      <p:cBhvr>
                                        <p:cTn id="39" dur="750" fill="hold"/>
                                        <p:tgtEl>
                                          <p:spTgt spid="35"/>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25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63" presetClass="path" presetSubtype="0" decel="50000" fill="hold" grpId="1" nodeType="withEffect">
                                  <p:stCondLst>
                                    <p:cond delay="250"/>
                                  </p:stCondLst>
                                  <p:childTnLst>
                                    <p:animMotion origin="layout" path="M 0.01524 4.81481E-6 L -0.06315 4.81481E-6 " pathEditMode="relative" rAng="0" ptsTypes="AA">
                                      <p:cBhvr>
                                        <p:cTn id="44" dur="750" spd="-100000" fill="hold"/>
                                        <p:tgtEl>
                                          <p:spTgt spid="4"/>
                                        </p:tgtEl>
                                        <p:attrNameLst>
                                          <p:attrName>ppt_x</p:attrName>
                                          <p:attrName>ppt_y</p:attrName>
                                        </p:attrNameLst>
                                      </p:cBhvr>
                                      <p:rCtr x="-3919" y="0"/>
                                    </p:animMotion>
                                  </p:childTnLst>
                                </p:cTn>
                              </p:par>
                              <p:par>
                                <p:cTn id="45" presetID="35" presetClass="path" presetSubtype="0" accel="50000" decel="50000" fill="hold" grpId="2" nodeType="withEffect">
                                  <p:stCondLst>
                                    <p:cond delay="1000"/>
                                  </p:stCondLst>
                                  <p:childTnLst>
                                    <p:animMotion origin="layout" path="M 0.01602 4.81481E-6 L -3.95833E-6 4.81481E-6 " pathEditMode="relative" rAng="0" ptsTypes="AA">
                                      <p:cBhvr>
                                        <p:cTn id="46" dur="750" fill="hold"/>
                                        <p:tgtEl>
                                          <p:spTgt spid="4"/>
                                        </p:tgtEl>
                                        <p:attrNameLst>
                                          <p:attrName>ppt_x</p:attrName>
                                          <p:attrName>ppt_y</p:attrName>
                                        </p:attrNameLst>
                                      </p:cBhvr>
                                      <p:rCtr x="-807" y="0"/>
                                    </p:animMotion>
                                  </p:childTnLst>
                                </p:cTn>
                              </p:par>
                              <p:par>
                                <p:cTn id="47" presetID="31" presetClass="entr" presetSubtype="0" fill="hold" grpId="0" nodeType="withEffect">
                                  <p:stCondLst>
                                    <p:cond delay="750"/>
                                  </p:stCondLst>
                                  <p:childTnLst>
                                    <p:set>
                                      <p:cBhvr>
                                        <p:cTn id="48" dur="1" fill="hold">
                                          <p:stCondLst>
                                            <p:cond delay="0"/>
                                          </p:stCondLst>
                                        </p:cTn>
                                        <p:tgtEl>
                                          <p:spTgt spid="36"/>
                                        </p:tgtEl>
                                        <p:attrNameLst>
                                          <p:attrName>style.visibility</p:attrName>
                                        </p:attrNameLst>
                                      </p:cBhvr>
                                      <p:to>
                                        <p:strVal val="visible"/>
                                      </p:to>
                                    </p:set>
                                    <p:anim calcmode="lin" valueType="num">
                                      <p:cBhvr>
                                        <p:cTn id="49" dur="1000" fill="hold"/>
                                        <p:tgtEl>
                                          <p:spTgt spid="36"/>
                                        </p:tgtEl>
                                        <p:attrNameLst>
                                          <p:attrName>ppt_w</p:attrName>
                                        </p:attrNameLst>
                                      </p:cBhvr>
                                      <p:tavLst>
                                        <p:tav tm="0">
                                          <p:val>
                                            <p:fltVal val="0"/>
                                          </p:val>
                                        </p:tav>
                                        <p:tav tm="100000">
                                          <p:val>
                                            <p:strVal val="#ppt_w"/>
                                          </p:val>
                                        </p:tav>
                                      </p:tavLst>
                                    </p:anim>
                                    <p:anim calcmode="lin" valueType="num">
                                      <p:cBhvr>
                                        <p:cTn id="50" dur="1000" fill="hold"/>
                                        <p:tgtEl>
                                          <p:spTgt spid="36"/>
                                        </p:tgtEl>
                                        <p:attrNameLst>
                                          <p:attrName>ppt_h</p:attrName>
                                        </p:attrNameLst>
                                      </p:cBhvr>
                                      <p:tavLst>
                                        <p:tav tm="0">
                                          <p:val>
                                            <p:fltVal val="0"/>
                                          </p:val>
                                        </p:tav>
                                        <p:tav tm="100000">
                                          <p:val>
                                            <p:strVal val="#ppt_h"/>
                                          </p:val>
                                        </p:tav>
                                      </p:tavLst>
                                    </p:anim>
                                    <p:anim calcmode="lin" valueType="num">
                                      <p:cBhvr>
                                        <p:cTn id="51" dur="1000" fill="hold"/>
                                        <p:tgtEl>
                                          <p:spTgt spid="36"/>
                                        </p:tgtEl>
                                        <p:attrNameLst>
                                          <p:attrName>style.rotation</p:attrName>
                                        </p:attrNameLst>
                                      </p:cBhvr>
                                      <p:tavLst>
                                        <p:tav tm="0">
                                          <p:val>
                                            <p:fltVal val="90"/>
                                          </p:val>
                                        </p:tav>
                                        <p:tav tm="100000">
                                          <p:val>
                                            <p:fltVal val="0"/>
                                          </p:val>
                                        </p:tav>
                                      </p:tavLst>
                                    </p:anim>
                                    <p:animEffect transition="in" filter="fade">
                                      <p:cBhvr>
                                        <p:cTn id="52" dur="1000"/>
                                        <p:tgtEl>
                                          <p:spTgt spid="36"/>
                                        </p:tgtEl>
                                      </p:cBhvr>
                                    </p:animEffect>
                                  </p:childTnLst>
                                </p:cTn>
                              </p:par>
                              <p:par>
                                <p:cTn id="53" presetID="10" presetClass="entr" presetSubtype="0" fill="hold" nodeType="withEffect">
                                  <p:stCondLst>
                                    <p:cond delay="1000"/>
                                  </p:stCondLst>
                                  <p:childTnLst>
                                    <p:set>
                                      <p:cBhvr>
                                        <p:cTn id="54" dur="1" fill="hold">
                                          <p:stCondLst>
                                            <p:cond delay="0"/>
                                          </p:stCondLst>
                                        </p:cTn>
                                        <p:tgtEl>
                                          <p:spTgt spid="14">
                                            <p:txEl>
                                              <p:pRg st="0" end="0"/>
                                            </p:txEl>
                                          </p:spTgt>
                                        </p:tgtEl>
                                        <p:attrNameLst>
                                          <p:attrName>style.visibility</p:attrName>
                                        </p:attrNameLst>
                                      </p:cBhvr>
                                      <p:to>
                                        <p:strVal val="visible"/>
                                      </p:to>
                                    </p:set>
                                    <p:animEffect transition="in" filter="fade">
                                      <p:cBhvr>
                                        <p:cTn id="55" dur="500"/>
                                        <p:tgtEl>
                                          <p:spTgt spid="14">
                                            <p:txEl>
                                              <p:pRg st="0" end="0"/>
                                            </p:txEl>
                                          </p:spTgt>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5"/>
                                        </p:tgtEl>
                                        <p:attrNameLst>
                                          <p:attrName>style.visibility</p:attrName>
                                        </p:attrNameLst>
                                      </p:cBhvr>
                                      <p:to>
                                        <p:strVal val="visible"/>
                                      </p:to>
                                    </p:set>
                                    <p:anim calcmode="lin" valueType="num">
                                      <p:cBhvr>
                                        <p:cTn id="58" dur="500" fill="hold"/>
                                        <p:tgtEl>
                                          <p:spTgt spid="5"/>
                                        </p:tgtEl>
                                        <p:attrNameLst>
                                          <p:attrName>ppt_w</p:attrName>
                                        </p:attrNameLst>
                                      </p:cBhvr>
                                      <p:tavLst>
                                        <p:tav tm="0">
                                          <p:val>
                                            <p:fltVal val="0"/>
                                          </p:val>
                                        </p:tav>
                                        <p:tav tm="100000">
                                          <p:val>
                                            <p:strVal val="#ppt_w"/>
                                          </p:val>
                                        </p:tav>
                                      </p:tavLst>
                                    </p:anim>
                                    <p:anim calcmode="lin" valueType="num">
                                      <p:cBhvr>
                                        <p:cTn id="59" dur="500" fill="hold"/>
                                        <p:tgtEl>
                                          <p:spTgt spid="5"/>
                                        </p:tgtEl>
                                        <p:attrNameLst>
                                          <p:attrName>ppt_h</p:attrName>
                                        </p:attrNameLst>
                                      </p:cBhvr>
                                      <p:tavLst>
                                        <p:tav tm="0">
                                          <p:val>
                                            <p:fltVal val="0"/>
                                          </p:val>
                                        </p:tav>
                                        <p:tav tm="100000">
                                          <p:val>
                                            <p:strVal val="#ppt_h"/>
                                          </p:val>
                                        </p:tav>
                                      </p:tavLst>
                                    </p:anim>
                                    <p:animEffect transition="in" filter="fade">
                                      <p:cBhvr>
                                        <p:cTn id="60" dur="500"/>
                                        <p:tgtEl>
                                          <p:spTgt spid="5"/>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fltVal val="0"/>
                                          </p:val>
                                        </p:tav>
                                        <p:tav tm="100000">
                                          <p:val>
                                            <p:strVal val="#ppt_w"/>
                                          </p:val>
                                        </p:tav>
                                      </p:tavLst>
                                    </p:anim>
                                    <p:anim calcmode="lin" valueType="num">
                                      <p:cBhvr>
                                        <p:cTn id="64" dur="500" fill="hold"/>
                                        <p:tgtEl>
                                          <p:spTgt spid="7"/>
                                        </p:tgtEl>
                                        <p:attrNameLst>
                                          <p:attrName>ppt_h</p:attrName>
                                        </p:attrNameLst>
                                      </p:cBhvr>
                                      <p:tavLst>
                                        <p:tav tm="0">
                                          <p:val>
                                            <p:fltVal val="0"/>
                                          </p:val>
                                        </p:tav>
                                        <p:tav tm="100000">
                                          <p:val>
                                            <p:strVal val="#ppt_h"/>
                                          </p:val>
                                        </p:tav>
                                      </p:tavLst>
                                    </p:anim>
                                    <p:animEffect transition="in" filter="fade">
                                      <p:cBhvr>
                                        <p:cTn id="65" dur="500"/>
                                        <p:tgtEl>
                                          <p:spTgt spid="7"/>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6"/>
                                        </p:tgtEl>
                                        <p:attrNameLst>
                                          <p:attrName>style.visibility</p:attrName>
                                        </p:attrNameLst>
                                      </p:cBhvr>
                                      <p:to>
                                        <p:strVal val="visible"/>
                                      </p:to>
                                    </p:set>
                                    <p:anim calcmode="lin" valueType="num">
                                      <p:cBhvr>
                                        <p:cTn id="68" dur="500" fill="hold"/>
                                        <p:tgtEl>
                                          <p:spTgt spid="6"/>
                                        </p:tgtEl>
                                        <p:attrNameLst>
                                          <p:attrName>ppt_w</p:attrName>
                                        </p:attrNameLst>
                                      </p:cBhvr>
                                      <p:tavLst>
                                        <p:tav tm="0">
                                          <p:val>
                                            <p:fltVal val="0"/>
                                          </p:val>
                                        </p:tav>
                                        <p:tav tm="100000">
                                          <p:val>
                                            <p:strVal val="#ppt_w"/>
                                          </p:val>
                                        </p:tav>
                                      </p:tavLst>
                                    </p:anim>
                                    <p:anim calcmode="lin" valueType="num">
                                      <p:cBhvr>
                                        <p:cTn id="69" dur="500" fill="hold"/>
                                        <p:tgtEl>
                                          <p:spTgt spid="6"/>
                                        </p:tgtEl>
                                        <p:attrNameLst>
                                          <p:attrName>ppt_h</p:attrName>
                                        </p:attrNameLst>
                                      </p:cBhvr>
                                      <p:tavLst>
                                        <p:tav tm="0">
                                          <p:val>
                                            <p:fltVal val="0"/>
                                          </p:val>
                                        </p:tav>
                                        <p:tav tm="100000">
                                          <p:val>
                                            <p:strVal val="#ppt_h"/>
                                          </p:val>
                                        </p:tav>
                                      </p:tavLst>
                                    </p:anim>
                                    <p:animEffect transition="in" filter="fade">
                                      <p:cBhvr>
                                        <p:cTn id="70" dur="500"/>
                                        <p:tgtEl>
                                          <p:spTgt spid="6"/>
                                        </p:tgtEl>
                                      </p:cBhvr>
                                    </p:animEffect>
                                  </p:childTnLst>
                                </p:cTn>
                              </p:par>
                              <p:par>
                                <p:cTn id="71" presetID="53" presetClass="entr" presetSubtype="16" fill="hold" grpId="0" nodeType="withEffect">
                                  <p:stCondLst>
                                    <p:cond delay="500"/>
                                  </p:stCondLst>
                                  <p:childTnLst>
                                    <p:set>
                                      <p:cBhvr>
                                        <p:cTn id="72" dur="1" fill="hold">
                                          <p:stCondLst>
                                            <p:cond delay="0"/>
                                          </p:stCondLst>
                                        </p:cTn>
                                        <p:tgtEl>
                                          <p:spTgt spid="8"/>
                                        </p:tgtEl>
                                        <p:attrNameLst>
                                          <p:attrName>style.visibility</p:attrName>
                                        </p:attrNameLst>
                                      </p:cBhvr>
                                      <p:to>
                                        <p:strVal val="visible"/>
                                      </p:to>
                                    </p:set>
                                    <p:anim calcmode="lin" valueType="num">
                                      <p:cBhvr>
                                        <p:cTn id="73" dur="500" fill="hold"/>
                                        <p:tgtEl>
                                          <p:spTgt spid="8"/>
                                        </p:tgtEl>
                                        <p:attrNameLst>
                                          <p:attrName>ppt_w</p:attrName>
                                        </p:attrNameLst>
                                      </p:cBhvr>
                                      <p:tavLst>
                                        <p:tav tm="0">
                                          <p:val>
                                            <p:fltVal val="0"/>
                                          </p:val>
                                        </p:tav>
                                        <p:tav tm="100000">
                                          <p:val>
                                            <p:strVal val="#ppt_w"/>
                                          </p:val>
                                        </p:tav>
                                      </p:tavLst>
                                    </p:anim>
                                    <p:anim calcmode="lin" valueType="num">
                                      <p:cBhvr>
                                        <p:cTn id="74" dur="500" fill="hold"/>
                                        <p:tgtEl>
                                          <p:spTgt spid="8"/>
                                        </p:tgtEl>
                                        <p:attrNameLst>
                                          <p:attrName>ppt_h</p:attrName>
                                        </p:attrNameLst>
                                      </p:cBhvr>
                                      <p:tavLst>
                                        <p:tav tm="0">
                                          <p:val>
                                            <p:fltVal val="0"/>
                                          </p:val>
                                        </p:tav>
                                        <p:tav tm="100000">
                                          <p:val>
                                            <p:strVal val="#ppt_h"/>
                                          </p:val>
                                        </p:tav>
                                      </p:tavLst>
                                    </p:anim>
                                    <p:animEffect transition="in" filter="fade">
                                      <p:cBhvr>
                                        <p:cTn id="75" dur="500"/>
                                        <p:tgtEl>
                                          <p:spTgt spid="8"/>
                                        </p:tgtEl>
                                      </p:cBhvr>
                                    </p:animEffect>
                                  </p:childTnLst>
                                </p:cTn>
                              </p:par>
                              <p:par>
                                <p:cTn id="76" presetID="53" presetClass="entr" presetSubtype="16" fill="hold" grpId="0" nodeType="withEffect">
                                  <p:stCondLst>
                                    <p:cond delay="500"/>
                                  </p:stCondLst>
                                  <p:childTnLst>
                                    <p:set>
                                      <p:cBhvr>
                                        <p:cTn id="77" dur="1" fill="hold">
                                          <p:stCondLst>
                                            <p:cond delay="0"/>
                                          </p:stCondLst>
                                        </p:cTn>
                                        <p:tgtEl>
                                          <p:spTgt spid="10"/>
                                        </p:tgtEl>
                                        <p:attrNameLst>
                                          <p:attrName>style.visibility</p:attrName>
                                        </p:attrNameLst>
                                      </p:cBhvr>
                                      <p:to>
                                        <p:strVal val="visible"/>
                                      </p:to>
                                    </p:set>
                                    <p:anim calcmode="lin" valueType="num">
                                      <p:cBhvr>
                                        <p:cTn id="78" dur="500" fill="hold"/>
                                        <p:tgtEl>
                                          <p:spTgt spid="10"/>
                                        </p:tgtEl>
                                        <p:attrNameLst>
                                          <p:attrName>ppt_w</p:attrName>
                                        </p:attrNameLst>
                                      </p:cBhvr>
                                      <p:tavLst>
                                        <p:tav tm="0">
                                          <p:val>
                                            <p:fltVal val="0"/>
                                          </p:val>
                                        </p:tav>
                                        <p:tav tm="100000">
                                          <p:val>
                                            <p:strVal val="#ppt_w"/>
                                          </p:val>
                                        </p:tav>
                                      </p:tavLst>
                                    </p:anim>
                                    <p:anim calcmode="lin" valueType="num">
                                      <p:cBhvr>
                                        <p:cTn id="79" dur="500" fill="hold"/>
                                        <p:tgtEl>
                                          <p:spTgt spid="10"/>
                                        </p:tgtEl>
                                        <p:attrNameLst>
                                          <p:attrName>ppt_h</p:attrName>
                                        </p:attrNameLst>
                                      </p:cBhvr>
                                      <p:tavLst>
                                        <p:tav tm="0">
                                          <p:val>
                                            <p:fltVal val="0"/>
                                          </p:val>
                                        </p:tav>
                                        <p:tav tm="100000">
                                          <p:val>
                                            <p:strVal val="#ppt_h"/>
                                          </p:val>
                                        </p:tav>
                                      </p:tavLst>
                                    </p:anim>
                                    <p:animEffect transition="in" filter="fade">
                                      <p:cBhvr>
                                        <p:cTn id="80" dur="500"/>
                                        <p:tgtEl>
                                          <p:spTgt spid="10"/>
                                        </p:tgtEl>
                                      </p:cBhvr>
                                    </p:animEffect>
                                  </p:childTnLst>
                                </p:cTn>
                              </p:par>
                              <p:par>
                                <p:cTn id="81" presetID="53" presetClass="entr" presetSubtype="16" fill="hold" grpId="0" nodeType="withEffect">
                                  <p:stCondLst>
                                    <p:cond delay="500"/>
                                  </p:stCondLst>
                                  <p:childTnLst>
                                    <p:set>
                                      <p:cBhvr>
                                        <p:cTn id="82" dur="1" fill="hold">
                                          <p:stCondLst>
                                            <p:cond delay="0"/>
                                          </p:stCondLst>
                                        </p:cTn>
                                        <p:tgtEl>
                                          <p:spTgt spid="9"/>
                                        </p:tgtEl>
                                        <p:attrNameLst>
                                          <p:attrName>style.visibility</p:attrName>
                                        </p:attrNameLst>
                                      </p:cBhvr>
                                      <p:to>
                                        <p:strVal val="visible"/>
                                      </p:to>
                                    </p:set>
                                    <p:anim calcmode="lin" valueType="num">
                                      <p:cBhvr>
                                        <p:cTn id="83" dur="500" fill="hold"/>
                                        <p:tgtEl>
                                          <p:spTgt spid="9"/>
                                        </p:tgtEl>
                                        <p:attrNameLst>
                                          <p:attrName>ppt_w</p:attrName>
                                        </p:attrNameLst>
                                      </p:cBhvr>
                                      <p:tavLst>
                                        <p:tav tm="0">
                                          <p:val>
                                            <p:fltVal val="0"/>
                                          </p:val>
                                        </p:tav>
                                        <p:tav tm="100000">
                                          <p:val>
                                            <p:strVal val="#ppt_w"/>
                                          </p:val>
                                        </p:tav>
                                      </p:tavLst>
                                    </p:anim>
                                    <p:anim calcmode="lin" valueType="num">
                                      <p:cBhvr>
                                        <p:cTn id="84" dur="500" fill="hold"/>
                                        <p:tgtEl>
                                          <p:spTgt spid="9"/>
                                        </p:tgtEl>
                                        <p:attrNameLst>
                                          <p:attrName>ppt_h</p:attrName>
                                        </p:attrNameLst>
                                      </p:cBhvr>
                                      <p:tavLst>
                                        <p:tav tm="0">
                                          <p:val>
                                            <p:fltVal val="0"/>
                                          </p:val>
                                        </p:tav>
                                        <p:tav tm="100000">
                                          <p:val>
                                            <p:strVal val="#ppt_h"/>
                                          </p:val>
                                        </p:tav>
                                      </p:tavLst>
                                    </p:anim>
                                    <p:animEffect transition="in" filter="fade">
                                      <p:cBhvr>
                                        <p:cTn id="85" dur="500"/>
                                        <p:tgtEl>
                                          <p:spTgt spid="9"/>
                                        </p:tgtEl>
                                      </p:cBhvr>
                                    </p:animEffect>
                                  </p:childTnLst>
                                </p:cTn>
                              </p:par>
                              <p:par>
                                <p:cTn id="86" presetID="10" presetClass="entr" presetSubtype="0" fill="hold" grpId="0" nodeType="withEffect">
                                  <p:stCondLst>
                                    <p:cond delay="750"/>
                                  </p:stCondLst>
                                  <p:childTnLst>
                                    <p:set>
                                      <p:cBhvr>
                                        <p:cTn id="87" dur="1" fill="hold">
                                          <p:stCondLst>
                                            <p:cond delay="0"/>
                                          </p:stCondLst>
                                        </p:cTn>
                                        <p:tgtEl>
                                          <p:spTgt spid="3"/>
                                        </p:tgtEl>
                                        <p:attrNameLst>
                                          <p:attrName>style.visibility</p:attrName>
                                        </p:attrNameLst>
                                      </p:cBhvr>
                                      <p:to>
                                        <p:strVal val="visible"/>
                                      </p:to>
                                    </p:set>
                                    <p:animEffect transition="in" filter="fade">
                                      <p:cBhvr>
                                        <p:cTn id="88" dur="500"/>
                                        <p:tgtEl>
                                          <p:spTgt spid="3"/>
                                        </p:tgtEl>
                                      </p:cBhvr>
                                    </p:animEffect>
                                  </p:childTnLst>
                                </p:cTn>
                              </p:par>
                              <p:par>
                                <p:cTn id="89" presetID="22" presetClass="entr" presetSubtype="4" fill="hold" grpId="0" nodeType="withEffect">
                                  <p:stCondLst>
                                    <p:cond delay="500"/>
                                  </p:stCondLst>
                                  <p:childTnLst>
                                    <p:set>
                                      <p:cBhvr>
                                        <p:cTn id="90" dur="1" fill="hold">
                                          <p:stCondLst>
                                            <p:cond delay="0"/>
                                          </p:stCondLst>
                                        </p:cTn>
                                        <p:tgtEl>
                                          <p:spTgt spid="19"/>
                                        </p:tgtEl>
                                        <p:attrNameLst>
                                          <p:attrName>style.visibility</p:attrName>
                                        </p:attrNameLst>
                                      </p:cBhvr>
                                      <p:to>
                                        <p:strVal val="visible"/>
                                      </p:to>
                                    </p:set>
                                    <p:animEffect transition="in" filter="wipe(down)">
                                      <p:cBhvr>
                                        <p:cTn id="91" dur="1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animBg="1"/>
      <p:bldP spid="4" grpId="0" animBg="1"/>
      <p:bldP spid="4" grpId="1" animBg="1"/>
      <p:bldP spid="4" grpId="2" animBg="1"/>
      <p:bldP spid="5" grpId="0" animBg="1"/>
      <p:bldP spid="6" grpId="0" animBg="1"/>
      <p:bldP spid="7" grpId="0" animBg="1"/>
      <p:bldP spid="8" grpId="0" animBg="1"/>
      <p:bldP spid="9" grpId="0" animBg="1"/>
      <p:bldP spid="10" grpId="0" animBg="1"/>
      <p:bldP spid="16" grpId="0"/>
      <p:bldP spid="16" grpId="1"/>
      <p:bldP spid="32" grpId="0"/>
      <p:bldP spid="32" grpId="1"/>
      <p:bldP spid="32" grpId="2"/>
      <p:bldP spid="33" grpId="0"/>
      <p:bldP spid="34" grpId="0"/>
      <p:bldP spid="34" grpId="1"/>
      <p:bldP spid="34" grpId="2"/>
      <p:bldP spid="35" grpId="0"/>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5188" y="3198167"/>
            <a:ext cx="274434"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t>.</a:t>
            </a:r>
            <a:endParaRPr lang="zh-CN" altLang="en-US" dirty="0"/>
          </a:p>
        </p:txBody>
      </p:sp>
      <p:sp>
        <p:nvSpPr>
          <p:cNvPr id="4" name="文本框 3"/>
          <p:cNvSpPr txBox="1"/>
          <p:nvPr/>
        </p:nvSpPr>
        <p:spPr>
          <a:xfrm>
            <a:off x="3791860" y="3198167"/>
            <a:ext cx="274434"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t>.</a:t>
            </a:r>
            <a:endParaRPr lang="zh-CN" altLang="en-US" dirty="0"/>
          </a:p>
        </p:txBody>
      </p:sp>
      <p:sp>
        <p:nvSpPr>
          <p:cNvPr id="5" name="文本框 4"/>
          <p:cNvSpPr txBox="1"/>
          <p:nvPr/>
        </p:nvSpPr>
        <p:spPr>
          <a:xfrm>
            <a:off x="3870443" y="3198167"/>
            <a:ext cx="274434"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t>.</a:t>
            </a:r>
            <a:endParaRPr lang="zh-CN" altLang="en-US" dirty="0"/>
          </a:p>
        </p:txBody>
      </p:sp>
      <p:sp>
        <p:nvSpPr>
          <p:cNvPr id="6" name="椭圆 5"/>
          <p:cNvSpPr/>
          <p:nvPr/>
        </p:nvSpPr>
        <p:spPr>
          <a:xfrm>
            <a:off x="-153162" y="2188750"/>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84226" y="25148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5326" y="26514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321" y="182203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19871" y="207920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81051" y="297526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08051" y="26672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38201" y="286413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53162" y="2188750"/>
            <a:ext cx="72000" cy="72000"/>
          </a:xfrm>
          <a:prstGeom prst="ellipse">
            <a:avLst/>
          </a:prstGeom>
          <a:solidFill>
            <a:schemeClr val="tx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46151" y="3133444"/>
            <a:ext cx="72000" cy="72000"/>
          </a:xfrm>
          <a:prstGeom prst="ellipse">
            <a:avLst/>
          </a:prstGeom>
          <a:solidFill>
            <a:schemeClr val="tx1"/>
          </a:solidFill>
          <a:ln>
            <a:noFill/>
          </a:ln>
          <a:effectLst>
            <a:glow rad="254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00101" y="18132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81759" y="1880625"/>
            <a:ext cx="144000" cy="144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30996" y="2653881"/>
            <a:ext cx="126000" cy="126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31045" y="3189574"/>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74689" y="2507742"/>
            <a:ext cx="43200" cy="43200"/>
          </a:xfrm>
          <a:prstGeom prst="ellipse">
            <a:avLst/>
          </a:prstGeom>
          <a:solidFill>
            <a:schemeClr val="tx1"/>
          </a:solidFill>
          <a:ln>
            <a:noFill/>
          </a:ln>
          <a:effectLst>
            <a:glow rad="127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85813" y="2999868"/>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076325" y="2310130"/>
            <a:ext cx="72000" cy="72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066499" y="1762190"/>
            <a:ext cx="50400" cy="504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0164016" y="2397968"/>
            <a:ext cx="108000" cy="108000"/>
          </a:xfrm>
          <a:prstGeom prst="ellipse">
            <a:avLst/>
          </a:prstGeom>
          <a:solidFill>
            <a:schemeClr val="tx1">
              <a:lumMod val="85000"/>
              <a:lumOff val="1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65637" y="2073923"/>
            <a:ext cx="180000" cy="180000"/>
          </a:xfrm>
          <a:prstGeom prst="ellipse">
            <a:avLst/>
          </a:prstGeom>
          <a:solidFill>
            <a:schemeClr val="tx1">
              <a:lumMod val="85000"/>
              <a:lumOff val="15000"/>
              <a:alpha val="9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9986735" y="2164703"/>
            <a:ext cx="144000" cy="144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0145355" y="3013789"/>
            <a:ext cx="108000" cy="108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10061380" y="4124131"/>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1349005" y="4534678"/>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839865" y="1266190"/>
            <a:ext cx="162000" cy="162000"/>
          </a:xfrm>
          <a:prstGeom prst="ellipse">
            <a:avLst/>
          </a:prstGeom>
          <a:solidFill>
            <a:schemeClr val="tx1">
              <a:lumMod val="85000"/>
              <a:lumOff val="15000"/>
              <a:alpha val="79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864368" y="1072087"/>
            <a:ext cx="180000" cy="180000"/>
          </a:xfrm>
          <a:prstGeom prst="ellipse">
            <a:avLst/>
          </a:prstGeom>
          <a:solidFill>
            <a:schemeClr val="tx1">
              <a:lumMod val="85000"/>
              <a:lumOff val="15000"/>
              <a:alpha val="27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619633" y="930340"/>
            <a:ext cx="144000" cy="144000"/>
          </a:xfrm>
          <a:prstGeom prst="ellipse">
            <a:avLst/>
          </a:prstGeom>
          <a:solidFill>
            <a:schemeClr val="tx1">
              <a:lumMod val="85000"/>
              <a:lumOff val="15000"/>
              <a:alpha val="28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637462" y="3804870"/>
            <a:ext cx="126000" cy="126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4695335" y="3152040"/>
            <a:ext cx="216000" cy="216000"/>
          </a:xfrm>
          <a:prstGeom prst="ellipse">
            <a:avLst/>
          </a:prstGeom>
          <a:solidFill>
            <a:schemeClr val="tx1">
              <a:lumMod val="85000"/>
              <a:lumOff val="15000"/>
              <a:alpha val="5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63248" y="643399"/>
            <a:ext cx="144000" cy="144000"/>
          </a:xfrm>
          <a:prstGeom prst="ellipse">
            <a:avLst/>
          </a:prstGeom>
          <a:solidFill>
            <a:schemeClr val="tx1">
              <a:lumMod val="85000"/>
              <a:lumOff val="15000"/>
              <a:alpha val="4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266173" y="501781"/>
            <a:ext cx="108000" cy="108000"/>
          </a:xfrm>
          <a:prstGeom prst="ellipse">
            <a:avLst/>
          </a:prstGeom>
          <a:solidFill>
            <a:schemeClr val="tx1">
              <a:lumMod val="85000"/>
              <a:lumOff val="15000"/>
              <a:alpha val="66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438719" y="4283841"/>
            <a:ext cx="108000" cy="108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0229694" y="2044130"/>
            <a:ext cx="43200" cy="432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2210253" y="2998561"/>
            <a:ext cx="730250" cy="73025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221083" y="4851400"/>
            <a:ext cx="2006600" cy="2006600"/>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083675" y="224064"/>
            <a:ext cx="939800" cy="93980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10167906" y="4233636"/>
            <a:ext cx="939800" cy="939800"/>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1186958" y="2041641"/>
            <a:ext cx="1107440" cy="1107440"/>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2907466" y="2637414"/>
            <a:ext cx="6377067" cy="1569660"/>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sz="9600" dirty="0"/>
              <a:t>Thank You</a:t>
            </a:r>
            <a:endParaRPr lang="zh-CN" altLang="en-US" sz="9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0" presetClass="path" presetSubtype="0" accel="50000" fill="hold" grpId="1" nodeType="withEffect">
                                  <p:stCondLst>
                                    <p:cond delay="2000"/>
                                  </p:stCondLst>
                                  <p:childTnLst>
                                    <p:animMotion origin="layout" path="M 4.16667E-6 -0.00046 C 0.11901 -0.01157 0.19635 -0.03495 0.2651 -0.07917 C 0.33359 -0.12338 0.36015 -0.15532 0.41106 -0.1669 C 0.46198 -0.1787 0.5138 -0.14005 0.56796 -0.12523 C 0.62239 -0.11065 0.71106 -0.13472 0.74218 -0.1544 " pathEditMode="relative" rAng="0" ptsTypes="AAAAA">
                                      <p:cBhvr>
                                        <p:cTn id="15" dur="2000" fill="hold"/>
                                        <p:tgtEl>
                                          <p:spTgt spid="5"/>
                                        </p:tgtEl>
                                        <p:attrNameLst>
                                          <p:attrName>ppt_x</p:attrName>
                                          <p:attrName>ppt_y</p:attrName>
                                        </p:attrNameLst>
                                      </p:cBhvr>
                                      <p:rCtr x="37109" y="-8426"/>
                                    </p:animMotion>
                                  </p:childTnLst>
                                </p:cTn>
                              </p:par>
                              <p:par>
                                <p:cTn id="16" presetID="0" presetClass="path" presetSubtype="0" accel="50000" fill="hold" grpId="0" nodeType="withEffect">
                                  <p:stCondLst>
                                    <p:cond delay="1500"/>
                                  </p:stCondLst>
                                  <p:childTnLst>
                                    <p:animMotion origin="layout" path="M -2.91667E-6 -2.22222E-6 C 0.18282 0.00255 0.1961 0.29954 0.29584 0.29074 C 0.39545 0.28195 0.51576 0.0831 0.60339 0.06459 C 0.69089 0.04584 0.75847 0.17408 0.82097 0.17824 C 0.8836 0.18264 0.93672 0.10533 0.97917 0.09005 C 1.02201 0.07408 1.05065 0.09028 1.07982 0.10579 " pathEditMode="relative" rAng="0" ptsTypes="AAAAAA">
                                      <p:cBhvr>
                                        <p:cTn id="17" dur="2000" fill="hold"/>
                                        <p:tgtEl>
                                          <p:spTgt spid="6"/>
                                        </p:tgtEl>
                                        <p:attrNameLst>
                                          <p:attrName>ppt_x</p:attrName>
                                          <p:attrName>ppt_y</p:attrName>
                                        </p:attrNameLst>
                                      </p:cBhvr>
                                      <p:rCtr x="53984" y="14537"/>
                                    </p:animMotion>
                                  </p:childTnLst>
                                </p:cTn>
                              </p:par>
                              <p:par>
                                <p:cTn id="18" presetID="0" presetClass="path" presetSubtype="0" accel="50000" fill="hold" grpId="0" nodeType="withEffect">
                                  <p:stCondLst>
                                    <p:cond delay="1750"/>
                                  </p:stCondLst>
                                  <p:childTnLst>
                                    <p:animMotion origin="layout" path="M 4.375E-6 4.07407E-6 C 0.08945 -0.02292 0.21015 -0.075 0.30989 -0.05232 C 0.40911 -0.02963 0.50976 0.12083 0.59648 0.13541 C 0.68307 0.15 0.76419 0.03703 0.82955 0.03541 C 0.89505 0.03356 0.94713 0.14051 0.98971 0.12523 C 1.03216 0.10926 1.0513 0.09884 1.08059 0.08634 " pathEditMode="relative" rAng="0" ptsTypes="AAAAAA">
                                      <p:cBhvr>
                                        <p:cTn id="19" dur="1850" fill="hold"/>
                                        <p:tgtEl>
                                          <p:spTgt spid="7"/>
                                        </p:tgtEl>
                                        <p:attrNameLst>
                                          <p:attrName>ppt_x</p:attrName>
                                          <p:attrName>ppt_y</p:attrName>
                                        </p:attrNameLst>
                                      </p:cBhvr>
                                      <p:rCtr x="54023" y="3912"/>
                                    </p:animMotion>
                                  </p:childTnLst>
                                </p:cTn>
                              </p:par>
                              <p:par>
                                <p:cTn id="20" presetID="0" presetClass="path" presetSubtype="0" accel="50000" fill="hold" grpId="0" nodeType="withEffect">
                                  <p:stCondLst>
                                    <p:cond delay="1750"/>
                                  </p:stCondLst>
                                  <p:childTnLst>
                                    <p:animMotion origin="layout" path="M 2.70833E-6 -0.00092 C 0.11536 0.02361 0.19036 -0.15717 0.28515 -0.15046 C 0.37903 -0.14352 0.4789 0.01875 0.56562 0.04051 C 0.65208 0.06204 0.73489 -0.0243 0.80416 -0.02106 C 0.87343 -0.01759 0.93867 0.07616 0.98125 0.06088 C 1.0237 0.04491 1.05495 0.02662 1.07903 -0.00185 " pathEditMode="relative" rAng="0" ptsTypes="AAAAAA">
                                      <p:cBhvr>
                                        <p:cTn id="21" dur="2200" fill="hold"/>
                                        <p:tgtEl>
                                          <p:spTgt spid="8"/>
                                        </p:tgtEl>
                                        <p:attrNameLst>
                                          <p:attrName>ppt_x</p:attrName>
                                          <p:attrName>ppt_y</p:attrName>
                                        </p:attrNameLst>
                                      </p:cBhvr>
                                      <p:rCtr x="53945" y="-4329"/>
                                    </p:animMotion>
                                  </p:childTnLst>
                                </p:cTn>
                              </p:par>
                              <p:par>
                                <p:cTn id="22" presetID="0" presetClass="path" presetSubtype="0" accel="50000" fill="hold" grpId="0" nodeType="withEffect">
                                  <p:stCondLst>
                                    <p:cond delay="1500"/>
                                  </p:stCondLst>
                                  <p:childTnLst>
                                    <p:animMotion origin="layout" path="M 4.58333E-6 0 C 0.21419 0.01574 0.20625 0.15463 0.29622 0.16481 C 0.38606 0.175 0.4496 0.06065 0.53893 0.06065 C 0.62786 0.06088 0.7539 0.15556 0.83046 0.16528 C 0.90716 0.17477 0.95872 0.11944 0.99882 0.11806 C 1.03867 0.1169 1.08085 0.11435 1.10872 0.13403 " pathEditMode="relative" rAng="0" ptsTypes="AAAAAA">
                                      <p:cBhvr>
                                        <p:cTn id="23" dur="2100" fill="hold"/>
                                        <p:tgtEl>
                                          <p:spTgt spid="9"/>
                                        </p:tgtEl>
                                        <p:attrNameLst>
                                          <p:attrName>ppt_x</p:attrName>
                                          <p:attrName>ppt_y</p:attrName>
                                        </p:attrNameLst>
                                      </p:cBhvr>
                                      <p:rCtr x="55430" y="8310"/>
                                    </p:animMotion>
                                  </p:childTnLst>
                                </p:cTn>
                              </p:par>
                              <p:par>
                                <p:cTn id="24" presetID="0" presetClass="path" presetSubtype="0" accel="50000" fill="hold" grpId="0" nodeType="withEffect">
                                  <p:stCondLst>
                                    <p:cond delay="1600"/>
                                  </p:stCondLst>
                                  <p:childTnLst>
                                    <p:animMotion origin="layout" path="M 2.08333E-6 0 C 0.20586 0.08495 0.26133 0.28264 0.34857 0.28287 C 0.43568 0.28287 0.51575 0.21551 0.55612 0.17731 C 0.59648 0.13889 0.64648 0.08519 0.70755 0.08611 C 0.76823 0.08704 0.88099 0.18449 0.92122 0.18287 C 0.96081 0.18171 1.07357 0.17824 1.10872 0.13102 " pathEditMode="relative" rAng="0" ptsTypes="AAAAAA">
                                      <p:cBhvr>
                                        <p:cTn id="25" dur="1900" fill="hold"/>
                                        <p:tgtEl>
                                          <p:spTgt spid="10"/>
                                        </p:tgtEl>
                                        <p:attrNameLst>
                                          <p:attrName>ppt_x</p:attrName>
                                          <p:attrName>ppt_y</p:attrName>
                                        </p:attrNameLst>
                                      </p:cBhvr>
                                      <p:rCtr x="55430" y="14144"/>
                                    </p:animMotion>
                                  </p:childTnLst>
                                </p:cTn>
                              </p:par>
                              <p:par>
                                <p:cTn id="26" presetID="0" presetClass="path" presetSubtype="0" accel="50000" fill="hold" grpId="0" nodeType="withEffect">
                                  <p:stCondLst>
                                    <p:cond delay="1750"/>
                                  </p:stCondLst>
                                  <p:childTnLst>
                                    <p:animMotion origin="layout" path="M 3.95833E-6 4.44444E-6 C 0.10208 -0.04908 0.21653 -0.11968 0.30768 -0.10232 C 0.39908 -0.0845 0.46875 0.08726 0.54713 0.10532 C 0.62565 0.12314 0.70755 0.00439 0.77799 0.00532 C 0.8483 0.00648 0.92682 0.12685 0.96953 0.11157 C 1.01185 0.0956 1.06171 0.07199 1.08606 0.04351 " pathEditMode="relative" rAng="0" ptsTypes="AAAAAA">
                                      <p:cBhvr>
                                        <p:cTn id="27" dur="2000" fill="hold"/>
                                        <p:tgtEl>
                                          <p:spTgt spid="11"/>
                                        </p:tgtEl>
                                        <p:attrNameLst>
                                          <p:attrName>ppt_x</p:attrName>
                                          <p:attrName>ppt_y</p:attrName>
                                        </p:attrNameLst>
                                      </p:cBhvr>
                                      <p:rCtr x="54297" y="370"/>
                                    </p:animMotion>
                                  </p:childTnLst>
                                </p:cTn>
                              </p:par>
                              <p:par>
                                <p:cTn id="28" presetID="0" presetClass="path" presetSubtype="0" accel="50000" fill="hold" grpId="0" nodeType="withEffect">
                                  <p:stCondLst>
                                    <p:cond delay="1750"/>
                                  </p:stCondLst>
                                  <p:childTnLst>
                                    <p:animMotion origin="layout" path="M 6.25E-7 -0.00093 C 0.08945 -0.02361 0.23542 0.26597 0.33333 0.26921 C 0.43125 0.27268 0.52266 0.02616 0.5875 0.01921 C 0.65234 0.01227 0.71289 0.13495 0.77943 0.14398 C 0.84557 0.15324 0.94323 0.08958 0.98581 0.0743 C 1.02825 0.05833 1.0513 0.09791 1.0806 0.08541 " pathEditMode="relative" rAng="0" ptsTypes="AAAAAA">
                                      <p:cBhvr>
                                        <p:cTn id="29" dur="1800" fill="hold"/>
                                        <p:tgtEl>
                                          <p:spTgt spid="12"/>
                                        </p:tgtEl>
                                        <p:attrNameLst>
                                          <p:attrName>ppt_x</p:attrName>
                                          <p:attrName>ppt_y</p:attrName>
                                        </p:attrNameLst>
                                      </p:cBhvr>
                                      <p:rCtr x="54023" y="13426"/>
                                    </p:animMotion>
                                  </p:childTnLst>
                                </p:cTn>
                              </p:par>
                              <p:par>
                                <p:cTn id="30" presetID="0" presetClass="path" presetSubtype="0" accel="50000" fill="hold" grpId="0" nodeType="withEffect">
                                  <p:stCondLst>
                                    <p:cond delay="1750"/>
                                  </p:stCondLst>
                                  <p:childTnLst>
                                    <p:animMotion origin="layout" path="M 1.45833E-6 -0.00092 C 0.11523 0.02361 0.20664 -0.0368 0.30169 -0.03009 C 0.39557 -0.02315 0.47864 0.03565 0.56562 0.04028 C 0.65247 0.04491 0.7539 -0.00555 0.82318 -0.00231 C 0.89258 0.00116 0.93854 0.07593 0.98125 0.06065 C 1.02357 0.04468 1.05495 0.02639 1.07904 -0.00185 " pathEditMode="relative" rAng="0" ptsTypes="AAAAAA">
                                      <p:cBhvr>
                                        <p:cTn id="31" dur="2000" fill="hold"/>
                                        <p:tgtEl>
                                          <p:spTgt spid="13"/>
                                        </p:tgtEl>
                                        <p:attrNameLst>
                                          <p:attrName>ppt_x</p:attrName>
                                          <p:attrName>ppt_y</p:attrName>
                                        </p:attrNameLst>
                                      </p:cBhvr>
                                      <p:rCtr x="53945" y="1667"/>
                                    </p:animMotion>
                                  </p:childTnLst>
                                </p:cTn>
                              </p:par>
                              <p:par>
                                <p:cTn id="32" presetID="35" presetClass="path" presetSubtype="0" accel="50000" fill="hold" grpId="1" nodeType="withEffect">
                                  <p:stCondLst>
                                    <p:cond delay="2250"/>
                                  </p:stCondLst>
                                  <p:childTnLst>
                                    <p:animMotion origin="layout" path="M 3.125E-6 0 L -0.33399 0 " pathEditMode="relative" rAng="0" ptsTypes="AA">
                                      <p:cBhvr>
                                        <p:cTn id="33" dur="1250" fill="hold"/>
                                        <p:tgtEl>
                                          <p:spTgt spid="3"/>
                                        </p:tgtEl>
                                        <p:attrNameLst>
                                          <p:attrName>ppt_x</p:attrName>
                                          <p:attrName>ppt_y</p:attrName>
                                        </p:attrNameLst>
                                      </p:cBhvr>
                                      <p:rCtr x="-16706" y="0"/>
                                    </p:animMotion>
                                  </p:childTnLst>
                                </p:cTn>
                              </p:par>
                              <p:par>
                                <p:cTn id="34" presetID="35" presetClass="path" presetSubtype="0" accel="50000" fill="hold" grpId="1" nodeType="withEffect">
                                  <p:stCondLst>
                                    <p:cond delay="2250"/>
                                  </p:stCondLst>
                                  <p:childTnLst>
                                    <p:animMotion origin="layout" path="M 4.375E-6 0 L -0.3306 0 " pathEditMode="relative" rAng="0" ptsTypes="AA">
                                      <p:cBhvr>
                                        <p:cTn id="35" dur="1500" fill="hold"/>
                                        <p:tgtEl>
                                          <p:spTgt spid="4"/>
                                        </p:tgtEl>
                                        <p:attrNameLst>
                                          <p:attrName>ppt_x</p:attrName>
                                          <p:attrName>ppt_y</p:attrName>
                                        </p:attrNameLst>
                                      </p:cBhvr>
                                      <p:rCtr x="-16536" y="0"/>
                                    </p:animMotion>
                                  </p:childTnLst>
                                </p:cTn>
                              </p:par>
                              <p:par>
                                <p:cTn id="36" presetID="0" presetClass="path" presetSubtype="0" fill="hold" grpId="0" nodeType="withEffect">
                                  <p:stCondLst>
                                    <p:cond delay="2500"/>
                                  </p:stCondLst>
                                  <p:childTnLst>
                                    <p:animMotion origin="layout" path="M -4.79167E-6 4.44444E-6 C 0.20964 0.00347 0.22487 0.41944 0.33933 0.40717 C 0.45352 0.39467 0.59154 0.1162 0.69206 0.09027 C 0.79245 0.06412 0.86993 0.24375 0.94167 0.24953 C 1.01355 0.25555 1.07448 0.14745 1.12318 0.12592 C 1.17227 0.1037 1.20521 0.12638 1.23868 0.14814 " pathEditMode="relative" rAng="0" ptsTypes="AAAAAA">
                                      <p:cBhvr>
                                        <p:cTn id="37" dur="1449" fill="hold"/>
                                        <p:tgtEl>
                                          <p:spTgt spid="14"/>
                                        </p:tgtEl>
                                        <p:attrNameLst>
                                          <p:attrName>ppt_x</p:attrName>
                                          <p:attrName>ppt_y</p:attrName>
                                        </p:attrNameLst>
                                      </p:cBhvr>
                                      <p:rCtr x="61927" y="20370"/>
                                    </p:animMotion>
                                  </p:childTnLst>
                                </p:cTn>
                              </p:par>
                              <p:par>
                                <p:cTn id="38" presetID="0" presetClass="path" presetSubtype="0" fill="hold" grpId="0" nodeType="withEffect">
                                  <p:stCondLst>
                                    <p:cond delay="2750"/>
                                  </p:stCondLst>
                                  <p:childTnLst>
                                    <p:animMotion origin="layout" path="M 3.75E-6 3.7037E-6 C 0.09843 -0.04144 0.23138 -0.13542 0.34114 -0.09445 C 0.45039 -0.05348 0.56119 0.21828 0.65677 0.24444 C 0.75208 0.27083 0.8414 0.06689 0.91341 0.06389 C 0.98541 0.06064 1.04283 0.2537 1.08971 0.22615 C 1.13645 0.19722 1.15755 0.17847 1.18984 0.15601 " pathEditMode="relative" rAng="0" ptsTypes="AAAAAA">
                                      <p:cBhvr>
                                        <p:cTn id="39" dur="1122" fill="hold"/>
                                        <p:tgtEl>
                                          <p:spTgt spid="15"/>
                                        </p:tgtEl>
                                        <p:attrNameLst>
                                          <p:attrName>ppt_x</p:attrName>
                                          <p:attrName>ppt_y</p:attrName>
                                        </p:attrNameLst>
                                      </p:cBhvr>
                                      <p:rCtr x="59492" y="7106"/>
                                    </p:animMotion>
                                  </p:childTnLst>
                                </p:cTn>
                              </p:par>
                              <p:par>
                                <p:cTn id="40" presetID="0" presetClass="path" presetSubtype="0" fill="hold" grpId="0" nodeType="withEffect">
                                  <p:stCondLst>
                                    <p:cond delay="2638"/>
                                  </p:stCondLst>
                                  <p:childTnLst>
                                    <p:animMotion origin="layout" path="M -3.54167E-6 -0.00023 C 0.11524 0.02384 0.20092 -0.20486 0.30287 -0.18148 C 0.4043 -0.1581 0.52266 0.11806 0.61094 0.13982 C 0.69909 0.16181 0.77227 -0.01967 0.83217 -0.05023 C 0.89258 -0.08102 0.93946 -0.0588 0.97188 -0.04444 C 1.00417 -0.03009 1.05495 0.02685 1.07904 -0.00139 " pathEditMode="relative" rAng="0" ptsTypes="AAAAAA">
                                      <p:cBhvr>
                                        <p:cTn id="41" dur="1480" fill="hold"/>
                                        <p:tgtEl>
                                          <p:spTgt spid="16"/>
                                        </p:tgtEl>
                                        <p:attrNameLst>
                                          <p:attrName>ppt_x</p:attrName>
                                          <p:attrName>ppt_y</p:attrName>
                                        </p:attrNameLst>
                                      </p:cBhvr>
                                      <p:rCtr x="53945" y="-2060"/>
                                    </p:animMotion>
                                  </p:childTnLst>
                                </p:cTn>
                              </p:par>
                              <p:par>
                                <p:cTn id="42" presetID="0" presetClass="path" presetSubtype="0" fill="hold" grpId="0" nodeType="withEffect">
                                  <p:stCondLst>
                                    <p:cond delay="2938"/>
                                  </p:stCondLst>
                                  <p:childTnLst>
                                    <p:animMotion origin="layout" path="M -2.5E-6 0.00093 C 0.25404 0.02246 0.25977 0.32454 0.38373 0.32408 C 0.50782 0.32338 0.63789 -0.00833 0.74375 -0.00185 C 0.84935 0.00463 0.93412 0.34468 1.01836 0.36273 C 1.10235 0.38056 1.20078 0.10764 1.24844 0.10556 C 1.29545 0.10394 1.28203 0.16644 1.31511 0.19468 " pathEditMode="relative" rAng="0" ptsTypes="AAAAAA">
                                      <p:cBhvr>
                                        <p:cTn id="43" dur="1246" fill="hold"/>
                                        <p:tgtEl>
                                          <p:spTgt spid="17"/>
                                        </p:tgtEl>
                                        <p:attrNameLst>
                                          <p:attrName>ppt_x</p:attrName>
                                          <p:attrName>ppt_y</p:attrName>
                                        </p:attrNameLst>
                                      </p:cBhvr>
                                      <p:rCtr x="65755" y="17963"/>
                                    </p:animMotion>
                                  </p:childTnLst>
                                </p:cTn>
                              </p:par>
                              <p:par>
                                <p:cTn id="44" presetID="0" presetClass="path" presetSubtype="0" fill="hold" grpId="0" nodeType="withEffect">
                                  <p:stCondLst>
                                    <p:cond delay="2788"/>
                                  </p:stCondLst>
                                  <p:childTnLst>
                                    <p:animMotion origin="layout" path="M 1.25E-6 -4.81481E-6 C 0.22708 0.11783 0.28841 0.39237 0.38463 0.39283 C 0.48073 0.39283 0.56914 0.29908 0.61367 0.24607 C 0.65833 0.19283 0.71341 0.11829 0.78086 0.11945 C 0.84779 0.12084 0.97226 0.25602 1.01667 0.25394 C 1.06042 0.25232 1.18489 0.24746 1.2237 0.18195 " pathEditMode="relative" rAng="0" ptsTypes="AAAAAA">
                                      <p:cBhvr>
                                        <p:cTn id="45" dur="1310" fill="hold"/>
                                        <p:tgtEl>
                                          <p:spTgt spid="18"/>
                                        </p:tgtEl>
                                        <p:attrNameLst>
                                          <p:attrName>ppt_x</p:attrName>
                                          <p:attrName>ppt_y</p:attrName>
                                        </p:attrNameLst>
                                      </p:cBhvr>
                                      <p:rCtr x="61185" y="19630"/>
                                    </p:animMotion>
                                  </p:childTnLst>
                                </p:cTn>
                              </p:par>
                              <p:par>
                                <p:cTn id="46" presetID="0" presetClass="path" presetSubtype="0" fill="hold" grpId="0" nodeType="withEffect">
                                  <p:stCondLst>
                                    <p:cond delay="2863"/>
                                  </p:stCondLst>
                                  <p:childTnLst>
                                    <p:animMotion origin="layout" path="M -2.5E-6 0.06458 C 0.11237 -0.01482 0.23841 -0.12871 0.3388 -0.1007 C 0.43959 -0.072 0.51628 0.20555 0.60261 0.23472 C 0.68907 0.26342 0.7793 0.07175 0.8569 0.07314 C 0.93438 0.075 1.02084 0.26944 1.06797 0.24467 C 1.11459 0.21898 1.16953 0.18078 1.19636 0.13495 " pathEditMode="relative" rAng="0" ptsTypes="AAAAAA">
                                      <p:cBhvr>
                                        <p:cTn id="47" dur="1407" fill="hold"/>
                                        <p:tgtEl>
                                          <p:spTgt spid="19"/>
                                        </p:tgtEl>
                                        <p:attrNameLst>
                                          <p:attrName>ppt_x</p:attrName>
                                          <p:attrName>ppt_y</p:attrName>
                                        </p:attrNameLst>
                                      </p:cBhvr>
                                      <p:rCtr x="59818" y="625"/>
                                    </p:animMotion>
                                  </p:childTnLst>
                                </p:cTn>
                              </p:par>
                              <p:par>
                                <p:cTn id="48" presetID="0" presetClass="path" presetSubtype="0" fill="hold" grpId="0" nodeType="withEffect">
                                  <p:stCondLst>
                                    <p:cond delay="2713"/>
                                  </p:stCondLst>
                                  <p:childTnLst>
                                    <p:animMotion origin="layout" path="M -1.73472E-18 -0.00093 C 0.08945 -0.02361 0.23542 0.26597 0.33333 0.26921 C 0.43125 0.27269 0.52266 0.02616 0.5875 0.01921 C 0.65234 0.01227 0.71289 0.13495 0.77943 0.14398 C 0.84557 0.15324 0.94323 0.08958 0.98581 0.07431 C 1.02826 0.05833 1.0513 0.09792 1.0806 0.08542 " pathEditMode="relative" rAng="0" ptsTypes="AAAAAA">
                                      <p:cBhvr>
                                        <p:cTn id="49" dur="1121" fill="hold"/>
                                        <p:tgtEl>
                                          <p:spTgt spid="20"/>
                                        </p:tgtEl>
                                        <p:attrNameLst>
                                          <p:attrName>ppt_x</p:attrName>
                                          <p:attrName>ppt_y</p:attrName>
                                        </p:attrNameLst>
                                      </p:cBhvr>
                                      <p:rCtr x="54023" y="13426"/>
                                    </p:animMotion>
                                  </p:childTnLst>
                                </p:cTn>
                              </p:par>
                              <p:par>
                                <p:cTn id="50" presetID="0" presetClass="path" presetSubtype="0" fill="hold" grpId="0" nodeType="withEffect">
                                  <p:stCondLst>
                                    <p:cond delay="2563"/>
                                  </p:stCondLst>
                                  <p:childTnLst>
                                    <p:animMotion origin="layout" path="M 4.58333E-6 0.07801 C 0.12565 0.16759 0.22526 -0.05278 0.3289 -0.02847 C 0.43138 -0.00301 0.522 0.21134 0.61679 0.22824 C 0.71158 0.24514 0.82213 0.06111 0.89765 0.07292 C 0.97343 0.08565 1.02356 0.35833 1.07005 0.30255 C 1.11627 0.24444 1.15052 0.17755 1.17682 0.07454 " pathEditMode="relative" rAng="0" ptsTypes="AAAAAA">
                                      <p:cBhvr>
                                        <p:cTn id="51" dur="1337" fill="hold"/>
                                        <p:tgtEl>
                                          <p:spTgt spid="21"/>
                                        </p:tgtEl>
                                        <p:attrNameLst>
                                          <p:attrName>ppt_x</p:attrName>
                                          <p:attrName>ppt_y</p:attrName>
                                        </p:attrNameLst>
                                      </p:cBhvr>
                                      <p:rCtr x="58841" y="6157"/>
                                    </p:animMotion>
                                  </p:childTnLst>
                                </p:cTn>
                              </p:par>
                              <p:par>
                                <p:cTn id="52" presetID="10" presetClass="entr" presetSubtype="0" fill="hold" grpId="0" nodeType="withEffect">
                                  <p:stCondLst>
                                    <p:cond delay="275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375"/>
                                        <p:tgtEl>
                                          <p:spTgt spid="31"/>
                                        </p:tgtEl>
                                      </p:cBhvr>
                                    </p:animEffect>
                                  </p:childTnLst>
                                </p:cTn>
                              </p:par>
                              <p:par>
                                <p:cTn id="55" presetID="0" presetClass="path" presetSubtype="0" decel="46000" fill="hold" grpId="1" nodeType="withEffect">
                                  <p:stCondLst>
                                    <p:cond delay="2750"/>
                                  </p:stCondLst>
                                  <p:childTnLst>
                                    <p:animMotion origin="layout" path="M -0.00026 -0.0007 C -0.10885 -0.00232 -0.16679 -0.00278 -0.23528 -0.00324 C -0.30364 -0.00417 -0.42695 -0.00533 -0.6207 -0.00741 " pathEditMode="relative" rAng="0" ptsTypes="AAA">
                                      <p:cBhvr>
                                        <p:cTn id="56" dur="1125" spd="-100000" fill="hold"/>
                                        <p:tgtEl>
                                          <p:spTgt spid="31"/>
                                        </p:tgtEl>
                                        <p:attrNameLst>
                                          <p:attrName>ppt_x</p:attrName>
                                          <p:attrName>ppt_y</p:attrName>
                                        </p:attrNameLst>
                                      </p:cBhvr>
                                      <p:rCtr x="-31029" y="-347"/>
                                    </p:animMotion>
                                  </p:childTnLst>
                                </p:cTn>
                              </p:par>
                              <p:par>
                                <p:cTn id="57" presetID="10" presetClass="entr" presetSubtype="0" fill="hold" grpId="0" nodeType="withEffect">
                                  <p:stCondLst>
                                    <p:cond delay="275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375"/>
                                        <p:tgtEl>
                                          <p:spTgt spid="38"/>
                                        </p:tgtEl>
                                      </p:cBhvr>
                                    </p:animEffect>
                                  </p:childTnLst>
                                </p:cTn>
                              </p:par>
                              <p:par>
                                <p:cTn id="60" presetID="0" presetClass="path" presetSubtype="0" decel="46000" fill="hold" grpId="1" nodeType="withEffect">
                                  <p:stCondLst>
                                    <p:cond delay="2750"/>
                                  </p:stCondLst>
                                  <p:childTnLst>
                                    <p:animMotion origin="layout" path="M -0.00026 -0.00208 C -0.01758 -0.00046 -0.02682 7.40741E-7 -0.03737 0.00093 C -0.04844 0.00162 -0.06771 0.00301 -0.09831 0.00602 " pathEditMode="relative" rAng="0" ptsTypes="AAA">
                                      <p:cBhvr>
                                        <p:cTn id="61" dur="1125" spd="-100000" fill="hold"/>
                                        <p:tgtEl>
                                          <p:spTgt spid="38"/>
                                        </p:tgtEl>
                                        <p:attrNameLst>
                                          <p:attrName>ppt_x</p:attrName>
                                          <p:attrName>ppt_y</p:attrName>
                                        </p:attrNameLst>
                                      </p:cBhvr>
                                      <p:rCtr x="-4909" y="394"/>
                                    </p:animMotion>
                                  </p:childTnLst>
                                </p:cTn>
                              </p:par>
                              <p:par>
                                <p:cTn id="62" presetID="10" presetClass="entr" presetSubtype="0" fill="hold" grpId="0" nodeType="withEffect">
                                  <p:stCondLst>
                                    <p:cond delay="3078"/>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375"/>
                                        <p:tgtEl>
                                          <p:spTgt spid="32"/>
                                        </p:tgtEl>
                                      </p:cBhvr>
                                    </p:animEffect>
                                  </p:childTnLst>
                                </p:cTn>
                              </p:par>
                              <p:par>
                                <p:cTn id="65" presetID="0" presetClass="path" presetSubtype="0" decel="46000" fill="hold" grpId="1" nodeType="withEffect">
                                  <p:stCondLst>
                                    <p:cond delay="3078"/>
                                  </p:stCondLst>
                                  <p:childTnLst>
                                    <p:animMotion origin="layout" path="M -0.00026 -0.0007 C -0.00755 -0.0007 -0.02461 0.00116 -0.04375 0.00324 C -0.06341 0.00463 0.01016 0.00069 -0.11667 0.00926 C -0.14362 0.0118 -0.67292 0.04375 -0.8069 0.05347 " pathEditMode="relative" rAng="0" ptsTypes="AAAA">
                                      <p:cBhvr>
                                        <p:cTn id="66" dur="1125" spd="-100000" fill="hold"/>
                                        <p:tgtEl>
                                          <p:spTgt spid="32"/>
                                        </p:tgtEl>
                                        <p:attrNameLst>
                                          <p:attrName>ppt_x</p:attrName>
                                          <p:attrName>ppt_y</p:attrName>
                                        </p:attrNameLst>
                                      </p:cBhvr>
                                      <p:rCtr x="-40339" y="2708"/>
                                    </p:animMotion>
                                  </p:childTnLst>
                                </p:cTn>
                              </p:par>
                              <p:par>
                                <p:cTn id="67" presetID="6" presetClass="emph" presetSubtype="0" fill="hold" grpId="2" nodeType="withEffect">
                                  <p:stCondLst>
                                    <p:cond delay="3078"/>
                                  </p:stCondLst>
                                  <p:childTnLst>
                                    <p:animScale>
                                      <p:cBhvr>
                                        <p:cTn id="68" dur="7" fill="hold"/>
                                        <p:tgtEl>
                                          <p:spTgt spid="32"/>
                                        </p:tgtEl>
                                      </p:cBhvr>
                                      <p:by x="300000" y="300000"/>
                                    </p:animScale>
                                  </p:childTnLst>
                                </p:cTn>
                              </p:par>
                              <p:par>
                                <p:cTn id="69" presetID="6" presetClass="emph" presetSubtype="0" decel="100000" fill="hold" grpId="3" nodeType="withEffect">
                                  <p:stCondLst>
                                    <p:cond delay="3078"/>
                                  </p:stCondLst>
                                  <p:childTnLst>
                                    <p:animScale>
                                      <p:cBhvr>
                                        <p:cTn id="70" dur="1125" fill="hold"/>
                                        <p:tgtEl>
                                          <p:spTgt spid="32"/>
                                        </p:tgtEl>
                                      </p:cBhvr>
                                      <p:by x="33000" y="33000"/>
                                    </p:animScale>
                                  </p:childTnLst>
                                </p:cTn>
                              </p:par>
                              <p:par>
                                <p:cTn id="71" presetID="10" presetClass="entr" presetSubtype="0" fill="hold" grpId="0" nodeType="withEffect">
                                  <p:stCondLst>
                                    <p:cond delay="3078"/>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375"/>
                                        <p:tgtEl>
                                          <p:spTgt spid="25"/>
                                        </p:tgtEl>
                                      </p:cBhvr>
                                    </p:animEffect>
                                  </p:childTnLst>
                                </p:cTn>
                              </p:par>
                              <p:par>
                                <p:cTn id="74" presetID="0" presetClass="path" presetSubtype="0" decel="46000" fill="hold" grpId="1" nodeType="withEffect">
                                  <p:stCondLst>
                                    <p:cond delay="3078"/>
                                  </p:stCondLst>
                                  <p:childTnLst>
                                    <p:animMotion origin="layout" path="M -0.00026 -0.00069 C -0.12344 0.02176 -0.18959 0.03079 -0.26654 0.03958 C -0.34492 0.05093 -0.48477 0.07037 -0.70521 0.1037 " pathEditMode="relative" rAng="0" ptsTypes="AAA">
                                      <p:cBhvr>
                                        <p:cTn id="75" dur="1125" spd="-100000" fill="hold"/>
                                        <p:tgtEl>
                                          <p:spTgt spid="25"/>
                                        </p:tgtEl>
                                        <p:attrNameLst>
                                          <p:attrName>ppt_x</p:attrName>
                                          <p:attrName>ppt_y</p:attrName>
                                        </p:attrNameLst>
                                      </p:cBhvr>
                                      <p:rCtr x="-35247" y="5208"/>
                                    </p:animMotion>
                                  </p:childTnLst>
                                </p:cTn>
                              </p:par>
                              <p:par>
                                <p:cTn id="76" presetID="10" presetClass="entr" presetSubtype="0" fill="hold" grpId="0" nodeType="withEffect">
                                  <p:stCondLst>
                                    <p:cond delay="3078"/>
                                  </p:stCondLst>
                                  <p:childTnLst>
                                    <p:set>
                                      <p:cBhvr>
                                        <p:cTn id="77" dur="1" fill="hold">
                                          <p:stCondLst>
                                            <p:cond delay="0"/>
                                          </p:stCondLst>
                                        </p:cTn>
                                        <p:tgtEl>
                                          <p:spTgt spid="99"/>
                                        </p:tgtEl>
                                        <p:attrNameLst>
                                          <p:attrName>style.visibility</p:attrName>
                                        </p:attrNameLst>
                                      </p:cBhvr>
                                      <p:to>
                                        <p:strVal val="visible"/>
                                      </p:to>
                                    </p:set>
                                    <p:animEffect transition="in" filter="fade">
                                      <p:cBhvr>
                                        <p:cTn id="78" dur="375"/>
                                        <p:tgtEl>
                                          <p:spTgt spid="99"/>
                                        </p:tgtEl>
                                      </p:cBhvr>
                                    </p:animEffect>
                                  </p:childTnLst>
                                </p:cTn>
                              </p:par>
                              <p:par>
                                <p:cTn id="79" presetID="0" presetClass="path" presetSubtype="0" decel="46000" fill="hold" grpId="1" nodeType="withEffect">
                                  <p:stCondLst>
                                    <p:cond delay="3078"/>
                                  </p:stCondLst>
                                  <p:childTnLst>
                                    <p:animMotion origin="layout" path="M -0.00027 -0.0007 C -0.02605 0.00393 -0.03985 0.00555 -0.05599 0.0074 C -0.0724 0.00972 -0.1017 0.01365 -0.14792 0.0206 " pathEditMode="relative" rAng="0" ptsTypes="AAA">
                                      <p:cBhvr>
                                        <p:cTn id="80" dur="1125" spd="-100000" fill="hold"/>
                                        <p:tgtEl>
                                          <p:spTgt spid="99"/>
                                        </p:tgtEl>
                                        <p:attrNameLst>
                                          <p:attrName>ppt_x</p:attrName>
                                          <p:attrName>ppt_y</p:attrName>
                                        </p:attrNameLst>
                                      </p:cBhvr>
                                      <p:rCtr x="-7383" y="1065"/>
                                    </p:animMotion>
                                  </p:childTnLst>
                                </p:cTn>
                              </p:par>
                              <p:par>
                                <p:cTn id="81" presetID="6" presetClass="emph" presetSubtype="0" fill="hold" grpId="2" nodeType="withEffect">
                                  <p:stCondLst>
                                    <p:cond delay="3078"/>
                                  </p:stCondLst>
                                  <p:childTnLst>
                                    <p:animScale>
                                      <p:cBhvr>
                                        <p:cTn id="82" dur="7" fill="hold"/>
                                        <p:tgtEl>
                                          <p:spTgt spid="99"/>
                                        </p:tgtEl>
                                      </p:cBhvr>
                                      <p:by x="300000" y="300000"/>
                                    </p:animScale>
                                  </p:childTnLst>
                                </p:cTn>
                              </p:par>
                              <p:par>
                                <p:cTn id="83" presetID="6" presetClass="emph" presetSubtype="0" decel="100000" fill="hold" grpId="3" nodeType="withEffect">
                                  <p:stCondLst>
                                    <p:cond delay="3078"/>
                                  </p:stCondLst>
                                  <p:childTnLst>
                                    <p:animScale>
                                      <p:cBhvr>
                                        <p:cTn id="84" dur="1125" fill="hold"/>
                                        <p:tgtEl>
                                          <p:spTgt spid="99"/>
                                        </p:tgtEl>
                                      </p:cBhvr>
                                      <p:by x="33000" y="33000"/>
                                    </p:animScale>
                                  </p:childTnLst>
                                </p:cTn>
                              </p:par>
                              <p:par>
                                <p:cTn id="85" presetID="10" presetClass="entr" presetSubtype="0" fill="hold" grpId="0" nodeType="withEffect">
                                  <p:stCondLst>
                                    <p:cond delay="3265"/>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375"/>
                                        <p:tgtEl>
                                          <p:spTgt spid="55"/>
                                        </p:tgtEl>
                                      </p:cBhvr>
                                    </p:animEffect>
                                  </p:childTnLst>
                                </p:cTn>
                              </p:par>
                              <p:par>
                                <p:cTn id="88" presetID="0" presetClass="path" presetSubtype="0" decel="100000" fill="hold" grpId="1" nodeType="withEffect">
                                  <p:stCondLst>
                                    <p:cond delay="3265"/>
                                  </p:stCondLst>
                                  <p:childTnLst>
                                    <p:animMotion origin="layout" path="M 1.11022E-16 2.59259E-6 C -0.01706 -0.00486 -0.0362 -0.0088 -0.0668 -0.01204 C -0.0974 -0.01528 -0.19023 -0.02014 -0.30469 -0.0206 " pathEditMode="relative" rAng="0" ptsTypes="AAA">
                                      <p:cBhvr>
                                        <p:cTn id="89" dur="1313" spd="-100000" fill="hold"/>
                                        <p:tgtEl>
                                          <p:spTgt spid="55"/>
                                        </p:tgtEl>
                                        <p:attrNameLst>
                                          <p:attrName>ppt_x</p:attrName>
                                          <p:attrName>ppt_y</p:attrName>
                                        </p:attrNameLst>
                                      </p:cBhvr>
                                      <p:rCtr x="-15234" y="-1042"/>
                                    </p:animMotion>
                                  </p:childTnLst>
                                </p:cTn>
                              </p:par>
                              <p:par>
                                <p:cTn id="90" presetID="6" presetClass="emph" presetSubtype="0" fill="hold" grpId="2" nodeType="withEffect">
                                  <p:stCondLst>
                                    <p:cond delay="3265"/>
                                  </p:stCondLst>
                                  <p:childTnLst>
                                    <p:animScale>
                                      <p:cBhvr>
                                        <p:cTn id="91" dur="7" fill="hold"/>
                                        <p:tgtEl>
                                          <p:spTgt spid="55"/>
                                        </p:tgtEl>
                                      </p:cBhvr>
                                      <p:by x="300000" y="300000"/>
                                    </p:animScale>
                                  </p:childTnLst>
                                </p:cTn>
                              </p:par>
                              <p:par>
                                <p:cTn id="92" presetID="6" presetClass="emph" presetSubtype="0" fill="hold" grpId="3" nodeType="withEffect">
                                  <p:stCondLst>
                                    <p:cond delay="3265"/>
                                  </p:stCondLst>
                                  <p:childTnLst>
                                    <p:animScale>
                                      <p:cBhvr>
                                        <p:cTn id="93" dur="1313" fill="hold"/>
                                        <p:tgtEl>
                                          <p:spTgt spid="55"/>
                                        </p:tgtEl>
                                      </p:cBhvr>
                                      <p:by x="33000" y="33000"/>
                                    </p:animScale>
                                  </p:childTnLst>
                                </p:cTn>
                              </p:par>
                              <p:par>
                                <p:cTn id="94" presetID="10" presetClass="entr" presetSubtype="0" fill="hold" grpId="0" nodeType="withEffect">
                                  <p:stCondLst>
                                    <p:cond delay="3265"/>
                                  </p:stCondLst>
                                  <p:childTnLst>
                                    <p:set>
                                      <p:cBhvr>
                                        <p:cTn id="95" dur="1" fill="hold">
                                          <p:stCondLst>
                                            <p:cond delay="0"/>
                                          </p:stCondLst>
                                        </p:cTn>
                                        <p:tgtEl>
                                          <p:spTgt spid="126"/>
                                        </p:tgtEl>
                                        <p:attrNameLst>
                                          <p:attrName>style.visibility</p:attrName>
                                        </p:attrNameLst>
                                      </p:cBhvr>
                                      <p:to>
                                        <p:strVal val="visible"/>
                                      </p:to>
                                    </p:set>
                                    <p:animEffect transition="in" filter="fade">
                                      <p:cBhvr>
                                        <p:cTn id="96" dur="375"/>
                                        <p:tgtEl>
                                          <p:spTgt spid="126"/>
                                        </p:tgtEl>
                                      </p:cBhvr>
                                    </p:animEffect>
                                  </p:childTnLst>
                                </p:cTn>
                              </p:par>
                              <p:par>
                                <p:cTn id="97" presetID="0" presetClass="path" presetSubtype="0" decel="46000" fill="hold" grpId="1" nodeType="withEffect">
                                  <p:stCondLst>
                                    <p:cond delay="3265"/>
                                  </p:stCondLst>
                                  <p:childTnLst>
                                    <p:animMotion origin="layout" path="M -3.33333E-6 3.7037E-6 C -0.05286 0.00185 -0.08424 0.00509 -0.11224 0.00694 C -0.13958 0.00879 -0.20156 0.01481 -0.29882 0.02754 " pathEditMode="relative" rAng="0" ptsTypes="AAA">
                                      <p:cBhvr>
                                        <p:cTn id="98" dur="1500" spd="-100000" fill="hold"/>
                                        <p:tgtEl>
                                          <p:spTgt spid="126"/>
                                        </p:tgtEl>
                                        <p:attrNameLst>
                                          <p:attrName>ppt_x</p:attrName>
                                          <p:attrName>ppt_y</p:attrName>
                                        </p:attrNameLst>
                                      </p:cBhvr>
                                      <p:rCtr x="-14948" y="1366"/>
                                    </p:animMotion>
                                  </p:childTnLst>
                                </p:cTn>
                              </p:par>
                              <p:par>
                                <p:cTn id="99" presetID="10" presetClass="entr" presetSubtype="0" fill="hold" grpId="0" nodeType="withEffect">
                                  <p:stCondLst>
                                    <p:cond delay="2640"/>
                                  </p:stCondLst>
                                  <p:childTnLst>
                                    <p:set>
                                      <p:cBhvr>
                                        <p:cTn id="100" dur="1" fill="hold">
                                          <p:stCondLst>
                                            <p:cond delay="0"/>
                                          </p:stCondLst>
                                        </p:cTn>
                                        <p:tgtEl>
                                          <p:spTgt spid="117"/>
                                        </p:tgtEl>
                                        <p:attrNameLst>
                                          <p:attrName>style.visibility</p:attrName>
                                        </p:attrNameLst>
                                      </p:cBhvr>
                                      <p:to>
                                        <p:strVal val="visible"/>
                                      </p:to>
                                    </p:set>
                                    <p:animEffect transition="in" filter="fade">
                                      <p:cBhvr>
                                        <p:cTn id="101" dur="375"/>
                                        <p:tgtEl>
                                          <p:spTgt spid="117"/>
                                        </p:tgtEl>
                                      </p:cBhvr>
                                    </p:animEffect>
                                  </p:childTnLst>
                                </p:cTn>
                              </p:par>
                              <p:par>
                                <p:cTn id="102" presetID="0" presetClass="path" presetSubtype="0" decel="46000" fill="hold" grpId="1" nodeType="withEffect">
                                  <p:stCondLst>
                                    <p:cond delay="2640"/>
                                  </p:stCondLst>
                                  <p:childTnLst>
                                    <p:animMotion origin="layout" path="M 2.5E-6 3.46945E-18 C -0.0444 0.00532 -0.06862 0.00718 -0.09662 0.01019 C -0.125 0.01273 -0.17591 0.01713 -0.25612 0.02708 " pathEditMode="relative" rAng="0" ptsTypes="AAA">
                                      <p:cBhvr>
                                        <p:cTn id="103" dur="1313" spd="-100000" fill="hold"/>
                                        <p:tgtEl>
                                          <p:spTgt spid="117"/>
                                        </p:tgtEl>
                                        <p:attrNameLst>
                                          <p:attrName>ppt_x</p:attrName>
                                          <p:attrName>ppt_y</p:attrName>
                                        </p:attrNameLst>
                                      </p:cBhvr>
                                      <p:rCtr x="-12812" y="1343"/>
                                    </p:animMotion>
                                  </p:childTnLst>
                                </p:cTn>
                              </p:par>
                              <p:par>
                                <p:cTn id="104" presetID="10" presetClass="entr" presetSubtype="0" fill="hold" grpId="0" nodeType="withEffect">
                                  <p:stCondLst>
                                    <p:cond delay="3078"/>
                                  </p:stCondLst>
                                  <p:childTnLst>
                                    <p:set>
                                      <p:cBhvr>
                                        <p:cTn id="105" dur="1" fill="hold">
                                          <p:stCondLst>
                                            <p:cond delay="0"/>
                                          </p:stCondLst>
                                        </p:cTn>
                                        <p:tgtEl>
                                          <p:spTgt spid="123"/>
                                        </p:tgtEl>
                                        <p:attrNameLst>
                                          <p:attrName>style.visibility</p:attrName>
                                        </p:attrNameLst>
                                      </p:cBhvr>
                                      <p:to>
                                        <p:strVal val="visible"/>
                                      </p:to>
                                    </p:set>
                                    <p:animEffect transition="in" filter="fade">
                                      <p:cBhvr>
                                        <p:cTn id="106" dur="375"/>
                                        <p:tgtEl>
                                          <p:spTgt spid="123"/>
                                        </p:tgtEl>
                                      </p:cBhvr>
                                    </p:animEffect>
                                  </p:childTnLst>
                                </p:cTn>
                              </p:par>
                              <p:par>
                                <p:cTn id="107" presetID="0" presetClass="path" presetSubtype="0" decel="46000" fill="hold" grpId="1" nodeType="withEffect">
                                  <p:stCondLst>
                                    <p:cond delay="3078"/>
                                  </p:stCondLst>
                                  <p:childTnLst>
                                    <p:animMotion origin="layout" path="M -0.00013 -0.00023 C -0.06028 0.00416 -0.33086 0.03009 -0.3733 0.03333 C -0.41601 0.03657 -0.50117 0.03796 -0.74817 0.03773 " pathEditMode="relative" rAng="0" ptsTypes="AAA">
                                      <p:cBhvr>
                                        <p:cTn id="108" dur="1688" spd="-100000" fill="hold"/>
                                        <p:tgtEl>
                                          <p:spTgt spid="123"/>
                                        </p:tgtEl>
                                        <p:attrNameLst>
                                          <p:attrName>ppt_x</p:attrName>
                                          <p:attrName>ppt_y</p:attrName>
                                        </p:attrNameLst>
                                      </p:cBhvr>
                                      <p:rCtr x="-37409" y="1898"/>
                                    </p:animMotion>
                                  </p:childTnLst>
                                </p:cTn>
                              </p:par>
                              <p:par>
                                <p:cTn id="109" presetID="6" presetClass="emph" presetSubtype="0" fill="hold" grpId="2" nodeType="withEffect">
                                  <p:stCondLst>
                                    <p:cond delay="3078"/>
                                  </p:stCondLst>
                                  <p:childTnLst>
                                    <p:animScale>
                                      <p:cBhvr>
                                        <p:cTn id="110" dur="7" fill="hold"/>
                                        <p:tgtEl>
                                          <p:spTgt spid="123"/>
                                        </p:tgtEl>
                                      </p:cBhvr>
                                      <p:by x="500000" y="500000"/>
                                    </p:animScale>
                                  </p:childTnLst>
                                </p:cTn>
                              </p:par>
                              <p:par>
                                <p:cTn id="111" presetID="6" presetClass="emph" presetSubtype="0" decel="100000" fill="hold" grpId="3" nodeType="withEffect">
                                  <p:stCondLst>
                                    <p:cond delay="3078"/>
                                  </p:stCondLst>
                                  <p:childTnLst>
                                    <p:animScale>
                                      <p:cBhvr>
                                        <p:cTn id="112" dur="1688" fill="hold"/>
                                        <p:tgtEl>
                                          <p:spTgt spid="123"/>
                                        </p:tgtEl>
                                      </p:cBhvr>
                                      <p:by x="20000" y="20000"/>
                                    </p:animScale>
                                  </p:childTnLst>
                                </p:cTn>
                              </p:par>
                              <p:par>
                                <p:cTn id="113" presetID="10" presetClass="entr" presetSubtype="0" fill="hold" grpId="0" nodeType="withEffect">
                                  <p:stCondLst>
                                    <p:cond delay="3445"/>
                                  </p:stCondLst>
                                  <p:childTnLst>
                                    <p:set>
                                      <p:cBhvr>
                                        <p:cTn id="114" dur="1" fill="hold">
                                          <p:stCondLst>
                                            <p:cond delay="0"/>
                                          </p:stCondLst>
                                        </p:cTn>
                                        <p:tgtEl>
                                          <p:spTgt spid="57"/>
                                        </p:tgtEl>
                                        <p:attrNameLst>
                                          <p:attrName>style.visibility</p:attrName>
                                        </p:attrNameLst>
                                      </p:cBhvr>
                                      <p:to>
                                        <p:strVal val="visible"/>
                                      </p:to>
                                    </p:set>
                                    <p:animEffect transition="in" filter="fade">
                                      <p:cBhvr>
                                        <p:cTn id="115" dur="375"/>
                                        <p:tgtEl>
                                          <p:spTgt spid="57"/>
                                        </p:tgtEl>
                                      </p:cBhvr>
                                    </p:animEffect>
                                  </p:childTnLst>
                                </p:cTn>
                              </p:par>
                              <p:par>
                                <p:cTn id="116" presetID="0" presetClass="path" presetSubtype="0" decel="46000" fill="hold" grpId="1" nodeType="withEffect">
                                  <p:stCondLst>
                                    <p:cond delay="3445"/>
                                  </p:stCondLst>
                                  <p:childTnLst>
                                    <p:animMotion origin="layout" path="M -0.00039 -0.00069 C -0.00273 -0.00069 -0.00716 -0.00208 -0.01263 -0.00301 C -0.01797 -0.00393 -0.02683 -0.00555 -0.03295 -0.00648 C -0.0401 -0.00741 -0.1875 -0.02384 -0.22448 -0.02824 " pathEditMode="relative" rAng="0" ptsTypes="AAAA">
                                      <p:cBhvr>
                                        <p:cTn id="117" dur="1125" spd="-100000" fill="hold"/>
                                        <p:tgtEl>
                                          <p:spTgt spid="57"/>
                                        </p:tgtEl>
                                        <p:attrNameLst>
                                          <p:attrName>ppt_x</p:attrName>
                                          <p:attrName>ppt_y</p:attrName>
                                        </p:attrNameLst>
                                      </p:cBhvr>
                                      <p:rCtr x="-11211" y="-1389"/>
                                    </p:animMotion>
                                  </p:childTnLst>
                                </p:cTn>
                              </p:par>
                              <p:par>
                                <p:cTn id="118" presetID="6" presetClass="emph" presetSubtype="0" fill="hold" grpId="2" nodeType="withEffect">
                                  <p:stCondLst>
                                    <p:cond delay="3445"/>
                                  </p:stCondLst>
                                  <p:childTnLst>
                                    <p:animScale>
                                      <p:cBhvr>
                                        <p:cTn id="119" dur="7" fill="hold"/>
                                        <p:tgtEl>
                                          <p:spTgt spid="57"/>
                                        </p:tgtEl>
                                      </p:cBhvr>
                                      <p:by x="300000" y="300000"/>
                                    </p:animScale>
                                  </p:childTnLst>
                                </p:cTn>
                              </p:par>
                              <p:par>
                                <p:cTn id="120" presetID="6" presetClass="emph" presetSubtype="0" decel="100000" fill="hold" grpId="3" nodeType="withEffect">
                                  <p:stCondLst>
                                    <p:cond delay="3445"/>
                                  </p:stCondLst>
                                  <p:childTnLst>
                                    <p:animScale>
                                      <p:cBhvr>
                                        <p:cTn id="121" dur="1125" fill="hold"/>
                                        <p:tgtEl>
                                          <p:spTgt spid="57"/>
                                        </p:tgtEl>
                                      </p:cBhvr>
                                      <p:by x="33000" y="33000"/>
                                    </p:animScale>
                                  </p:childTnLst>
                                </p:cTn>
                              </p:par>
                              <p:par>
                                <p:cTn id="122" presetID="10" presetClass="entr" presetSubtype="0" fill="hold" grpId="0" nodeType="withEffect">
                                  <p:stCondLst>
                                    <p:cond delay="3468"/>
                                  </p:stCondLst>
                                  <p:childTnLst>
                                    <p:set>
                                      <p:cBhvr>
                                        <p:cTn id="123" dur="1" fill="hold">
                                          <p:stCondLst>
                                            <p:cond delay="0"/>
                                          </p:stCondLst>
                                        </p:cTn>
                                        <p:tgtEl>
                                          <p:spTgt spid="58"/>
                                        </p:tgtEl>
                                        <p:attrNameLst>
                                          <p:attrName>style.visibility</p:attrName>
                                        </p:attrNameLst>
                                      </p:cBhvr>
                                      <p:to>
                                        <p:strVal val="visible"/>
                                      </p:to>
                                    </p:set>
                                    <p:animEffect transition="in" filter="fade">
                                      <p:cBhvr>
                                        <p:cTn id="124" dur="375"/>
                                        <p:tgtEl>
                                          <p:spTgt spid="58"/>
                                        </p:tgtEl>
                                      </p:cBhvr>
                                    </p:animEffect>
                                  </p:childTnLst>
                                </p:cTn>
                              </p:par>
                              <p:par>
                                <p:cTn id="125" presetID="0" presetClass="path" presetSubtype="0" decel="46000" fill="hold" grpId="1" nodeType="withEffect">
                                  <p:stCondLst>
                                    <p:cond delay="3468"/>
                                  </p:stCondLst>
                                  <p:childTnLst>
                                    <p:animMotion origin="layout" path="M -0.00026 -0.0007 C -0.05234 0.00069 -0.08046 0.00138 -0.11302 0.00185 C -0.14635 0.00277 -0.20573 0.00393 -0.29921 0.00648 " pathEditMode="relative" rAng="0" ptsTypes="AAA">
                                      <p:cBhvr>
                                        <p:cTn id="126" dur="1125" spd="-100000" fill="hold"/>
                                        <p:tgtEl>
                                          <p:spTgt spid="58"/>
                                        </p:tgtEl>
                                        <p:attrNameLst>
                                          <p:attrName>ppt_x</p:attrName>
                                          <p:attrName>ppt_y</p:attrName>
                                        </p:attrNameLst>
                                      </p:cBhvr>
                                      <p:rCtr x="-14948" y="347"/>
                                    </p:animMotion>
                                  </p:childTnLst>
                                </p:cTn>
                              </p:par>
                              <p:par>
                                <p:cTn id="127" presetID="6" presetClass="emph" presetSubtype="0" fill="hold" grpId="2" nodeType="withEffect">
                                  <p:stCondLst>
                                    <p:cond delay="3468"/>
                                  </p:stCondLst>
                                  <p:childTnLst>
                                    <p:animScale>
                                      <p:cBhvr>
                                        <p:cTn id="128" dur="7" fill="hold"/>
                                        <p:tgtEl>
                                          <p:spTgt spid="58"/>
                                        </p:tgtEl>
                                      </p:cBhvr>
                                      <p:by x="300000" y="300000"/>
                                    </p:animScale>
                                  </p:childTnLst>
                                </p:cTn>
                              </p:par>
                              <p:par>
                                <p:cTn id="129" presetID="6" presetClass="emph" presetSubtype="0" decel="100000" fill="hold" grpId="3" nodeType="withEffect">
                                  <p:stCondLst>
                                    <p:cond delay="3468"/>
                                  </p:stCondLst>
                                  <p:childTnLst>
                                    <p:animScale>
                                      <p:cBhvr>
                                        <p:cTn id="130" dur="1125" fill="hold"/>
                                        <p:tgtEl>
                                          <p:spTgt spid="58"/>
                                        </p:tgtEl>
                                      </p:cBhvr>
                                      <p:by x="33000" y="33000"/>
                                    </p:animScale>
                                  </p:childTnLst>
                                </p:cTn>
                              </p:par>
                              <p:par>
                                <p:cTn id="131" presetID="10" presetClass="entr" presetSubtype="0" fill="hold" grpId="0" nodeType="withEffect">
                                  <p:stCondLst>
                                    <p:cond delay="3295"/>
                                  </p:stCondLst>
                                  <p:childTnLst>
                                    <p:set>
                                      <p:cBhvr>
                                        <p:cTn id="132" dur="1" fill="hold">
                                          <p:stCondLst>
                                            <p:cond delay="0"/>
                                          </p:stCondLst>
                                        </p:cTn>
                                        <p:tgtEl>
                                          <p:spTgt spid="66"/>
                                        </p:tgtEl>
                                        <p:attrNameLst>
                                          <p:attrName>style.visibility</p:attrName>
                                        </p:attrNameLst>
                                      </p:cBhvr>
                                      <p:to>
                                        <p:strVal val="visible"/>
                                      </p:to>
                                    </p:set>
                                    <p:animEffect transition="in" filter="fade">
                                      <p:cBhvr>
                                        <p:cTn id="133" dur="375"/>
                                        <p:tgtEl>
                                          <p:spTgt spid="66"/>
                                        </p:tgtEl>
                                      </p:cBhvr>
                                    </p:animEffect>
                                  </p:childTnLst>
                                </p:cTn>
                              </p:par>
                              <p:par>
                                <p:cTn id="134" presetID="0" presetClass="path" presetSubtype="0" decel="46000" fill="hold" grpId="1" nodeType="withEffect">
                                  <p:stCondLst>
                                    <p:cond delay="3295"/>
                                  </p:stCondLst>
                                  <p:childTnLst>
                                    <p:animMotion origin="layout" path="M -0.00026 -0.0007 C -0.03424 0.00069 -0.0526 0.00116 -0.07382 0.00185 C -0.09544 0.00254 -0.13424 0.0037 -0.19518 0.00602 " pathEditMode="relative" rAng="0" ptsTypes="AAA">
                                      <p:cBhvr>
                                        <p:cTn id="135" dur="1125" spd="-100000" fill="hold"/>
                                        <p:tgtEl>
                                          <p:spTgt spid="66"/>
                                        </p:tgtEl>
                                        <p:attrNameLst>
                                          <p:attrName>ppt_x</p:attrName>
                                          <p:attrName>ppt_y</p:attrName>
                                        </p:attrNameLst>
                                      </p:cBhvr>
                                      <p:rCtr x="-9753" y="324"/>
                                    </p:animMotion>
                                  </p:childTnLst>
                                </p:cTn>
                              </p:par>
                              <p:par>
                                <p:cTn id="136" presetID="10" presetClass="entr" presetSubtype="0" fill="hold" grpId="0" nodeType="withEffect">
                                  <p:stCondLst>
                                    <p:cond delay="3295"/>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375"/>
                                        <p:tgtEl>
                                          <p:spTgt spid="94"/>
                                        </p:tgtEl>
                                      </p:cBhvr>
                                    </p:animEffect>
                                  </p:childTnLst>
                                </p:cTn>
                              </p:par>
                              <p:par>
                                <p:cTn id="139" presetID="0" presetClass="path" presetSubtype="0" decel="46000" fill="hold" grpId="1" nodeType="withEffect">
                                  <p:stCondLst>
                                    <p:cond delay="3295"/>
                                  </p:stCondLst>
                                  <p:childTnLst>
                                    <p:animMotion origin="layout" path="M -0.00026 -0.0007 C -0.01302 -0.00232 -0.01992 -0.00278 -0.02787 -0.00348 C -0.03594 -0.00417 -0.05052 -0.00533 -0.07331 -0.00741 " pathEditMode="relative" rAng="0" ptsTypes="AAA">
                                      <p:cBhvr>
                                        <p:cTn id="140" dur="1125" spd="-100000" fill="hold"/>
                                        <p:tgtEl>
                                          <p:spTgt spid="94"/>
                                        </p:tgtEl>
                                        <p:attrNameLst>
                                          <p:attrName>ppt_x</p:attrName>
                                          <p:attrName>ppt_y</p:attrName>
                                        </p:attrNameLst>
                                      </p:cBhvr>
                                      <p:rCtr x="-3659" y="-347"/>
                                    </p:animMotion>
                                  </p:childTnLst>
                                </p:cTn>
                              </p:par>
                              <p:par>
                                <p:cTn id="141" presetID="10" presetClass="entr" presetSubtype="0" fill="hold" grpId="0" nodeType="withEffect">
                                  <p:stCondLst>
                                    <p:cond delay="3295"/>
                                  </p:stCondLst>
                                  <p:childTnLst>
                                    <p:set>
                                      <p:cBhvr>
                                        <p:cTn id="142" dur="1" fill="hold">
                                          <p:stCondLst>
                                            <p:cond delay="0"/>
                                          </p:stCondLst>
                                        </p:cTn>
                                        <p:tgtEl>
                                          <p:spTgt spid="78"/>
                                        </p:tgtEl>
                                        <p:attrNameLst>
                                          <p:attrName>style.visibility</p:attrName>
                                        </p:attrNameLst>
                                      </p:cBhvr>
                                      <p:to>
                                        <p:strVal val="visible"/>
                                      </p:to>
                                    </p:set>
                                    <p:animEffect transition="in" filter="fade">
                                      <p:cBhvr>
                                        <p:cTn id="143" dur="375"/>
                                        <p:tgtEl>
                                          <p:spTgt spid="78"/>
                                        </p:tgtEl>
                                      </p:cBhvr>
                                    </p:animEffect>
                                  </p:childTnLst>
                                </p:cTn>
                              </p:par>
                              <p:par>
                                <p:cTn id="144" presetID="0" presetClass="path" presetSubtype="0" decel="46000" fill="hold" grpId="1" nodeType="withEffect">
                                  <p:stCondLst>
                                    <p:cond delay="3295"/>
                                  </p:stCondLst>
                                  <p:childTnLst>
                                    <p:animMotion origin="layout" path="M -0.00026 -0.00069 C -0.0095 -0.00231 -0.01445 -0.00277 -0.02031 -0.00347 C -0.02617 -0.00416 -0.03659 -0.00532 -0.05312 -0.0074 " pathEditMode="relative" rAng="0" ptsTypes="AAA">
                                      <p:cBhvr>
                                        <p:cTn id="145" dur="1125" spd="-100000" fill="hold"/>
                                        <p:tgtEl>
                                          <p:spTgt spid="78"/>
                                        </p:tgtEl>
                                        <p:attrNameLst>
                                          <p:attrName>ppt_x</p:attrName>
                                          <p:attrName>ppt_y</p:attrName>
                                        </p:attrNameLst>
                                      </p:cBhvr>
                                      <p:rCtr x="-2643" y="-347"/>
                                    </p:animMotion>
                                  </p:childTnLst>
                                </p:cTn>
                              </p:par>
                              <p:par>
                                <p:cTn id="146" presetID="6" presetClass="emph" presetSubtype="0" fill="hold" grpId="2" nodeType="withEffect">
                                  <p:stCondLst>
                                    <p:cond delay="3295"/>
                                  </p:stCondLst>
                                  <p:childTnLst>
                                    <p:animScale>
                                      <p:cBhvr>
                                        <p:cTn id="147" dur="7" fill="hold"/>
                                        <p:tgtEl>
                                          <p:spTgt spid="78"/>
                                        </p:tgtEl>
                                      </p:cBhvr>
                                      <p:by x="300000" y="300000"/>
                                    </p:animScale>
                                  </p:childTnLst>
                                </p:cTn>
                              </p:par>
                              <p:par>
                                <p:cTn id="148" presetID="6" presetClass="emph" presetSubtype="0" decel="100000" fill="hold" grpId="3" nodeType="withEffect">
                                  <p:stCondLst>
                                    <p:cond delay="3295"/>
                                  </p:stCondLst>
                                  <p:childTnLst>
                                    <p:animScale>
                                      <p:cBhvr>
                                        <p:cTn id="149" dur="1125" fill="hold"/>
                                        <p:tgtEl>
                                          <p:spTgt spid="78"/>
                                        </p:tgtEl>
                                      </p:cBhvr>
                                      <p:by x="33000" y="33000"/>
                                    </p:animScale>
                                  </p:childTnLst>
                                </p:cTn>
                              </p:par>
                              <p:par>
                                <p:cTn id="150" presetID="10" presetClass="entr" presetSubtype="0" fill="hold" grpId="0" nodeType="withEffect">
                                  <p:stCondLst>
                                    <p:cond delay="352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375"/>
                                        <p:tgtEl>
                                          <p:spTgt spid="89"/>
                                        </p:tgtEl>
                                      </p:cBhvr>
                                    </p:animEffect>
                                  </p:childTnLst>
                                </p:cTn>
                              </p:par>
                              <p:par>
                                <p:cTn id="153" presetID="0" presetClass="path" presetSubtype="0" decel="46000" fill="hold" grpId="1" nodeType="withEffect">
                                  <p:stCondLst>
                                    <p:cond delay="3520"/>
                                  </p:stCondLst>
                                  <p:childTnLst>
                                    <p:animMotion origin="layout" path="M 7.03105E-17 4.44444E-6 C -0.05299 0.00463 -0.05872 0.00925 -0.07357 0.0074 C -0.08854 0.00532 -0.12109 0.00138 -0.17448 -0.0095 " pathEditMode="relative" rAng="0" ptsTypes="AAA">
                                      <p:cBhvr>
                                        <p:cTn id="154" dur="1125" spd="-100000" fill="hold"/>
                                        <p:tgtEl>
                                          <p:spTgt spid="89"/>
                                        </p:tgtEl>
                                        <p:attrNameLst>
                                          <p:attrName>ppt_x</p:attrName>
                                          <p:attrName>ppt_y</p:attrName>
                                        </p:attrNameLst>
                                      </p:cBhvr>
                                      <p:rCtr x="-8724" y="-93"/>
                                    </p:animMotion>
                                  </p:childTnLst>
                                </p:cTn>
                              </p:par>
                              <p:par>
                                <p:cTn id="155" presetID="10" presetClass="entr" presetSubtype="0" fill="hold" grpId="0" nodeType="withEffect">
                                  <p:stCondLst>
                                    <p:cond delay="352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375"/>
                                        <p:tgtEl>
                                          <p:spTgt spid="56"/>
                                        </p:tgtEl>
                                      </p:cBhvr>
                                    </p:animEffect>
                                  </p:childTnLst>
                                </p:cTn>
                              </p:par>
                              <p:par>
                                <p:cTn id="158" presetID="0" presetClass="path" presetSubtype="0" decel="46000" fill="hold" grpId="1" nodeType="withEffect">
                                  <p:stCondLst>
                                    <p:cond delay="3520"/>
                                  </p:stCondLst>
                                  <p:childTnLst>
                                    <p:animMotion origin="layout" path="M -0.00026 -0.00069 C -0.0013 -0.00139 -0.00404 -0.00139 -0.00664 -0.00139 C -0.00873 -0.00162 -0.01276 -0.00162 -0.01589 -0.00278 C -0.01966 -0.00278 -0.03919 -0.00486 -0.04675 -0.00555 " pathEditMode="relative" rAng="0" ptsTypes="AAAA">
                                      <p:cBhvr>
                                        <p:cTn id="159" dur="1125" spd="-100000" fill="hold"/>
                                        <p:tgtEl>
                                          <p:spTgt spid="56"/>
                                        </p:tgtEl>
                                        <p:attrNameLst>
                                          <p:attrName>ppt_x</p:attrName>
                                          <p:attrName>ppt_y</p:attrName>
                                        </p:attrNameLst>
                                      </p:cBhvr>
                                      <p:rCtr x="-2331" y="-255"/>
                                    </p:animMotion>
                                  </p:childTnLst>
                                </p:cTn>
                              </p:par>
                              <p:par>
                                <p:cTn id="160" presetID="6" presetClass="emph" presetSubtype="0" fill="hold" grpId="2" nodeType="withEffect">
                                  <p:stCondLst>
                                    <p:cond delay="3520"/>
                                  </p:stCondLst>
                                  <p:childTnLst>
                                    <p:animScale>
                                      <p:cBhvr>
                                        <p:cTn id="161" dur="7" fill="hold"/>
                                        <p:tgtEl>
                                          <p:spTgt spid="56"/>
                                        </p:tgtEl>
                                      </p:cBhvr>
                                      <p:by x="300000" y="300000"/>
                                    </p:animScale>
                                  </p:childTnLst>
                                </p:cTn>
                              </p:par>
                              <p:par>
                                <p:cTn id="162" presetID="6" presetClass="emph" presetSubtype="0" decel="100000" fill="hold" grpId="3" nodeType="withEffect">
                                  <p:stCondLst>
                                    <p:cond delay="3520"/>
                                  </p:stCondLst>
                                  <p:childTnLst>
                                    <p:animScale>
                                      <p:cBhvr>
                                        <p:cTn id="163" dur="1125" fill="hold"/>
                                        <p:tgtEl>
                                          <p:spTgt spid="56"/>
                                        </p:tgtEl>
                                      </p:cBhvr>
                                      <p:by x="33000" y="33000"/>
                                    </p:animScale>
                                  </p:childTnLst>
                                </p:cTn>
                              </p:par>
                              <p:par>
                                <p:cTn id="164" presetID="10" presetClass="entr" presetSubtype="0" fill="hold" grpId="0" nodeType="withEffect">
                                  <p:stCondLst>
                                    <p:cond delay="3453"/>
                                  </p:stCondLst>
                                  <p:childTnLst>
                                    <p:set>
                                      <p:cBhvr>
                                        <p:cTn id="165" dur="1" fill="hold">
                                          <p:stCondLst>
                                            <p:cond delay="0"/>
                                          </p:stCondLst>
                                        </p:cTn>
                                        <p:tgtEl>
                                          <p:spTgt spid="95"/>
                                        </p:tgtEl>
                                        <p:attrNameLst>
                                          <p:attrName>style.visibility</p:attrName>
                                        </p:attrNameLst>
                                      </p:cBhvr>
                                      <p:to>
                                        <p:strVal val="visible"/>
                                      </p:to>
                                    </p:set>
                                    <p:animEffect transition="in" filter="fade">
                                      <p:cBhvr>
                                        <p:cTn id="166" dur="375"/>
                                        <p:tgtEl>
                                          <p:spTgt spid="95"/>
                                        </p:tgtEl>
                                      </p:cBhvr>
                                    </p:animEffect>
                                  </p:childTnLst>
                                </p:cTn>
                              </p:par>
                              <p:par>
                                <p:cTn id="167" presetID="0" presetClass="path" presetSubtype="0" decel="46000" fill="hold" grpId="1" nodeType="withEffect">
                                  <p:stCondLst>
                                    <p:cond delay="3453"/>
                                  </p:stCondLst>
                                  <p:childTnLst>
                                    <p:animMotion origin="layout" path="M -0.00026 -0.0007 C -0.0069 -0.0007 -0.02434 0.01504 -0.04049 0.02268 C -0.05716 0.0294 -0.07447 0.03565 -0.0996 0.0412 C -0.12434 0.04629 -0.12942 0.03171 -0.17734 0.04491 " pathEditMode="relative" rAng="0" ptsTypes="AAAA">
                                      <p:cBhvr>
                                        <p:cTn id="168" dur="1125" spd="-100000" fill="hold"/>
                                        <p:tgtEl>
                                          <p:spTgt spid="95"/>
                                        </p:tgtEl>
                                        <p:attrNameLst>
                                          <p:attrName>ppt_x</p:attrName>
                                          <p:attrName>ppt_y</p:attrName>
                                        </p:attrNameLst>
                                      </p:cBhvr>
                                      <p:rCtr x="-8854" y="2269"/>
                                    </p:animMotion>
                                  </p:childTnLst>
                                </p:cTn>
                              </p:par>
                              <p:par>
                                <p:cTn id="169" presetID="10" presetClass="entr" presetSubtype="0" fill="hold" grpId="0" nodeType="withEffect">
                                  <p:stCondLst>
                                    <p:cond delay="3265"/>
                                  </p:stCondLst>
                                  <p:childTnLst>
                                    <p:set>
                                      <p:cBhvr>
                                        <p:cTn id="170" dur="1" fill="hold">
                                          <p:stCondLst>
                                            <p:cond delay="0"/>
                                          </p:stCondLst>
                                        </p:cTn>
                                        <p:tgtEl>
                                          <p:spTgt spid="97"/>
                                        </p:tgtEl>
                                        <p:attrNameLst>
                                          <p:attrName>style.visibility</p:attrName>
                                        </p:attrNameLst>
                                      </p:cBhvr>
                                      <p:to>
                                        <p:strVal val="visible"/>
                                      </p:to>
                                    </p:set>
                                    <p:animEffect transition="in" filter="fade">
                                      <p:cBhvr>
                                        <p:cTn id="171" dur="375"/>
                                        <p:tgtEl>
                                          <p:spTgt spid="97"/>
                                        </p:tgtEl>
                                      </p:cBhvr>
                                    </p:animEffect>
                                  </p:childTnLst>
                                </p:cTn>
                              </p:par>
                              <p:par>
                                <p:cTn id="172" presetID="0" presetClass="path" presetSubtype="0" decel="46000" fill="hold" grpId="1" nodeType="withEffect">
                                  <p:stCondLst>
                                    <p:cond delay="3265"/>
                                  </p:stCondLst>
                                  <p:childTnLst>
                                    <p:animMotion origin="layout" path="M -0.00026 -0.0007 C -0.02617 -0.00394 -0.03034 -0.00394 -0.04701 -0.0088 C -0.06458 -0.01505 -0.075 -0.02153 -0.10169 -0.03727 " pathEditMode="relative" rAng="0" ptsTypes="AAA">
                                      <p:cBhvr>
                                        <p:cTn id="173" dur="1125" spd="-100000" fill="hold"/>
                                        <p:tgtEl>
                                          <p:spTgt spid="97"/>
                                        </p:tgtEl>
                                        <p:attrNameLst>
                                          <p:attrName>ppt_x</p:attrName>
                                          <p:attrName>ppt_y</p:attrName>
                                        </p:attrNameLst>
                                      </p:cBhvr>
                                      <p:rCtr x="-5078" y="-1829"/>
                                    </p:animMotion>
                                  </p:childTnLst>
                                </p:cTn>
                              </p:par>
                              <p:par>
                                <p:cTn id="174" presetID="10" presetClass="entr" presetSubtype="0" fill="hold" grpId="0" nodeType="withEffect">
                                  <p:stCondLst>
                                    <p:cond delay="2703"/>
                                  </p:stCondLst>
                                  <p:childTnLst>
                                    <p:set>
                                      <p:cBhvr>
                                        <p:cTn id="175" dur="1" fill="hold">
                                          <p:stCondLst>
                                            <p:cond delay="0"/>
                                          </p:stCondLst>
                                        </p:cTn>
                                        <p:tgtEl>
                                          <p:spTgt spid="81"/>
                                        </p:tgtEl>
                                        <p:attrNameLst>
                                          <p:attrName>style.visibility</p:attrName>
                                        </p:attrNameLst>
                                      </p:cBhvr>
                                      <p:to>
                                        <p:strVal val="visible"/>
                                      </p:to>
                                    </p:set>
                                    <p:animEffect transition="in" filter="fade">
                                      <p:cBhvr>
                                        <p:cTn id="176" dur="375"/>
                                        <p:tgtEl>
                                          <p:spTgt spid="81"/>
                                        </p:tgtEl>
                                      </p:cBhvr>
                                    </p:animEffect>
                                  </p:childTnLst>
                                </p:cTn>
                              </p:par>
                              <p:par>
                                <p:cTn id="177" presetID="0" presetClass="path" presetSubtype="0" decel="46000" fill="hold" grpId="1" nodeType="withEffect">
                                  <p:stCondLst>
                                    <p:cond delay="2703"/>
                                  </p:stCondLst>
                                  <p:childTnLst>
                                    <p:animMotion origin="layout" path="M -0.00026 -0.0007 C -0.01172 -0.00232 -0.01784 -0.00278 -0.02487 -0.00347 C -0.03216 -0.00417 -0.04518 -0.00533 -0.06549 -0.00741 " pathEditMode="relative" rAng="0" ptsTypes="AAA">
                                      <p:cBhvr>
                                        <p:cTn id="178" dur="1125" spd="-100000" fill="hold"/>
                                        <p:tgtEl>
                                          <p:spTgt spid="81"/>
                                        </p:tgtEl>
                                        <p:attrNameLst>
                                          <p:attrName>ppt_x</p:attrName>
                                          <p:attrName>ppt_y</p:attrName>
                                        </p:attrNameLst>
                                      </p:cBhvr>
                                      <p:rCtr x="-3268" y="-347"/>
                                    </p:animMotion>
                                  </p:childTnLst>
                                </p:cTn>
                              </p:par>
                              <p:par>
                                <p:cTn id="179" presetID="10" presetClass="entr" presetSubtype="0" fill="hold" grpId="0" nodeType="withEffect">
                                  <p:stCondLst>
                                    <p:cond delay="2890"/>
                                  </p:stCondLst>
                                  <p:childTnLst>
                                    <p:set>
                                      <p:cBhvr>
                                        <p:cTn id="180" dur="1" fill="hold">
                                          <p:stCondLst>
                                            <p:cond delay="0"/>
                                          </p:stCondLst>
                                        </p:cTn>
                                        <p:tgtEl>
                                          <p:spTgt spid="72"/>
                                        </p:tgtEl>
                                        <p:attrNameLst>
                                          <p:attrName>style.visibility</p:attrName>
                                        </p:attrNameLst>
                                      </p:cBhvr>
                                      <p:to>
                                        <p:strVal val="visible"/>
                                      </p:to>
                                    </p:set>
                                    <p:animEffect transition="in" filter="fade">
                                      <p:cBhvr>
                                        <p:cTn id="181" dur="375"/>
                                        <p:tgtEl>
                                          <p:spTgt spid="72"/>
                                        </p:tgtEl>
                                      </p:cBhvr>
                                    </p:animEffect>
                                  </p:childTnLst>
                                </p:cTn>
                              </p:par>
                              <p:par>
                                <p:cTn id="182" presetID="0" presetClass="path" presetSubtype="0" decel="46000" fill="hold" grpId="1" nodeType="withEffect">
                                  <p:stCondLst>
                                    <p:cond delay="2890"/>
                                  </p:stCondLst>
                                  <p:childTnLst>
                                    <p:animMotion origin="layout" path="M -0.00026 -0.00069 C -0.01159 0.00232 -0.01771 0.00325 -0.02487 0.0044 C -0.03216 0.00602 -0.04505 0.00857 -0.06537 0.0132 " pathEditMode="relative" rAng="0" ptsTypes="AAA">
                                      <p:cBhvr>
                                        <p:cTn id="183" dur="1125" spd="-100000" fill="hold"/>
                                        <p:tgtEl>
                                          <p:spTgt spid="72"/>
                                        </p:tgtEl>
                                        <p:attrNameLst>
                                          <p:attrName>ppt_x</p:attrName>
                                          <p:attrName>ppt_y</p:attrName>
                                        </p:attrNameLst>
                                      </p:cBhvr>
                                      <p:rCtr x="-3255" y="694"/>
                                    </p:animMotion>
                                  </p:childTnLst>
                                </p:cTn>
                              </p:par>
                              <p:par>
                                <p:cTn id="184" presetID="6" presetClass="emph" presetSubtype="0" fill="hold" grpId="2" nodeType="withEffect">
                                  <p:stCondLst>
                                    <p:cond delay="3265"/>
                                  </p:stCondLst>
                                  <p:childTnLst>
                                    <p:animScale>
                                      <p:cBhvr>
                                        <p:cTn id="185" dur="7" fill="hold"/>
                                        <p:tgtEl>
                                          <p:spTgt spid="72"/>
                                        </p:tgtEl>
                                      </p:cBhvr>
                                      <p:by x="300000" y="300000"/>
                                    </p:animScale>
                                  </p:childTnLst>
                                </p:cTn>
                              </p:par>
                              <p:par>
                                <p:cTn id="186" presetID="6" presetClass="emph" presetSubtype="0" decel="100000" fill="hold" grpId="3" nodeType="withEffect">
                                  <p:stCondLst>
                                    <p:cond delay="3265"/>
                                  </p:stCondLst>
                                  <p:childTnLst>
                                    <p:animScale>
                                      <p:cBhvr>
                                        <p:cTn id="187" dur="1125" fill="hold"/>
                                        <p:tgtEl>
                                          <p:spTgt spid="72"/>
                                        </p:tgtEl>
                                      </p:cBhvr>
                                      <p:by x="33000" y="33000"/>
                                    </p:animScale>
                                  </p:childTnLst>
                                </p:cTn>
                              </p:par>
                              <p:par>
                                <p:cTn id="188" presetID="10" presetClass="entr" presetSubtype="0" fill="hold" grpId="0" nodeType="withEffect">
                                  <p:stCondLst>
                                    <p:cond delay="3140"/>
                                  </p:stCondLst>
                                  <p:childTnLst>
                                    <p:set>
                                      <p:cBhvr>
                                        <p:cTn id="189" dur="1" fill="hold">
                                          <p:stCondLst>
                                            <p:cond delay="0"/>
                                          </p:stCondLst>
                                        </p:cTn>
                                        <p:tgtEl>
                                          <p:spTgt spid="122"/>
                                        </p:tgtEl>
                                        <p:attrNameLst>
                                          <p:attrName>style.visibility</p:attrName>
                                        </p:attrNameLst>
                                      </p:cBhvr>
                                      <p:to>
                                        <p:strVal val="visible"/>
                                      </p:to>
                                    </p:set>
                                    <p:animEffect transition="in" filter="fade">
                                      <p:cBhvr>
                                        <p:cTn id="190" dur="375"/>
                                        <p:tgtEl>
                                          <p:spTgt spid="122"/>
                                        </p:tgtEl>
                                      </p:cBhvr>
                                    </p:animEffect>
                                  </p:childTnLst>
                                </p:cTn>
                              </p:par>
                              <p:par>
                                <p:cTn id="191" presetID="0" presetClass="path" presetSubtype="0" decel="46000" fill="hold" grpId="1" nodeType="withEffect">
                                  <p:stCondLst>
                                    <p:cond delay="3140"/>
                                  </p:stCondLst>
                                  <p:childTnLst>
                                    <p:animMotion origin="layout" path="M -0.00026 -0.00069 C -0.04597 0.00996 -0.07318 0.02986 -0.0974 0.04005 C -0.12123 0.04977 -0.17526 0.08172 -0.25938 0.15 " pathEditMode="relative" rAng="0" ptsTypes="AAA">
                                      <p:cBhvr>
                                        <p:cTn id="192" dur="1000" spd="-100000" fill="hold"/>
                                        <p:tgtEl>
                                          <p:spTgt spid="122"/>
                                        </p:tgtEl>
                                        <p:attrNameLst>
                                          <p:attrName>ppt_x</p:attrName>
                                          <p:attrName>ppt_y</p:attrName>
                                        </p:attrNameLst>
                                      </p:cBhvr>
                                      <p:rCtr x="-12956" y="7523"/>
                                    </p:animMotion>
                                  </p:childTnLst>
                                </p:cTn>
                              </p:par>
                              <p:par>
                                <p:cTn id="193" presetID="6" presetClass="emph" presetSubtype="0" fill="hold" grpId="2" nodeType="withEffect">
                                  <p:stCondLst>
                                    <p:cond delay="3140"/>
                                  </p:stCondLst>
                                  <p:childTnLst>
                                    <p:animScale>
                                      <p:cBhvr>
                                        <p:cTn id="194" dur="7" fill="hold"/>
                                        <p:tgtEl>
                                          <p:spTgt spid="122"/>
                                        </p:tgtEl>
                                      </p:cBhvr>
                                      <p:by x="500000" y="500000"/>
                                    </p:animScale>
                                  </p:childTnLst>
                                </p:cTn>
                              </p:par>
                              <p:par>
                                <p:cTn id="195" presetID="6" presetClass="emph" presetSubtype="0" decel="100000" fill="hold" grpId="3" nodeType="withEffect">
                                  <p:stCondLst>
                                    <p:cond delay="3140"/>
                                  </p:stCondLst>
                                  <p:childTnLst>
                                    <p:animScale>
                                      <p:cBhvr>
                                        <p:cTn id="196" dur="1000" fill="hold"/>
                                        <p:tgtEl>
                                          <p:spTgt spid="122"/>
                                        </p:tgtEl>
                                      </p:cBhvr>
                                      <p:by x="20000" y="20000"/>
                                    </p:animScale>
                                  </p:childTnLst>
                                </p:cTn>
                              </p:par>
                              <p:par>
                                <p:cTn id="197" presetID="10" presetClass="entr" presetSubtype="0" fill="hold" grpId="0" nodeType="withEffect">
                                  <p:stCondLst>
                                    <p:cond delay="3265"/>
                                  </p:stCondLst>
                                  <p:childTnLst>
                                    <p:set>
                                      <p:cBhvr>
                                        <p:cTn id="198" dur="1" fill="hold">
                                          <p:stCondLst>
                                            <p:cond delay="0"/>
                                          </p:stCondLst>
                                        </p:cTn>
                                        <p:tgtEl>
                                          <p:spTgt spid="124"/>
                                        </p:tgtEl>
                                        <p:attrNameLst>
                                          <p:attrName>style.visibility</p:attrName>
                                        </p:attrNameLst>
                                      </p:cBhvr>
                                      <p:to>
                                        <p:strVal val="visible"/>
                                      </p:to>
                                    </p:set>
                                    <p:animEffect transition="in" filter="fade">
                                      <p:cBhvr>
                                        <p:cTn id="199" dur="375"/>
                                        <p:tgtEl>
                                          <p:spTgt spid="124"/>
                                        </p:tgtEl>
                                      </p:cBhvr>
                                    </p:animEffect>
                                  </p:childTnLst>
                                </p:cTn>
                              </p:par>
                              <p:par>
                                <p:cTn id="200" presetID="0" presetClass="path" presetSubtype="0" decel="100000" fill="hold" grpId="1" nodeType="withEffect">
                                  <p:stCondLst>
                                    <p:cond delay="3265"/>
                                  </p:stCondLst>
                                  <p:childTnLst>
                                    <p:animMotion origin="layout" path="M 3.95833E-6 0.00417 C -0.03829 0.00139 -0.23086 0.00856 -0.25677 0.00995 C -0.28282 0.01111 -0.5375 0.01852 -0.703 0.02106 " pathEditMode="relative" rAng="0" ptsTypes="AAA">
                                      <p:cBhvr>
                                        <p:cTn id="201" dur="1688" spd="-100000" fill="hold"/>
                                        <p:tgtEl>
                                          <p:spTgt spid="124"/>
                                        </p:tgtEl>
                                        <p:attrNameLst>
                                          <p:attrName>ppt_x</p:attrName>
                                          <p:attrName>ppt_y</p:attrName>
                                        </p:attrNameLst>
                                      </p:cBhvr>
                                      <p:rCtr x="-35156" y="810"/>
                                    </p:animMotion>
                                  </p:childTnLst>
                                </p:cTn>
                              </p:par>
                              <p:par>
                                <p:cTn id="202" presetID="6" presetClass="emph" presetSubtype="0" fill="hold" grpId="2" nodeType="withEffect">
                                  <p:stCondLst>
                                    <p:cond delay="3265"/>
                                  </p:stCondLst>
                                  <p:childTnLst>
                                    <p:animScale>
                                      <p:cBhvr>
                                        <p:cTn id="203" dur="7" fill="hold"/>
                                        <p:tgtEl>
                                          <p:spTgt spid="124"/>
                                        </p:tgtEl>
                                      </p:cBhvr>
                                      <p:by x="200000" y="200000"/>
                                    </p:animScale>
                                  </p:childTnLst>
                                </p:cTn>
                              </p:par>
                              <p:par>
                                <p:cTn id="204" presetID="6" presetClass="emph" presetSubtype="0" decel="100000" fill="hold" grpId="3" nodeType="withEffect">
                                  <p:stCondLst>
                                    <p:cond delay="3265"/>
                                  </p:stCondLst>
                                  <p:childTnLst>
                                    <p:animScale>
                                      <p:cBhvr>
                                        <p:cTn id="205" dur="1688" fill="hold"/>
                                        <p:tgtEl>
                                          <p:spTgt spid="124"/>
                                        </p:tgtEl>
                                      </p:cBhvr>
                                      <p:by x="50000" y="50000"/>
                                    </p:animScale>
                                  </p:childTnLst>
                                </p:cTn>
                              </p:par>
                              <p:par>
                                <p:cTn id="206" presetID="10" presetClass="entr" presetSubtype="0" fill="hold" grpId="1" nodeType="withEffect">
                                  <p:stCondLst>
                                    <p:cond delay="1000"/>
                                  </p:stCondLst>
                                  <p:childTnLst>
                                    <p:set>
                                      <p:cBhvr>
                                        <p:cTn id="207" dur="1" fill="hold">
                                          <p:stCondLst>
                                            <p:cond delay="0"/>
                                          </p:stCondLst>
                                        </p:cTn>
                                        <p:tgtEl>
                                          <p:spTgt spid="129"/>
                                        </p:tgtEl>
                                        <p:attrNameLst>
                                          <p:attrName>style.visibility</p:attrName>
                                        </p:attrNameLst>
                                      </p:cBhvr>
                                      <p:to>
                                        <p:strVal val="visible"/>
                                      </p:to>
                                    </p:set>
                                    <p:animEffect transition="in" filter="fade">
                                      <p:cBhvr>
                                        <p:cTn id="208" dur="2000"/>
                                        <p:tgtEl>
                                          <p:spTgt spid="129"/>
                                        </p:tgtEl>
                                      </p:cBhvr>
                                    </p:animEffect>
                                  </p:childTnLst>
                                </p:cTn>
                              </p:par>
                              <p:par>
                                <p:cTn id="209" presetID="42" presetClass="entr" presetSubtype="0" fill="hold" grpId="0" nodeType="withEffect">
                                  <p:stCondLst>
                                    <p:cond delay="1000"/>
                                  </p:stCondLst>
                                  <p:childTnLst>
                                    <p:set>
                                      <p:cBhvr>
                                        <p:cTn id="210" dur="1" fill="hold">
                                          <p:stCondLst>
                                            <p:cond delay="0"/>
                                          </p:stCondLst>
                                        </p:cTn>
                                        <p:tgtEl>
                                          <p:spTgt spid="129"/>
                                        </p:tgtEl>
                                        <p:attrNameLst>
                                          <p:attrName>style.visibility</p:attrName>
                                        </p:attrNameLst>
                                      </p:cBhvr>
                                      <p:to>
                                        <p:strVal val="visible"/>
                                      </p:to>
                                    </p:set>
                                    <p:animEffect transition="in" filter="fade">
                                      <p:cBhvr>
                                        <p:cTn id="211" dur="1500"/>
                                        <p:tgtEl>
                                          <p:spTgt spid="129"/>
                                        </p:tgtEl>
                                      </p:cBhvr>
                                    </p:animEffect>
                                    <p:anim calcmode="lin" valueType="num">
                                      <p:cBhvr>
                                        <p:cTn id="212" dur="1500" fill="hold"/>
                                        <p:tgtEl>
                                          <p:spTgt spid="129"/>
                                        </p:tgtEl>
                                        <p:attrNameLst>
                                          <p:attrName>ppt_x</p:attrName>
                                        </p:attrNameLst>
                                      </p:cBhvr>
                                      <p:tavLst>
                                        <p:tav tm="0">
                                          <p:val>
                                            <p:strVal val="#ppt_x"/>
                                          </p:val>
                                        </p:tav>
                                        <p:tav tm="100000">
                                          <p:val>
                                            <p:strVal val="#ppt_x"/>
                                          </p:val>
                                        </p:tav>
                                      </p:tavLst>
                                    </p:anim>
                                    <p:anim calcmode="lin" valueType="num">
                                      <p:cBhvr>
                                        <p:cTn id="213" dur="15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5" grpId="0" animBg="1"/>
      <p:bldP spid="25" grpId="1" animBg="1"/>
      <p:bldP spid="31" grpId="0" animBg="1"/>
      <p:bldP spid="31" grpId="1" animBg="1"/>
      <p:bldP spid="32" grpId="0" animBg="1"/>
      <p:bldP spid="32" grpId="1" animBg="1"/>
      <p:bldP spid="32" grpId="2" animBg="1"/>
      <p:bldP spid="32" grpId="3" animBg="1"/>
      <p:bldP spid="38" grpId="0" animBg="1"/>
      <p:bldP spid="38" grpId="1" animBg="1"/>
      <p:bldP spid="55" grpId="0" animBg="1"/>
      <p:bldP spid="55" grpId="1" animBg="1"/>
      <p:bldP spid="55" grpId="2" animBg="1"/>
      <p:bldP spid="55" grpId="3" animBg="1"/>
      <p:bldP spid="56" grpId="0" animBg="1"/>
      <p:bldP spid="56" grpId="1" animBg="1"/>
      <p:bldP spid="56" grpId="2" animBg="1"/>
      <p:bldP spid="56" grpId="3" animBg="1"/>
      <p:bldP spid="57" grpId="0" animBg="1"/>
      <p:bldP spid="57" grpId="1" animBg="1"/>
      <p:bldP spid="57" grpId="2" animBg="1"/>
      <p:bldP spid="57" grpId="3" animBg="1"/>
      <p:bldP spid="58" grpId="0" animBg="1"/>
      <p:bldP spid="58" grpId="1" animBg="1"/>
      <p:bldP spid="58" grpId="2" animBg="1"/>
      <p:bldP spid="58" grpId="3" animBg="1"/>
      <p:bldP spid="66" grpId="0" animBg="1"/>
      <p:bldP spid="66" grpId="1" animBg="1"/>
      <p:bldP spid="72" grpId="0" animBg="1"/>
      <p:bldP spid="72" grpId="1" animBg="1"/>
      <p:bldP spid="72" grpId="2" animBg="1"/>
      <p:bldP spid="72" grpId="3" animBg="1"/>
      <p:bldP spid="78" grpId="0" animBg="1"/>
      <p:bldP spid="78" grpId="1" animBg="1"/>
      <p:bldP spid="78" grpId="2" animBg="1"/>
      <p:bldP spid="78" grpId="3" animBg="1"/>
      <p:bldP spid="81" grpId="0" animBg="1"/>
      <p:bldP spid="81" grpId="1" animBg="1"/>
      <p:bldP spid="89" grpId="0" animBg="1"/>
      <p:bldP spid="89" grpId="1" animBg="1"/>
      <p:bldP spid="94" grpId="0" animBg="1"/>
      <p:bldP spid="94" grpId="1" animBg="1"/>
      <p:bldP spid="95" grpId="0" animBg="1"/>
      <p:bldP spid="95" grpId="1" animBg="1"/>
      <p:bldP spid="97" grpId="0" animBg="1"/>
      <p:bldP spid="97" grpId="1" animBg="1"/>
      <p:bldP spid="99" grpId="0" animBg="1"/>
      <p:bldP spid="99" grpId="1" animBg="1"/>
      <p:bldP spid="99" grpId="2" animBg="1"/>
      <p:bldP spid="99" grpId="3" animBg="1"/>
      <p:bldP spid="117" grpId="0" animBg="1"/>
      <p:bldP spid="117" grpId="1" animBg="1"/>
      <p:bldP spid="122" grpId="0" animBg="1"/>
      <p:bldP spid="122" grpId="1" animBg="1"/>
      <p:bldP spid="122" grpId="2" animBg="1"/>
      <p:bldP spid="122" grpId="3" animBg="1"/>
      <p:bldP spid="123" grpId="0" animBg="1"/>
      <p:bldP spid="123" grpId="1" animBg="1"/>
      <p:bldP spid="123" grpId="2" animBg="1"/>
      <p:bldP spid="123" grpId="3" animBg="1"/>
      <p:bldP spid="124" grpId="0" animBg="1"/>
      <p:bldP spid="124" grpId="1" animBg="1"/>
      <p:bldP spid="124" grpId="2" animBg="1"/>
      <p:bldP spid="124" grpId="3" animBg="1"/>
      <p:bldP spid="126" grpId="0" animBg="1"/>
      <p:bldP spid="126" grpId="1" animBg="1"/>
      <p:bldP spid="129" grpId="0"/>
      <p:bldP spid="12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1</a:t>
            </a: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811184"/>
          </a:xfrm>
          <a:prstGeom prst="rect">
            <a:avLst/>
          </a:prstGeom>
          <a:noFill/>
        </p:spPr>
        <p:txBody>
          <a:bodyPr wrap="square" rtlCol="0">
            <a:spAutoFit/>
          </a:bodyPr>
          <a:lstStyle/>
          <a:p>
            <a:pPr>
              <a:lnSpc>
                <a:spcPct val="130000"/>
              </a:lnSpc>
            </a:pPr>
            <a:r>
              <a:rPr lang="zh-CN" altLang="en-US" sz="4000" dirty="0">
                <a:solidFill>
                  <a:schemeClr val="tx2"/>
                </a:solidFill>
                <a:latin typeface="+mn-ea"/>
              </a:rPr>
              <a:t>背景：俄罗斯方块小游戏</a:t>
            </a:r>
            <a:endParaRPr lang="en-US" altLang="zh-CN" sz="4000" dirty="0">
              <a:solidFill>
                <a:schemeClr val="tx2"/>
              </a:solidFill>
              <a:latin typeface="+mn-ea"/>
            </a:endParaRPr>
          </a:p>
        </p:txBody>
      </p:sp>
      <p:sp>
        <p:nvSpPr>
          <p:cNvPr id="61" name="矩形 60"/>
          <p:cNvSpPr/>
          <p:nvPr/>
        </p:nvSpPr>
        <p:spPr>
          <a:xfrm>
            <a:off x="3592956" y="2959978"/>
            <a:ext cx="1529586"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01</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90"/>
          <p:cNvSpPr/>
          <p:nvPr/>
        </p:nvSpPr>
        <p:spPr bwMode="auto">
          <a:xfrm rot="6607463">
            <a:off x="435640" y="2756165"/>
            <a:ext cx="110175" cy="96907"/>
          </a:xfrm>
          <a:custGeom>
            <a:avLst/>
            <a:gdLst>
              <a:gd name="T0" fmla="*/ 41 w 81"/>
              <a:gd name="T1" fmla="*/ 0 h 71"/>
              <a:gd name="T2" fmla="*/ 24 w 81"/>
              <a:gd name="T3" fmla="*/ 4 h 71"/>
              <a:gd name="T4" fmla="*/ 9 w 81"/>
              <a:gd name="T5" fmla="*/ 52 h 71"/>
              <a:gd name="T6" fmla="*/ 41 w 81"/>
              <a:gd name="T7" fmla="*/ 71 h 71"/>
              <a:gd name="T8" fmla="*/ 57 w 81"/>
              <a:gd name="T9" fmla="*/ 67 h 71"/>
              <a:gd name="T10" fmla="*/ 72 w 81"/>
              <a:gd name="T11" fmla="*/ 19 h 71"/>
              <a:gd name="T12" fmla="*/ 41 w 8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81" h="71">
                <a:moveTo>
                  <a:pt x="41" y="0"/>
                </a:moveTo>
                <a:cubicBezTo>
                  <a:pt x="35" y="0"/>
                  <a:pt x="30" y="2"/>
                  <a:pt x="24" y="4"/>
                </a:cubicBezTo>
                <a:cubicBezTo>
                  <a:pt x="7" y="14"/>
                  <a:pt x="0" y="35"/>
                  <a:pt x="9" y="52"/>
                </a:cubicBezTo>
                <a:cubicBezTo>
                  <a:pt x="16" y="64"/>
                  <a:pt x="28" y="71"/>
                  <a:pt x="41" y="71"/>
                </a:cubicBezTo>
                <a:cubicBezTo>
                  <a:pt x="46" y="71"/>
                  <a:pt x="52" y="70"/>
                  <a:pt x="57" y="67"/>
                </a:cubicBezTo>
                <a:cubicBezTo>
                  <a:pt x="75" y="58"/>
                  <a:pt x="81" y="37"/>
                  <a:pt x="72" y="19"/>
                </a:cubicBezTo>
                <a:cubicBezTo>
                  <a:pt x="66" y="7"/>
                  <a:pt x="53" y="0"/>
                  <a:pt x="4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91"/>
          <p:cNvSpPr/>
          <p:nvPr/>
        </p:nvSpPr>
        <p:spPr bwMode="auto">
          <a:xfrm rot="6607463">
            <a:off x="831925" y="5735077"/>
            <a:ext cx="110752" cy="95754"/>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2"/>
          <p:cNvSpPr>
            <a:spLocks noEditPoints="1"/>
          </p:cNvSpPr>
          <p:nvPr/>
        </p:nvSpPr>
        <p:spPr bwMode="auto">
          <a:xfrm rot="6607463">
            <a:off x="546373" y="5915649"/>
            <a:ext cx="76719" cy="74988"/>
          </a:xfrm>
          <a:custGeom>
            <a:avLst/>
            <a:gdLst>
              <a:gd name="T0" fmla="*/ 53 w 56"/>
              <a:gd name="T1" fmla="*/ 40 h 55"/>
              <a:gd name="T2" fmla="*/ 19 w 56"/>
              <a:gd name="T3" fmla="*/ 53 h 55"/>
              <a:gd name="T4" fmla="*/ 28 w 56"/>
              <a:gd name="T5" fmla="*/ 55 h 55"/>
              <a:gd name="T6" fmla="*/ 41 w 56"/>
              <a:gd name="T7" fmla="*/ 51 h 55"/>
              <a:gd name="T8" fmla="*/ 53 w 56"/>
              <a:gd name="T9" fmla="*/ 40 h 55"/>
              <a:gd name="T10" fmla="*/ 28 w 56"/>
              <a:gd name="T11" fmla="*/ 0 h 55"/>
              <a:gd name="T12" fmla="*/ 15 w 56"/>
              <a:gd name="T13" fmla="*/ 3 h 55"/>
              <a:gd name="T14" fmla="*/ 4 w 56"/>
              <a:gd name="T15" fmla="*/ 15 h 55"/>
              <a:gd name="T16" fmla="*/ 1 w 56"/>
              <a:gd name="T17" fmla="*/ 26 h 55"/>
              <a:gd name="T18" fmla="*/ 4 w 56"/>
              <a:gd name="T19" fmla="*/ 40 h 55"/>
              <a:gd name="T20" fmla="*/ 13 w 56"/>
              <a:gd name="T21" fmla="*/ 50 h 55"/>
              <a:gd name="T22" fmla="*/ 55 w 56"/>
              <a:gd name="T23" fmla="*/ 34 h 55"/>
              <a:gd name="T24" fmla="*/ 53 w 56"/>
              <a:gd name="T25" fmla="*/ 14 h 55"/>
              <a:gd name="T26" fmla="*/ 28 w 56"/>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53" y="40"/>
                </a:moveTo>
                <a:cubicBezTo>
                  <a:pt x="19" y="53"/>
                  <a:pt x="19" y="53"/>
                  <a:pt x="19" y="53"/>
                </a:cubicBezTo>
                <a:cubicBezTo>
                  <a:pt x="22" y="54"/>
                  <a:pt x="25" y="55"/>
                  <a:pt x="28" y="55"/>
                </a:cubicBezTo>
                <a:cubicBezTo>
                  <a:pt x="32" y="55"/>
                  <a:pt x="37" y="54"/>
                  <a:pt x="41" y="51"/>
                </a:cubicBezTo>
                <a:cubicBezTo>
                  <a:pt x="46" y="49"/>
                  <a:pt x="50" y="45"/>
                  <a:pt x="53" y="40"/>
                </a:cubicBezTo>
                <a:moveTo>
                  <a:pt x="28" y="0"/>
                </a:moveTo>
                <a:cubicBezTo>
                  <a:pt x="24" y="0"/>
                  <a:pt x="19" y="1"/>
                  <a:pt x="15" y="3"/>
                </a:cubicBezTo>
                <a:cubicBezTo>
                  <a:pt x="10" y="5"/>
                  <a:pt x="6" y="10"/>
                  <a:pt x="4" y="15"/>
                </a:cubicBezTo>
                <a:cubicBezTo>
                  <a:pt x="1" y="26"/>
                  <a:pt x="1" y="26"/>
                  <a:pt x="1" y="26"/>
                </a:cubicBezTo>
                <a:cubicBezTo>
                  <a:pt x="0" y="31"/>
                  <a:pt x="1" y="36"/>
                  <a:pt x="4" y="40"/>
                </a:cubicBezTo>
                <a:cubicBezTo>
                  <a:pt x="6" y="44"/>
                  <a:pt x="9" y="48"/>
                  <a:pt x="13" y="50"/>
                </a:cubicBezTo>
                <a:cubicBezTo>
                  <a:pt x="55" y="34"/>
                  <a:pt x="55" y="34"/>
                  <a:pt x="55" y="34"/>
                </a:cubicBezTo>
                <a:cubicBezTo>
                  <a:pt x="56" y="27"/>
                  <a:pt x="56" y="20"/>
                  <a:pt x="53" y="14"/>
                </a:cubicBezTo>
                <a:cubicBezTo>
                  <a:pt x="48" y="5"/>
                  <a:pt x="38"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3"/>
          <p:cNvSpPr>
            <a:spLocks noEditPoints="1"/>
          </p:cNvSpPr>
          <p:nvPr/>
        </p:nvSpPr>
        <p:spPr bwMode="auto">
          <a:xfrm rot="6607463">
            <a:off x="539437" y="5924011"/>
            <a:ext cx="73258" cy="51915"/>
          </a:xfrm>
          <a:custGeom>
            <a:avLst/>
            <a:gdLst>
              <a:gd name="T0" fmla="*/ 54 w 54"/>
              <a:gd name="T1" fmla="*/ 19 h 38"/>
              <a:gd name="T2" fmla="*/ 12 w 54"/>
              <a:gd name="T3" fmla="*/ 35 h 38"/>
              <a:gd name="T4" fmla="*/ 18 w 54"/>
              <a:gd name="T5" fmla="*/ 38 h 38"/>
              <a:gd name="T6" fmla="*/ 52 w 54"/>
              <a:gd name="T7" fmla="*/ 25 h 38"/>
              <a:gd name="T8" fmla="*/ 54 w 54"/>
              <a:gd name="T9" fmla="*/ 19 h 38"/>
              <a:gd name="T10" fmla="*/ 3 w 54"/>
              <a:gd name="T11" fmla="*/ 0 h 38"/>
              <a:gd name="T12" fmla="*/ 0 w 54"/>
              <a:gd name="T13" fmla="*/ 11 h 38"/>
              <a:gd name="T14" fmla="*/ 3 w 5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
                <a:moveTo>
                  <a:pt x="54" y="19"/>
                </a:moveTo>
                <a:cubicBezTo>
                  <a:pt x="12" y="35"/>
                  <a:pt x="12" y="35"/>
                  <a:pt x="12" y="35"/>
                </a:cubicBezTo>
                <a:cubicBezTo>
                  <a:pt x="14" y="36"/>
                  <a:pt x="16" y="37"/>
                  <a:pt x="18" y="38"/>
                </a:cubicBezTo>
                <a:cubicBezTo>
                  <a:pt x="52" y="25"/>
                  <a:pt x="52" y="25"/>
                  <a:pt x="52" y="25"/>
                </a:cubicBezTo>
                <a:cubicBezTo>
                  <a:pt x="53" y="23"/>
                  <a:pt x="53" y="21"/>
                  <a:pt x="54" y="19"/>
                </a:cubicBezTo>
                <a:moveTo>
                  <a:pt x="3" y="0"/>
                </a:moveTo>
                <a:cubicBezTo>
                  <a:pt x="1" y="3"/>
                  <a:pt x="0" y="7"/>
                  <a:pt x="0" y="11"/>
                </a:cubicBezTo>
                <a:cubicBezTo>
                  <a:pt x="3" y="0"/>
                  <a:pt x="3" y="0"/>
                  <a:pt x="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94"/>
          <p:cNvSpPr>
            <a:spLocks noEditPoints="1"/>
          </p:cNvSpPr>
          <p:nvPr/>
        </p:nvSpPr>
        <p:spPr bwMode="auto">
          <a:xfrm rot="6607463">
            <a:off x="114736" y="2684587"/>
            <a:ext cx="80180" cy="74988"/>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95"/>
          <p:cNvSpPr/>
          <p:nvPr/>
        </p:nvSpPr>
        <p:spPr bwMode="auto">
          <a:xfrm rot="6607463">
            <a:off x="106701" y="2711155"/>
            <a:ext cx="50185" cy="36917"/>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6"/>
          <p:cNvSpPr/>
          <p:nvPr/>
        </p:nvSpPr>
        <p:spPr bwMode="auto">
          <a:xfrm rot="6607463">
            <a:off x="221536" y="6310054"/>
            <a:ext cx="85948" cy="74988"/>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97"/>
          <p:cNvSpPr/>
          <p:nvPr/>
        </p:nvSpPr>
        <p:spPr bwMode="auto">
          <a:xfrm rot="6607463">
            <a:off x="658370" y="6335366"/>
            <a:ext cx="73835" cy="42109"/>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8"/>
          <p:cNvSpPr/>
          <p:nvPr/>
        </p:nvSpPr>
        <p:spPr bwMode="auto">
          <a:xfrm rot="6607463">
            <a:off x="125755" y="2262716"/>
            <a:ext cx="85948" cy="74988"/>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 name="Freeform 199"/>
          <p:cNvSpPr/>
          <p:nvPr/>
        </p:nvSpPr>
        <p:spPr bwMode="auto">
          <a:xfrm rot="6607463">
            <a:off x="-298054" y="2389804"/>
            <a:ext cx="84795" cy="74988"/>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0"/>
          <p:cNvSpPr/>
          <p:nvPr/>
        </p:nvSpPr>
        <p:spPr bwMode="auto">
          <a:xfrm rot="6607463">
            <a:off x="36095" y="3280230"/>
            <a:ext cx="77873" cy="68643"/>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2" name="Freeform 201"/>
          <p:cNvSpPr/>
          <p:nvPr/>
        </p:nvSpPr>
        <p:spPr bwMode="auto">
          <a:xfrm rot="6607463">
            <a:off x="237341" y="3144122"/>
            <a:ext cx="53068" cy="46146"/>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2"/>
          <p:cNvSpPr/>
          <p:nvPr/>
        </p:nvSpPr>
        <p:spPr bwMode="auto">
          <a:xfrm rot="6607463">
            <a:off x="549666" y="5482796"/>
            <a:ext cx="53068" cy="46724"/>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3"/>
          <p:cNvSpPr>
            <a:spLocks noEditPoints="1"/>
          </p:cNvSpPr>
          <p:nvPr/>
        </p:nvSpPr>
        <p:spPr bwMode="auto">
          <a:xfrm rot="6607463">
            <a:off x="33040" y="4040814"/>
            <a:ext cx="77873" cy="66335"/>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04"/>
          <p:cNvSpPr/>
          <p:nvPr/>
        </p:nvSpPr>
        <p:spPr bwMode="auto">
          <a:xfrm rot="6607463">
            <a:off x="57702" y="4057033"/>
            <a:ext cx="13844" cy="6229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5"/>
          <p:cNvSpPr>
            <a:spLocks noEditPoints="1"/>
          </p:cNvSpPr>
          <p:nvPr/>
        </p:nvSpPr>
        <p:spPr bwMode="auto">
          <a:xfrm rot="6607463">
            <a:off x="115587" y="4634733"/>
            <a:ext cx="70950" cy="68066"/>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6"/>
          <p:cNvSpPr/>
          <p:nvPr/>
        </p:nvSpPr>
        <p:spPr bwMode="auto">
          <a:xfrm rot="6607463">
            <a:off x="114702" y="4644233"/>
            <a:ext cx="59990" cy="35187"/>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07"/>
          <p:cNvSpPr/>
          <p:nvPr/>
        </p:nvSpPr>
        <p:spPr bwMode="auto">
          <a:xfrm rot="6607463">
            <a:off x="308576" y="5386992"/>
            <a:ext cx="77295" cy="68066"/>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08"/>
          <p:cNvSpPr>
            <a:spLocks noEditPoints="1"/>
          </p:cNvSpPr>
          <p:nvPr/>
        </p:nvSpPr>
        <p:spPr bwMode="auto">
          <a:xfrm rot="6607463">
            <a:off x="312039" y="5708778"/>
            <a:ext cx="49031" cy="42685"/>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9"/>
          <p:cNvSpPr/>
          <p:nvPr/>
        </p:nvSpPr>
        <p:spPr bwMode="auto">
          <a:xfrm rot="6607463">
            <a:off x="325610" y="5712596"/>
            <a:ext cx="17882" cy="40955"/>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0"/>
          <p:cNvSpPr>
            <a:spLocks noEditPoints="1"/>
          </p:cNvSpPr>
          <p:nvPr/>
        </p:nvSpPr>
        <p:spPr bwMode="auto">
          <a:xfrm rot="6607463">
            <a:off x="-49933" y="2981761"/>
            <a:ext cx="43839" cy="42685"/>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1"/>
          <p:cNvSpPr/>
          <p:nvPr/>
        </p:nvSpPr>
        <p:spPr bwMode="auto">
          <a:xfrm rot="6607463">
            <a:off x="-47037" y="2993236"/>
            <a:ext cx="40955" cy="20189"/>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2"/>
          <p:cNvSpPr/>
          <p:nvPr/>
        </p:nvSpPr>
        <p:spPr bwMode="auto">
          <a:xfrm rot="6607463">
            <a:off x="1010478" y="2458707"/>
            <a:ext cx="164974" cy="145938"/>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4" name="Freeform 213"/>
          <p:cNvSpPr/>
          <p:nvPr/>
        </p:nvSpPr>
        <p:spPr bwMode="auto">
          <a:xfrm rot="6607463">
            <a:off x="1451557" y="5771733"/>
            <a:ext cx="166127" cy="14420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14"/>
          <p:cNvSpPr/>
          <p:nvPr/>
        </p:nvSpPr>
        <p:spPr bwMode="auto">
          <a:xfrm rot="6607463">
            <a:off x="1102150" y="4813881"/>
            <a:ext cx="164974" cy="145938"/>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6" name="Freeform 215"/>
          <p:cNvSpPr/>
          <p:nvPr/>
        </p:nvSpPr>
        <p:spPr bwMode="auto">
          <a:xfrm rot="6607463">
            <a:off x="1017800" y="6042212"/>
            <a:ext cx="128056" cy="113059"/>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6"/>
          <p:cNvSpPr/>
          <p:nvPr/>
        </p:nvSpPr>
        <p:spPr bwMode="auto">
          <a:xfrm rot="6607463">
            <a:off x="525517" y="2354896"/>
            <a:ext cx="128056" cy="113636"/>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8" name="Freeform 217"/>
          <p:cNvSpPr/>
          <p:nvPr/>
        </p:nvSpPr>
        <p:spPr bwMode="auto">
          <a:xfrm rot="6607463">
            <a:off x="680027" y="6332029"/>
            <a:ext cx="128056" cy="107867"/>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18"/>
          <p:cNvSpPr/>
          <p:nvPr/>
        </p:nvSpPr>
        <p:spPr bwMode="auto">
          <a:xfrm rot="6607463">
            <a:off x="680057" y="6339308"/>
            <a:ext cx="76142" cy="5710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9"/>
          <p:cNvSpPr/>
          <p:nvPr/>
        </p:nvSpPr>
        <p:spPr bwMode="auto">
          <a:xfrm rot="6607463">
            <a:off x="1206824" y="6661444"/>
            <a:ext cx="122288" cy="111905"/>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0"/>
          <p:cNvSpPr/>
          <p:nvPr/>
        </p:nvSpPr>
        <p:spPr bwMode="auto">
          <a:xfrm rot="6607463">
            <a:off x="1301862" y="6668822"/>
            <a:ext cx="21920" cy="31725"/>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1"/>
          <p:cNvSpPr/>
          <p:nvPr/>
        </p:nvSpPr>
        <p:spPr bwMode="auto">
          <a:xfrm rot="6607463">
            <a:off x="545849" y="1718570"/>
            <a:ext cx="128634" cy="111905"/>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3" name="Freeform 222"/>
          <p:cNvSpPr>
            <a:spLocks noEditPoints="1"/>
          </p:cNvSpPr>
          <p:nvPr/>
        </p:nvSpPr>
        <p:spPr bwMode="auto">
          <a:xfrm rot="6607463">
            <a:off x="-84302" y="1905400"/>
            <a:ext cx="119981" cy="113059"/>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3"/>
          <p:cNvSpPr/>
          <p:nvPr/>
        </p:nvSpPr>
        <p:spPr bwMode="auto">
          <a:xfrm rot="6607463">
            <a:off x="-90650" y="1950535"/>
            <a:ext cx="61721" cy="58836"/>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24"/>
          <p:cNvSpPr>
            <a:spLocks noEditPoints="1"/>
          </p:cNvSpPr>
          <p:nvPr/>
        </p:nvSpPr>
        <p:spPr bwMode="auto">
          <a:xfrm rot="6607463">
            <a:off x="412774" y="3247651"/>
            <a:ext cx="113059" cy="102676"/>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6" name="Freeform 225"/>
          <p:cNvSpPr/>
          <p:nvPr/>
        </p:nvSpPr>
        <p:spPr bwMode="auto">
          <a:xfrm rot="6607463">
            <a:off x="472526" y="3241609"/>
            <a:ext cx="43839" cy="68066"/>
          </a:xfrm>
          <a:custGeom>
            <a:avLst/>
            <a:gdLst>
              <a:gd name="T0" fmla="*/ 32 w 32"/>
              <a:gd name="T1" fmla="*/ 0 h 50"/>
              <a:gd name="T2" fmla="*/ 25 w 32"/>
              <a:gd name="T3" fmla="*/ 1 h 50"/>
              <a:gd name="T4" fmla="*/ 0 w 32"/>
              <a:gd name="T5" fmla="*/ 44 h 50"/>
              <a:gd name="T6" fmla="*/ 2 w 32"/>
              <a:gd name="T7" fmla="*/ 50 h 50"/>
              <a:gd name="T8" fmla="*/ 32 w 32"/>
              <a:gd name="T9" fmla="*/ 0 h 50"/>
            </a:gdLst>
            <a:ahLst/>
            <a:cxnLst>
              <a:cxn ang="0">
                <a:pos x="T0" y="T1"/>
              </a:cxn>
              <a:cxn ang="0">
                <a:pos x="T2" y="T3"/>
              </a:cxn>
              <a:cxn ang="0">
                <a:pos x="T4" y="T5"/>
              </a:cxn>
              <a:cxn ang="0">
                <a:pos x="T6" y="T7"/>
              </a:cxn>
              <a:cxn ang="0">
                <a:pos x="T8" y="T9"/>
              </a:cxn>
            </a:cxnLst>
            <a:rect l="0" t="0" r="r" b="b"/>
            <a:pathLst>
              <a:path w="32" h="50">
                <a:moveTo>
                  <a:pt x="32" y="0"/>
                </a:moveTo>
                <a:cubicBezTo>
                  <a:pt x="29" y="0"/>
                  <a:pt x="27" y="1"/>
                  <a:pt x="25" y="1"/>
                </a:cubicBezTo>
                <a:cubicBezTo>
                  <a:pt x="0" y="44"/>
                  <a:pt x="0" y="44"/>
                  <a:pt x="0" y="44"/>
                </a:cubicBezTo>
                <a:cubicBezTo>
                  <a:pt x="1" y="46"/>
                  <a:pt x="1" y="48"/>
                  <a:pt x="2" y="50"/>
                </a:cubicBezTo>
                <a:cubicBezTo>
                  <a:pt x="32" y="0"/>
                  <a:pt x="32" y="0"/>
                  <a:pt x="3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26"/>
          <p:cNvSpPr/>
          <p:nvPr/>
        </p:nvSpPr>
        <p:spPr bwMode="auto">
          <a:xfrm rot="6607463">
            <a:off x="713367" y="3039686"/>
            <a:ext cx="80756" cy="7095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27"/>
          <p:cNvSpPr/>
          <p:nvPr/>
        </p:nvSpPr>
        <p:spPr bwMode="auto">
          <a:xfrm rot="6607463">
            <a:off x="1126874" y="3770552"/>
            <a:ext cx="166705" cy="144785"/>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Freeform 228"/>
          <p:cNvSpPr>
            <a:spLocks noEditPoints="1"/>
          </p:cNvSpPr>
          <p:nvPr/>
        </p:nvSpPr>
        <p:spPr bwMode="auto">
          <a:xfrm rot="6607463">
            <a:off x="643041" y="3664801"/>
            <a:ext cx="126903" cy="113059"/>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0" name="Freeform 229"/>
          <p:cNvSpPr/>
          <p:nvPr/>
        </p:nvSpPr>
        <p:spPr bwMode="auto">
          <a:xfrm rot="6607463">
            <a:off x="628277" y="3704074"/>
            <a:ext cx="59990" cy="12690"/>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0"/>
          <p:cNvSpPr/>
          <p:nvPr/>
        </p:nvSpPr>
        <p:spPr bwMode="auto">
          <a:xfrm rot="6607463">
            <a:off x="831116" y="4350990"/>
            <a:ext cx="80180" cy="69796"/>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31"/>
          <p:cNvSpPr/>
          <p:nvPr/>
        </p:nvSpPr>
        <p:spPr bwMode="auto">
          <a:xfrm rot="6607463">
            <a:off x="1027778" y="5393496"/>
            <a:ext cx="79026" cy="69796"/>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32"/>
          <p:cNvSpPr/>
          <p:nvPr/>
        </p:nvSpPr>
        <p:spPr bwMode="auto">
          <a:xfrm rot="6607463">
            <a:off x="334650" y="3836944"/>
            <a:ext cx="115944" cy="10209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33"/>
          <p:cNvSpPr/>
          <p:nvPr/>
        </p:nvSpPr>
        <p:spPr bwMode="auto">
          <a:xfrm rot="6607463">
            <a:off x="453241" y="4729377"/>
            <a:ext cx="115944" cy="100945"/>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5" name="Freeform 234"/>
          <p:cNvSpPr/>
          <p:nvPr/>
        </p:nvSpPr>
        <p:spPr bwMode="auto">
          <a:xfrm rot="6607463">
            <a:off x="665989" y="5250272"/>
            <a:ext cx="115944" cy="100945"/>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35"/>
          <p:cNvSpPr/>
          <p:nvPr/>
        </p:nvSpPr>
        <p:spPr bwMode="auto">
          <a:xfrm rot="6607463">
            <a:off x="671885" y="5731599"/>
            <a:ext cx="72105" cy="64028"/>
          </a:xfrm>
          <a:custGeom>
            <a:avLst/>
            <a:gdLst>
              <a:gd name="T0" fmla="*/ 26 w 53"/>
              <a:gd name="T1" fmla="*/ 0 h 47"/>
              <a:gd name="T2" fmla="*/ 15 w 53"/>
              <a:gd name="T3" fmla="*/ 3 h 47"/>
              <a:gd name="T4" fmla="*/ 6 w 53"/>
              <a:gd name="T5" fmla="*/ 34 h 47"/>
              <a:gd name="T6" fmla="*/ 26 w 53"/>
              <a:gd name="T7" fmla="*/ 47 h 47"/>
              <a:gd name="T8" fmla="*/ 37 w 53"/>
              <a:gd name="T9" fmla="*/ 44 h 47"/>
              <a:gd name="T10" fmla="*/ 47 w 53"/>
              <a:gd name="T11" fmla="*/ 13 h 47"/>
              <a:gd name="T12" fmla="*/ 26 w 5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3" h="47">
                <a:moveTo>
                  <a:pt x="26" y="0"/>
                </a:moveTo>
                <a:cubicBezTo>
                  <a:pt x="23" y="0"/>
                  <a:pt x="19" y="1"/>
                  <a:pt x="15" y="3"/>
                </a:cubicBezTo>
                <a:cubicBezTo>
                  <a:pt x="4" y="9"/>
                  <a:pt x="0" y="23"/>
                  <a:pt x="6" y="34"/>
                </a:cubicBezTo>
                <a:cubicBezTo>
                  <a:pt x="10" y="42"/>
                  <a:pt x="18" y="47"/>
                  <a:pt x="26" y="47"/>
                </a:cubicBezTo>
                <a:cubicBezTo>
                  <a:pt x="30" y="47"/>
                  <a:pt x="34" y="46"/>
                  <a:pt x="37" y="44"/>
                </a:cubicBezTo>
                <a:cubicBezTo>
                  <a:pt x="49" y="38"/>
                  <a:pt x="53" y="24"/>
                  <a:pt x="47" y="13"/>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36"/>
          <p:cNvSpPr/>
          <p:nvPr/>
        </p:nvSpPr>
        <p:spPr bwMode="auto">
          <a:xfrm rot="6607463">
            <a:off x="280671" y="2797887"/>
            <a:ext cx="72105" cy="62875"/>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60" name="直接连接符 59"/>
          <p:cNvCxnSpPr>
            <a:stCxn id="42" idx="5"/>
            <a:endCxn id="33" idx="3"/>
          </p:cNvCxnSpPr>
          <p:nvPr/>
        </p:nvCxnSpPr>
        <p:spPr>
          <a:xfrm>
            <a:off x="617562" y="1829700"/>
            <a:ext cx="406654" cy="6775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7" idx="2"/>
            <a:endCxn id="33" idx="4"/>
          </p:cNvCxnSpPr>
          <p:nvPr/>
        </p:nvCxnSpPr>
        <p:spPr>
          <a:xfrm flipV="1">
            <a:off x="748967" y="2542030"/>
            <a:ext cx="271205" cy="49858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1" idx="2"/>
            <a:endCxn id="49" idx="4"/>
          </p:cNvCxnSpPr>
          <p:nvPr/>
        </p:nvCxnSpPr>
        <p:spPr>
          <a:xfrm flipH="1" flipV="1">
            <a:off x="759336" y="3741421"/>
            <a:ext cx="106327" cy="60987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48" idx="2"/>
            <a:endCxn id="47" idx="5"/>
          </p:cNvCxnSpPr>
          <p:nvPr/>
        </p:nvCxnSpPr>
        <p:spPr>
          <a:xfrm flipH="1" flipV="1">
            <a:off x="758522" y="3109711"/>
            <a:ext cx="441737" cy="66118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5" idx="2"/>
            <a:endCxn id="48" idx="5"/>
          </p:cNvCxnSpPr>
          <p:nvPr/>
        </p:nvCxnSpPr>
        <p:spPr>
          <a:xfrm flipV="1">
            <a:off x="1175075" y="3914995"/>
            <a:ext cx="45118" cy="90083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4" idx="3"/>
            <a:endCxn id="35" idx="4"/>
          </p:cNvCxnSpPr>
          <p:nvPr/>
        </p:nvCxnSpPr>
        <p:spPr>
          <a:xfrm flipH="1" flipV="1">
            <a:off x="1113594" y="4896394"/>
            <a:ext cx="353325" cy="922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34" idx="0"/>
          </p:cNvCxnSpPr>
          <p:nvPr/>
        </p:nvCxnSpPr>
        <p:spPr>
          <a:xfrm flipV="1">
            <a:off x="1099237" y="5868645"/>
            <a:ext cx="503086" cy="21367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40" idx="4"/>
            <a:endCxn id="36" idx="5"/>
          </p:cNvCxnSpPr>
          <p:nvPr/>
        </p:nvCxnSpPr>
        <p:spPr>
          <a:xfrm flipH="1" flipV="1">
            <a:off x="1089427" y="6155208"/>
            <a:ext cx="172427" cy="5035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9" idx="1"/>
            <a:endCxn id="42" idx="5"/>
          </p:cNvCxnSpPr>
          <p:nvPr/>
        </p:nvCxnSpPr>
        <p:spPr>
          <a:xfrm flipV="1">
            <a:off x="206431" y="1829700"/>
            <a:ext cx="411131" cy="4647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37" idx="2"/>
            <a:endCxn id="42" idx="5"/>
          </p:cNvCxnSpPr>
          <p:nvPr/>
        </p:nvCxnSpPr>
        <p:spPr>
          <a:xfrm flipV="1">
            <a:off x="581821" y="1829700"/>
            <a:ext cx="35741" cy="5255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4" idx="2"/>
            <a:endCxn id="49" idx="8"/>
          </p:cNvCxnSpPr>
          <p:nvPr/>
        </p:nvCxnSpPr>
        <p:spPr>
          <a:xfrm flipV="1">
            <a:off x="505161" y="3740520"/>
            <a:ext cx="148602" cy="9884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7" idx="1"/>
            <a:endCxn id="13" idx="0"/>
          </p:cNvCxnSpPr>
          <p:nvPr/>
        </p:nvCxnSpPr>
        <p:spPr>
          <a:xfrm flipV="1">
            <a:off x="301742" y="5979438"/>
            <a:ext cx="255204" cy="3635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6" idx="2"/>
            <a:endCxn id="54" idx="5"/>
          </p:cNvCxnSpPr>
          <p:nvPr/>
        </p:nvCxnSpPr>
        <p:spPr>
          <a:xfrm flipH="1" flipV="1">
            <a:off x="517735" y="4829453"/>
            <a:ext cx="186367" cy="9030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35" idx="4"/>
            <a:endCxn id="55" idx="0"/>
          </p:cNvCxnSpPr>
          <p:nvPr/>
        </p:nvCxnSpPr>
        <p:spPr>
          <a:xfrm flipH="1">
            <a:off x="771587" y="4896394"/>
            <a:ext cx="342007" cy="42107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45" idx="10"/>
            <a:endCxn id="24" idx="6"/>
          </p:cNvCxnSpPr>
          <p:nvPr/>
        </p:nvCxnSpPr>
        <p:spPr>
          <a:xfrm flipH="1">
            <a:off x="67935" y="3347520"/>
            <a:ext cx="409101" cy="69224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51" idx="4"/>
            <a:endCxn id="54" idx="1"/>
          </p:cNvCxnSpPr>
          <p:nvPr/>
        </p:nvCxnSpPr>
        <p:spPr>
          <a:xfrm flipH="1">
            <a:off x="561694" y="4391244"/>
            <a:ext cx="274755" cy="38168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1" idx="5"/>
          </p:cNvCxnSpPr>
          <p:nvPr/>
        </p:nvCxnSpPr>
        <p:spPr>
          <a:xfrm flipH="1" flipV="1">
            <a:off x="497132" y="2852597"/>
            <a:ext cx="223940" cy="2379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6" idx="2"/>
          </p:cNvCxnSpPr>
          <p:nvPr/>
        </p:nvCxnSpPr>
        <p:spPr>
          <a:xfrm flipH="1">
            <a:off x="72708" y="2707344"/>
            <a:ext cx="47586" cy="6044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33" idx="4"/>
            <a:endCxn id="37" idx="5"/>
          </p:cNvCxnSpPr>
          <p:nvPr/>
        </p:nvCxnSpPr>
        <p:spPr>
          <a:xfrm flipH="1" flipV="1">
            <a:off x="597739" y="2466948"/>
            <a:ext cx="422433" cy="7508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endCxn id="51" idx="2"/>
          </p:cNvCxnSpPr>
          <p:nvPr/>
        </p:nvCxnSpPr>
        <p:spPr>
          <a:xfrm flipH="1">
            <a:off x="865663" y="3823842"/>
            <a:ext cx="307988" cy="52745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54" idx="4"/>
            <a:endCxn id="35" idx="4"/>
          </p:cNvCxnSpPr>
          <p:nvPr/>
        </p:nvCxnSpPr>
        <p:spPr>
          <a:xfrm>
            <a:off x="460732" y="4786775"/>
            <a:ext cx="652862" cy="1096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 idx="1"/>
            <a:endCxn id="34" idx="3"/>
          </p:cNvCxnSpPr>
          <p:nvPr/>
        </p:nvCxnSpPr>
        <p:spPr>
          <a:xfrm>
            <a:off x="934879" y="5776361"/>
            <a:ext cx="532039" cy="426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56" idx="1"/>
            <a:endCxn id="52" idx="3"/>
          </p:cNvCxnSpPr>
          <p:nvPr/>
        </p:nvCxnSpPr>
        <p:spPr>
          <a:xfrm flipV="1">
            <a:off x="739542" y="5416388"/>
            <a:ext cx="294982" cy="3421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52" idx="0"/>
            <a:endCxn id="34" idx="3"/>
          </p:cNvCxnSpPr>
          <p:nvPr/>
        </p:nvCxnSpPr>
        <p:spPr>
          <a:xfrm>
            <a:off x="1100059" y="5440402"/>
            <a:ext cx="366859" cy="37862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47" idx="0"/>
            <a:endCxn id="49" idx="2"/>
          </p:cNvCxnSpPr>
          <p:nvPr/>
        </p:nvCxnSpPr>
        <p:spPr>
          <a:xfrm flipH="1">
            <a:off x="653179" y="3086724"/>
            <a:ext cx="134110" cy="615798"/>
          </a:xfrm>
          <a:prstGeom prst="lin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42" name="直接连接符 141"/>
          <p:cNvCxnSpPr>
            <a:stCxn id="54" idx="4"/>
            <a:endCxn id="24" idx="5"/>
          </p:cNvCxnSpPr>
          <p:nvPr/>
        </p:nvCxnSpPr>
        <p:spPr>
          <a:xfrm flipH="1" flipV="1">
            <a:off x="104712" y="4069245"/>
            <a:ext cx="356020" cy="7175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1" idx="2"/>
            <a:endCxn id="19" idx="5"/>
          </p:cNvCxnSpPr>
          <p:nvPr/>
        </p:nvCxnSpPr>
        <p:spPr>
          <a:xfrm flipH="1" flipV="1">
            <a:off x="173702" y="2336177"/>
            <a:ext cx="310621" cy="42046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5" idx="3"/>
            <a:endCxn id="43" idx="0"/>
          </p:cNvCxnSpPr>
          <p:nvPr/>
        </p:nvCxnSpPr>
        <p:spPr>
          <a:xfrm flipH="1" flipV="1">
            <a:off x="-59191" y="2011588"/>
            <a:ext cx="175873" cy="7175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3" idx="11"/>
            <a:endCxn id="42" idx="5"/>
          </p:cNvCxnSpPr>
          <p:nvPr/>
        </p:nvCxnSpPr>
        <p:spPr>
          <a:xfrm flipV="1">
            <a:off x="-33772" y="1829700"/>
            <a:ext cx="651334" cy="808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26" idx="7"/>
            <a:endCxn id="55" idx="4"/>
          </p:cNvCxnSpPr>
          <p:nvPr/>
        </p:nvCxnSpPr>
        <p:spPr>
          <a:xfrm>
            <a:off x="184816" y="4663697"/>
            <a:ext cx="488664" cy="6439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cxnSpLocks/>
            <a:endCxn id="130" idx="4"/>
          </p:cNvCxnSpPr>
          <p:nvPr/>
        </p:nvCxnSpPr>
        <p:spPr>
          <a:xfrm>
            <a:off x="6310782" y="2462410"/>
            <a:ext cx="8520" cy="3116147"/>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椭圆 164"/>
          <p:cNvSpPr>
            <a:spLocks noChangeAspect="1"/>
          </p:cNvSpPr>
          <p:nvPr/>
        </p:nvSpPr>
        <p:spPr>
          <a:xfrm>
            <a:off x="6238383" y="3349313"/>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6" name="椭圆 165"/>
          <p:cNvSpPr>
            <a:spLocks noChangeAspect="1"/>
          </p:cNvSpPr>
          <p:nvPr/>
        </p:nvSpPr>
        <p:spPr>
          <a:xfrm>
            <a:off x="6238383" y="2443939"/>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7" name="椭圆 166"/>
          <p:cNvSpPr>
            <a:spLocks noChangeAspect="1"/>
          </p:cNvSpPr>
          <p:nvPr/>
        </p:nvSpPr>
        <p:spPr>
          <a:xfrm>
            <a:off x="6227639" y="4708051"/>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2" name="矩形 171"/>
          <p:cNvSpPr/>
          <p:nvPr/>
        </p:nvSpPr>
        <p:spPr>
          <a:xfrm>
            <a:off x="6529064" y="2430281"/>
            <a:ext cx="3960268" cy="788934"/>
          </a:xfrm>
          <a:prstGeom prst="rect">
            <a:avLst/>
          </a:prstGeom>
        </p:spPr>
        <p:txBody>
          <a:bodyPr wrap="square">
            <a:spAutoFit/>
          </a:bodyPr>
          <a:lstStyle/>
          <a:p>
            <a:pPr lvl="0">
              <a:lnSpc>
                <a:spcPct val="130000"/>
              </a:lnSpc>
              <a:defRPr/>
            </a:pPr>
            <a:r>
              <a:rPr lang="en-US" altLang="zh-CN" sz="1200" kern="0" dirty="0">
                <a:solidFill>
                  <a:schemeClr val="tx2"/>
                </a:solidFill>
                <a:ea typeface="微软雅黑" panose="020B0503020204020204" pitchFamily="34" charset="-122"/>
              </a:rPr>
              <a:t>1</a:t>
            </a:r>
            <a:r>
              <a:rPr lang="zh-CN" altLang="en-US" sz="1200" kern="0" dirty="0">
                <a:solidFill>
                  <a:schemeClr val="tx2"/>
                </a:solidFill>
                <a:ea typeface="微软雅黑" panose="020B0503020204020204" pitchFamily="34" charset="-122"/>
              </a:rPr>
              <a:t>、部分游戏有单格方块，可以穿透固定的方块到达最下层空位，其他的改版中出现更多特别的造型，方块会从区域上方开始缓慢继续落下；</a:t>
            </a:r>
            <a:endParaRPr kumimoji="0" lang="en-US" altLang="zh-CN" sz="1200" b="0" i="0" u="none" strike="noStrike" kern="0" cap="none" spc="0" normalizeH="0" baseline="0" noProof="0" dirty="0">
              <a:ln>
                <a:noFill/>
              </a:ln>
              <a:solidFill>
                <a:schemeClr val="tx2"/>
              </a:solidFill>
              <a:effectLst/>
              <a:uLnTx/>
              <a:uFillTx/>
            </a:endParaRPr>
          </a:p>
        </p:txBody>
      </p:sp>
      <p:sp>
        <p:nvSpPr>
          <p:cNvPr id="174" name="矩形 173"/>
          <p:cNvSpPr/>
          <p:nvPr/>
        </p:nvSpPr>
        <p:spPr>
          <a:xfrm>
            <a:off x="6557508" y="1897838"/>
            <a:ext cx="1107996" cy="646331"/>
          </a:xfrm>
          <a:prstGeom prst="rect">
            <a:avLst/>
          </a:prstGeom>
        </p:spPr>
        <p:txBody>
          <a:bodyPr wrap="none">
            <a:spAutoFit/>
          </a:bodyPr>
          <a:lstStyle/>
          <a:p>
            <a:pPr lvl="0">
              <a:defRPr/>
            </a:pPr>
            <a:r>
              <a:rPr lang="zh-CN" altLang="en-US" kern="0" dirty="0"/>
              <a:t>游戏规则</a:t>
            </a:r>
            <a:endParaRPr lang="en-US" altLang="zh-CN" kern="0" dirty="0"/>
          </a:p>
          <a:p>
            <a:pPr lvl="0">
              <a:defRPr/>
            </a:pPr>
            <a:endParaRPr kumimoji="0" lang="zh-CN" altLang="en-US" sz="1800" b="0" i="0" u="none" strike="noStrike" kern="0" cap="none" spc="0" normalizeH="0" baseline="0" noProof="0" dirty="0">
              <a:ln>
                <a:noFill/>
              </a:ln>
              <a:effectLst/>
              <a:uLnTx/>
              <a:uFillTx/>
            </a:endParaRPr>
          </a:p>
        </p:txBody>
      </p:sp>
      <p:sp>
        <p:nvSpPr>
          <p:cNvPr id="175" name="矩形 174"/>
          <p:cNvSpPr/>
          <p:nvPr/>
        </p:nvSpPr>
        <p:spPr>
          <a:xfrm>
            <a:off x="6529064" y="3257030"/>
            <a:ext cx="3877203" cy="548035"/>
          </a:xfrm>
          <a:prstGeom prst="rect">
            <a:avLst/>
          </a:prstGeom>
        </p:spPr>
        <p:txBody>
          <a:bodyPr wrap="square">
            <a:spAutoFit/>
          </a:bodyPr>
          <a:lstStyle/>
          <a:p>
            <a:pPr lvl="0">
              <a:lnSpc>
                <a:spcPct val="130000"/>
              </a:lnSpc>
              <a:defRPr/>
            </a:pPr>
            <a:r>
              <a:rPr lang="en-US" altLang="zh-CN" sz="1200" kern="0" dirty="0">
                <a:solidFill>
                  <a:schemeClr val="tx2"/>
                </a:solidFill>
                <a:ea typeface="微软雅黑" panose="020B0503020204020204" pitchFamily="34" charset="-122"/>
              </a:rPr>
              <a:t>2</a:t>
            </a:r>
            <a:r>
              <a:rPr lang="zh-CN" altLang="en-US" sz="1200" kern="0" dirty="0">
                <a:solidFill>
                  <a:schemeClr val="tx2"/>
                </a:solidFill>
                <a:ea typeface="微软雅黑" panose="020B0503020204020204" pitchFamily="34" charset="-122"/>
              </a:rPr>
              <a:t>、玩家可以做的操作是以</a:t>
            </a:r>
            <a:r>
              <a:rPr lang="en-US" altLang="zh-CN" sz="1200" kern="0" dirty="0">
                <a:solidFill>
                  <a:schemeClr val="tx2"/>
                </a:solidFill>
                <a:ea typeface="微软雅黑" panose="020B0503020204020204" pitchFamily="34" charset="-122"/>
              </a:rPr>
              <a:t>90</a:t>
            </a:r>
            <a:r>
              <a:rPr lang="zh-CN" altLang="en-US" sz="1200" kern="0" dirty="0">
                <a:solidFill>
                  <a:schemeClr val="tx2"/>
                </a:solidFill>
                <a:ea typeface="微软雅黑" panose="020B0503020204020204" pitchFamily="34" charset="-122"/>
              </a:rPr>
              <a:t>度为单位旋转方块，以格子为单位左右移动方块，让方块加速落下；</a:t>
            </a:r>
            <a:endParaRPr kumimoji="0" lang="en-US" altLang="zh-CN" sz="1200" b="0" i="0" u="none" strike="noStrike" kern="0" cap="none" spc="0" normalizeH="0" baseline="0" noProof="0" dirty="0">
              <a:ln>
                <a:noFill/>
              </a:ln>
              <a:solidFill>
                <a:schemeClr val="tx2"/>
              </a:solidFill>
              <a:effectLst/>
              <a:uLnTx/>
              <a:uFillTx/>
            </a:endParaRPr>
          </a:p>
        </p:txBody>
      </p:sp>
      <p:sp>
        <p:nvSpPr>
          <p:cNvPr id="178" name="矩形 177"/>
          <p:cNvSpPr/>
          <p:nvPr/>
        </p:nvSpPr>
        <p:spPr>
          <a:xfrm>
            <a:off x="6535386" y="3893075"/>
            <a:ext cx="3877203" cy="788934"/>
          </a:xfrm>
          <a:prstGeom prst="rect">
            <a:avLst/>
          </a:prstGeom>
        </p:spPr>
        <p:txBody>
          <a:bodyPr wrap="square">
            <a:spAutoFit/>
          </a:bodyPr>
          <a:lstStyle/>
          <a:p>
            <a:pPr lvl="0">
              <a:lnSpc>
                <a:spcPct val="130000"/>
              </a:lnSpc>
              <a:defRPr/>
            </a:pPr>
            <a:r>
              <a:rPr lang="en-US" altLang="zh-CN" sz="1200" kern="0" dirty="0">
                <a:solidFill>
                  <a:schemeClr val="tx2"/>
                </a:solidFill>
                <a:ea typeface="微软雅黑" panose="020B0503020204020204" pitchFamily="34" charset="-122"/>
              </a:rPr>
              <a:t>3</a:t>
            </a:r>
            <a:r>
              <a:rPr lang="zh-CN" altLang="en-US" sz="1200" kern="0" dirty="0">
                <a:solidFill>
                  <a:schemeClr val="tx2"/>
                </a:solidFill>
                <a:ea typeface="微软雅黑" panose="020B0503020204020204" pitchFamily="34" charset="-122"/>
              </a:rPr>
              <a:t>、方块移到区域最下方或是着地到其他方块上无法移动时，就会固定在该处，而新的方块出现在区域上方开始落下；</a:t>
            </a:r>
            <a:endParaRPr kumimoji="0" lang="en-US" altLang="zh-CN" sz="1200" b="0" i="0" u="none" strike="noStrike" kern="0" cap="none" spc="0" normalizeH="0" baseline="0" noProof="0" dirty="0">
              <a:ln>
                <a:noFill/>
              </a:ln>
              <a:solidFill>
                <a:schemeClr val="tx2"/>
              </a:solidFill>
              <a:effectLst/>
              <a:uLnTx/>
              <a:uFillTx/>
            </a:endParaRPr>
          </a:p>
        </p:txBody>
      </p:sp>
      <p:sp>
        <p:nvSpPr>
          <p:cNvPr id="179" name="Freeform 194"/>
          <p:cNvSpPr>
            <a:spLocks noEditPoints="1"/>
          </p:cNvSpPr>
          <p:nvPr/>
        </p:nvSpPr>
        <p:spPr bwMode="auto">
          <a:xfrm rot="6607463">
            <a:off x="11820318" y="2594097"/>
            <a:ext cx="80180" cy="74988"/>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0" name="Freeform 195"/>
          <p:cNvSpPr/>
          <p:nvPr/>
        </p:nvSpPr>
        <p:spPr bwMode="auto">
          <a:xfrm rot="6607463">
            <a:off x="11812283" y="2620665"/>
            <a:ext cx="50185" cy="36917"/>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99"/>
          <p:cNvSpPr/>
          <p:nvPr/>
        </p:nvSpPr>
        <p:spPr bwMode="auto">
          <a:xfrm rot="6607463">
            <a:off x="11407528" y="2299314"/>
            <a:ext cx="84795" cy="74988"/>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200"/>
          <p:cNvSpPr/>
          <p:nvPr/>
        </p:nvSpPr>
        <p:spPr bwMode="auto">
          <a:xfrm rot="6607463">
            <a:off x="11741677" y="3189740"/>
            <a:ext cx="77873" cy="68643"/>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3" name="Freeform 201"/>
          <p:cNvSpPr/>
          <p:nvPr/>
        </p:nvSpPr>
        <p:spPr bwMode="auto">
          <a:xfrm rot="6607463">
            <a:off x="11942923" y="3053632"/>
            <a:ext cx="53068" cy="46146"/>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4" name="Freeform 203"/>
          <p:cNvSpPr>
            <a:spLocks noEditPoints="1"/>
          </p:cNvSpPr>
          <p:nvPr/>
        </p:nvSpPr>
        <p:spPr bwMode="auto">
          <a:xfrm rot="6607463">
            <a:off x="11738622" y="3950324"/>
            <a:ext cx="77873" cy="66335"/>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5" name="Freeform 204"/>
          <p:cNvSpPr/>
          <p:nvPr/>
        </p:nvSpPr>
        <p:spPr bwMode="auto">
          <a:xfrm rot="6607463">
            <a:off x="11763284" y="3966543"/>
            <a:ext cx="13844" cy="6229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05"/>
          <p:cNvSpPr>
            <a:spLocks noEditPoints="1"/>
          </p:cNvSpPr>
          <p:nvPr/>
        </p:nvSpPr>
        <p:spPr bwMode="auto">
          <a:xfrm rot="6607463">
            <a:off x="11821169" y="4544243"/>
            <a:ext cx="70950" cy="68066"/>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7" name="Freeform 206"/>
          <p:cNvSpPr/>
          <p:nvPr/>
        </p:nvSpPr>
        <p:spPr bwMode="auto">
          <a:xfrm rot="6607463">
            <a:off x="11820284" y="4553743"/>
            <a:ext cx="59990" cy="35187"/>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07"/>
          <p:cNvSpPr/>
          <p:nvPr/>
        </p:nvSpPr>
        <p:spPr bwMode="auto">
          <a:xfrm rot="6607463">
            <a:off x="12014158" y="5296502"/>
            <a:ext cx="77295" cy="68066"/>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9" name="Freeform 208"/>
          <p:cNvSpPr>
            <a:spLocks noEditPoints="1"/>
          </p:cNvSpPr>
          <p:nvPr/>
        </p:nvSpPr>
        <p:spPr bwMode="auto">
          <a:xfrm rot="6607463">
            <a:off x="12017621" y="5618288"/>
            <a:ext cx="49031" cy="42685"/>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09"/>
          <p:cNvSpPr/>
          <p:nvPr/>
        </p:nvSpPr>
        <p:spPr bwMode="auto">
          <a:xfrm rot="6607463">
            <a:off x="12031192" y="5622106"/>
            <a:ext cx="17882" cy="40955"/>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10"/>
          <p:cNvSpPr>
            <a:spLocks noEditPoints="1"/>
          </p:cNvSpPr>
          <p:nvPr/>
        </p:nvSpPr>
        <p:spPr bwMode="auto">
          <a:xfrm rot="6607463">
            <a:off x="11655649" y="2891271"/>
            <a:ext cx="43839" cy="42685"/>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11"/>
          <p:cNvSpPr/>
          <p:nvPr/>
        </p:nvSpPr>
        <p:spPr bwMode="auto">
          <a:xfrm rot="6607463">
            <a:off x="11658545" y="2902746"/>
            <a:ext cx="40955" cy="20189"/>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232"/>
          <p:cNvSpPr/>
          <p:nvPr/>
        </p:nvSpPr>
        <p:spPr bwMode="auto">
          <a:xfrm rot="6607463">
            <a:off x="12040232" y="3746454"/>
            <a:ext cx="115944" cy="10209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4" name="Freeform 236"/>
          <p:cNvSpPr/>
          <p:nvPr/>
        </p:nvSpPr>
        <p:spPr bwMode="auto">
          <a:xfrm rot="6607463">
            <a:off x="11986253" y="2707397"/>
            <a:ext cx="72105" cy="62875"/>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195" name="直接连接符 194"/>
          <p:cNvCxnSpPr>
            <a:endCxn id="184" idx="6"/>
          </p:cNvCxnSpPr>
          <p:nvPr/>
        </p:nvCxnSpPr>
        <p:spPr>
          <a:xfrm flipH="1">
            <a:off x="11773517" y="3257030"/>
            <a:ext cx="409101" cy="69224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2"/>
          </p:cNvCxnSpPr>
          <p:nvPr/>
        </p:nvCxnSpPr>
        <p:spPr>
          <a:xfrm flipH="1">
            <a:off x="11778290" y="2616854"/>
            <a:ext cx="47586" cy="6044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endCxn id="184" idx="0"/>
          </p:cNvCxnSpPr>
          <p:nvPr/>
        </p:nvCxnSpPr>
        <p:spPr>
          <a:xfrm flipH="1" flipV="1">
            <a:off x="11793318" y="4013275"/>
            <a:ext cx="389300" cy="61433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81" idx="0"/>
            <a:endCxn id="179" idx="1"/>
          </p:cNvCxnSpPr>
          <p:nvPr/>
        </p:nvCxnSpPr>
        <p:spPr>
          <a:xfrm>
            <a:off x="11485130" y="2349709"/>
            <a:ext cx="340774" cy="2670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86" idx="10"/>
            <a:endCxn id="188" idx="5"/>
          </p:cNvCxnSpPr>
          <p:nvPr/>
        </p:nvCxnSpPr>
        <p:spPr>
          <a:xfrm>
            <a:off x="11860377" y="4611613"/>
            <a:ext cx="195991" cy="75272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117" name="组合 116"/>
          <p:cNvGrpSpPr/>
          <p:nvPr/>
        </p:nvGrpSpPr>
        <p:grpSpPr>
          <a:xfrm>
            <a:off x="3603840" y="3535897"/>
            <a:ext cx="645169" cy="545093"/>
            <a:chOff x="2489200" y="3225801"/>
            <a:chExt cx="481013" cy="406400"/>
          </a:xfrm>
          <a:solidFill>
            <a:schemeClr val="bg1"/>
          </a:solidFill>
        </p:grpSpPr>
        <p:sp>
          <p:nvSpPr>
            <p:cNvPr id="119" name="Freeform 116"/>
            <p:cNvSpPr>
              <a:spLocks noEditPoints="1"/>
            </p:cNvSpPr>
            <p:nvPr/>
          </p:nvSpPr>
          <p:spPr bwMode="auto">
            <a:xfrm>
              <a:off x="2489200" y="3225801"/>
              <a:ext cx="481013" cy="406400"/>
            </a:xfrm>
            <a:custGeom>
              <a:avLst/>
              <a:gdLst>
                <a:gd name="T0" fmla="*/ 237 w 303"/>
                <a:gd name="T1" fmla="*/ 93 h 256"/>
                <a:gd name="T2" fmla="*/ 199 w 303"/>
                <a:gd name="T3" fmla="*/ 0 h 256"/>
                <a:gd name="T4" fmla="*/ 0 w 303"/>
                <a:gd name="T5" fmla="*/ 83 h 256"/>
                <a:gd name="T6" fmla="*/ 64 w 303"/>
                <a:gd name="T7" fmla="*/ 235 h 256"/>
                <a:gd name="T8" fmla="*/ 88 w 303"/>
                <a:gd name="T9" fmla="*/ 225 h 256"/>
                <a:gd name="T10" fmla="*/ 88 w 303"/>
                <a:gd name="T11" fmla="*/ 256 h 256"/>
                <a:gd name="T12" fmla="*/ 303 w 303"/>
                <a:gd name="T13" fmla="*/ 256 h 256"/>
                <a:gd name="T14" fmla="*/ 303 w 303"/>
                <a:gd name="T15" fmla="*/ 93 h 256"/>
                <a:gd name="T16" fmla="*/ 237 w 303"/>
                <a:gd name="T17" fmla="*/ 93 h 256"/>
                <a:gd name="T18" fmla="*/ 88 w 303"/>
                <a:gd name="T19" fmla="*/ 199 h 256"/>
                <a:gd name="T20" fmla="*/ 78 w 303"/>
                <a:gd name="T21" fmla="*/ 204 h 256"/>
                <a:gd name="T22" fmla="*/ 31 w 303"/>
                <a:gd name="T23" fmla="*/ 95 h 256"/>
                <a:gd name="T24" fmla="*/ 185 w 303"/>
                <a:gd name="T25" fmla="*/ 31 h 256"/>
                <a:gd name="T26" fmla="*/ 211 w 303"/>
                <a:gd name="T27" fmla="*/ 93 h 256"/>
                <a:gd name="T28" fmla="*/ 88 w 303"/>
                <a:gd name="T29" fmla="*/ 93 h 256"/>
                <a:gd name="T30" fmla="*/ 88 w 303"/>
                <a:gd name="T31" fmla="*/ 199 h 256"/>
                <a:gd name="T32" fmla="*/ 280 w 303"/>
                <a:gd name="T33" fmla="*/ 232 h 256"/>
                <a:gd name="T34" fmla="*/ 112 w 303"/>
                <a:gd name="T35" fmla="*/ 232 h 256"/>
                <a:gd name="T36" fmla="*/ 112 w 303"/>
                <a:gd name="T37" fmla="*/ 116 h 256"/>
                <a:gd name="T38" fmla="*/ 280 w 303"/>
                <a:gd name="T39" fmla="*/ 116 h 256"/>
                <a:gd name="T40" fmla="*/ 280 w 303"/>
                <a:gd name="T41" fmla="*/ 23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56">
                  <a:moveTo>
                    <a:pt x="237" y="93"/>
                  </a:moveTo>
                  <a:lnTo>
                    <a:pt x="199" y="0"/>
                  </a:lnTo>
                  <a:lnTo>
                    <a:pt x="0" y="83"/>
                  </a:lnTo>
                  <a:lnTo>
                    <a:pt x="64" y="235"/>
                  </a:lnTo>
                  <a:lnTo>
                    <a:pt x="88" y="225"/>
                  </a:lnTo>
                  <a:lnTo>
                    <a:pt x="88" y="256"/>
                  </a:lnTo>
                  <a:lnTo>
                    <a:pt x="303" y="256"/>
                  </a:lnTo>
                  <a:lnTo>
                    <a:pt x="303" y="93"/>
                  </a:lnTo>
                  <a:lnTo>
                    <a:pt x="237" y="93"/>
                  </a:lnTo>
                  <a:close/>
                  <a:moveTo>
                    <a:pt x="88" y="199"/>
                  </a:moveTo>
                  <a:lnTo>
                    <a:pt x="78" y="204"/>
                  </a:lnTo>
                  <a:lnTo>
                    <a:pt x="31" y="95"/>
                  </a:lnTo>
                  <a:lnTo>
                    <a:pt x="185" y="31"/>
                  </a:lnTo>
                  <a:lnTo>
                    <a:pt x="211" y="93"/>
                  </a:lnTo>
                  <a:lnTo>
                    <a:pt x="88" y="93"/>
                  </a:lnTo>
                  <a:lnTo>
                    <a:pt x="88" y="199"/>
                  </a:lnTo>
                  <a:close/>
                  <a:moveTo>
                    <a:pt x="280" y="232"/>
                  </a:moveTo>
                  <a:lnTo>
                    <a:pt x="112" y="232"/>
                  </a:lnTo>
                  <a:lnTo>
                    <a:pt x="112" y="116"/>
                  </a:lnTo>
                  <a:lnTo>
                    <a:pt x="280" y="116"/>
                  </a:lnTo>
                  <a:lnTo>
                    <a:pt x="280" y="2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Oval 117"/>
            <p:cNvSpPr>
              <a:spLocks noChangeArrowheads="1"/>
            </p:cNvSpPr>
            <p:nvPr/>
          </p:nvSpPr>
          <p:spPr bwMode="auto">
            <a:xfrm>
              <a:off x="2700338" y="34432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8"/>
            <p:cNvSpPr/>
            <p:nvPr/>
          </p:nvSpPr>
          <p:spPr bwMode="auto">
            <a:xfrm>
              <a:off x="2711450" y="3467101"/>
              <a:ext cx="206375" cy="101600"/>
            </a:xfrm>
            <a:custGeom>
              <a:avLst/>
              <a:gdLst>
                <a:gd name="T0" fmla="*/ 78 w 130"/>
                <a:gd name="T1" fmla="*/ 0 h 64"/>
                <a:gd name="T2" fmla="*/ 50 w 130"/>
                <a:gd name="T3" fmla="*/ 35 h 64"/>
                <a:gd name="T4" fmla="*/ 35 w 130"/>
                <a:gd name="T5" fmla="*/ 19 h 64"/>
                <a:gd name="T6" fmla="*/ 0 w 130"/>
                <a:gd name="T7" fmla="*/ 64 h 64"/>
                <a:gd name="T8" fmla="*/ 130 w 130"/>
                <a:gd name="T9" fmla="*/ 64 h 64"/>
                <a:gd name="T10" fmla="*/ 78 w 130"/>
                <a:gd name="T11" fmla="*/ 0 h 64"/>
              </a:gdLst>
              <a:ahLst/>
              <a:cxnLst>
                <a:cxn ang="0">
                  <a:pos x="T0" y="T1"/>
                </a:cxn>
                <a:cxn ang="0">
                  <a:pos x="T2" y="T3"/>
                </a:cxn>
                <a:cxn ang="0">
                  <a:pos x="T4" y="T5"/>
                </a:cxn>
                <a:cxn ang="0">
                  <a:pos x="T6" y="T7"/>
                </a:cxn>
                <a:cxn ang="0">
                  <a:pos x="T8" y="T9"/>
                </a:cxn>
                <a:cxn ang="0">
                  <a:pos x="T10" y="T11"/>
                </a:cxn>
              </a:cxnLst>
              <a:rect l="0" t="0" r="r" b="b"/>
              <a:pathLst>
                <a:path w="130" h="64">
                  <a:moveTo>
                    <a:pt x="78" y="0"/>
                  </a:moveTo>
                  <a:lnTo>
                    <a:pt x="50" y="35"/>
                  </a:lnTo>
                  <a:lnTo>
                    <a:pt x="35" y="19"/>
                  </a:lnTo>
                  <a:lnTo>
                    <a:pt x="0" y="64"/>
                  </a:lnTo>
                  <a:lnTo>
                    <a:pt x="130" y="64"/>
                  </a:lnTo>
                  <a:lnTo>
                    <a:pt x="7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4" name="文本框 123"/>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125" name="直接连接符 124"/>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F9AD6FB-5ED7-4DB7-9F79-0E8332544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25" y="1317151"/>
            <a:ext cx="3048000" cy="4572000"/>
          </a:xfrm>
          <a:prstGeom prst="rect">
            <a:avLst/>
          </a:prstGeom>
        </p:spPr>
      </p:pic>
      <p:sp>
        <p:nvSpPr>
          <p:cNvPr id="128" name="椭圆 127">
            <a:extLst>
              <a:ext uri="{FF2B5EF4-FFF2-40B4-BE49-F238E27FC236}">
                <a16:creationId xmlns:a16="http://schemas.microsoft.com/office/drawing/2014/main" id="{777B38D1-71BA-4977-94B8-D20F77E85C8C}"/>
              </a:ext>
            </a:extLst>
          </p:cNvPr>
          <p:cNvSpPr>
            <a:spLocks noChangeAspect="1"/>
          </p:cNvSpPr>
          <p:nvPr/>
        </p:nvSpPr>
        <p:spPr>
          <a:xfrm>
            <a:off x="6249931" y="4032999"/>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0" name="椭圆 129">
            <a:extLst>
              <a:ext uri="{FF2B5EF4-FFF2-40B4-BE49-F238E27FC236}">
                <a16:creationId xmlns:a16="http://schemas.microsoft.com/office/drawing/2014/main" id="{9FF35B4E-19F4-4E33-868D-5047171CCCF0}"/>
              </a:ext>
            </a:extLst>
          </p:cNvPr>
          <p:cNvSpPr>
            <a:spLocks noChangeAspect="1"/>
          </p:cNvSpPr>
          <p:nvPr/>
        </p:nvSpPr>
        <p:spPr>
          <a:xfrm>
            <a:off x="6246902" y="5433758"/>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1" name="矩形 130">
            <a:extLst>
              <a:ext uri="{FF2B5EF4-FFF2-40B4-BE49-F238E27FC236}">
                <a16:creationId xmlns:a16="http://schemas.microsoft.com/office/drawing/2014/main" id="{35245E6F-6105-483D-A911-682BE23B7324}"/>
              </a:ext>
            </a:extLst>
          </p:cNvPr>
          <p:cNvSpPr/>
          <p:nvPr/>
        </p:nvSpPr>
        <p:spPr>
          <a:xfrm>
            <a:off x="6507718" y="5403228"/>
            <a:ext cx="3877203" cy="548868"/>
          </a:xfrm>
          <a:prstGeom prst="rect">
            <a:avLst/>
          </a:prstGeom>
        </p:spPr>
        <p:txBody>
          <a:bodyPr wrap="square">
            <a:spAutoFit/>
          </a:bodyPr>
          <a:lstStyle/>
          <a:p>
            <a:pPr lvl="0">
              <a:lnSpc>
                <a:spcPct val="130000"/>
              </a:lnSpc>
              <a:defRPr/>
            </a:pPr>
            <a:r>
              <a:rPr lang="en-US" altLang="zh-CN" sz="1200" kern="0" dirty="0">
                <a:solidFill>
                  <a:schemeClr val="tx2"/>
                </a:solidFill>
                <a:ea typeface="微软雅黑" panose="020B0503020204020204" pitchFamily="34" charset="-122"/>
              </a:rPr>
              <a:t>5</a:t>
            </a:r>
            <a:r>
              <a:rPr lang="zh-CN" altLang="en-US" sz="1200" kern="0" dirty="0">
                <a:solidFill>
                  <a:schemeClr val="tx2"/>
                </a:solidFill>
                <a:ea typeface="微软雅黑" panose="020B0503020204020204" pitchFamily="34" charset="-122"/>
              </a:rPr>
              <a:t>、当固定的方块堆到区域最上方而无法消除层数时，则游戏结束。</a:t>
            </a:r>
            <a:endParaRPr kumimoji="0" lang="en-US" altLang="zh-CN" sz="1200" b="0" i="0" u="none" strike="noStrike" kern="0" cap="none" spc="0" normalizeH="0" baseline="0" noProof="0" dirty="0">
              <a:ln>
                <a:noFill/>
              </a:ln>
              <a:solidFill>
                <a:schemeClr val="tx2"/>
              </a:solidFill>
              <a:effectLst/>
              <a:uLnTx/>
              <a:uFillTx/>
            </a:endParaRPr>
          </a:p>
        </p:txBody>
      </p:sp>
      <p:sp>
        <p:nvSpPr>
          <p:cNvPr id="133" name="矩形 132">
            <a:extLst>
              <a:ext uri="{FF2B5EF4-FFF2-40B4-BE49-F238E27FC236}">
                <a16:creationId xmlns:a16="http://schemas.microsoft.com/office/drawing/2014/main" id="{97620898-D053-41A8-A523-A9B097320C34}"/>
              </a:ext>
            </a:extLst>
          </p:cNvPr>
          <p:cNvSpPr/>
          <p:nvPr/>
        </p:nvSpPr>
        <p:spPr>
          <a:xfrm>
            <a:off x="6544857" y="4653538"/>
            <a:ext cx="3877203" cy="788934"/>
          </a:xfrm>
          <a:prstGeom prst="rect">
            <a:avLst/>
          </a:prstGeom>
        </p:spPr>
        <p:txBody>
          <a:bodyPr wrap="square">
            <a:spAutoFit/>
          </a:bodyPr>
          <a:lstStyle/>
          <a:p>
            <a:pPr lvl="0">
              <a:lnSpc>
                <a:spcPct val="130000"/>
              </a:lnSpc>
              <a:defRPr/>
            </a:pPr>
            <a:r>
              <a:rPr lang="en-US" altLang="zh-CN" sz="1200" kern="0" dirty="0">
                <a:solidFill>
                  <a:schemeClr val="tx2"/>
                </a:solidFill>
                <a:ea typeface="微软雅黑" panose="020B0503020204020204" pitchFamily="34" charset="-122"/>
              </a:rPr>
              <a:t>4</a:t>
            </a:r>
            <a:r>
              <a:rPr lang="zh-CN" altLang="en-US" sz="1200" kern="0" dirty="0">
                <a:solidFill>
                  <a:schemeClr val="tx2"/>
                </a:solidFill>
                <a:ea typeface="微软雅黑" panose="020B0503020204020204" pitchFamily="34" charset="-122"/>
              </a:rPr>
              <a:t>、当区域中某一列横向格子全部由方块填满，则该列会消失并成为玩家的得分。同时删除的列数越多，得分指数上升；</a:t>
            </a:r>
            <a:endParaRPr kumimoji="0" lang="en-US" altLang="zh-CN" sz="1200" b="0" i="0" u="none" strike="noStrike" kern="0" cap="none" spc="0" normalizeH="0" baseline="0" noProof="0" dirty="0">
              <a:ln>
                <a:noFill/>
              </a:ln>
              <a:solidFill>
                <a:schemeClr val="tx2"/>
              </a:solidFill>
              <a:effectLst/>
              <a:uLnTx/>
              <a:uFillTx/>
            </a:endParaRPr>
          </a:p>
        </p:txBody>
      </p:sp>
    </p:spTree>
    <p:extLst>
      <p:ext uri="{BB962C8B-B14F-4D97-AF65-F5344CB8AC3E}">
        <p14:creationId xmlns:p14="http://schemas.microsoft.com/office/powerpoint/2010/main" val="234883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1000" fill="hold"/>
                                        <p:tgtEl>
                                          <p:spTgt spid="125"/>
                                        </p:tgtEl>
                                        <p:attrNameLst>
                                          <p:attrName>ppt_w</p:attrName>
                                        </p:attrNameLst>
                                      </p:cBhvr>
                                      <p:tavLst>
                                        <p:tav tm="0">
                                          <p:val>
                                            <p:fltVal val="0"/>
                                          </p:val>
                                        </p:tav>
                                        <p:tav tm="100000">
                                          <p:val>
                                            <p:strVal val="#ppt_w"/>
                                          </p:val>
                                        </p:tav>
                                      </p:tavLst>
                                    </p:anim>
                                    <p:anim calcmode="lin" valueType="num">
                                      <p:cBhvr>
                                        <p:cTn id="8" dur="1000" fill="hold"/>
                                        <p:tgtEl>
                                          <p:spTgt spid="125"/>
                                        </p:tgtEl>
                                        <p:attrNameLst>
                                          <p:attrName>ppt_h</p:attrName>
                                        </p:attrNameLst>
                                      </p:cBhvr>
                                      <p:tavLst>
                                        <p:tav tm="0">
                                          <p:val>
                                            <p:fltVal val="0"/>
                                          </p:val>
                                        </p:tav>
                                        <p:tav tm="100000">
                                          <p:val>
                                            <p:strVal val="#ppt_h"/>
                                          </p:val>
                                        </p:tav>
                                      </p:tavLst>
                                    </p:anim>
                                    <p:anim calcmode="lin" valueType="num">
                                      <p:cBhvr>
                                        <p:cTn id="9" dur="1000" fill="hold"/>
                                        <p:tgtEl>
                                          <p:spTgt spid="125"/>
                                        </p:tgtEl>
                                        <p:attrNameLst>
                                          <p:attrName>style.rotation</p:attrName>
                                        </p:attrNameLst>
                                      </p:cBhvr>
                                      <p:tavLst>
                                        <p:tav tm="0">
                                          <p:val>
                                            <p:fltVal val="90"/>
                                          </p:val>
                                        </p:tav>
                                        <p:tav tm="100000">
                                          <p:val>
                                            <p:fltVal val="0"/>
                                          </p:val>
                                        </p:tav>
                                      </p:tavLst>
                                    </p:anim>
                                    <p:animEffect transition="in" filter="fade">
                                      <p:cBhvr>
                                        <p:cTn id="10" dur="1000"/>
                                        <p:tgtEl>
                                          <p:spTgt spid="12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24"/>
                                        </p:tgtEl>
                                        <p:attrNameLst>
                                          <p:attrName>ppt_x</p:attrName>
                                          <p:attrName>ppt_y</p:attrName>
                                        </p:attrNameLst>
                                      </p:cBhvr>
                                      <p:rCtr x="1680" y="2199"/>
                                    </p:animMotion>
                                  </p:childTnLst>
                                </p:cTn>
                              </p:par>
                              <p:par>
                                <p:cTn id="16" presetID="31" presetClass="entr" presetSubtype="0"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fltVal val="0"/>
                                          </p:val>
                                        </p:tav>
                                        <p:tav tm="100000">
                                          <p:val>
                                            <p:strVal val="#ppt_w"/>
                                          </p:val>
                                        </p:tav>
                                      </p:tavLst>
                                    </p:anim>
                                    <p:anim calcmode="lin" valueType="num">
                                      <p:cBhvr>
                                        <p:cTn id="19" dur="1000" fill="hold"/>
                                        <p:tgtEl>
                                          <p:spTgt spid="11"/>
                                        </p:tgtEl>
                                        <p:attrNameLst>
                                          <p:attrName>ppt_h</p:attrName>
                                        </p:attrNameLst>
                                      </p:cBhvr>
                                      <p:tavLst>
                                        <p:tav tm="0">
                                          <p:val>
                                            <p:fltVal val="0"/>
                                          </p:val>
                                        </p:tav>
                                        <p:tav tm="100000">
                                          <p:val>
                                            <p:strVal val="#ppt_h"/>
                                          </p:val>
                                        </p:tav>
                                      </p:tavLst>
                                    </p:anim>
                                    <p:anim calcmode="lin" valueType="num">
                                      <p:cBhvr>
                                        <p:cTn id="20" dur="1000" fill="hold"/>
                                        <p:tgtEl>
                                          <p:spTgt spid="11"/>
                                        </p:tgtEl>
                                        <p:attrNameLst>
                                          <p:attrName>style.rotation</p:attrName>
                                        </p:attrNameLst>
                                      </p:cBhvr>
                                      <p:tavLst>
                                        <p:tav tm="0">
                                          <p:val>
                                            <p:fltVal val="90"/>
                                          </p:val>
                                        </p:tav>
                                        <p:tav tm="100000">
                                          <p:val>
                                            <p:fltVal val="0"/>
                                          </p:val>
                                        </p:tav>
                                      </p:tavLst>
                                    </p:anim>
                                    <p:animEffect transition="in" filter="fade">
                                      <p:cBhvr>
                                        <p:cTn id="21" dur="1000"/>
                                        <p:tgtEl>
                                          <p:spTgt spid="11"/>
                                        </p:tgtEl>
                                      </p:cBhvr>
                                    </p:animEffect>
                                  </p:childTnLst>
                                </p:cTn>
                              </p:par>
                              <p:par>
                                <p:cTn id="22" presetID="31" presetClass="entr" presetSubtype="0" fill="hold" grpId="0" nodeType="withEffect">
                                  <p:stCondLst>
                                    <p:cond delay="25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3"/>
                                        </p:tgtEl>
                                        <p:attrNameLst>
                                          <p:attrName>style.visibility</p:attrName>
                                        </p:attrNameLst>
                                      </p:cBhvr>
                                      <p:to>
                                        <p:strVal val="visible"/>
                                      </p:to>
                                    </p:set>
                                    <p:anim calcmode="lin" valueType="num">
                                      <p:cBhvr>
                                        <p:cTn id="30" dur="1000" fill="hold"/>
                                        <p:tgtEl>
                                          <p:spTgt spid="13"/>
                                        </p:tgtEl>
                                        <p:attrNameLst>
                                          <p:attrName>ppt_w</p:attrName>
                                        </p:attrNameLst>
                                      </p:cBhvr>
                                      <p:tavLst>
                                        <p:tav tm="0">
                                          <p:val>
                                            <p:fltVal val="0"/>
                                          </p:val>
                                        </p:tav>
                                        <p:tav tm="100000">
                                          <p:val>
                                            <p:strVal val="#ppt_w"/>
                                          </p:val>
                                        </p:tav>
                                      </p:tavLst>
                                    </p:anim>
                                    <p:anim calcmode="lin" valueType="num">
                                      <p:cBhvr>
                                        <p:cTn id="31" dur="1000" fill="hold"/>
                                        <p:tgtEl>
                                          <p:spTgt spid="13"/>
                                        </p:tgtEl>
                                        <p:attrNameLst>
                                          <p:attrName>ppt_h</p:attrName>
                                        </p:attrNameLst>
                                      </p:cBhvr>
                                      <p:tavLst>
                                        <p:tav tm="0">
                                          <p:val>
                                            <p:fltVal val="0"/>
                                          </p:val>
                                        </p:tav>
                                        <p:tav tm="100000">
                                          <p:val>
                                            <p:strVal val="#ppt_h"/>
                                          </p:val>
                                        </p:tav>
                                      </p:tavLst>
                                    </p:anim>
                                    <p:anim calcmode="lin" valueType="num">
                                      <p:cBhvr>
                                        <p:cTn id="32" dur="1000" fill="hold"/>
                                        <p:tgtEl>
                                          <p:spTgt spid="13"/>
                                        </p:tgtEl>
                                        <p:attrNameLst>
                                          <p:attrName>style.rotation</p:attrName>
                                        </p:attrNameLst>
                                      </p:cBhvr>
                                      <p:tavLst>
                                        <p:tav tm="0">
                                          <p:val>
                                            <p:fltVal val="90"/>
                                          </p:val>
                                        </p:tav>
                                        <p:tav tm="100000">
                                          <p:val>
                                            <p:fltVal val="0"/>
                                          </p:val>
                                        </p:tav>
                                      </p:tavLst>
                                    </p:anim>
                                    <p:animEffect transition="in" filter="fade">
                                      <p:cBhvr>
                                        <p:cTn id="33" dur="1000"/>
                                        <p:tgtEl>
                                          <p:spTgt spid="13"/>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fltVal val="0"/>
                                          </p:val>
                                        </p:tav>
                                        <p:tav tm="100000">
                                          <p:val>
                                            <p:strVal val="#ppt_w"/>
                                          </p:val>
                                        </p:tav>
                                      </p:tavLst>
                                    </p:anim>
                                    <p:anim calcmode="lin" valueType="num">
                                      <p:cBhvr>
                                        <p:cTn id="37" dur="1000" fill="hold"/>
                                        <p:tgtEl>
                                          <p:spTgt spid="14"/>
                                        </p:tgtEl>
                                        <p:attrNameLst>
                                          <p:attrName>ppt_h</p:attrName>
                                        </p:attrNameLst>
                                      </p:cBhvr>
                                      <p:tavLst>
                                        <p:tav tm="0">
                                          <p:val>
                                            <p:fltVal val="0"/>
                                          </p:val>
                                        </p:tav>
                                        <p:tav tm="100000">
                                          <p:val>
                                            <p:strVal val="#ppt_h"/>
                                          </p:val>
                                        </p:tav>
                                      </p:tavLst>
                                    </p:anim>
                                    <p:anim calcmode="lin" valueType="num">
                                      <p:cBhvr>
                                        <p:cTn id="38" dur="1000" fill="hold"/>
                                        <p:tgtEl>
                                          <p:spTgt spid="14"/>
                                        </p:tgtEl>
                                        <p:attrNameLst>
                                          <p:attrName>style.rotation</p:attrName>
                                        </p:attrNameLst>
                                      </p:cBhvr>
                                      <p:tavLst>
                                        <p:tav tm="0">
                                          <p:val>
                                            <p:fltVal val="90"/>
                                          </p:val>
                                        </p:tav>
                                        <p:tav tm="100000">
                                          <p:val>
                                            <p:fltVal val="0"/>
                                          </p:val>
                                        </p:tav>
                                      </p:tavLst>
                                    </p:anim>
                                    <p:animEffect transition="in" filter="fade">
                                      <p:cBhvr>
                                        <p:cTn id="39" dur="1000"/>
                                        <p:tgtEl>
                                          <p:spTgt spid="14"/>
                                        </p:tgtEl>
                                      </p:cBhvr>
                                    </p:animEffect>
                                  </p:childTnLst>
                                </p:cTn>
                              </p:par>
                              <p:par>
                                <p:cTn id="40" presetID="31" presetClass="entr" presetSubtype="0"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 calcmode="lin" valueType="num">
                                      <p:cBhvr>
                                        <p:cTn id="42" dur="1000" fill="hold"/>
                                        <p:tgtEl>
                                          <p:spTgt spid="15"/>
                                        </p:tgtEl>
                                        <p:attrNameLst>
                                          <p:attrName>ppt_w</p:attrName>
                                        </p:attrNameLst>
                                      </p:cBhvr>
                                      <p:tavLst>
                                        <p:tav tm="0">
                                          <p:val>
                                            <p:fltVal val="0"/>
                                          </p:val>
                                        </p:tav>
                                        <p:tav tm="100000">
                                          <p:val>
                                            <p:strVal val="#ppt_w"/>
                                          </p:val>
                                        </p:tav>
                                      </p:tavLst>
                                    </p:anim>
                                    <p:anim calcmode="lin" valueType="num">
                                      <p:cBhvr>
                                        <p:cTn id="43" dur="1000" fill="hold"/>
                                        <p:tgtEl>
                                          <p:spTgt spid="15"/>
                                        </p:tgtEl>
                                        <p:attrNameLst>
                                          <p:attrName>ppt_h</p:attrName>
                                        </p:attrNameLst>
                                      </p:cBhvr>
                                      <p:tavLst>
                                        <p:tav tm="0">
                                          <p:val>
                                            <p:fltVal val="0"/>
                                          </p:val>
                                        </p:tav>
                                        <p:tav tm="100000">
                                          <p:val>
                                            <p:strVal val="#ppt_h"/>
                                          </p:val>
                                        </p:tav>
                                      </p:tavLst>
                                    </p:anim>
                                    <p:anim calcmode="lin" valueType="num">
                                      <p:cBhvr>
                                        <p:cTn id="44" dur="1000" fill="hold"/>
                                        <p:tgtEl>
                                          <p:spTgt spid="15"/>
                                        </p:tgtEl>
                                        <p:attrNameLst>
                                          <p:attrName>style.rotation</p:attrName>
                                        </p:attrNameLst>
                                      </p:cBhvr>
                                      <p:tavLst>
                                        <p:tav tm="0">
                                          <p:val>
                                            <p:fltVal val="90"/>
                                          </p:val>
                                        </p:tav>
                                        <p:tav tm="100000">
                                          <p:val>
                                            <p:fltVal val="0"/>
                                          </p:val>
                                        </p:tav>
                                      </p:tavLst>
                                    </p:anim>
                                    <p:animEffect transition="in" filter="fade">
                                      <p:cBhvr>
                                        <p:cTn id="45" dur="1000"/>
                                        <p:tgtEl>
                                          <p:spTgt spid="15"/>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16"/>
                                        </p:tgtEl>
                                        <p:attrNameLst>
                                          <p:attrName>style.visibility</p:attrName>
                                        </p:attrNameLst>
                                      </p:cBhvr>
                                      <p:to>
                                        <p:strVal val="visible"/>
                                      </p:to>
                                    </p:set>
                                    <p:anim calcmode="lin" valueType="num">
                                      <p:cBhvr>
                                        <p:cTn id="48" dur="1000" fill="hold"/>
                                        <p:tgtEl>
                                          <p:spTgt spid="16"/>
                                        </p:tgtEl>
                                        <p:attrNameLst>
                                          <p:attrName>ppt_w</p:attrName>
                                        </p:attrNameLst>
                                      </p:cBhvr>
                                      <p:tavLst>
                                        <p:tav tm="0">
                                          <p:val>
                                            <p:fltVal val="0"/>
                                          </p:val>
                                        </p:tav>
                                        <p:tav tm="100000">
                                          <p:val>
                                            <p:strVal val="#ppt_w"/>
                                          </p:val>
                                        </p:tav>
                                      </p:tavLst>
                                    </p:anim>
                                    <p:anim calcmode="lin" valueType="num">
                                      <p:cBhvr>
                                        <p:cTn id="49" dur="1000" fill="hold"/>
                                        <p:tgtEl>
                                          <p:spTgt spid="16"/>
                                        </p:tgtEl>
                                        <p:attrNameLst>
                                          <p:attrName>ppt_h</p:attrName>
                                        </p:attrNameLst>
                                      </p:cBhvr>
                                      <p:tavLst>
                                        <p:tav tm="0">
                                          <p:val>
                                            <p:fltVal val="0"/>
                                          </p:val>
                                        </p:tav>
                                        <p:tav tm="100000">
                                          <p:val>
                                            <p:strVal val="#ppt_h"/>
                                          </p:val>
                                        </p:tav>
                                      </p:tavLst>
                                    </p:anim>
                                    <p:anim calcmode="lin" valueType="num">
                                      <p:cBhvr>
                                        <p:cTn id="50" dur="1000" fill="hold"/>
                                        <p:tgtEl>
                                          <p:spTgt spid="16"/>
                                        </p:tgtEl>
                                        <p:attrNameLst>
                                          <p:attrName>style.rotation</p:attrName>
                                        </p:attrNameLst>
                                      </p:cBhvr>
                                      <p:tavLst>
                                        <p:tav tm="0">
                                          <p:val>
                                            <p:fltVal val="90"/>
                                          </p:val>
                                        </p:tav>
                                        <p:tav tm="100000">
                                          <p:val>
                                            <p:fltVal val="0"/>
                                          </p:val>
                                        </p:tav>
                                      </p:tavLst>
                                    </p:anim>
                                    <p:animEffect transition="in" filter="fade">
                                      <p:cBhvr>
                                        <p:cTn id="51" dur="1000"/>
                                        <p:tgtEl>
                                          <p:spTgt spid="16"/>
                                        </p:tgtEl>
                                      </p:cBhvr>
                                    </p:animEffect>
                                  </p:childTnLst>
                                </p:cTn>
                              </p:par>
                              <p:par>
                                <p:cTn id="52" presetID="31" presetClass="entr" presetSubtype="0" fill="hold" grpId="0" nodeType="withEffect">
                                  <p:stCondLst>
                                    <p:cond delay="25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 calcmode="lin" valueType="num">
                                      <p:cBhvr>
                                        <p:cTn id="56" dur="1000" fill="hold"/>
                                        <p:tgtEl>
                                          <p:spTgt spid="17"/>
                                        </p:tgtEl>
                                        <p:attrNameLst>
                                          <p:attrName>style.rotation</p:attrName>
                                        </p:attrNameLst>
                                      </p:cBhvr>
                                      <p:tavLst>
                                        <p:tav tm="0">
                                          <p:val>
                                            <p:fltVal val="90"/>
                                          </p:val>
                                        </p:tav>
                                        <p:tav tm="100000">
                                          <p:val>
                                            <p:fltVal val="0"/>
                                          </p:val>
                                        </p:tav>
                                      </p:tavLst>
                                    </p:anim>
                                    <p:animEffect transition="in" filter="fade">
                                      <p:cBhvr>
                                        <p:cTn id="57" dur="1000"/>
                                        <p:tgtEl>
                                          <p:spTgt spid="17"/>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p:cTn id="60" dur="1000" fill="hold"/>
                                        <p:tgtEl>
                                          <p:spTgt spid="18"/>
                                        </p:tgtEl>
                                        <p:attrNameLst>
                                          <p:attrName>ppt_w</p:attrName>
                                        </p:attrNameLst>
                                      </p:cBhvr>
                                      <p:tavLst>
                                        <p:tav tm="0">
                                          <p:val>
                                            <p:fltVal val="0"/>
                                          </p:val>
                                        </p:tav>
                                        <p:tav tm="100000">
                                          <p:val>
                                            <p:strVal val="#ppt_w"/>
                                          </p:val>
                                        </p:tav>
                                      </p:tavLst>
                                    </p:anim>
                                    <p:anim calcmode="lin" valueType="num">
                                      <p:cBhvr>
                                        <p:cTn id="61" dur="1000" fill="hold"/>
                                        <p:tgtEl>
                                          <p:spTgt spid="18"/>
                                        </p:tgtEl>
                                        <p:attrNameLst>
                                          <p:attrName>ppt_h</p:attrName>
                                        </p:attrNameLst>
                                      </p:cBhvr>
                                      <p:tavLst>
                                        <p:tav tm="0">
                                          <p:val>
                                            <p:fltVal val="0"/>
                                          </p:val>
                                        </p:tav>
                                        <p:tav tm="100000">
                                          <p:val>
                                            <p:strVal val="#ppt_h"/>
                                          </p:val>
                                        </p:tav>
                                      </p:tavLst>
                                    </p:anim>
                                    <p:anim calcmode="lin" valueType="num">
                                      <p:cBhvr>
                                        <p:cTn id="62" dur="1000" fill="hold"/>
                                        <p:tgtEl>
                                          <p:spTgt spid="18"/>
                                        </p:tgtEl>
                                        <p:attrNameLst>
                                          <p:attrName>style.rotation</p:attrName>
                                        </p:attrNameLst>
                                      </p:cBhvr>
                                      <p:tavLst>
                                        <p:tav tm="0">
                                          <p:val>
                                            <p:fltVal val="90"/>
                                          </p:val>
                                        </p:tav>
                                        <p:tav tm="100000">
                                          <p:val>
                                            <p:fltVal val="0"/>
                                          </p:val>
                                        </p:tav>
                                      </p:tavLst>
                                    </p:anim>
                                    <p:animEffect transition="in" filter="fade">
                                      <p:cBhvr>
                                        <p:cTn id="63" dur="1000"/>
                                        <p:tgtEl>
                                          <p:spTgt spid="18"/>
                                        </p:tgtEl>
                                      </p:cBhvr>
                                    </p:animEffect>
                                  </p:childTnLst>
                                </p:cTn>
                              </p:par>
                              <p:par>
                                <p:cTn id="64" presetID="31" presetClass="entr" presetSubtype="0" fill="hold" grpId="0" nodeType="withEffect">
                                  <p:stCondLst>
                                    <p:cond delay="250"/>
                                  </p:stCondLst>
                                  <p:childTnLst>
                                    <p:set>
                                      <p:cBhvr>
                                        <p:cTn id="65" dur="1" fill="hold">
                                          <p:stCondLst>
                                            <p:cond delay="0"/>
                                          </p:stCondLst>
                                        </p:cTn>
                                        <p:tgtEl>
                                          <p:spTgt spid="19"/>
                                        </p:tgtEl>
                                        <p:attrNameLst>
                                          <p:attrName>style.visibility</p:attrName>
                                        </p:attrNameLst>
                                      </p:cBhvr>
                                      <p:to>
                                        <p:strVal val="visible"/>
                                      </p:to>
                                    </p:set>
                                    <p:anim calcmode="lin" valueType="num">
                                      <p:cBhvr>
                                        <p:cTn id="66" dur="1000" fill="hold"/>
                                        <p:tgtEl>
                                          <p:spTgt spid="19"/>
                                        </p:tgtEl>
                                        <p:attrNameLst>
                                          <p:attrName>ppt_w</p:attrName>
                                        </p:attrNameLst>
                                      </p:cBhvr>
                                      <p:tavLst>
                                        <p:tav tm="0">
                                          <p:val>
                                            <p:fltVal val="0"/>
                                          </p:val>
                                        </p:tav>
                                        <p:tav tm="100000">
                                          <p:val>
                                            <p:strVal val="#ppt_w"/>
                                          </p:val>
                                        </p:tav>
                                      </p:tavLst>
                                    </p:anim>
                                    <p:anim calcmode="lin" valueType="num">
                                      <p:cBhvr>
                                        <p:cTn id="67" dur="1000" fill="hold"/>
                                        <p:tgtEl>
                                          <p:spTgt spid="19"/>
                                        </p:tgtEl>
                                        <p:attrNameLst>
                                          <p:attrName>ppt_h</p:attrName>
                                        </p:attrNameLst>
                                      </p:cBhvr>
                                      <p:tavLst>
                                        <p:tav tm="0">
                                          <p:val>
                                            <p:fltVal val="0"/>
                                          </p:val>
                                        </p:tav>
                                        <p:tav tm="100000">
                                          <p:val>
                                            <p:strVal val="#ppt_h"/>
                                          </p:val>
                                        </p:tav>
                                      </p:tavLst>
                                    </p:anim>
                                    <p:anim calcmode="lin" valueType="num">
                                      <p:cBhvr>
                                        <p:cTn id="68" dur="1000" fill="hold"/>
                                        <p:tgtEl>
                                          <p:spTgt spid="19"/>
                                        </p:tgtEl>
                                        <p:attrNameLst>
                                          <p:attrName>style.rotation</p:attrName>
                                        </p:attrNameLst>
                                      </p:cBhvr>
                                      <p:tavLst>
                                        <p:tav tm="0">
                                          <p:val>
                                            <p:fltVal val="90"/>
                                          </p:val>
                                        </p:tav>
                                        <p:tav tm="100000">
                                          <p:val>
                                            <p:fltVal val="0"/>
                                          </p:val>
                                        </p:tav>
                                      </p:tavLst>
                                    </p:anim>
                                    <p:animEffect transition="in" filter="fade">
                                      <p:cBhvr>
                                        <p:cTn id="69" dur="1000"/>
                                        <p:tgtEl>
                                          <p:spTgt spid="19"/>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20"/>
                                        </p:tgtEl>
                                        <p:attrNameLst>
                                          <p:attrName>style.visibility</p:attrName>
                                        </p:attrNameLst>
                                      </p:cBhvr>
                                      <p:to>
                                        <p:strVal val="visible"/>
                                      </p:to>
                                    </p:set>
                                    <p:anim calcmode="lin" valueType="num">
                                      <p:cBhvr>
                                        <p:cTn id="72" dur="1000" fill="hold"/>
                                        <p:tgtEl>
                                          <p:spTgt spid="20"/>
                                        </p:tgtEl>
                                        <p:attrNameLst>
                                          <p:attrName>ppt_w</p:attrName>
                                        </p:attrNameLst>
                                      </p:cBhvr>
                                      <p:tavLst>
                                        <p:tav tm="0">
                                          <p:val>
                                            <p:fltVal val="0"/>
                                          </p:val>
                                        </p:tav>
                                        <p:tav tm="100000">
                                          <p:val>
                                            <p:strVal val="#ppt_w"/>
                                          </p:val>
                                        </p:tav>
                                      </p:tavLst>
                                    </p:anim>
                                    <p:anim calcmode="lin" valueType="num">
                                      <p:cBhvr>
                                        <p:cTn id="73" dur="1000" fill="hold"/>
                                        <p:tgtEl>
                                          <p:spTgt spid="20"/>
                                        </p:tgtEl>
                                        <p:attrNameLst>
                                          <p:attrName>ppt_h</p:attrName>
                                        </p:attrNameLst>
                                      </p:cBhvr>
                                      <p:tavLst>
                                        <p:tav tm="0">
                                          <p:val>
                                            <p:fltVal val="0"/>
                                          </p:val>
                                        </p:tav>
                                        <p:tav tm="100000">
                                          <p:val>
                                            <p:strVal val="#ppt_h"/>
                                          </p:val>
                                        </p:tav>
                                      </p:tavLst>
                                    </p:anim>
                                    <p:anim calcmode="lin" valueType="num">
                                      <p:cBhvr>
                                        <p:cTn id="74" dur="1000" fill="hold"/>
                                        <p:tgtEl>
                                          <p:spTgt spid="20"/>
                                        </p:tgtEl>
                                        <p:attrNameLst>
                                          <p:attrName>style.rotation</p:attrName>
                                        </p:attrNameLst>
                                      </p:cBhvr>
                                      <p:tavLst>
                                        <p:tav tm="0">
                                          <p:val>
                                            <p:fltVal val="90"/>
                                          </p:val>
                                        </p:tav>
                                        <p:tav tm="100000">
                                          <p:val>
                                            <p:fltVal val="0"/>
                                          </p:val>
                                        </p:tav>
                                      </p:tavLst>
                                    </p:anim>
                                    <p:animEffect transition="in" filter="fade">
                                      <p:cBhvr>
                                        <p:cTn id="75" dur="1000"/>
                                        <p:tgtEl>
                                          <p:spTgt spid="20"/>
                                        </p:tgtEl>
                                      </p:cBhvr>
                                    </p:animEffect>
                                  </p:childTnLst>
                                </p:cTn>
                              </p:par>
                              <p:par>
                                <p:cTn id="76" presetID="31" presetClass="entr" presetSubtype="0" fill="hold" grpId="0" nodeType="withEffect">
                                  <p:stCondLst>
                                    <p:cond delay="250"/>
                                  </p:stCondLst>
                                  <p:childTnLst>
                                    <p:set>
                                      <p:cBhvr>
                                        <p:cTn id="77" dur="1" fill="hold">
                                          <p:stCondLst>
                                            <p:cond delay="0"/>
                                          </p:stCondLst>
                                        </p:cTn>
                                        <p:tgtEl>
                                          <p:spTgt spid="21"/>
                                        </p:tgtEl>
                                        <p:attrNameLst>
                                          <p:attrName>style.visibility</p:attrName>
                                        </p:attrNameLst>
                                      </p:cBhvr>
                                      <p:to>
                                        <p:strVal val="visible"/>
                                      </p:to>
                                    </p:set>
                                    <p:anim calcmode="lin" valueType="num">
                                      <p:cBhvr>
                                        <p:cTn id="78" dur="1000" fill="hold"/>
                                        <p:tgtEl>
                                          <p:spTgt spid="21"/>
                                        </p:tgtEl>
                                        <p:attrNameLst>
                                          <p:attrName>ppt_w</p:attrName>
                                        </p:attrNameLst>
                                      </p:cBhvr>
                                      <p:tavLst>
                                        <p:tav tm="0">
                                          <p:val>
                                            <p:fltVal val="0"/>
                                          </p:val>
                                        </p:tav>
                                        <p:tav tm="100000">
                                          <p:val>
                                            <p:strVal val="#ppt_w"/>
                                          </p:val>
                                        </p:tav>
                                      </p:tavLst>
                                    </p:anim>
                                    <p:anim calcmode="lin" valueType="num">
                                      <p:cBhvr>
                                        <p:cTn id="79" dur="1000" fill="hold"/>
                                        <p:tgtEl>
                                          <p:spTgt spid="21"/>
                                        </p:tgtEl>
                                        <p:attrNameLst>
                                          <p:attrName>ppt_h</p:attrName>
                                        </p:attrNameLst>
                                      </p:cBhvr>
                                      <p:tavLst>
                                        <p:tav tm="0">
                                          <p:val>
                                            <p:fltVal val="0"/>
                                          </p:val>
                                        </p:tav>
                                        <p:tav tm="100000">
                                          <p:val>
                                            <p:strVal val="#ppt_h"/>
                                          </p:val>
                                        </p:tav>
                                      </p:tavLst>
                                    </p:anim>
                                    <p:anim calcmode="lin" valueType="num">
                                      <p:cBhvr>
                                        <p:cTn id="80" dur="1000" fill="hold"/>
                                        <p:tgtEl>
                                          <p:spTgt spid="21"/>
                                        </p:tgtEl>
                                        <p:attrNameLst>
                                          <p:attrName>style.rotation</p:attrName>
                                        </p:attrNameLst>
                                      </p:cBhvr>
                                      <p:tavLst>
                                        <p:tav tm="0">
                                          <p:val>
                                            <p:fltVal val="90"/>
                                          </p:val>
                                        </p:tav>
                                        <p:tav tm="100000">
                                          <p:val>
                                            <p:fltVal val="0"/>
                                          </p:val>
                                        </p:tav>
                                      </p:tavLst>
                                    </p:anim>
                                    <p:animEffect transition="in" filter="fade">
                                      <p:cBhvr>
                                        <p:cTn id="81" dur="1000"/>
                                        <p:tgtEl>
                                          <p:spTgt spid="21"/>
                                        </p:tgtEl>
                                      </p:cBhvr>
                                    </p:animEffect>
                                  </p:childTnLst>
                                </p:cTn>
                              </p:par>
                              <p:par>
                                <p:cTn id="82" presetID="31" presetClass="entr" presetSubtype="0" fill="hold" grpId="0" nodeType="withEffect">
                                  <p:stCondLst>
                                    <p:cond delay="250"/>
                                  </p:stCondLst>
                                  <p:childTnLst>
                                    <p:set>
                                      <p:cBhvr>
                                        <p:cTn id="83" dur="1" fill="hold">
                                          <p:stCondLst>
                                            <p:cond delay="0"/>
                                          </p:stCondLst>
                                        </p:cTn>
                                        <p:tgtEl>
                                          <p:spTgt spid="22"/>
                                        </p:tgtEl>
                                        <p:attrNameLst>
                                          <p:attrName>style.visibility</p:attrName>
                                        </p:attrNameLst>
                                      </p:cBhvr>
                                      <p:to>
                                        <p:strVal val="visible"/>
                                      </p:to>
                                    </p:set>
                                    <p:anim calcmode="lin" valueType="num">
                                      <p:cBhvr>
                                        <p:cTn id="84" dur="1000" fill="hold"/>
                                        <p:tgtEl>
                                          <p:spTgt spid="22"/>
                                        </p:tgtEl>
                                        <p:attrNameLst>
                                          <p:attrName>ppt_w</p:attrName>
                                        </p:attrNameLst>
                                      </p:cBhvr>
                                      <p:tavLst>
                                        <p:tav tm="0">
                                          <p:val>
                                            <p:fltVal val="0"/>
                                          </p:val>
                                        </p:tav>
                                        <p:tav tm="100000">
                                          <p:val>
                                            <p:strVal val="#ppt_w"/>
                                          </p:val>
                                        </p:tav>
                                      </p:tavLst>
                                    </p:anim>
                                    <p:anim calcmode="lin" valueType="num">
                                      <p:cBhvr>
                                        <p:cTn id="85" dur="1000" fill="hold"/>
                                        <p:tgtEl>
                                          <p:spTgt spid="22"/>
                                        </p:tgtEl>
                                        <p:attrNameLst>
                                          <p:attrName>ppt_h</p:attrName>
                                        </p:attrNameLst>
                                      </p:cBhvr>
                                      <p:tavLst>
                                        <p:tav tm="0">
                                          <p:val>
                                            <p:fltVal val="0"/>
                                          </p:val>
                                        </p:tav>
                                        <p:tav tm="100000">
                                          <p:val>
                                            <p:strVal val="#ppt_h"/>
                                          </p:val>
                                        </p:tav>
                                      </p:tavLst>
                                    </p:anim>
                                    <p:anim calcmode="lin" valueType="num">
                                      <p:cBhvr>
                                        <p:cTn id="86" dur="1000" fill="hold"/>
                                        <p:tgtEl>
                                          <p:spTgt spid="22"/>
                                        </p:tgtEl>
                                        <p:attrNameLst>
                                          <p:attrName>style.rotation</p:attrName>
                                        </p:attrNameLst>
                                      </p:cBhvr>
                                      <p:tavLst>
                                        <p:tav tm="0">
                                          <p:val>
                                            <p:fltVal val="90"/>
                                          </p:val>
                                        </p:tav>
                                        <p:tav tm="100000">
                                          <p:val>
                                            <p:fltVal val="0"/>
                                          </p:val>
                                        </p:tav>
                                      </p:tavLst>
                                    </p:anim>
                                    <p:animEffect transition="in" filter="fade">
                                      <p:cBhvr>
                                        <p:cTn id="87" dur="1000"/>
                                        <p:tgtEl>
                                          <p:spTgt spid="22"/>
                                        </p:tgtEl>
                                      </p:cBhvr>
                                    </p:animEffect>
                                  </p:childTnLst>
                                </p:cTn>
                              </p:par>
                              <p:par>
                                <p:cTn id="88" presetID="31" presetClass="entr" presetSubtype="0" fill="hold" grpId="0" nodeType="withEffect">
                                  <p:stCondLst>
                                    <p:cond delay="250"/>
                                  </p:stCondLst>
                                  <p:childTnLst>
                                    <p:set>
                                      <p:cBhvr>
                                        <p:cTn id="89" dur="1" fill="hold">
                                          <p:stCondLst>
                                            <p:cond delay="0"/>
                                          </p:stCondLst>
                                        </p:cTn>
                                        <p:tgtEl>
                                          <p:spTgt spid="23"/>
                                        </p:tgtEl>
                                        <p:attrNameLst>
                                          <p:attrName>style.visibility</p:attrName>
                                        </p:attrNameLst>
                                      </p:cBhvr>
                                      <p:to>
                                        <p:strVal val="visible"/>
                                      </p:to>
                                    </p:set>
                                    <p:anim calcmode="lin" valueType="num">
                                      <p:cBhvr>
                                        <p:cTn id="90" dur="1000" fill="hold"/>
                                        <p:tgtEl>
                                          <p:spTgt spid="23"/>
                                        </p:tgtEl>
                                        <p:attrNameLst>
                                          <p:attrName>ppt_w</p:attrName>
                                        </p:attrNameLst>
                                      </p:cBhvr>
                                      <p:tavLst>
                                        <p:tav tm="0">
                                          <p:val>
                                            <p:fltVal val="0"/>
                                          </p:val>
                                        </p:tav>
                                        <p:tav tm="100000">
                                          <p:val>
                                            <p:strVal val="#ppt_w"/>
                                          </p:val>
                                        </p:tav>
                                      </p:tavLst>
                                    </p:anim>
                                    <p:anim calcmode="lin" valueType="num">
                                      <p:cBhvr>
                                        <p:cTn id="91" dur="1000" fill="hold"/>
                                        <p:tgtEl>
                                          <p:spTgt spid="23"/>
                                        </p:tgtEl>
                                        <p:attrNameLst>
                                          <p:attrName>ppt_h</p:attrName>
                                        </p:attrNameLst>
                                      </p:cBhvr>
                                      <p:tavLst>
                                        <p:tav tm="0">
                                          <p:val>
                                            <p:fltVal val="0"/>
                                          </p:val>
                                        </p:tav>
                                        <p:tav tm="100000">
                                          <p:val>
                                            <p:strVal val="#ppt_h"/>
                                          </p:val>
                                        </p:tav>
                                      </p:tavLst>
                                    </p:anim>
                                    <p:anim calcmode="lin" valueType="num">
                                      <p:cBhvr>
                                        <p:cTn id="92" dur="1000" fill="hold"/>
                                        <p:tgtEl>
                                          <p:spTgt spid="23"/>
                                        </p:tgtEl>
                                        <p:attrNameLst>
                                          <p:attrName>style.rotation</p:attrName>
                                        </p:attrNameLst>
                                      </p:cBhvr>
                                      <p:tavLst>
                                        <p:tav tm="0">
                                          <p:val>
                                            <p:fltVal val="90"/>
                                          </p:val>
                                        </p:tav>
                                        <p:tav tm="100000">
                                          <p:val>
                                            <p:fltVal val="0"/>
                                          </p:val>
                                        </p:tav>
                                      </p:tavLst>
                                    </p:anim>
                                    <p:animEffect transition="in" filter="fade">
                                      <p:cBhvr>
                                        <p:cTn id="93" dur="1000"/>
                                        <p:tgtEl>
                                          <p:spTgt spid="23"/>
                                        </p:tgtEl>
                                      </p:cBhvr>
                                    </p:animEffect>
                                  </p:childTnLst>
                                </p:cTn>
                              </p:par>
                              <p:par>
                                <p:cTn id="94" presetID="31" presetClass="entr" presetSubtype="0" fill="hold" grpId="0" nodeType="withEffect">
                                  <p:stCondLst>
                                    <p:cond delay="250"/>
                                  </p:stCondLst>
                                  <p:childTnLst>
                                    <p:set>
                                      <p:cBhvr>
                                        <p:cTn id="95" dur="1" fill="hold">
                                          <p:stCondLst>
                                            <p:cond delay="0"/>
                                          </p:stCondLst>
                                        </p:cTn>
                                        <p:tgtEl>
                                          <p:spTgt spid="24"/>
                                        </p:tgtEl>
                                        <p:attrNameLst>
                                          <p:attrName>style.visibility</p:attrName>
                                        </p:attrNameLst>
                                      </p:cBhvr>
                                      <p:to>
                                        <p:strVal val="visible"/>
                                      </p:to>
                                    </p:set>
                                    <p:anim calcmode="lin" valueType="num">
                                      <p:cBhvr>
                                        <p:cTn id="96" dur="1000" fill="hold"/>
                                        <p:tgtEl>
                                          <p:spTgt spid="24"/>
                                        </p:tgtEl>
                                        <p:attrNameLst>
                                          <p:attrName>ppt_w</p:attrName>
                                        </p:attrNameLst>
                                      </p:cBhvr>
                                      <p:tavLst>
                                        <p:tav tm="0">
                                          <p:val>
                                            <p:fltVal val="0"/>
                                          </p:val>
                                        </p:tav>
                                        <p:tav tm="100000">
                                          <p:val>
                                            <p:strVal val="#ppt_w"/>
                                          </p:val>
                                        </p:tav>
                                      </p:tavLst>
                                    </p:anim>
                                    <p:anim calcmode="lin" valueType="num">
                                      <p:cBhvr>
                                        <p:cTn id="97" dur="1000" fill="hold"/>
                                        <p:tgtEl>
                                          <p:spTgt spid="24"/>
                                        </p:tgtEl>
                                        <p:attrNameLst>
                                          <p:attrName>ppt_h</p:attrName>
                                        </p:attrNameLst>
                                      </p:cBhvr>
                                      <p:tavLst>
                                        <p:tav tm="0">
                                          <p:val>
                                            <p:fltVal val="0"/>
                                          </p:val>
                                        </p:tav>
                                        <p:tav tm="100000">
                                          <p:val>
                                            <p:strVal val="#ppt_h"/>
                                          </p:val>
                                        </p:tav>
                                      </p:tavLst>
                                    </p:anim>
                                    <p:anim calcmode="lin" valueType="num">
                                      <p:cBhvr>
                                        <p:cTn id="98" dur="1000" fill="hold"/>
                                        <p:tgtEl>
                                          <p:spTgt spid="24"/>
                                        </p:tgtEl>
                                        <p:attrNameLst>
                                          <p:attrName>style.rotation</p:attrName>
                                        </p:attrNameLst>
                                      </p:cBhvr>
                                      <p:tavLst>
                                        <p:tav tm="0">
                                          <p:val>
                                            <p:fltVal val="90"/>
                                          </p:val>
                                        </p:tav>
                                        <p:tav tm="100000">
                                          <p:val>
                                            <p:fltVal val="0"/>
                                          </p:val>
                                        </p:tav>
                                      </p:tavLst>
                                    </p:anim>
                                    <p:animEffect transition="in" filter="fade">
                                      <p:cBhvr>
                                        <p:cTn id="99" dur="1000"/>
                                        <p:tgtEl>
                                          <p:spTgt spid="24"/>
                                        </p:tgtEl>
                                      </p:cBhvr>
                                    </p:animEffect>
                                  </p:childTnLst>
                                </p:cTn>
                              </p:par>
                              <p:par>
                                <p:cTn id="100" presetID="31" presetClass="entr" presetSubtype="0" fill="hold" grpId="0" nodeType="withEffect">
                                  <p:stCondLst>
                                    <p:cond delay="250"/>
                                  </p:stCondLst>
                                  <p:childTnLst>
                                    <p:set>
                                      <p:cBhvr>
                                        <p:cTn id="101" dur="1" fill="hold">
                                          <p:stCondLst>
                                            <p:cond delay="0"/>
                                          </p:stCondLst>
                                        </p:cTn>
                                        <p:tgtEl>
                                          <p:spTgt spid="25"/>
                                        </p:tgtEl>
                                        <p:attrNameLst>
                                          <p:attrName>style.visibility</p:attrName>
                                        </p:attrNameLst>
                                      </p:cBhvr>
                                      <p:to>
                                        <p:strVal val="visible"/>
                                      </p:to>
                                    </p:set>
                                    <p:anim calcmode="lin" valueType="num">
                                      <p:cBhvr>
                                        <p:cTn id="102" dur="1000" fill="hold"/>
                                        <p:tgtEl>
                                          <p:spTgt spid="25"/>
                                        </p:tgtEl>
                                        <p:attrNameLst>
                                          <p:attrName>ppt_w</p:attrName>
                                        </p:attrNameLst>
                                      </p:cBhvr>
                                      <p:tavLst>
                                        <p:tav tm="0">
                                          <p:val>
                                            <p:fltVal val="0"/>
                                          </p:val>
                                        </p:tav>
                                        <p:tav tm="100000">
                                          <p:val>
                                            <p:strVal val="#ppt_w"/>
                                          </p:val>
                                        </p:tav>
                                      </p:tavLst>
                                    </p:anim>
                                    <p:anim calcmode="lin" valueType="num">
                                      <p:cBhvr>
                                        <p:cTn id="103" dur="1000" fill="hold"/>
                                        <p:tgtEl>
                                          <p:spTgt spid="25"/>
                                        </p:tgtEl>
                                        <p:attrNameLst>
                                          <p:attrName>ppt_h</p:attrName>
                                        </p:attrNameLst>
                                      </p:cBhvr>
                                      <p:tavLst>
                                        <p:tav tm="0">
                                          <p:val>
                                            <p:fltVal val="0"/>
                                          </p:val>
                                        </p:tav>
                                        <p:tav tm="100000">
                                          <p:val>
                                            <p:strVal val="#ppt_h"/>
                                          </p:val>
                                        </p:tav>
                                      </p:tavLst>
                                    </p:anim>
                                    <p:anim calcmode="lin" valueType="num">
                                      <p:cBhvr>
                                        <p:cTn id="104" dur="1000" fill="hold"/>
                                        <p:tgtEl>
                                          <p:spTgt spid="25"/>
                                        </p:tgtEl>
                                        <p:attrNameLst>
                                          <p:attrName>style.rotation</p:attrName>
                                        </p:attrNameLst>
                                      </p:cBhvr>
                                      <p:tavLst>
                                        <p:tav tm="0">
                                          <p:val>
                                            <p:fltVal val="90"/>
                                          </p:val>
                                        </p:tav>
                                        <p:tav tm="100000">
                                          <p:val>
                                            <p:fltVal val="0"/>
                                          </p:val>
                                        </p:tav>
                                      </p:tavLst>
                                    </p:anim>
                                    <p:animEffect transition="in" filter="fade">
                                      <p:cBhvr>
                                        <p:cTn id="105" dur="1000"/>
                                        <p:tgtEl>
                                          <p:spTgt spid="25"/>
                                        </p:tgtEl>
                                      </p:cBhvr>
                                    </p:animEffect>
                                  </p:childTnLst>
                                </p:cTn>
                              </p:par>
                              <p:par>
                                <p:cTn id="106" presetID="31" presetClass="entr" presetSubtype="0" fill="hold" grpId="0" nodeType="withEffect">
                                  <p:stCondLst>
                                    <p:cond delay="250"/>
                                  </p:stCondLst>
                                  <p:childTnLst>
                                    <p:set>
                                      <p:cBhvr>
                                        <p:cTn id="107" dur="1" fill="hold">
                                          <p:stCondLst>
                                            <p:cond delay="0"/>
                                          </p:stCondLst>
                                        </p:cTn>
                                        <p:tgtEl>
                                          <p:spTgt spid="26"/>
                                        </p:tgtEl>
                                        <p:attrNameLst>
                                          <p:attrName>style.visibility</p:attrName>
                                        </p:attrNameLst>
                                      </p:cBhvr>
                                      <p:to>
                                        <p:strVal val="visible"/>
                                      </p:to>
                                    </p:set>
                                    <p:anim calcmode="lin" valueType="num">
                                      <p:cBhvr>
                                        <p:cTn id="108" dur="1000" fill="hold"/>
                                        <p:tgtEl>
                                          <p:spTgt spid="26"/>
                                        </p:tgtEl>
                                        <p:attrNameLst>
                                          <p:attrName>ppt_w</p:attrName>
                                        </p:attrNameLst>
                                      </p:cBhvr>
                                      <p:tavLst>
                                        <p:tav tm="0">
                                          <p:val>
                                            <p:fltVal val="0"/>
                                          </p:val>
                                        </p:tav>
                                        <p:tav tm="100000">
                                          <p:val>
                                            <p:strVal val="#ppt_w"/>
                                          </p:val>
                                        </p:tav>
                                      </p:tavLst>
                                    </p:anim>
                                    <p:anim calcmode="lin" valueType="num">
                                      <p:cBhvr>
                                        <p:cTn id="109" dur="1000" fill="hold"/>
                                        <p:tgtEl>
                                          <p:spTgt spid="26"/>
                                        </p:tgtEl>
                                        <p:attrNameLst>
                                          <p:attrName>ppt_h</p:attrName>
                                        </p:attrNameLst>
                                      </p:cBhvr>
                                      <p:tavLst>
                                        <p:tav tm="0">
                                          <p:val>
                                            <p:fltVal val="0"/>
                                          </p:val>
                                        </p:tav>
                                        <p:tav tm="100000">
                                          <p:val>
                                            <p:strVal val="#ppt_h"/>
                                          </p:val>
                                        </p:tav>
                                      </p:tavLst>
                                    </p:anim>
                                    <p:anim calcmode="lin" valueType="num">
                                      <p:cBhvr>
                                        <p:cTn id="110" dur="1000" fill="hold"/>
                                        <p:tgtEl>
                                          <p:spTgt spid="26"/>
                                        </p:tgtEl>
                                        <p:attrNameLst>
                                          <p:attrName>style.rotation</p:attrName>
                                        </p:attrNameLst>
                                      </p:cBhvr>
                                      <p:tavLst>
                                        <p:tav tm="0">
                                          <p:val>
                                            <p:fltVal val="90"/>
                                          </p:val>
                                        </p:tav>
                                        <p:tav tm="100000">
                                          <p:val>
                                            <p:fltVal val="0"/>
                                          </p:val>
                                        </p:tav>
                                      </p:tavLst>
                                    </p:anim>
                                    <p:animEffect transition="in" filter="fade">
                                      <p:cBhvr>
                                        <p:cTn id="111" dur="1000"/>
                                        <p:tgtEl>
                                          <p:spTgt spid="26"/>
                                        </p:tgtEl>
                                      </p:cBhvr>
                                    </p:animEffect>
                                  </p:childTnLst>
                                </p:cTn>
                              </p:par>
                              <p:par>
                                <p:cTn id="112" presetID="31" presetClass="entr" presetSubtype="0" fill="hold" grpId="0" nodeType="withEffect">
                                  <p:stCondLst>
                                    <p:cond delay="250"/>
                                  </p:stCondLst>
                                  <p:childTnLst>
                                    <p:set>
                                      <p:cBhvr>
                                        <p:cTn id="113" dur="1" fill="hold">
                                          <p:stCondLst>
                                            <p:cond delay="0"/>
                                          </p:stCondLst>
                                        </p:cTn>
                                        <p:tgtEl>
                                          <p:spTgt spid="27"/>
                                        </p:tgtEl>
                                        <p:attrNameLst>
                                          <p:attrName>style.visibility</p:attrName>
                                        </p:attrNameLst>
                                      </p:cBhvr>
                                      <p:to>
                                        <p:strVal val="visible"/>
                                      </p:to>
                                    </p:set>
                                    <p:anim calcmode="lin" valueType="num">
                                      <p:cBhvr>
                                        <p:cTn id="114" dur="1000" fill="hold"/>
                                        <p:tgtEl>
                                          <p:spTgt spid="27"/>
                                        </p:tgtEl>
                                        <p:attrNameLst>
                                          <p:attrName>ppt_w</p:attrName>
                                        </p:attrNameLst>
                                      </p:cBhvr>
                                      <p:tavLst>
                                        <p:tav tm="0">
                                          <p:val>
                                            <p:fltVal val="0"/>
                                          </p:val>
                                        </p:tav>
                                        <p:tav tm="100000">
                                          <p:val>
                                            <p:strVal val="#ppt_w"/>
                                          </p:val>
                                        </p:tav>
                                      </p:tavLst>
                                    </p:anim>
                                    <p:anim calcmode="lin" valueType="num">
                                      <p:cBhvr>
                                        <p:cTn id="115" dur="1000" fill="hold"/>
                                        <p:tgtEl>
                                          <p:spTgt spid="27"/>
                                        </p:tgtEl>
                                        <p:attrNameLst>
                                          <p:attrName>ppt_h</p:attrName>
                                        </p:attrNameLst>
                                      </p:cBhvr>
                                      <p:tavLst>
                                        <p:tav tm="0">
                                          <p:val>
                                            <p:fltVal val="0"/>
                                          </p:val>
                                        </p:tav>
                                        <p:tav tm="100000">
                                          <p:val>
                                            <p:strVal val="#ppt_h"/>
                                          </p:val>
                                        </p:tav>
                                      </p:tavLst>
                                    </p:anim>
                                    <p:anim calcmode="lin" valueType="num">
                                      <p:cBhvr>
                                        <p:cTn id="116" dur="1000" fill="hold"/>
                                        <p:tgtEl>
                                          <p:spTgt spid="27"/>
                                        </p:tgtEl>
                                        <p:attrNameLst>
                                          <p:attrName>style.rotation</p:attrName>
                                        </p:attrNameLst>
                                      </p:cBhvr>
                                      <p:tavLst>
                                        <p:tav tm="0">
                                          <p:val>
                                            <p:fltVal val="90"/>
                                          </p:val>
                                        </p:tav>
                                        <p:tav tm="100000">
                                          <p:val>
                                            <p:fltVal val="0"/>
                                          </p:val>
                                        </p:tav>
                                      </p:tavLst>
                                    </p:anim>
                                    <p:animEffect transition="in" filter="fade">
                                      <p:cBhvr>
                                        <p:cTn id="117" dur="1000"/>
                                        <p:tgtEl>
                                          <p:spTgt spid="27"/>
                                        </p:tgtEl>
                                      </p:cBhvr>
                                    </p:animEffect>
                                  </p:childTnLst>
                                </p:cTn>
                              </p:par>
                              <p:par>
                                <p:cTn id="118" presetID="31" presetClass="entr" presetSubtype="0" fill="hold" grpId="0" nodeType="withEffect">
                                  <p:stCondLst>
                                    <p:cond delay="250"/>
                                  </p:stCondLst>
                                  <p:childTnLst>
                                    <p:set>
                                      <p:cBhvr>
                                        <p:cTn id="119" dur="1" fill="hold">
                                          <p:stCondLst>
                                            <p:cond delay="0"/>
                                          </p:stCondLst>
                                        </p:cTn>
                                        <p:tgtEl>
                                          <p:spTgt spid="28"/>
                                        </p:tgtEl>
                                        <p:attrNameLst>
                                          <p:attrName>style.visibility</p:attrName>
                                        </p:attrNameLst>
                                      </p:cBhvr>
                                      <p:to>
                                        <p:strVal val="visible"/>
                                      </p:to>
                                    </p:set>
                                    <p:anim calcmode="lin" valueType="num">
                                      <p:cBhvr>
                                        <p:cTn id="120" dur="1000" fill="hold"/>
                                        <p:tgtEl>
                                          <p:spTgt spid="28"/>
                                        </p:tgtEl>
                                        <p:attrNameLst>
                                          <p:attrName>ppt_w</p:attrName>
                                        </p:attrNameLst>
                                      </p:cBhvr>
                                      <p:tavLst>
                                        <p:tav tm="0">
                                          <p:val>
                                            <p:fltVal val="0"/>
                                          </p:val>
                                        </p:tav>
                                        <p:tav tm="100000">
                                          <p:val>
                                            <p:strVal val="#ppt_w"/>
                                          </p:val>
                                        </p:tav>
                                      </p:tavLst>
                                    </p:anim>
                                    <p:anim calcmode="lin" valueType="num">
                                      <p:cBhvr>
                                        <p:cTn id="121" dur="1000" fill="hold"/>
                                        <p:tgtEl>
                                          <p:spTgt spid="28"/>
                                        </p:tgtEl>
                                        <p:attrNameLst>
                                          <p:attrName>ppt_h</p:attrName>
                                        </p:attrNameLst>
                                      </p:cBhvr>
                                      <p:tavLst>
                                        <p:tav tm="0">
                                          <p:val>
                                            <p:fltVal val="0"/>
                                          </p:val>
                                        </p:tav>
                                        <p:tav tm="100000">
                                          <p:val>
                                            <p:strVal val="#ppt_h"/>
                                          </p:val>
                                        </p:tav>
                                      </p:tavLst>
                                    </p:anim>
                                    <p:anim calcmode="lin" valueType="num">
                                      <p:cBhvr>
                                        <p:cTn id="122" dur="1000" fill="hold"/>
                                        <p:tgtEl>
                                          <p:spTgt spid="28"/>
                                        </p:tgtEl>
                                        <p:attrNameLst>
                                          <p:attrName>style.rotation</p:attrName>
                                        </p:attrNameLst>
                                      </p:cBhvr>
                                      <p:tavLst>
                                        <p:tav tm="0">
                                          <p:val>
                                            <p:fltVal val="90"/>
                                          </p:val>
                                        </p:tav>
                                        <p:tav tm="100000">
                                          <p:val>
                                            <p:fltVal val="0"/>
                                          </p:val>
                                        </p:tav>
                                      </p:tavLst>
                                    </p:anim>
                                    <p:animEffect transition="in" filter="fade">
                                      <p:cBhvr>
                                        <p:cTn id="123" dur="1000"/>
                                        <p:tgtEl>
                                          <p:spTgt spid="28"/>
                                        </p:tgtEl>
                                      </p:cBhvr>
                                    </p:animEffect>
                                  </p:childTnLst>
                                </p:cTn>
                              </p:par>
                              <p:par>
                                <p:cTn id="124" presetID="31" presetClass="entr" presetSubtype="0" fill="hold" grpId="0" nodeType="withEffect">
                                  <p:stCondLst>
                                    <p:cond delay="250"/>
                                  </p:stCondLst>
                                  <p:childTnLst>
                                    <p:set>
                                      <p:cBhvr>
                                        <p:cTn id="125" dur="1" fill="hold">
                                          <p:stCondLst>
                                            <p:cond delay="0"/>
                                          </p:stCondLst>
                                        </p:cTn>
                                        <p:tgtEl>
                                          <p:spTgt spid="29"/>
                                        </p:tgtEl>
                                        <p:attrNameLst>
                                          <p:attrName>style.visibility</p:attrName>
                                        </p:attrNameLst>
                                      </p:cBhvr>
                                      <p:to>
                                        <p:strVal val="visible"/>
                                      </p:to>
                                    </p:set>
                                    <p:anim calcmode="lin" valueType="num">
                                      <p:cBhvr>
                                        <p:cTn id="126" dur="1000" fill="hold"/>
                                        <p:tgtEl>
                                          <p:spTgt spid="29"/>
                                        </p:tgtEl>
                                        <p:attrNameLst>
                                          <p:attrName>ppt_w</p:attrName>
                                        </p:attrNameLst>
                                      </p:cBhvr>
                                      <p:tavLst>
                                        <p:tav tm="0">
                                          <p:val>
                                            <p:fltVal val="0"/>
                                          </p:val>
                                        </p:tav>
                                        <p:tav tm="100000">
                                          <p:val>
                                            <p:strVal val="#ppt_w"/>
                                          </p:val>
                                        </p:tav>
                                      </p:tavLst>
                                    </p:anim>
                                    <p:anim calcmode="lin" valueType="num">
                                      <p:cBhvr>
                                        <p:cTn id="127" dur="1000" fill="hold"/>
                                        <p:tgtEl>
                                          <p:spTgt spid="29"/>
                                        </p:tgtEl>
                                        <p:attrNameLst>
                                          <p:attrName>ppt_h</p:attrName>
                                        </p:attrNameLst>
                                      </p:cBhvr>
                                      <p:tavLst>
                                        <p:tav tm="0">
                                          <p:val>
                                            <p:fltVal val="0"/>
                                          </p:val>
                                        </p:tav>
                                        <p:tav tm="100000">
                                          <p:val>
                                            <p:strVal val="#ppt_h"/>
                                          </p:val>
                                        </p:tav>
                                      </p:tavLst>
                                    </p:anim>
                                    <p:anim calcmode="lin" valueType="num">
                                      <p:cBhvr>
                                        <p:cTn id="128" dur="1000" fill="hold"/>
                                        <p:tgtEl>
                                          <p:spTgt spid="29"/>
                                        </p:tgtEl>
                                        <p:attrNameLst>
                                          <p:attrName>style.rotation</p:attrName>
                                        </p:attrNameLst>
                                      </p:cBhvr>
                                      <p:tavLst>
                                        <p:tav tm="0">
                                          <p:val>
                                            <p:fltVal val="90"/>
                                          </p:val>
                                        </p:tav>
                                        <p:tav tm="100000">
                                          <p:val>
                                            <p:fltVal val="0"/>
                                          </p:val>
                                        </p:tav>
                                      </p:tavLst>
                                    </p:anim>
                                    <p:animEffect transition="in" filter="fade">
                                      <p:cBhvr>
                                        <p:cTn id="129" dur="1000"/>
                                        <p:tgtEl>
                                          <p:spTgt spid="29"/>
                                        </p:tgtEl>
                                      </p:cBhvr>
                                    </p:animEffect>
                                  </p:childTnLst>
                                </p:cTn>
                              </p:par>
                              <p:par>
                                <p:cTn id="130" presetID="31" presetClass="entr" presetSubtype="0" fill="hold" grpId="0" nodeType="withEffect">
                                  <p:stCondLst>
                                    <p:cond delay="250"/>
                                  </p:stCondLst>
                                  <p:childTnLst>
                                    <p:set>
                                      <p:cBhvr>
                                        <p:cTn id="131" dur="1" fill="hold">
                                          <p:stCondLst>
                                            <p:cond delay="0"/>
                                          </p:stCondLst>
                                        </p:cTn>
                                        <p:tgtEl>
                                          <p:spTgt spid="30"/>
                                        </p:tgtEl>
                                        <p:attrNameLst>
                                          <p:attrName>style.visibility</p:attrName>
                                        </p:attrNameLst>
                                      </p:cBhvr>
                                      <p:to>
                                        <p:strVal val="visible"/>
                                      </p:to>
                                    </p:set>
                                    <p:anim calcmode="lin" valueType="num">
                                      <p:cBhvr>
                                        <p:cTn id="132" dur="1000" fill="hold"/>
                                        <p:tgtEl>
                                          <p:spTgt spid="30"/>
                                        </p:tgtEl>
                                        <p:attrNameLst>
                                          <p:attrName>ppt_w</p:attrName>
                                        </p:attrNameLst>
                                      </p:cBhvr>
                                      <p:tavLst>
                                        <p:tav tm="0">
                                          <p:val>
                                            <p:fltVal val="0"/>
                                          </p:val>
                                        </p:tav>
                                        <p:tav tm="100000">
                                          <p:val>
                                            <p:strVal val="#ppt_w"/>
                                          </p:val>
                                        </p:tav>
                                      </p:tavLst>
                                    </p:anim>
                                    <p:anim calcmode="lin" valueType="num">
                                      <p:cBhvr>
                                        <p:cTn id="133" dur="1000" fill="hold"/>
                                        <p:tgtEl>
                                          <p:spTgt spid="30"/>
                                        </p:tgtEl>
                                        <p:attrNameLst>
                                          <p:attrName>ppt_h</p:attrName>
                                        </p:attrNameLst>
                                      </p:cBhvr>
                                      <p:tavLst>
                                        <p:tav tm="0">
                                          <p:val>
                                            <p:fltVal val="0"/>
                                          </p:val>
                                        </p:tav>
                                        <p:tav tm="100000">
                                          <p:val>
                                            <p:strVal val="#ppt_h"/>
                                          </p:val>
                                        </p:tav>
                                      </p:tavLst>
                                    </p:anim>
                                    <p:anim calcmode="lin" valueType="num">
                                      <p:cBhvr>
                                        <p:cTn id="134" dur="1000" fill="hold"/>
                                        <p:tgtEl>
                                          <p:spTgt spid="30"/>
                                        </p:tgtEl>
                                        <p:attrNameLst>
                                          <p:attrName>style.rotation</p:attrName>
                                        </p:attrNameLst>
                                      </p:cBhvr>
                                      <p:tavLst>
                                        <p:tav tm="0">
                                          <p:val>
                                            <p:fltVal val="90"/>
                                          </p:val>
                                        </p:tav>
                                        <p:tav tm="100000">
                                          <p:val>
                                            <p:fltVal val="0"/>
                                          </p:val>
                                        </p:tav>
                                      </p:tavLst>
                                    </p:anim>
                                    <p:animEffect transition="in" filter="fade">
                                      <p:cBhvr>
                                        <p:cTn id="135" dur="1000"/>
                                        <p:tgtEl>
                                          <p:spTgt spid="30"/>
                                        </p:tgtEl>
                                      </p:cBhvr>
                                    </p:animEffect>
                                  </p:childTnLst>
                                </p:cTn>
                              </p:par>
                              <p:par>
                                <p:cTn id="136" presetID="31" presetClass="entr" presetSubtype="0" fill="hold" grpId="0" nodeType="withEffect">
                                  <p:stCondLst>
                                    <p:cond delay="250"/>
                                  </p:stCondLst>
                                  <p:childTnLst>
                                    <p:set>
                                      <p:cBhvr>
                                        <p:cTn id="137" dur="1" fill="hold">
                                          <p:stCondLst>
                                            <p:cond delay="0"/>
                                          </p:stCondLst>
                                        </p:cTn>
                                        <p:tgtEl>
                                          <p:spTgt spid="31"/>
                                        </p:tgtEl>
                                        <p:attrNameLst>
                                          <p:attrName>style.visibility</p:attrName>
                                        </p:attrNameLst>
                                      </p:cBhvr>
                                      <p:to>
                                        <p:strVal val="visible"/>
                                      </p:to>
                                    </p:set>
                                    <p:anim calcmode="lin" valueType="num">
                                      <p:cBhvr>
                                        <p:cTn id="138" dur="1000" fill="hold"/>
                                        <p:tgtEl>
                                          <p:spTgt spid="31"/>
                                        </p:tgtEl>
                                        <p:attrNameLst>
                                          <p:attrName>ppt_w</p:attrName>
                                        </p:attrNameLst>
                                      </p:cBhvr>
                                      <p:tavLst>
                                        <p:tav tm="0">
                                          <p:val>
                                            <p:fltVal val="0"/>
                                          </p:val>
                                        </p:tav>
                                        <p:tav tm="100000">
                                          <p:val>
                                            <p:strVal val="#ppt_w"/>
                                          </p:val>
                                        </p:tav>
                                      </p:tavLst>
                                    </p:anim>
                                    <p:anim calcmode="lin" valueType="num">
                                      <p:cBhvr>
                                        <p:cTn id="139" dur="1000" fill="hold"/>
                                        <p:tgtEl>
                                          <p:spTgt spid="31"/>
                                        </p:tgtEl>
                                        <p:attrNameLst>
                                          <p:attrName>ppt_h</p:attrName>
                                        </p:attrNameLst>
                                      </p:cBhvr>
                                      <p:tavLst>
                                        <p:tav tm="0">
                                          <p:val>
                                            <p:fltVal val="0"/>
                                          </p:val>
                                        </p:tav>
                                        <p:tav tm="100000">
                                          <p:val>
                                            <p:strVal val="#ppt_h"/>
                                          </p:val>
                                        </p:tav>
                                      </p:tavLst>
                                    </p:anim>
                                    <p:anim calcmode="lin" valueType="num">
                                      <p:cBhvr>
                                        <p:cTn id="140" dur="1000" fill="hold"/>
                                        <p:tgtEl>
                                          <p:spTgt spid="31"/>
                                        </p:tgtEl>
                                        <p:attrNameLst>
                                          <p:attrName>style.rotation</p:attrName>
                                        </p:attrNameLst>
                                      </p:cBhvr>
                                      <p:tavLst>
                                        <p:tav tm="0">
                                          <p:val>
                                            <p:fltVal val="90"/>
                                          </p:val>
                                        </p:tav>
                                        <p:tav tm="100000">
                                          <p:val>
                                            <p:fltVal val="0"/>
                                          </p:val>
                                        </p:tav>
                                      </p:tavLst>
                                    </p:anim>
                                    <p:animEffect transition="in" filter="fade">
                                      <p:cBhvr>
                                        <p:cTn id="141" dur="1000"/>
                                        <p:tgtEl>
                                          <p:spTgt spid="31"/>
                                        </p:tgtEl>
                                      </p:cBhvr>
                                    </p:animEffect>
                                  </p:childTnLst>
                                </p:cTn>
                              </p:par>
                              <p:par>
                                <p:cTn id="142" presetID="31" presetClass="entr" presetSubtype="0" fill="hold" grpId="0" nodeType="withEffect">
                                  <p:stCondLst>
                                    <p:cond delay="250"/>
                                  </p:stCondLst>
                                  <p:childTnLst>
                                    <p:set>
                                      <p:cBhvr>
                                        <p:cTn id="143" dur="1" fill="hold">
                                          <p:stCondLst>
                                            <p:cond delay="0"/>
                                          </p:stCondLst>
                                        </p:cTn>
                                        <p:tgtEl>
                                          <p:spTgt spid="32"/>
                                        </p:tgtEl>
                                        <p:attrNameLst>
                                          <p:attrName>style.visibility</p:attrName>
                                        </p:attrNameLst>
                                      </p:cBhvr>
                                      <p:to>
                                        <p:strVal val="visible"/>
                                      </p:to>
                                    </p:set>
                                    <p:anim calcmode="lin" valueType="num">
                                      <p:cBhvr>
                                        <p:cTn id="144" dur="1000" fill="hold"/>
                                        <p:tgtEl>
                                          <p:spTgt spid="32"/>
                                        </p:tgtEl>
                                        <p:attrNameLst>
                                          <p:attrName>ppt_w</p:attrName>
                                        </p:attrNameLst>
                                      </p:cBhvr>
                                      <p:tavLst>
                                        <p:tav tm="0">
                                          <p:val>
                                            <p:fltVal val="0"/>
                                          </p:val>
                                        </p:tav>
                                        <p:tav tm="100000">
                                          <p:val>
                                            <p:strVal val="#ppt_w"/>
                                          </p:val>
                                        </p:tav>
                                      </p:tavLst>
                                    </p:anim>
                                    <p:anim calcmode="lin" valueType="num">
                                      <p:cBhvr>
                                        <p:cTn id="145" dur="1000" fill="hold"/>
                                        <p:tgtEl>
                                          <p:spTgt spid="32"/>
                                        </p:tgtEl>
                                        <p:attrNameLst>
                                          <p:attrName>ppt_h</p:attrName>
                                        </p:attrNameLst>
                                      </p:cBhvr>
                                      <p:tavLst>
                                        <p:tav tm="0">
                                          <p:val>
                                            <p:fltVal val="0"/>
                                          </p:val>
                                        </p:tav>
                                        <p:tav tm="100000">
                                          <p:val>
                                            <p:strVal val="#ppt_h"/>
                                          </p:val>
                                        </p:tav>
                                      </p:tavLst>
                                    </p:anim>
                                    <p:anim calcmode="lin" valueType="num">
                                      <p:cBhvr>
                                        <p:cTn id="146" dur="1000" fill="hold"/>
                                        <p:tgtEl>
                                          <p:spTgt spid="32"/>
                                        </p:tgtEl>
                                        <p:attrNameLst>
                                          <p:attrName>style.rotation</p:attrName>
                                        </p:attrNameLst>
                                      </p:cBhvr>
                                      <p:tavLst>
                                        <p:tav tm="0">
                                          <p:val>
                                            <p:fltVal val="90"/>
                                          </p:val>
                                        </p:tav>
                                        <p:tav tm="100000">
                                          <p:val>
                                            <p:fltVal val="0"/>
                                          </p:val>
                                        </p:tav>
                                      </p:tavLst>
                                    </p:anim>
                                    <p:animEffect transition="in" filter="fade">
                                      <p:cBhvr>
                                        <p:cTn id="147" dur="1000"/>
                                        <p:tgtEl>
                                          <p:spTgt spid="32"/>
                                        </p:tgtEl>
                                      </p:cBhvr>
                                    </p:animEffect>
                                  </p:childTnLst>
                                </p:cTn>
                              </p:par>
                              <p:par>
                                <p:cTn id="148" presetID="31" presetClass="entr" presetSubtype="0" fill="hold" grpId="0" nodeType="withEffect">
                                  <p:stCondLst>
                                    <p:cond delay="250"/>
                                  </p:stCondLst>
                                  <p:childTnLst>
                                    <p:set>
                                      <p:cBhvr>
                                        <p:cTn id="149" dur="1" fill="hold">
                                          <p:stCondLst>
                                            <p:cond delay="0"/>
                                          </p:stCondLst>
                                        </p:cTn>
                                        <p:tgtEl>
                                          <p:spTgt spid="33"/>
                                        </p:tgtEl>
                                        <p:attrNameLst>
                                          <p:attrName>style.visibility</p:attrName>
                                        </p:attrNameLst>
                                      </p:cBhvr>
                                      <p:to>
                                        <p:strVal val="visible"/>
                                      </p:to>
                                    </p:set>
                                    <p:anim calcmode="lin" valueType="num">
                                      <p:cBhvr>
                                        <p:cTn id="150" dur="1000" fill="hold"/>
                                        <p:tgtEl>
                                          <p:spTgt spid="33"/>
                                        </p:tgtEl>
                                        <p:attrNameLst>
                                          <p:attrName>ppt_w</p:attrName>
                                        </p:attrNameLst>
                                      </p:cBhvr>
                                      <p:tavLst>
                                        <p:tav tm="0">
                                          <p:val>
                                            <p:fltVal val="0"/>
                                          </p:val>
                                        </p:tav>
                                        <p:tav tm="100000">
                                          <p:val>
                                            <p:strVal val="#ppt_w"/>
                                          </p:val>
                                        </p:tav>
                                      </p:tavLst>
                                    </p:anim>
                                    <p:anim calcmode="lin" valueType="num">
                                      <p:cBhvr>
                                        <p:cTn id="151" dur="1000" fill="hold"/>
                                        <p:tgtEl>
                                          <p:spTgt spid="33"/>
                                        </p:tgtEl>
                                        <p:attrNameLst>
                                          <p:attrName>ppt_h</p:attrName>
                                        </p:attrNameLst>
                                      </p:cBhvr>
                                      <p:tavLst>
                                        <p:tav tm="0">
                                          <p:val>
                                            <p:fltVal val="0"/>
                                          </p:val>
                                        </p:tav>
                                        <p:tav tm="100000">
                                          <p:val>
                                            <p:strVal val="#ppt_h"/>
                                          </p:val>
                                        </p:tav>
                                      </p:tavLst>
                                    </p:anim>
                                    <p:anim calcmode="lin" valueType="num">
                                      <p:cBhvr>
                                        <p:cTn id="152" dur="1000" fill="hold"/>
                                        <p:tgtEl>
                                          <p:spTgt spid="33"/>
                                        </p:tgtEl>
                                        <p:attrNameLst>
                                          <p:attrName>style.rotation</p:attrName>
                                        </p:attrNameLst>
                                      </p:cBhvr>
                                      <p:tavLst>
                                        <p:tav tm="0">
                                          <p:val>
                                            <p:fltVal val="90"/>
                                          </p:val>
                                        </p:tav>
                                        <p:tav tm="100000">
                                          <p:val>
                                            <p:fltVal val="0"/>
                                          </p:val>
                                        </p:tav>
                                      </p:tavLst>
                                    </p:anim>
                                    <p:animEffect transition="in" filter="fade">
                                      <p:cBhvr>
                                        <p:cTn id="153" dur="1000"/>
                                        <p:tgtEl>
                                          <p:spTgt spid="33"/>
                                        </p:tgtEl>
                                      </p:cBhvr>
                                    </p:animEffect>
                                  </p:childTnLst>
                                </p:cTn>
                              </p:par>
                              <p:par>
                                <p:cTn id="154" presetID="31" presetClass="entr" presetSubtype="0" fill="hold" grpId="0" nodeType="withEffect">
                                  <p:stCondLst>
                                    <p:cond delay="250"/>
                                  </p:stCondLst>
                                  <p:childTnLst>
                                    <p:set>
                                      <p:cBhvr>
                                        <p:cTn id="155" dur="1" fill="hold">
                                          <p:stCondLst>
                                            <p:cond delay="0"/>
                                          </p:stCondLst>
                                        </p:cTn>
                                        <p:tgtEl>
                                          <p:spTgt spid="34"/>
                                        </p:tgtEl>
                                        <p:attrNameLst>
                                          <p:attrName>style.visibility</p:attrName>
                                        </p:attrNameLst>
                                      </p:cBhvr>
                                      <p:to>
                                        <p:strVal val="visible"/>
                                      </p:to>
                                    </p:set>
                                    <p:anim calcmode="lin" valueType="num">
                                      <p:cBhvr>
                                        <p:cTn id="156" dur="1000" fill="hold"/>
                                        <p:tgtEl>
                                          <p:spTgt spid="34"/>
                                        </p:tgtEl>
                                        <p:attrNameLst>
                                          <p:attrName>ppt_w</p:attrName>
                                        </p:attrNameLst>
                                      </p:cBhvr>
                                      <p:tavLst>
                                        <p:tav tm="0">
                                          <p:val>
                                            <p:fltVal val="0"/>
                                          </p:val>
                                        </p:tav>
                                        <p:tav tm="100000">
                                          <p:val>
                                            <p:strVal val="#ppt_w"/>
                                          </p:val>
                                        </p:tav>
                                      </p:tavLst>
                                    </p:anim>
                                    <p:anim calcmode="lin" valueType="num">
                                      <p:cBhvr>
                                        <p:cTn id="157" dur="1000" fill="hold"/>
                                        <p:tgtEl>
                                          <p:spTgt spid="34"/>
                                        </p:tgtEl>
                                        <p:attrNameLst>
                                          <p:attrName>ppt_h</p:attrName>
                                        </p:attrNameLst>
                                      </p:cBhvr>
                                      <p:tavLst>
                                        <p:tav tm="0">
                                          <p:val>
                                            <p:fltVal val="0"/>
                                          </p:val>
                                        </p:tav>
                                        <p:tav tm="100000">
                                          <p:val>
                                            <p:strVal val="#ppt_h"/>
                                          </p:val>
                                        </p:tav>
                                      </p:tavLst>
                                    </p:anim>
                                    <p:anim calcmode="lin" valueType="num">
                                      <p:cBhvr>
                                        <p:cTn id="158" dur="1000" fill="hold"/>
                                        <p:tgtEl>
                                          <p:spTgt spid="34"/>
                                        </p:tgtEl>
                                        <p:attrNameLst>
                                          <p:attrName>style.rotation</p:attrName>
                                        </p:attrNameLst>
                                      </p:cBhvr>
                                      <p:tavLst>
                                        <p:tav tm="0">
                                          <p:val>
                                            <p:fltVal val="90"/>
                                          </p:val>
                                        </p:tav>
                                        <p:tav tm="100000">
                                          <p:val>
                                            <p:fltVal val="0"/>
                                          </p:val>
                                        </p:tav>
                                      </p:tavLst>
                                    </p:anim>
                                    <p:animEffect transition="in" filter="fade">
                                      <p:cBhvr>
                                        <p:cTn id="159" dur="1000"/>
                                        <p:tgtEl>
                                          <p:spTgt spid="34"/>
                                        </p:tgtEl>
                                      </p:cBhvr>
                                    </p:animEffect>
                                  </p:childTnLst>
                                </p:cTn>
                              </p:par>
                              <p:par>
                                <p:cTn id="160" presetID="31" presetClass="entr" presetSubtype="0" fill="hold" grpId="0" nodeType="withEffect">
                                  <p:stCondLst>
                                    <p:cond delay="250"/>
                                  </p:stCondLst>
                                  <p:childTnLst>
                                    <p:set>
                                      <p:cBhvr>
                                        <p:cTn id="161" dur="1" fill="hold">
                                          <p:stCondLst>
                                            <p:cond delay="0"/>
                                          </p:stCondLst>
                                        </p:cTn>
                                        <p:tgtEl>
                                          <p:spTgt spid="35"/>
                                        </p:tgtEl>
                                        <p:attrNameLst>
                                          <p:attrName>style.visibility</p:attrName>
                                        </p:attrNameLst>
                                      </p:cBhvr>
                                      <p:to>
                                        <p:strVal val="visible"/>
                                      </p:to>
                                    </p:set>
                                    <p:anim calcmode="lin" valueType="num">
                                      <p:cBhvr>
                                        <p:cTn id="162" dur="1000" fill="hold"/>
                                        <p:tgtEl>
                                          <p:spTgt spid="35"/>
                                        </p:tgtEl>
                                        <p:attrNameLst>
                                          <p:attrName>ppt_w</p:attrName>
                                        </p:attrNameLst>
                                      </p:cBhvr>
                                      <p:tavLst>
                                        <p:tav tm="0">
                                          <p:val>
                                            <p:fltVal val="0"/>
                                          </p:val>
                                        </p:tav>
                                        <p:tav tm="100000">
                                          <p:val>
                                            <p:strVal val="#ppt_w"/>
                                          </p:val>
                                        </p:tav>
                                      </p:tavLst>
                                    </p:anim>
                                    <p:anim calcmode="lin" valueType="num">
                                      <p:cBhvr>
                                        <p:cTn id="163" dur="1000" fill="hold"/>
                                        <p:tgtEl>
                                          <p:spTgt spid="35"/>
                                        </p:tgtEl>
                                        <p:attrNameLst>
                                          <p:attrName>ppt_h</p:attrName>
                                        </p:attrNameLst>
                                      </p:cBhvr>
                                      <p:tavLst>
                                        <p:tav tm="0">
                                          <p:val>
                                            <p:fltVal val="0"/>
                                          </p:val>
                                        </p:tav>
                                        <p:tav tm="100000">
                                          <p:val>
                                            <p:strVal val="#ppt_h"/>
                                          </p:val>
                                        </p:tav>
                                      </p:tavLst>
                                    </p:anim>
                                    <p:anim calcmode="lin" valueType="num">
                                      <p:cBhvr>
                                        <p:cTn id="164" dur="1000" fill="hold"/>
                                        <p:tgtEl>
                                          <p:spTgt spid="35"/>
                                        </p:tgtEl>
                                        <p:attrNameLst>
                                          <p:attrName>style.rotation</p:attrName>
                                        </p:attrNameLst>
                                      </p:cBhvr>
                                      <p:tavLst>
                                        <p:tav tm="0">
                                          <p:val>
                                            <p:fltVal val="90"/>
                                          </p:val>
                                        </p:tav>
                                        <p:tav tm="100000">
                                          <p:val>
                                            <p:fltVal val="0"/>
                                          </p:val>
                                        </p:tav>
                                      </p:tavLst>
                                    </p:anim>
                                    <p:animEffect transition="in" filter="fade">
                                      <p:cBhvr>
                                        <p:cTn id="165" dur="1000"/>
                                        <p:tgtEl>
                                          <p:spTgt spid="35"/>
                                        </p:tgtEl>
                                      </p:cBhvr>
                                    </p:animEffect>
                                  </p:childTnLst>
                                </p:cTn>
                              </p:par>
                              <p:par>
                                <p:cTn id="166" presetID="31" presetClass="entr" presetSubtype="0" fill="hold" grpId="0" nodeType="withEffect">
                                  <p:stCondLst>
                                    <p:cond delay="250"/>
                                  </p:stCondLst>
                                  <p:childTnLst>
                                    <p:set>
                                      <p:cBhvr>
                                        <p:cTn id="167" dur="1" fill="hold">
                                          <p:stCondLst>
                                            <p:cond delay="0"/>
                                          </p:stCondLst>
                                        </p:cTn>
                                        <p:tgtEl>
                                          <p:spTgt spid="36"/>
                                        </p:tgtEl>
                                        <p:attrNameLst>
                                          <p:attrName>style.visibility</p:attrName>
                                        </p:attrNameLst>
                                      </p:cBhvr>
                                      <p:to>
                                        <p:strVal val="visible"/>
                                      </p:to>
                                    </p:set>
                                    <p:anim calcmode="lin" valueType="num">
                                      <p:cBhvr>
                                        <p:cTn id="168" dur="1000" fill="hold"/>
                                        <p:tgtEl>
                                          <p:spTgt spid="36"/>
                                        </p:tgtEl>
                                        <p:attrNameLst>
                                          <p:attrName>ppt_w</p:attrName>
                                        </p:attrNameLst>
                                      </p:cBhvr>
                                      <p:tavLst>
                                        <p:tav tm="0">
                                          <p:val>
                                            <p:fltVal val="0"/>
                                          </p:val>
                                        </p:tav>
                                        <p:tav tm="100000">
                                          <p:val>
                                            <p:strVal val="#ppt_w"/>
                                          </p:val>
                                        </p:tav>
                                      </p:tavLst>
                                    </p:anim>
                                    <p:anim calcmode="lin" valueType="num">
                                      <p:cBhvr>
                                        <p:cTn id="169" dur="1000" fill="hold"/>
                                        <p:tgtEl>
                                          <p:spTgt spid="36"/>
                                        </p:tgtEl>
                                        <p:attrNameLst>
                                          <p:attrName>ppt_h</p:attrName>
                                        </p:attrNameLst>
                                      </p:cBhvr>
                                      <p:tavLst>
                                        <p:tav tm="0">
                                          <p:val>
                                            <p:fltVal val="0"/>
                                          </p:val>
                                        </p:tav>
                                        <p:tav tm="100000">
                                          <p:val>
                                            <p:strVal val="#ppt_h"/>
                                          </p:val>
                                        </p:tav>
                                      </p:tavLst>
                                    </p:anim>
                                    <p:anim calcmode="lin" valueType="num">
                                      <p:cBhvr>
                                        <p:cTn id="170" dur="1000" fill="hold"/>
                                        <p:tgtEl>
                                          <p:spTgt spid="36"/>
                                        </p:tgtEl>
                                        <p:attrNameLst>
                                          <p:attrName>style.rotation</p:attrName>
                                        </p:attrNameLst>
                                      </p:cBhvr>
                                      <p:tavLst>
                                        <p:tav tm="0">
                                          <p:val>
                                            <p:fltVal val="90"/>
                                          </p:val>
                                        </p:tav>
                                        <p:tav tm="100000">
                                          <p:val>
                                            <p:fltVal val="0"/>
                                          </p:val>
                                        </p:tav>
                                      </p:tavLst>
                                    </p:anim>
                                    <p:animEffect transition="in" filter="fade">
                                      <p:cBhvr>
                                        <p:cTn id="171" dur="1000"/>
                                        <p:tgtEl>
                                          <p:spTgt spid="36"/>
                                        </p:tgtEl>
                                      </p:cBhvr>
                                    </p:animEffect>
                                  </p:childTnLst>
                                </p:cTn>
                              </p:par>
                              <p:par>
                                <p:cTn id="172" presetID="31" presetClass="entr" presetSubtype="0" fill="hold" grpId="0" nodeType="withEffect">
                                  <p:stCondLst>
                                    <p:cond delay="250"/>
                                  </p:stCondLst>
                                  <p:childTnLst>
                                    <p:set>
                                      <p:cBhvr>
                                        <p:cTn id="173" dur="1" fill="hold">
                                          <p:stCondLst>
                                            <p:cond delay="0"/>
                                          </p:stCondLst>
                                        </p:cTn>
                                        <p:tgtEl>
                                          <p:spTgt spid="37"/>
                                        </p:tgtEl>
                                        <p:attrNameLst>
                                          <p:attrName>style.visibility</p:attrName>
                                        </p:attrNameLst>
                                      </p:cBhvr>
                                      <p:to>
                                        <p:strVal val="visible"/>
                                      </p:to>
                                    </p:set>
                                    <p:anim calcmode="lin" valueType="num">
                                      <p:cBhvr>
                                        <p:cTn id="174" dur="1000" fill="hold"/>
                                        <p:tgtEl>
                                          <p:spTgt spid="37"/>
                                        </p:tgtEl>
                                        <p:attrNameLst>
                                          <p:attrName>ppt_w</p:attrName>
                                        </p:attrNameLst>
                                      </p:cBhvr>
                                      <p:tavLst>
                                        <p:tav tm="0">
                                          <p:val>
                                            <p:fltVal val="0"/>
                                          </p:val>
                                        </p:tav>
                                        <p:tav tm="100000">
                                          <p:val>
                                            <p:strVal val="#ppt_w"/>
                                          </p:val>
                                        </p:tav>
                                      </p:tavLst>
                                    </p:anim>
                                    <p:anim calcmode="lin" valueType="num">
                                      <p:cBhvr>
                                        <p:cTn id="175" dur="1000" fill="hold"/>
                                        <p:tgtEl>
                                          <p:spTgt spid="37"/>
                                        </p:tgtEl>
                                        <p:attrNameLst>
                                          <p:attrName>ppt_h</p:attrName>
                                        </p:attrNameLst>
                                      </p:cBhvr>
                                      <p:tavLst>
                                        <p:tav tm="0">
                                          <p:val>
                                            <p:fltVal val="0"/>
                                          </p:val>
                                        </p:tav>
                                        <p:tav tm="100000">
                                          <p:val>
                                            <p:strVal val="#ppt_h"/>
                                          </p:val>
                                        </p:tav>
                                      </p:tavLst>
                                    </p:anim>
                                    <p:anim calcmode="lin" valueType="num">
                                      <p:cBhvr>
                                        <p:cTn id="176" dur="1000" fill="hold"/>
                                        <p:tgtEl>
                                          <p:spTgt spid="37"/>
                                        </p:tgtEl>
                                        <p:attrNameLst>
                                          <p:attrName>style.rotation</p:attrName>
                                        </p:attrNameLst>
                                      </p:cBhvr>
                                      <p:tavLst>
                                        <p:tav tm="0">
                                          <p:val>
                                            <p:fltVal val="90"/>
                                          </p:val>
                                        </p:tav>
                                        <p:tav tm="100000">
                                          <p:val>
                                            <p:fltVal val="0"/>
                                          </p:val>
                                        </p:tav>
                                      </p:tavLst>
                                    </p:anim>
                                    <p:animEffect transition="in" filter="fade">
                                      <p:cBhvr>
                                        <p:cTn id="177" dur="1000"/>
                                        <p:tgtEl>
                                          <p:spTgt spid="37"/>
                                        </p:tgtEl>
                                      </p:cBhvr>
                                    </p:animEffect>
                                  </p:childTnLst>
                                </p:cTn>
                              </p:par>
                              <p:par>
                                <p:cTn id="178" presetID="31" presetClass="entr" presetSubtype="0" fill="hold" grpId="0" nodeType="withEffect">
                                  <p:stCondLst>
                                    <p:cond delay="250"/>
                                  </p:stCondLst>
                                  <p:childTnLst>
                                    <p:set>
                                      <p:cBhvr>
                                        <p:cTn id="179" dur="1" fill="hold">
                                          <p:stCondLst>
                                            <p:cond delay="0"/>
                                          </p:stCondLst>
                                        </p:cTn>
                                        <p:tgtEl>
                                          <p:spTgt spid="38"/>
                                        </p:tgtEl>
                                        <p:attrNameLst>
                                          <p:attrName>style.visibility</p:attrName>
                                        </p:attrNameLst>
                                      </p:cBhvr>
                                      <p:to>
                                        <p:strVal val="visible"/>
                                      </p:to>
                                    </p:set>
                                    <p:anim calcmode="lin" valueType="num">
                                      <p:cBhvr>
                                        <p:cTn id="180" dur="1000" fill="hold"/>
                                        <p:tgtEl>
                                          <p:spTgt spid="38"/>
                                        </p:tgtEl>
                                        <p:attrNameLst>
                                          <p:attrName>ppt_w</p:attrName>
                                        </p:attrNameLst>
                                      </p:cBhvr>
                                      <p:tavLst>
                                        <p:tav tm="0">
                                          <p:val>
                                            <p:fltVal val="0"/>
                                          </p:val>
                                        </p:tav>
                                        <p:tav tm="100000">
                                          <p:val>
                                            <p:strVal val="#ppt_w"/>
                                          </p:val>
                                        </p:tav>
                                      </p:tavLst>
                                    </p:anim>
                                    <p:anim calcmode="lin" valueType="num">
                                      <p:cBhvr>
                                        <p:cTn id="181" dur="1000" fill="hold"/>
                                        <p:tgtEl>
                                          <p:spTgt spid="38"/>
                                        </p:tgtEl>
                                        <p:attrNameLst>
                                          <p:attrName>ppt_h</p:attrName>
                                        </p:attrNameLst>
                                      </p:cBhvr>
                                      <p:tavLst>
                                        <p:tav tm="0">
                                          <p:val>
                                            <p:fltVal val="0"/>
                                          </p:val>
                                        </p:tav>
                                        <p:tav tm="100000">
                                          <p:val>
                                            <p:strVal val="#ppt_h"/>
                                          </p:val>
                                        </p:tav>
                                      </p:tavLst>
                                    </p:anim>
                                    <p:anim calcmode="lin" valueType="num">
                                      <p:cBhvr>
                                        <p:cTn id="182" dur="1000" fill="hold"/>
                                        <p:tgtEl>
                                          <p:spTgt spid="38"/>
                                        </p:tgtEl>
                                        <p:attrNameLst>
                                          <p:attrName>style.rotation</p:attrName>
                                        </p:attrNameLst>
                                      </p:cBhvr>
                                      <p:tavLst>
                                        <p:tav tm="0">
                                          <p:val>
                                            <p:fltVal val="90"/>
                                          </p:val>
                                        </p:tav>
                                        <p:tav tm="100000">
                                          <p:val>
                                            <p:fltVal val="0"/>
                                          </p:val>
                                        </p:tav>
                                      </p:tavLst>
                                    </p:anim>
                                    <p:animEffect transition="in" filter="fade">
                                      <p:cBhvr>
                                        <p:cTn id="183" dur="1000"/>
                                        <p:tgtEl>
                                          <p:spTgt spid="38"/>
                                        </p:tgtEl>
                                      </p:cBhvr>
                                    </p:animEffect>
                                  </p:childTnLst>
                                </p:cTn>
                              </p:par>
                              <p:par>
                                <p:cTn id="184" presetID="31" presetClass="entr" presetSubtype="0" fill="hold" grpId="0" nodeType="withEffect">
                                  <p:stCondLst>
                                    <p:cond delay="250"/>
                                  </p:stCondLst>
                                  <p:childTnLst>
                                    <p:set>
                                      <p:cBhvr>
                                        <p:cTn id="185" dur="1" fill="hold">
                                          <p:stCondLst>
                                            <p:cond delay="0"/>
                                          </p:stCondLst>
                                        </p:cTn>
                                        <p:tgtEl>
                                          <p:spTgt spid="39"/>
                                        </p:tgtEl>
                                        <p:attrNameLst>
                                          <p:attrName>style.visibility</p:attrName>
                                        </p:attrNameLst>
                                      </p:cBhvr>
                                      <p:to>
                                        <p:strVal val="visible"/>
                                      </p:to>
                                    </p:set>
                                    <p:anim calcmode="lin" valueType="num">
                                      <p:cBhvr>
                                        <p:cTn id="186" dur="1000" fill="hold"/>
                                        <p:tgtEl>
                                          <p:spTgt spid="39"/>
                                        </p:tgtEl>
                                        <p:attrNameLst>
                                          <p:attrName>ppt_w</p:attrName>
                                        </p:attrNameLst>
                                      </p:cBhvr>
                                      <p:tavLst>
                                        <p:tav tm="0">
                                          <p:val>
                                            <p:fltVal val="0"/>
                                          </p:val>
                                        </p:tav>
                                        <p:tav tm="100000">
                                          <p:val>
                                            <p:strVal val="#ppt_w"/>
                                          </p:val>
                                        </p:tav>
                                      </p:tavLst>
                                    </p:anim>
                                    <p:anim calcmode="lin" valueType="num">
                                      <p:cBhvr>
                                        <p:cTn id="187" dur="1000" fill="hold"/>
                                        <p:tgtEl>
                                          <p:spTgt spid="39"/>
                                        </p:tgtEl>
                                        <p:attrNameLst>
                                          <p:attrName>ppt_h</p:attrName>
                                        </p:attrNameLst>
                                      </p:cBhvr>
                                      <p:tavLst>
                                        <p:tav tm="0">
                                          <p:val>
                                            <p:fltVal val="0"/>
                                          </p:val>
                                        </p:tav>
                                        <p:tav tm="100000">
                                          <p:val>
                                            <p:strVal val="#ppt_h"/>
                                          </p:val>
                                        </p:tav>
                                      </p:tavLst>
                                    </p:anim>
                                    <p:anim calcmode="lin" valueType="num">
                                      <p:cBhvr>
                                        <p:cTn id="188" dur="1000" fill="hold"/>
                                        <p:tgtEl>
                                          <p:spTgt spid="39"/>
                                        </p:tgtEl>
                                        <p:attrNameLst>
                                          <p:attrName>style.rotation</p:attrName>
                                        </p:attrNameLst>
                                      </p:cBhvr>
                                      <p:tavLst>
                                        <p:tav tm="0">
                                          <p:val>
                                            <p:fltVal val="90"/>
                                          </p:val>
                                        </p:tav>
                                        <p:tav tm="100000">
                                          <p:val>
                                            <p:fltVal val="0"/>
                                          </p:val>
                                        </p:tav>
                                      </p:tavLst>
                                    </p:anim>
                                    <p:animEffect transition="in" filter="fade">
                                      <p:cBhvr>
                                        <p:cTn id="189" dur="1000"/>
                                        <p:tgtEl>
                                          <p:spTgt spid="39"/>
                                        </p:tgtEl>
                                      </p:cBhvr>
                                    </p:animEffect>
                                  </p:childTnLst>
                                </p:cTn>
                              </p:par>
                              <p:par>
                                <p:cTn id="190" presetID="31" presetClass="entr" presetSubtype="0" fill="hold" grpId="0" nodeType="withEffect">
                                  <p:stCondLst>
                                    <p:cond delay="250"/>
                                  </p:stCondLst>
                                  <p:childTnLst>
                                    <p:set>
                                      <p:cBhvr>
                                        <p:cTn id="191" dur="1" fill="hold">
                                          <p:stCondLst>
                                            <p:cond delay="0"/>
                                          </p:stCondLst>
                                        </p:cTn>
                                        <p:tgtEl>
                                          <p:spTgt spid="40"/>
                                        </p:tgtEl>
                                        <p:attrNameLst>
                                          <p:attrName>style.visibility</p:attrName>
                                        </p:attrNameLst>
                                      </p:cBhvr>
                                      <p:to>
                                        <p:strVal val="visible"/>
                                      </p:to>
                                    </p:set>
                                    <p:anim calcmode="lin" valueType="num">
                                      <p:cBhvr>
                                        <p:cTn id="192" dur="1000" fill="hold"/>
                                        <p:tgtEl>
                                          <p:spTgt spid="40"/>
                                        </p:tgtEl>
                                        <p:attrNameLst>
                                          <p:attrName>ppt_w</p:attrName>
                                        </p:attrNameLst>
                                      </p:cBhvr>
                                      <p:tavLst>
                                        <p:tav tm="0">
                                          <p:val>
                                            <p:fltVal val="0"/>
                                          </p:val>
                                        </p:tav>
                                        <p:tav tm="100000">
                                          <p:val>
                                            <p:strVal val="#ppt_w"/>
                                          </p:val>
                                        </p:tav>
                                      </p:tavLst>
                                    </p:anim>
                                    <p:anim calcmode="lin" valueType="num">
                                      <p:cBhvr>
                                        <p:cTn id="193" dur="1000" fill="hold"/>
                                        <p:tgtEl>
                                          <p:spTgt spid="40"/>
                                        </p:tgtEl>
                                        <p:attrNameLst>
                                          <p:attrName>ppt_h</p:attrName>
                                        </p:attrNameLst>
                                      </p:cBhvr>
                                      <p:tavLst>
                                        <p:tav tm="0">
                                          <p:val>
                                            <p:fltVal val="0"/>
                                          </p:val>
                                        </p:tav>
                                        <p:tav tm="100000">
                                          <p:val>
                                            <p:strVal val="#ppt_h"/>
                                          </p:val>
                                        </p:tav>
                                      </p:tavLst>
                                    </p:anim>
                                    <p:anim calcmode="lin" valueType="num">
                                      <p:cBhvr>
                                        <p:cTn id="194" dur="1000" fill="hold"/>
                                        <p:tgtEl>
                                          <p:spTgt spid="40"/>
                                        </p:tgtEl>
                                        <p:attrNameLst>
                                          <p:attrName>style.rotation</p:attrName>
                                        </p:attrNameLst>
                                      </p:cBhvr>
                                      <p:tavLst>
                                        <p:tav tm="0">
                                          <p:val>
                                            <p:fltVal val="90"/>
                                          </p:val>
                                        </p:tav>
                                        <p:tav tm="100000">
                                          <p:val>
                                            <p:fltVal val="0"/>
                                          </p:val>
                                        </p:tav>
                                      </p:tavLst>
                                    </p:anim>
                                    <p:animEffect transition="in" filter="fade">
                                      <p:cBhvr>
                                        <p:cTn id="195" dur="1000"/>
                                        <p:tgtEl>
                                          <p:spTgt spid="40"/>
                                        </p:tgtEl>
                                      </p:cBhvr>
                                    </p:animEffect>
                                  </p:childTnLst>
                                </p:cTn>
                              </p:par>
                              <p:par>
                                <p:cTn id="196" presetID="31" presetClass="entr" presetSubtype="0" fill="hold" grpId="0" nodeType="withEffect">
                                  <p:stCondLst>
                                    <p:cond delay="250"/>
                                  </p:stCondLst>
                                  <p:childTnLst>
                                    <p:set>
                                      <p:cBhvr>
                                        <p:cTn id="197" dur="1" fill="hold">
                                          <p:stCondLst>
                                            <p:cond delay="0"/>
                                          </p:stCondLst>
                                        </p:cTn>
                                        <p:tgtEl>
                                          <p:spTgt spid="41"/>
                                        </p:tgtEl>
                                        <p:attrNameLst>
                                          <p:attrName>style.visibility</p:attrName>
                                        </p:attrNameLst>
                                      </p:cBhvr>
                                      <p:to>
                                        <p:strVal val="visible"/>
                                      </p:to>
                                    </p:set>
                                    <p:anim calcmode="lin" valueType="num">
                                      <p:cBhvr>
                                        <p:cTn id="198" dur="1000" fill="hold"/>
                                        <p:tgtEl>
                                          <p:spTgt spid="41"/>
                                        </p:tgtEl>
                                        <p:attrNameLst>
                                          <p:attrName>ppt_w</p:attrName>
                                        </p:attrNameLst>
                                      </p:cBhvr>
                                      <p:tavLst>
                                        <p:tav tm="0">
                                          <p:val>
                                            <p:fltVal val="0"/>
                                          </p:val>
                                        </p:tav>
                                        <p:tav tm="100000">
                                          <p:val>
                                            <p:strVal val="#ppt_w"/>
                                          </p:val>
                                        </p:tav>
                                      </p:tavLst>
                                    </p:anim>
                                    <p:anim calcmode="lin" valueType="num">
                                      <p:cBhvr>
                                        <p:cTn id="199" dur="1000" fill="hold"/>
                                        <p:tgtEl>
                                          <p:spTgt spid="41"/>
                                        </p:tgtEl>
                                        <p:attrNameLst>
                                          <p:attrName>ppt_h</p:attrName>
                                        </p:attrNameLst>
                                      </p:cBhvr>
                                      <p:tavLst>
                                        <p:tav tm="0">
                                          <p:val>
                                            <p:fltVal val="0"/>
                                          </p:val>
                                        </p:tav>
                                        <p:tav tm="100000">
                                          <p:val>
                                            <p:strVal val="#ppt_h"/>
                                          </p:val>
                                        </p:tav>
                                      </p:tavLst>
                                    </p:anim>
                                    <p:anim calcmode="lin" valueType="num">
                                      <p:cBhvr>
                                        <p:cTn id="200" dur="1000" fill="hold"/>
                                        <p:tgtEl>
                                          <p:spTgt spid="41"/>
                                        </p:tgtEl>
                                        <p:attrNameLst>
                                          <p:attrName>style.rotation</p:attrName>
                                        </p:attrNameLst>
                                      </p:cBhvr>
                                      <p:tavLst>
                                        <p:tav tm="0">
                                          <p:val>
                                            <p:fltVal val="90"/>
                                          </p:val>
                                        </p:tav>
                                        <p:tav tm="100000">
                                          <p:val>
                                            <p:fltVal val="0"/>
                                          </p:val>
                                        </p:tav>
                                      </p:tavLst>
                                    </p:anim>
                                    <p:animEffect transition="in" filter="fade">
                                      <p:cBhvr>
                                        <p:cTn id="201" dur="1000"/>
                                        <p:tgtEl>
                                          <p:spTgt spid="41"/>
                                        </p:tgtEl>
                                      </p:cBhvr>
                                    </p:animEffect>
                                  </p:childTnLst>
                                </p:cTn>
                              </p:par>
                              <p:par>
                                <p:cTn id="202" presetID="31" presetClass="entr" presetSubtype="0" fill="hold" grpId="0" nodeType="withEffect">
                                  <p:stCondLst>
                                    <p:cond delay="250"/>
                                  </p:stCondLst>
                                  <p:childTnLst>
                                    <p:set>
                                      <p:cBhvr>
                                        <p:cTn id="203" dur="1" fill="hold">
                                          <p:stCondLst>
                                            <p:cond delay="0"/>
                                          </p:stCondLst>
                                        </p:cTn>
                                        <p:tgtEl>
                                          <p:spTgt spid="42"/>
                                        </p:tgtEl>
                                        <p:attrNameLst>
                                          <p:attrName>style.visibility</p:attrName>
                                        </p:attrNameLst>
                                      </p:cBhvr>
                                      <p:to>
                                        <p:strVal val="visible"/>
                                      </p:to>
                                    </p:set>
                                    <p:anim calcmode="lin" valueType="num">
                                      <p:cBhvr>
                                        <p:cTn id="204" dur="1000" fill="hold"/>
                                        <p:tgtEl>
                                          <p:spTgt spid="42"/>
                                        </p:tgtEl>
                                        <p:attrNameLst>
                                          <p:attrName>ppt_w</p:attrName>
                                        </p:attrNameLst>
                                      </p:cBhvr>
                                      <p:tavLst>
                                        <p:tav tm="0">
                                          <p:val>
                                            <p:fltVal val="0"/>
                                          </p:val>
                                        </p:tav>
                                        <p:tav tm="100000">
                                          <p:val>
                                            <p:strVal val="#ppt_w"/>
                                          </p:val>
                                        </p:tav>
                                      </p:tavLst>
                                    </p:anim>
                                    <p:anim calcmode="lin" valueType="num">
                                      <p:cBhvr>
                                        <p:cTn id="205" dur="1000" fill="hold"/>
                                        <p:tgtEl>
                                          <p:spTgt spid="42"/>
                                        </p:tgtEl>
                                        <p:attrNameLst>
                                          <p:attrName>ppt_h</p:attrName>
                                        </p:attrNameLst>
                                      </p:cBhvr>
                                      <p:tavLst>
                                        <p:tav tm="0">
                                          <p:val>
                                            <p:fltVal val="0"/>
                                          </p:val>
                                        </p:tav>
                                        <p:tav tm="100000">
                                          <p:val>
                                            <p:strVal val="#ppt_h"/>
                                          </p:val>
                                        </p:tav>
                                      </p:tavLst>
                                    </p:anim>
                                    <p:anim calcmode="lin" valueType="num">
                                      <p:cBhvr>
                                        <p:cTn id="206" dur="1000" fill="hold"/>
                                        <p:tgtEl>
                                          <p:spTgt spid="42"/>
                                        </p:tgtEl>
                                        <p:attrNameLst>
                                          <p:attrName>style.rotation</p:attrName>
                                        </p:attrNameLst>
                                      </p:cBhvr>
                                      <p:tavLst>
                                        <p:tav tm="0">
                                          <p:val>
                                            <p:fltVal val="90"/>
                                          </p:val>
                                        </p:tav>
                                        <p:tav tm="100000">
                                          <p:val>
                                            <p:fltVal val="0"/>
                                          </p:val>
                                        </p:tav>
                                      </p:tavLst>
                                    </p:anim>
                                    <p:animEffect transition="in" filter="fade">
                                      <p:cBhvr>
                                        <p:cTn id="207" dur="1000"/>
                                        <p:tgtEl>
                                          <p:spTgt spid="42"/>
                                        </p:tgtEl>
                                      </p:cBhvr>
                                    </p:animEffect>
                                  </p:childTnLst>
                                </p:cTn>
                              </p:par>
                              <p:par>
                                <p:cTn id="208" presetID="31" presetClass="entr" presetSubtype="0" fill="hold" grpId="0" nodeType="withEffect">
                                  <p:stCondLst>
                                    <p:cond delay="250"/>
                                  </p:stCondLst>
                                  <p:childTnLst>
                                    <p:set>
                                      <p:cBhvr>
                                        <p:cTn id="209" dur="1" fill="hold">
                                          <p:stCondLst>
                                            <p:cond delay="0"/>
                                          </p:stCondLst>
                                        </p:cTn>
                                        <p:tgtEl>
                                          <p:spTgt spid="43"/>
                                        </p:tgtEl>
                                        <p:attrNameLst>
                                          <p:attrName>style.visibility</p:attrName>
                                        </p:attrNameLst>
                                      </p:cBhvr>
                                      <p:to>
                                        <p:strVal val="visible"/>
                                      </p:to>
                                    </p:set>
                                    <p:anim calcmode="lin" valueType="num">
                                      <p:cBhvr>
                                        <p:cTn id="210" dur="1000" fill="hold"/>
                                        <p:tgtEl>
                                          <p:spTgt spid="43"/>
                                        </p:tgtEl>
                                        <p:attrNameLst>
                                          <p:attrName>ppt_w</p:attrName>
                                        </p:attrNameLst>
                                      </p:cBhvr>
                                      <p:tavLst>
                                        <p:tav tm="0">
                                          <p:val>
                                            <p:fltVal val="0"/>
                                          </p:val>
                                        </p:tav>
                                        <p:tav tm="100000">
                                          <p:val>
                                            <p:strVal val="#ppt_w"/>
                                          </p:val>
                                        </p:tav>
                                      </p:tavLst>
                                    </p:anim>
                                    <p:anim calcmode="lin" valueType="num">
                                      <p:cBhvr>
                                        <p:cTn id="211" dur="1000" fill="hold"/>
                                        <p:tgtEl>
                                          <p:spTgt spid="43"/>
                                        </p:tgtEl>
                                        <p:attrNameLst>
                                          <p:attrName>ppt_h</p:attrName>
                                        </p:attrNameLst>
                                      </p:cBhvr>
                                      <p:tavLst>
                                        <p:tav tm="0">
                                          <p:val>
                                            <p:fltVal val="0"/>
                                          </p:val>
                                        </p:tav>
                                        <p:tav tm="100000">
                                          <p:val>
                                            <p:strVal val="#ppt_h"/>
                                          </p:val>
                                        </p:tav>
                                      </p:tavLst>
                                    </p:anim>
                                    <p:anim calcmode="lin" valueType="num">
                                      <p:cBhvr>
                                        <p:cTn id="212" dur="1000" fill="hold"/>
                                        <p:tgtEl>
                                          <p:spTgt spid="43"/>
                                        </p:tgtEl>
                                        <p:attrNameLst>
                                          <p:attrName>style.rotation</p:attrName>
                                        </p:attrNameLst>
                                      </p:cBhvr>
                                      <p:tavLst>
                                        <p:tav tm="0">
                                          <p:val>
                                            <p:fltVal val="90"/>
                                          </p:val>
                                        </p:tav>
                                        <p:tav tm="100000">
                                          <p:val>
                                            <p:fltVal val="0"/>
                                          </p:val>
                                        </p:tav>
                                      </p:tavLst>
                                    </p:anim>
                                    <p:animEffect transition="in" filter="fade">
                                      <p:cBhvr>
                                        <p:cTn id="213" dur="1000"/>
                                        <p:tgtEl>
                                          <p:spTgt spid="43"/>
                                        </p:tgtEl>
                                      </p:cBhvr>
                                    </p:animEffect>
                                  </p:childTnLst>
                                </p:cTn>
                              </p:par>
                              <p:par>
                                <p:cTn id="214" presetID="31" presetClass="entr" presetSubtype="0" fill="hold" grpId="0" nodeType="withEffect">
                                  <p:stCondLst>
                                    <p:cond delay="250"/>
                                  </p:stCondLst>
                                  <p:childTnLst>
                                    <p:set>
                                      <p:cBhvr>
                                        <p:cTn id="215" dur="1" fill="hold">
                                          <p:stCondLst>
                                            <p:cond delay="0"/>
                                          </p:stCondLst>
                                        </p:cTn>
                                        <p:tgtEl>
                                          <p:spTgt spid="44"/>
                                        </p:tgtEl>
                                        <p:attrNameLst>
                                          <p:attrName>style.visibility</p:attrName>
                                        </p:attrNameLst>
                                      </p:cBhvr>
                                      <p:to>
                                        <p:strVal val="visible"/>
                                      </p:to>
                                    </p:set>
                                    <p:anim calcmode="lin" valueType="num">
                                      <p:cBhvr>
                                        <p:cTn id="216" dur="1000" fill="hold"/>
                                        <p:tgtEl>
                                          <p:spTgt spid="44"/>
                                        </p:tgtEl>
                                        <p:attrNameLst>
                                          <p:attrName>ppt_w</p:attrName>
                                        </p:attrNameLst>
                                      </p:cBhvr>
                                      <p:tavLst>
                                        <p:tav tm="0">
                                          <p:val>
                                            <p:fltVal val="0"/>
                                          </p:val>
                                        </p:tav>
                                        <p:tav tm="100000">
                                          <p:val>
                                            <p:strVal val="#ppt_w"/>
                                          </p:val>
                                        </p:tav>
                                      </p:tavLst>
                                    </p:anim>
                                    <p:anim calcmode="lin" valueType="num">
                                      <p:cBhvr>
                                        <p:cTn id="217" dur="1000" fill="hold"/>
                                        <p:tgtEl>
                                          <p:spTgt spid="44"/>
                                        </p:tgtEl>
                                        <p:attrNameLst>
                                          <p:attrName>ppt_h</p:attrName>
                                        </p:attrNameLst>
                                      </p:cBhvr>
                                      <p:tavLst>
                                        <p:tav tm="0">
                                          <p:val>
                                            <p:fltVal val="0"/>
                                          </p:val>
                                        </p:tav>
                                        <p:tav tm="100000">
                                          <p:val>
                                            <p:strVal val="#ppt_h"/>
                                          </p:val>
                                        </p:tav>
                                      </p:tavLst>
                                    </p:anim>
                                    <p:anim calcmode="lin" valueType="num">
                                      <p:cBhvr>
                                        <p:cTn id="218" dur="1000" fill="hold"/>
                                        <p:tgtEl>
                                          <p:spTgt spid="44"/>
                                        </p:tgtEl>
                                        <p:attrNameLst>
                                          <p:attrName>style.rotation</p:attrName>
                                        </p:attrNameLst>
                                      </p:cBhvr>
                                      <p:tavLst>
                                        <p:tav tm="0">
                                          <p:val>
                                            <p:fltVal val="90"/>
                                          </p:val>
                                        </p:tav>
                                        <p:tav tm="100000">
                                          <p:val>
                                            <p:fltVal val="0"/>
                                          </p:val>
                                        </p:tav>
                                      </p:tavLst>
                                    </p:anim>
                                    <p:animEffect transition="in" filter="fade">
                                      <p:cBhvr>
                                        <p:cTn id="219" dur="1000"/>
                                        <p:tgtEl>
                                          <p:spTgt spid="44"/>
                                        </p:tgtEl>
                                      </p:cBhvr>
                                    </p:animEffect>
                                  </p:childTnLst>
                                </p:cTn>
                              </p:par>
                              <p:par>
                                <p:cTn id="220" presetID="31" presetClass="entr" presetSubtype="0" fill="hold" grpId="0" nodeType="withEffect">
                                  <p:stCondLst>
                                    <p:cond delay="250"/>
                                  </p:stCondLst>
                                  <p:childTnLst>
                                    <p:set>
                                      <p:cBhvr>
                                        <p:cTn id="221" dur="1" fill="hold">
                                          <p:stCondLst>
                                            <p:cond delay="0"/>
                                          </p:stCondLst>
                                        </p:cTn>
                                        <p:tgtEl>
                                          <p:spTgt spid="45"/>
                                        </p:tgtEl>
                                        <p:attrNameLst>
                                          <p:attrName>style.visibility</p:attrName>
                                        </p:attrNameLst>
                                      </p:cBhvr>
                                      <p:to>
                                        <p:strVal val="visible"/>
                                      </p:to>
                                    </p:set>
                                    <p:anim calcmode="lin" valueType="num">
                                      <p:cBhvr>
                                        <p:cTn id="222" dur="1000" fill="hold"/>
                                        <p:tgtEl>
                                          <p:spTgt spid="45"/>
                                        </p:tgtEl>
                                        <p:attrNameLst>
                                          <p:attrName>ppt_w</p:attrName>
                                        </p:attrNameLst>
                                      </p:cBhvr>
                                      <p:tavLst>
                                        <p:tav tm="0">
                                          <p:val>
                                            <p:fltVal val="0"/>
                                          </p:val>
                                        </p:tav>
                                        <p:tav tm="100000">
                                          <p:val>
                                            <p:strVal val="#ppt_w"/>
                                          </p:val>
                                        </p:tav>
                                      </p:tavLst>
                                    </p:anim>
                                    <p:anim calcmode="lin" valueType="num">
                                      <p:cBhvr>
                                        <p:cTn id="223" dur="1000" fill="hold"/>
                                        <p:tgtEl>
                                          <p:spTgt spid="45"/>
                                        </p:tgtEl>
                                        <p:attrNameLst>
                                          <p:attrName>ppt_h</p:attrName>
                                        </p:attrNameLst>
                                      </p:cBhvr>
                                      <p:tavLst>
                                        <p:tav tm="0">
                                          <p:val>
                                            <p:fltVal val="0"/>
                                          </p:val>
                                        </p:tav>
                                        <p:tav tm="100000">
                                          <p:val>
                                            <p:strVal val="#ppt_h"/>
                                          </p:val>
                                        </p:tav>
                                      </p:tavLst>
                                    </p:anim>
                                    <p:anim calcmode="lin" valueType="num">
                                      <p:cBhvr>
                                        <p:cTn id="224" dur="1000" fill="hold"/>
                                        <p:tgtEl>
                                          <p:spTgt spid="45"/>
                                        </p:tgtEl>
                                        <p:attrNameLst>
                                          <p:attrName>style.rotation</p:attrName>
                                        </p:attrNameLst>
                                      </p:cBhvr>
                                      <p:tavLst>
                                        <p:tav tm="0">
                                          <p:val>
                                            <p:fltVal val="90"/>
                                          </p:val>
                                        </p:tav>
                                        <p:tav tm="100000">
                                          <p:val>
                                            <p:fltVal val="0"/>
                                          </p:val>
                                        </p:tav>
                                      </p:tavLst>
                                    </p:anim>
                                    <p:animEffect transition="in" filter="fade">
                                      <p:cBhvr>
                                        <p:cTn id="225" dur="1000"/>
                                        <p:tgtEl>
                                          <p:spTgt spid="45"/>
                                        </p:tgtEl>
                                      </p:cBhvr>
                                    </p:animEffect>
                                  </p:childTnLst>
                                </p:cTn>
                              </p:par>
                              <p:par>
                                <p:cTn id="226" presetID="31" presetClass="entr" presetSubtype="0" fill="hold" grpId="0" nodeType="withEffect">
                                  <p:stCondLst>
                                    <p:cond delay="250"/>
                                  </p:stCondLst>
                                  <p:childTnLst>
                                    <p:set>
                                      <p:cBhvr>
                                        <p:cTn id="227" dur="1" fill="hold">
                                          <p:stCondLst>
                                            <p:cond delay="0"/>
                                          </p:stCondLst>
                                        </p:cTn>
                                        <p:tgtEl>
                                          <p:spTgt spid="46"/>
                                        </p:tgtEl>
                                        <p:attrNameLst>
                                          <p:attrName>style.visibility</p:attrName>
                                        </p:attrNameLst>
                                      </p:cBhvr>
                                      <p:to>
                                        <p:strVal val="visible"/>
                                      </p:to>
                                    </p:set>
                                    <p:anim calcmode="lin" valueType="num">
                                      <p:cBhvr>
                                        <p:cTn id="228" dur="1000" fill="hold"/>
                                        <p:tgtEl>
                                          <p:spTgt spid="46"/>
                                        </p:tgtEl>
                                        <p:attrNameLst>
                                          <p:attrName>ppt_w</p:attrName>
                                        </p:attrNameLst>
                                      </p:cBhvr>
                                      <p:tavLst>
                                        <p:tav tm="0">
                                          <p:val>
                                            <p:fltVal val="0"/>
                                          </p:val>
                                        </p:tav>
                                        <p:tav tm="100000">
                                          <p:val>
                                            <p:strVal val="#ppt_w"/>
                                          </p:val>
                                        </p:tav>
                                      </p:tavLst>
                                    </p:anim>
                                    <p:anim calcmode="lin" valueType="num">
                                      <p:cBhvr>
                                        <p:cTn id="229" dur="1000" fill="hold"/>
                                        <p:tgtEl>
                                          <p:spTgt spid="46"/>
                                        </p:tgtEl>
                                        <p:attrNameLst>
                                          <p:attrName>ppt_h</p:attrName>
                                        </p:attrNameLst>
                                      </p:cBhvr>
                                      <p:tavLst>
                                        <p:tav tm="0">
                                          <p:val>
                                            <p:fltVal val="0"/>
                                          </p:val>
                                        </p:tav>
                                        <p:tav tm="100000">
                                          <p:val>
                                            <p:strVal val="#ppt_h"/>
                                          </p:val>
                                        </p:tav>
                                      </p:tavLst>
                                    </p:anim>
                                    <p:anim calcmode="lin" valueType="num">
                                      <p:cBhvr>
                                        <p:cTn id="230" dur="1000" fill="hold"/>
                                        <p:tgtEl>
                                          <p:spTgt spid="46"/>
                                        </p:tgtEl>
                                        <p:attrNameLst>
                                          <p:attrName>style.rotation</p:attrName>
                                        </p:attrNameLst>
                                      </p:cBhvr>
                                      <p:tavLst>
                                        <p:tav tm="0">
                                          <p:val>
                                            <p:fltVal val="90"/>
                                          </p:val>
                                        </p:tav>
                                        <p:tav tm="100000">
                                          <p:val>
                                            <p:fltVal val="0"/>
                                          </p:val>
                                        </p:tav>
                                      </p:tavLst>
                                    </p:anim>
                                    <p:animEffect transition="in" filter="fade">
                                      <p:cBhvr>
                                        <p:cTn id="231" dur="1000"/>
                                        <p:tgtEl>
                                          <p:spTgt spid="46"/>
                                        </p:tgtEl>
                                      </p:cBhvr>
                                    </p:animEffect>
                                  </p:childTnLst>
                                </p:cTn>
                              </p:par>
                              <p:par>
                                <p:cTn id="232" presetID="31" presetClass="entr" presetSubtype="0" fill="hold" grpId="0" nodeType="withEffect">
                                  <p:stCondLst>
                                    <p:cond delay="250"/>
                                  </p:stCondLst>
                                  <p:childTnLst>
                                    <p:set>
                                      <p:cBhvr>
                                        <p:cTn id="233" dur="1" fill="hold">
                                          <p:stCondLst>
                                            <p:cond delay="0"/>
                                          </p:stCondLst>
                                        </p:cTn>
                                        <p:tgtEl>
                                          <p:spTgt spid="47"/>
                                        </p:tgtEl>
                                        <p:attrNameLst>
                                          <p:attrName>style.visibility</p:attrName>
                                        </p:attrNameLst>
                                      </p:cBhvr>
                                      <p:to>
                                        <p:strVal val="visible"/>
                                      </p:to>
                                    </p:set>
                                    <p:anim calcmode="lin" valueType="num">
                                      <p:cBhvr>
                                        <p:cTn id="234" dur="1000" fill="hold"/>
                                        <p:tgtEl>
                                          <p:spTgt spid="47"/>
                                        </p:tgtEl>
                                        <p:attrNameLst>
                                          <p:attrName>ppt_w</p:attrName>
                                        </p:attrNameLst>
                                      </p:cBhvr>
                                      <p:tavLst>
                                        <p:tav tm="0">
                                          <p:val>
                                            <p:fltVal val="0"/>
                                          </p:val>
                                        </p:tav>
                                        <p:tav tm="100000">
                                          <p:val>
                                            <p:strVal val="#ppt_w"/>
                                          </p:val>
                                        </p:tav>
                                      </p:tavLst>
                                    </p:anim>
                                    <p:anim calcmode="lin" valueType="num">
                                      <p:cBhvr>
                                        <p:cTn id="235" dur="1000" fill="hold"/>
                                        <p:tgtEl>
                                          <p:spTgt spid="47"/>
                                        </p:tgtEl>
                                        <p:attrNameLst>
                                          <p:attrName>ppt_h</p:attrName>
                                        </p:attrNameLst>
                                      </p:cBhvr>
                                      <p:tavLst>
                                        <p:tav tm="0">
                                          <p:val>
                                            <p:fltVal val="0"/>
                                          </p:val>
                                        </p:tav>
                                        <p:tav tm="100000">
                                          <p:val>
                                            <p:strVal val="#ppt_h"/>
                                          </p:val>
                                        </p:tav>
                                      </p:tavLst>
                                    </p:anim>
                                    <p:anim calcmode="lin" valueType="num">
                                      <p:cBhvr>
                                        <p:cTn id="236" dur="1000" fill="hold"/>
                                        <p:tgtEl>
                                          <p:spTgt spid="47"/>
                                        </p:tgtEl>
                                        <p:attrNameLst>
                                          <p:attrName>style.rotation</p:attrName>
                                        </p:attrNameLst>
                                      </p:cBhvr>
                                      <p:tavLst>
                                        <p:tav tm="0">
                                          <p:val>
                                            <p:fltVal val="90"/>
                                          </p:val>
                                        </p:tav>
                                        <p:tav tm="100000">
                                          <p:val>
                                            <p:fltVal val="0"/>
                                          </p:val>
                                        </p:tav>
                                      </p:tavLst>
                                    </p:anim>
                                    <p:animEffect transition="in" filter="fade">
                                      <p:cBhvr>
                                        <p:cTn id="237" dur="1000"/>
                                        <p:tgtEl>
                                          <p:spTgt spid="47"/>
                                        </p:tgtEl>
                                      </p:cBhvr>
                                    </p:animEffect>
                                  </p:childTnLst>
                                </p:cTn>
                              </p:par>
                              <p:par>
                                <p:cTn id="238" presetID="31" presetClass="entr" presetSubtype="0" fill="hold" grpId="0" nodeType="withEffect">
                                  <p:stCondLst>
                                    <p:cond delay="250"/>
                                  </p:stCondLst>
                                  <p:childTnLst>
                                    <p:set>
                                      <p:cBhvr>
                                        <p:cTn id="239" dur="1" fill="hold">
                                          <p:stCondLst>
                                            <p:cond delay="0"/>
                                          </p:stCondLst>
                                        </p:cTn>
                                        <p:tgtEl>
                                          <p:spTgt spid="48"/>
                                        </p:tgtEl>
                                        <p:attrNameLst>
                                          <p:attrName>style.visibility</p:attrName>
                                        </p:attrNameLst>
                                      </p:cBhvr>
                                      <p:to>
                                        <p:strVal val="visible"/>
                                      </p:to>
                                    </p:set>
                                    <p:anim calcmode="lin" valueType="num">
                                      <p:cBhvr>
                                        <p:cTn id="240" dur="1000" fill="hold"/>
                                        <p:tgtEl>
                                          <p:spTgt spid="48"/>
                                        </p:tgtEl>
                                        <p:attrNameLst>
                                          <p:attrName>ppt_w</p:attrName>
                                        </p:attrNameLst>
                                      </p:cBhvr>
                                      <p:tavLst>
                                        <p:tav tm="0">
                                          <p:val>
                                            <p:fltVal val="0"/>
                                          </p:val>
                                        </p:tav>
                                        <p:tav tm="100000">
                                          <p:val>
                                            <p:strVal val="#ppt_w"/>
                                          </p:val>
                                        </p:tav>
                                      </p:tavLst>
                                    </p:anim>
                                    <p:anim calcmode="lin" valueType="num">
                                      <p:cBhvr>
                                        <p:cTn id="241" dur="1000" fill="hold"/>
                                        <p:tgtEl>
                                          <p:spTgt spid="48"/>
                                        </p:tgtEl>
                                        <p:attrNameLst>
                                          <p:attrName>ppt_h</p:attrName>
                                        </p:attrNameLst>
                                      </p:cBhvr>
                                      <p:tavLst>
                                        <p:tav tm="0">
                                          <p:val>
                                            <p:fltVal val="0"/>
                                          </p:val>
                                        </p:tav>
                                        <p:tav tm="100000">
                                          <p:val>
                                            <p:strVal val="#ppt_h"/>
                                          </p:val>
                                        </p:tav>
                                      </p:tavLst>
                                    </p:anim>
                                    <p:anim calcmode="lin" valueType="num">
                                      <p:cBhvr>
                                        <p:cTn id="242" dur="1000" fill="hold"/>
                                        <p:tgtEl>
                                          <p:spTgt spid="48"/>
                                        </p:tgtEl>
                                        <p:attrNameLst>
                                          <p:attrName>style.rotation</p:attrName>
                                        </p:attrNameLst>
                                      </p:cBhvr>
                                      <p:tavLst>
                                        <p:tav tm="0">
                                          <p:val>
                                            <p:fltVal val="90"/>
                                          </p:val>
                                        </p:tav>
                                        <p:tav tm="100000">
                                          <p:val>
                                            <p:fltVal val="0"/>
                                          </p:val>
                                        </p:tav>
                                      </p:tavLst>
                                    </p:anim>
                                    <p:animEffect transition="in" filter="fade">
                                      <p:cBhvr>
                                        <p:cTn id="243" dur="1000"/>
                                        <p:tgtEl>
                                          <p:spTgt spid="48"/>
                                        </p:tgtEl>
                                      </p:cBhvr>
                                    </p:animEffect>
                                  </p:childTnLst>
                                </p:cTn>
                              </p:par>
                              <p:par>
                                <p:cTn id="244" presetID="31" presetClass="entr" presetSubtype="0" fill="hold" grpId="0" nodeType="withEffect">
                                  <p:stCondLst>
                                    <p:cond delay="250"/>
                                  </p:stCondLst>
                                  <p:childTnLst>
                                    <p:set>
                                      <p:cBhvr>
                                        <p:cTn id="245" dur="1" fill="hold">
                                          <p:stCondLst>
                                            <p:cond delay="0"/>
                                          </p:stCondLst>
                                        </p:cTn>
                                        <p:tgtEl>
                                          <p:spTgt spid="49"/>
                                        </p:tgtEl>
                                        <p:attrNameLst>
                                          <p:attrName>style.visibility</p:attrName>
                                        </p:attrNameLst>
                                      </p:cBhvr>
                                      <p:to>
                                        <p:strVal val="visible"/>
                                      </p:to>
                                    </p:set>
                                    <p:anim calcmode="lin" valueType="num">
                                      <p:cBhvr>
                                        <p:cTn id="246" dur="1000" fill="hold"/>
                                        <p:tgtEl>
                                          <p:spTgt spid="49"/>
                                        </p:tgtEl>
                                        <p:attrNameLst>
                                          <p:attrName>ppt_w</p:attrName>
                                        </p:attrNameLst>
                                      </p:cBhvr>
                                      <p:tavLst>
                                        <p:tav tm="0">
                                          <p:val>
                                            <p:fltVal val="0"/>
                                          </p:val>
                                        </p:tav>
                                        <p:tav tm="100000">
                                          <p:val>
                                            <p:strVal val="#ppt_w"/>
                                          </p:val>
                                        </p:tav>
                                      </p:tavLst>
                                    </p:anim>
                                    <p:anim calcmode="lin" valueType="num">
                                      <p:cBhvr>
                                        <p:cTn id="247" dur="1000" fill="hold"/>
                                        <p:tgtEl>
                                          <p:spTgt spid="49"/>
                                        </p:tgtEl>
                                        <p:attrNameLst>
                                          <p:attrName>ppt_h</p:attrName>
                                        </p:attrNameLst>
                                      </p:cBhvr>
                                      <p:tavLst>
                                        <p:tav tm="0">
                                          <p:val>
                                            <p:fltVal val="0"/>
                                          </p:val>
                                        </p:tav>
                                        <p:tav tm="100000">
                                          <p:val>
                                            <p:strVal val="#ppt_h"/>
                                          </p:val>
                                        </p:tav>
                                      </p:tavLst>
                                    </p:anim>
                                    <p:anim calcmode="lin" valueType="num">
                                      <p:cBhvr>
                                        <p:cTn id="248" dur="1000" fill="hold"/>
                                        <p:tgtEl>
                                          <p:spTgt spid="49"/>
                                        </p:tgtEl>
                                        <p:attrNameLst>
                                          <p:attrName>style.rotation</p:attrName>
                                        </p:attrNameLst>
                                      </p:cBhvr>
                                      <p:tavLst>
                                        <p:tav tm="0">
                                          <p:val>
                                            <p:fltVal val="90"/>
                                          </p:val>
                                        </p:tav>
                                        <p:tav tm="100000">
                                          <p:val>
                                            <p:fltVal val="0"/>
                                          </p:val>
                                        </p:tav>
                                      </p:tavLst>
                                    </p:anim>
                                    <p:animEffect transition="in" filter="fade">
                                      <p:cBhvr>
                                        <p:cTn id="249" dur="1000"/>
                                        <p:tgtEl>
                                          <p:spTgt spid="49"/>
                                        </p:tgtEl>
                                      </p:cBhvr>
                                    </p:animEffect>
                                  </p:childTnLst>
                                </p:cTn>
                              </p:par>
                              <p:par>
                                <p:cTn id="250" presetID="31" presetClass="entr" presetSubtype="0" fill="hold" grpId="0" nodeType="withEffect">
                                  <p:stCondLst>
                                    <p:cond delay="250"/>
                                  </p:stCondLst>
                                  <p:childTnLst>
                                    <p:set>
                                      <p:cBhvr>
                                        <p:cTn id="251" dur="1" fill="hold">
                                          <p:stCondLst>
                                            <p:cond delay="0"/>
                                          </p:stCondLst>
                                        </p:cTn>
                                        <p:tgtEl>
                                          <p:spTgt spid="50"/>
                                        </p:tgtEl>
                                        <p:attrNameLst>
                                          <p:attrName>style.visibility</p:attrName>
                                        </p:attrNameLst>
                                      </p:cBhvr>
                                      <p:to>
                                        <p:strVal val="visible"/>
                                      </p:to>
                                    </p:set>
                                    <p:anim calcmode="lin" valueType="num">
                                      <p:cBhvr>
                                        <p:cTn id="252" dur="1000" fill="hold"/>
                                        <p:tgtEl>
                                          <p:spTgt spid="50"/>
                                        </p:tgtEl>
                                        <p:attrNameLst>
                                          <p:attrName>ppt_w</p:attrName>
                                        </p:attrNameLst>
                                      </p:cBhvr>
                                      <p:tavLst>
                                        <p:tav tm="0">
                                          <p:val>
                                            <p:fltVal val="0"/>
                                          </p:val>
                                        </p:tav>
                                        <p:tav tm="100000">
                                          <p:val>
                                            <p:strVal val="#ppt_w"/>
                                          </p:val>
                                        </p:tav>
                                      </p:tavLst>
                                    </p:anim>
                                    <p:anim calcmode="lin" valueType="num">
                                      <p:cBhvr>
                                        <p:cTn id="253" dur="1000" fill="hold"/>
                                        <p:tgtEl>
                                          <p:spTgt spid="50"/>
                                        </p:tgtEl>
                                        <p:attrNameLst>
                                          <p:attrName>ppt_h</p:attrName>
                                        </p:attrNameLst>
                                      </p:cBhvr>
                                      <p:tavLst>
                                        <p:tav tm="0">
                                          <p:val>
                                            <p:fltVal val="0"/>
                                          </p:val>
                                        </p:tav>
                                        <p:tav tm="100000">
                                          <p:val>
                                            <p:strVal val="#ppt_h"/>
                                          </p:val>
                                        </p:tav>
                                      </p:tavLst>
                                    </p:anim>
                                    <p:anim calcmode="lin" valueType="num">
                                      <p:cBhvr>
                                        <p:cTn id="254" dur="1000" fill="hold"/>
                                        <p:tgtEl>
                                          <p:spTgt spid="50"/>
                                        </p:tgtEl>
                                        <p:attrNameLst>
                                          <p:attrName>style.rotation</p:attrName>
                                        </p:attrNameLst>
                                      </p:cBhvr>
                                      <p:tavLst>
                                        <p:tav tm="0">
                                          <p:val>
                                            <p:fltVal val="90"/>
                                          </p:val>
                                        </p:tav>
                                        <p:tav tm="100000">
                                          <p:val>
                                            <p:fltVal val="0"/>
                                          </p:val>
                                        </p:tav>
                                      </p:tavLst>
                                    </p:anim>
                                    <p:animEffect transition="in" filter="fade">
                                      <p:cBhvr>
                                        <p:cTn id="255" dur="1000"/>
                                        <p:tgtEl>
                                          <p:spTgt spid="50"/>
                                        </p:tgtEl>
                                      </p:cBhvr>
                                    </p:animEffect>
                                  </p:childTnLst>
                                </p:cTn>
                              </p:par>
                              <p:par>
                                <p:cTn id="256" presetID="31" presetClass="entr" presetSubtype="0" fill="hold" grpId="0" nodeType="withEffect">
                                  <p:stCondLst>
                                    <p:cond delay="250"/>
                                  </p:stCondLst>
                                  <p:childTnLst>
                                    <p:set>
                                      <p:cBhvr>
                                        <p:cTn id="257" dur="1" fill="hold">
                                          <p:stCondLst>
                                            <p:cond delay="0"/>
                                          </p:stCondLst>
                                        </p:cTn>
                                        <p:tgtEl>
                                          <p:spTgt spid="51"/>
                                        </p:tgtEl>
                                        <p:attrNameLst>
                                          <p:attrName>style.visibility</p:attrName>
                                        </p:attrNameLst>
                                      </p:cBhvr>
                                      <p:to>
                                        <p:strVal val="visible"/>
                                      </p:to>
                                    </p:set>
                                    <p:anim calcmode="lin" valueType="num">
                                      <p:cBhvr>
                                        <p:cTn id="258" dur="1000" fill="hold"/>
                                        <p:tgtEl>
                                          <p:spTgt spid="51"/>
                                        </p:tgtEl>
                                        <p:attrNameLst>
                                          <p:attrName>ppt_w</p:attrName>
                                        </p:attrNameLst>
                                      </p:cBhvr>
                                      <p:tavLst>
                                        <p:tav tm="0">
                                          <p:val>
                                            <p:fltVal val="0"/>
                                          </p:val>
                                        </p:tav>
                                        <p:tav tm="100000">
                                          <p:val>
                                            <p:strVal val="#ppt_w"/>
                                          </p:val>
                                        </p:tav>
                                      </p:tavLst>
                                    </p:anim>
                                    <p:anim calcmode="lin" valueType="num">
                                      <p:cBhvr>
                                        <p:cTn id="259" dur="1000" fill="hold"/>
                                        <p:tgtEl>
                                          <p:spTgt spid="51"/>
                                        </p:tgtEl>
                                        <p:attrNameLst>
                                          <p:attrName>ppt_h</p:attrName>
                                        </p:attrNameLst>
                                      </p:cBhvr>
                                      <p:tavLst>
                                        <p:tav tm="0">
                                          <p:val>
                                            <p:fltVal val="0"/>
                                          </p:val>
                                        </p:tav>
                                        <p:tav tm="100000">
                                          <p:val>
                                            <p:strVal val="#ppt_h"/>
                                          </p:val>
                                        </p:tav>
                                      </p:tavLst>
                                    </p:anim>
                                    <p:anim calcmode="lin" valueType="num">
                                      <p:cBhvr>
                                        <p:cTn id="260" dur="1000" fill="hold"/>
                                        <p:tgtEl>
                                          <p:spTgt spid="51"/>
                                        </p:tgtEl>
                                        <p:attrNameLst>
                                          <p:attrName>style.rotation</p:attrName>
                                        </p:attrNameLst>
                                      </p:cBhvr>
                                      <p:tavLst>
                                        <p:tav tm="0">
                                          <p:val>
                                            <p:fltVal val="90"/>
                                          </p:val>
                                        </p:tav>
                                        <p:tav tm="100000">
                                          <p:val>
                                            <p:fltVal val="0"/>
                                          </p:val>
                                        </p:tav>
                                      </p:tavLst>
                                    </p:anim>
                                    <p:animEffect transition="in" filter="fade">
                                      <p:cBhvr>
                                        <p:cTn id="261" dur="1000"/>
                                        <p:tgtEl>
                                          <p:spTgt spid="51"/>
                                        </p:tgtEl>
                                      </p:cBhvr>
                                    </p:animEffect>
                                  </p:childTnLst>
                                </p:cTn>
                              </p:par>
                              <p:par>
                                <p:cTn id="262" presetID="31" presetClass="entr" presetSubtype="0" fill="hold" grpId="0" nodeType="withEffect">
                                  <p:stCondLst>
                                    <p:cond delay="250"/>
                                  </p:stCondLst>
                                  <p:childTnLst>
                                    <p:set>
                                      <p:cBhvr>
                                        <p:cTn id="263" dur="1" fill="hold">
                                          <p:stCondLst>
                                            <p:cond delay="0"/>
                                          </p:stCondLst>
                                        </p:cTn>
                                        <p:tgtEl>
                                          <p:spTgt spid="52"/>
                                        </p:tgtEl>
                                        <p:attrNameLst>
                                          <p:attrName>style.visibility</p:attrName>
                                        </p:attrNameLst>
                                      </p:cBhvr>
                                      <p:to>
                                        <p:strVal val="visible"/>
                                      </p:to>
                                    </p:set>
                                    <p:anim calcmode="lin" valueType="num">
                                      <p:cBhvr>
                                        <p:cTn id="264" dur="1000" fill="hold"/>
                                        <p:tgtEl>
                                          <p:spTgt spid="52"/>
                                        </p:tgtEl>
                                        <p:attrNameLst>
                                          <p:attrName>ppt_w</p:attrName>
                                        </p:attrNameLst>
                                      </p:cBhvr>
                                      <p:tavLst>
                                        <p:tav tm="0">
                                          <p:val>
                                            <p:fltVal val="0"/>
                                          </p:val>
                                        </p:tav>
                                        <p:tav tm="100000">
                                          <p:val>
                                            <p:strVal val="#ppt_w"/>
                                          </p:val>
                                        </p:tav>
                                      </p:tavLst>
                                    </p:anim>
                                    <p:anim calcmode="lin" valueType="num">
                                      <p:cBhvr>
                                        <p:cTn id="265" dur="1000" fill="hold"/>
                                        <p:tgtEl>
                                          <p:spTgt spid="52"/>
                                        </p:tgtEl>
                                        <p:attrNameLst>
                                          <p:attrName>ppt_h</p:attrName>
                                        </p:attrNameLst>
                                      </p:cBhvr>
                                      <p:tavLst>
                                        <p:tav tm="0">
                                          <p:val>
                                            <p:fltVal val="0"/>
                                          </p:val>
                                        </p:tav>
                                        <p:tav tm="100000">
                                          <p:val>
                                            <p:strVal val="#ppt_h"/>
                                          </p:val>
                                        </p:tav>
                                      </p:tavLst>
                                    </p:anim>
                                    <p:anim calcmode="lin" valueType="num">
                                      <p:cBhvr>
                                        <p:cTn id="266" dur="1000" fill="hold"/>
                                        <p:tgtEl>
                                          <p:spTgt spid="52"/>
                                        </p:tgtEl>
                                        <p:attrNameLst>
                                          <p:attrName>style.rotation</p:attrName>
                                        </p:attrNameLst>
                                      </p:cBhvr>
                                      <p:tavLst>
                                        <p:tav tm="0">
                                          <p:val>
                                            <p:fltVal val="90"/>
                                          </p:val>
                                        </p:tav>
                                        <p:tav tm="100000">
                                          <p:val>
                                            <p:fltVal val="0"/>
                                          </p:val>
                                        </p:tav>
                                      </p:tavLst>
                                    </p:anim>
                                    <p:animEffect transition="in" filter="fade">
                                      <p:cBhvr>
                                        <p:cTn id="267" dur="1000"/>
                                        <p:tgtEl>
                                          <p:spTgt spid="52"/>
                                        </p:tgtEl>
                                      </p:cBhvr>
                                    </p:animEffect>
                                  </p:childTnLst>
                                </p:cTn>
                              </p:par>
                              <p:par>
                                <p:cTn id="268" presetID="31" presetClass="entr" presetSubtype="0" fill="hold" grpId="0" nodeType="withEffect">
                                  <p:stCondLst>
                                    <p:cond delay="250"/>
                                  </p:stCondLst>
                                  <p:childTnLst>
                                    <p:set>
                                      <p:cBhvr>
                                        <p:cTn id="269" dur="1" fill="hold">
                                          <p:stCondLst>
                                            <p:cond delay="0"/>
                                          </p:stCondLst>
                                        </p:cTn>
                                        <p:tgtEl>
                                          <p:spTgt spid="53"/>
                                        </p:tgtEl>
                                        <p:attrNameLst>
                                          <p:attrName>style.visibility</p:attrName>
                                        </p:attrNameLst>
                                      </p:cBhvr>
                                      <p:to>
                                        <p:strVal val="visible"/>
                                      </p:to>
                                    </p:set>
                                    <p:anim calcmode="lin" valueType="num">
                                      <p:cBhvr>
                                        <p:cTn id="270" dur="1000" fill="hold"/>
                                        <p:tgtEl>
                                          <p:spTgt spid="53"/>
                                        </p:tgtEl>
                                        <p:attrNameLst>
                                          <p:attrName>ppt_w</p:attrName>
                                        </p:attrNameLst>
                                      </p:cBhvr>
                                      <p:tavLst>
                                        <p:tav tm="0">
                                          <p:val>
                                            <p:fltVal val="0"/>
                                          </p:val>
                                        </p:tav>
                                        <p:tav tm="100000">
                                          <p:val>
                                            <p:strVal val="#ppt_w"/>
                                          </p:val>
                                        </p:tav>
                                      </p:tavLst>
                                    </p:anim>
                                    <p:anim calcmode="lin" valueType="num">
                                      <p:cBhvr>
                                        <p:cTn id="271" dur="1000" fill="hold"/>
                                        <p:tgtEl>
                                          <p:spTgt spid="53"/>
                                        </p:tgtEl>
                                        <p:attrNameLst>
                                          <p:attrName>ppt_h</p:attrName>
                                        </p:attrNameLst>
                                      </p:cBhvr>
                                      <p:tavLst>
                                        <p:tav tm="0">
                                          <p:val>
                                            <p:fltVal val="0"/>
                                          </p:val>
                                        </p:tav>
                                        <p:tav tm="100000">
                                          <p:val>
                                            <p:strVal val="#ppt_h"/>
                                          </p:val>
                                        </p:tav>
                                      </p:tavLst>
                                    </p:anim>
                                    <p:anim calcmode="lin" valueType="num">
                                      <p:cBhvr>
                                        <p:cTn id="272" dur="1000" fill="hold"/>
                                        <p:tgtEl>
                                          <p:spTgt spid="53"/>
                                        </p:tgtEl>
                                        <p:attrNameLst>
                                          <p:attrName>style.rotation</p:attrName>
                                        </p:attrNameLst>
                                      </p:cBhvr>
                                      <p:tavLst>
                                        <p:tav tm="0">
                                          <p:val>
                                            <p:fltVal val="90"/>
                                          </p:val>
                                        </p:tav>
                                        <p:tav tm="100000">
                                          <p:val>
                                            <p:fltVal val="0"/>
                                          </p:val>
                                        </p:tav>
                                      </p:tavLst>
                                    </p:anim>
                                    <p:animEffect transition="in" filter="fade">
                                      <p:cBhvr>
                                        <p:cTn id="273" dur="1000"/>
                                        <p:tgtEl>
                                          <p:spTgt spid="53"/>
                                        </p:tgtEl>
                                      </p:cBhvr>
                                    </p:animEffect>
                                  </p:childTnLst>
                                </p:cTn>
                              </p:par>
                              <p:par>
                                <p:cTn id="274" presetID="31" presetClass="entr" presetSubtype="0" fill="hold" grpId="0" nodeType="withEffect">
                                  <p:stCondLst>
                                    <p:cond delay="250"/>
                                  </p:stCondLst>
                                  <p:childTnLst>
                                    <p:set>
                                      <p:cBhvr>
                                        <p:cTn id="275" dur="1" fill="hold">
                                          <p:stCondLst>
                                            <p:cond delay="0"/>
                                          </p:stCondLst>
                                        </p:cTn>
                                        <p:tgtEl>
                                          <p:spTgt spid="54"/>
                                        </p:tgtEl>
                                        <p:attrNameLst>
                                          <p:attrName>style.visibility</p:attrName>
                                        </p:attrNameLst>
                                      </p:cBhvr>
                                      <p:to>
                                        <p:strVal val="visible"/>
                                      </p:to>
                                    </p:set>
                                    <p:anim calcmode="lin" valueType="num">
                                      <p:cBhvr>
                                        <p:cTn id="276" dur="1000" fill="hold"/>
                                        <p:tgtEl>
                                          <p:spTgt spid="54"/>
                                        </p:tgtEl>
                                        <p:attrNameLst>
                                          <p:attrName>ppt_w</p:attrName>
                                        </p:attrNameLst>
                                      </p:cBhvr>
                                      <p:tavLst>
                                        <p:tav tm="0">
                                          <p:val>
                                            <p:fltVal val="0"/>
                                          </p:val>
                                        </p:tav>
                                        <p:tav tm="100000">
                                          <p:val>
                                            <p:strVal val="#ppt_w"/>
                                          </p:val>
                                        </p:tav>
                                      </p:tavLst>
                                    </p:anim>
                                    <p:anim calcmode="lin" valueType="num">
                                      <p:cBhvr>
                                        <p:cTn id="277" dur="1000" fill="hold"/>
                                        <p:tgtEl>
                                          <p:spTgt spid="54"/>
                                        </p:tgtEl>
                                        <p:attrNameLst>
                                          <p:attrName>ppt_h</p:attrName>
                                        </p:attrNameLst>
                                      </p:cBhvr>
                                      <p:tavLst>
                                        <p:tav tm="0">
                                          <p:val>
                                            <p:fltVal val="0"/>
                                          </p:val>
                                        </p:tav>
                                        <p:tav tm="100000">
                                          <p:val>
                                            <p:strVal val="#ppt_h"/>
                                          </p:val>
                                        </p:tav>
                                      </p:tavLst>
                                    </p:anim>
                                    <p:anim calcmode="lin" valueType="num">
                                      <p:cBhvr>
                                        <p:cTn id="278" dur="1000" fill="hold"/>
                                        <p:tgtEl>
                                          <p:spTgt spid="54"/>
                                        </p:tgtEl>
                                        <p:attrNameLst>
                                          <p:attrName>style.rotation</p:attrName>
                                        </p:attrNameLst>
                                      </p:cBhvr>
                                      <p:tavLst>
                                        <p:tav tm="0">
                                          <p:val>
                                            <p:fltVal val="90"/>
                                          </p:val>
                                        </p:tav>
                                        <p:tav tm="100000">
                                          <p:val>
                                            <p:fltVal val="0"/>
                                          </p:val>
                                        </p:tav>
                                      </p:tavLst>
                                    </p:anim>
                                    <p:animEffect transition="in" filter="fade">
                                      <p:cBhvr>
                                        <p:cTn id="279" dur="1000"/>
                                        <p:tgtEl>
                                          <p:spTgt spid="54"/>
                                        </p:tgtEl>
                                      </p:cBhvr>
                                    </p:animEffect>
                                  </p:childTnLst>
                                </p:cTn>
                              </p:par>
                              <p:par>
                                <p:cTn id="280" presetID="31" presetClass="entr" presetSubtype="0" fill="hold" grpId="0" nodeType="withEffect">
                                  <p:stCondLst>
                                    <p:cond delay="250"/>
                                  </p:stCondLst>
                                  <p:childTnLst>
                                    <p:set>
                                      <p:cBhvr>
                                        <p:cTn id="281" dur="1" fill="hold">
                                          <p:stCondLst>
                                            <p:cond delay="0"/>
                                          </p:stCondLst>
                                        </p:cTn>
                                        <p:tgtEl>
                                          <p:spTgt spid="55"/>
                                        </p:tgtEl>
                                        <p:attrNameLst>
                                          <p:attrName>style.visibility</p:attrName>
                                        </p:attrNameLst>
                                      </p:cBhvr>
                                      <p:to>
                                        <p:strVal val="visible"/>
                                      </p:to>
                                    </p:set>
                                    <p:anim calcmode="lin" valueType="num">
                                      <p:cBhvr>
                                        <p:cTn id="282" dur="1000" fill="hold"/>
                                        <p:tgtEl>
                                          <p:spTgt spid="55"/>
                                        </p:tgtEl>
                                        <p:attrNameLst>
                                          <p:attrName>ppt_w</p:attrName>
                                        </p:attrNameLst>
                                      </p:cBhvr>
                                      <p:tavLst>
                                        <p:tav tm="0">
                                          <p:val>
                                            <p:fltVal val="0"/>
                                          </p:val>
                                        </p:tav>
                                        <p:tav tm="100000">
                                          <p:val>
                                            <p:strVal val="#ppt_w"/>
                                          </p:val>
                                        </p:tav>
                                      </p:tavLst>
                                    </p:anim>
                                    <p:anim calcmode="lin" valueType="num">
                                      <p:cBhvr>
                                        <p:cTn id="283" dur="1000" fill="hold"/>
                                        <p:tgtEl>
                                          <p:spTgt spid="55"/>
                                        </p:tgtEl>
                                        <p:attrNameLst>
                                          <p:attrName>ppt_h</p:attrName>
                                        </p:attrNameLst>
                                      </p:cBhvr>
                                      <p:tavLst>
                                        <p:tav tm="0">
                                          <p:val>
                                            <p:fltVal val="0"/>
                                          </p:val>
                                        </p:tav>
                                        <p:tav tm="100000">
                                          <p:val>
                                            <p:strVal val="#ppt_h"/>
                                          </p:val>
                                        </p:tav>
                                      </p:tavLst>
                                    </p:anim>
                                    <p:anim calcmode="lin" valueType="num">
                                      <p:cBhvr>
                                        <p:cTn id="284" dur="1000" fill="hold"/>
                                        <p:tgtEl>
                                          <p:spTgt spid="55"/>
                                        </p:tgtEl>
                                        <p:attrNameLst>
                                          <p:attrName>style.rotation</p:attrName>
                                        </p:attrNameLst>
                                      </p:cBhvr>
                                      <p:tavLst>
                                        <p:tav tm="0">
                                          <p:val>
                                            <p:fltVal val="90"/>
                                          </p:val>
                                        </p:tav>
                                        <p:tav tm="100000">
                                          <p:val>
                                            <p:fltVal val="0"/>
                                          </p:val>
                                        </p:tav>
                                      </p:tavLst>
                                    </p:anim>
                                    <p:animEffect transition="in" filter="fade">
                                      <p:cBhvr>
                                        <p:cTn id="285" dur="1000"/>
                                        <p:tgtEl>
                                          <p:spTgt spid="55"/>
                                        </p:tgtEl>
                                      </p:cBhvr>
                                    </p:animEffect>
                                  </p:childTnLst>
                                </p:cTn>
                              </p:par>
                              <p:par>
                                <p:cTn id="286" presetID="31" presetClass="entr" presetSubtype="0" fill="hold" grpId="0" nodeType="withEffect">
                                  <p:stCondLst>
                                    <p:cond delay="250"/>
                                  </p:stCondLst>
                                  <p:childTnLst>
                                    <p:set>
                                      <p:cBhvr>
                                        <p:cTn id="287" dur="1" fill="hold">
                                          <p:stCondLst>
                                            <p:cond delay="0"/>
                                          </p:stCondLst>
                                        </p:cTn>
                                        <p:tgtEl>
                                          <p:spTgt spid="56"/>
                                        </p:tgtEl>
                                        <p:attrNameLst>
                                          <p:attrName>style.visibility</p:attrName>
                                        </p:attrNameLst>
                                      </p:cBhvr>
                                      <p:to>
                                        <p:strVal val="visible"/>
                                      </p:to>
                                    </p:set>
                                    <p:anim calcmode="lin" valueType="num">
                                      <p:cBhvr>
                                        <p:cTn id="288" dur="1000" fill="hold"/>
                                        <p:tgtEl>
                                          <p:spTgt spid="56"/>
                                        </p:tgtEl>
                                        <p:attrNameLst>
                                          <p:attrName>ppt_w</p:attrName>
                                        </p:attrNameLst>
                                      </p:cBhvr>
                                      <p:tavLst>
                                        <p:tav tm="0">
                                          <p:val>
                                            <p:fltVal val="0"/>
                                          </p:val>
                                        </p:tav>
                                        <p:tav tm="100000">
                                          <p:val>
                                            <p:strVal val="#ppt_w"/>
                                          </p:val>
                                        </p:tav>
                                      </p:tavLst>
                                    </p:anim>
                                    <p:anim calcmode="lin" valueType="num">
                                      <p:cBhvr>
                                        <p:cTn id="289" dur="1000" fill="hold"/>
                                        <p:tgtEl>
                                          <p:spTgt spid="56"/>
                                        </p:tgtEl>
                                        <p:attrNameLst>
                                          <p:attrName>ppt_h</p:attrName>
                                        </p:attrNameLst>
                                      </p:cBhvr>
                                      <p:tavLst>
                                        <p:tav tm="0">
                                          <p:val>
                                            <p:fltVal val="0"/>
                                          </p:val>
                                        </p:tav>
                                        <p:tav tm="100000">
                                          <p:val>
                                            <p:strVal val="#ppt_h"/>
                                          </p:val>
                                        </p:tav>
                                      </p:tavLst>
                                    </p:anim>
                                    <p:anim calcmode="lin" valueType="num">
                                      <p:cBhvr>
                                        <p:cTn id="290" dur="1000" fill="hold"/>
                                        <p:tgtEl>
                                          <p:spTgt spid="56"/>
                                        </p:tgtEl>
                                        <p:attrNameLst>
                                          <p:attrName>style.rotation</p:attrName>
                                        </p:attrNameLst>
                                      </p:cBhvr>
                                      <p:tavLst>
                                        <p:tav tm="0">
                                          <p:val>
                                            <p:fltVal val="90"/>
                                          </p:val>
                                        </p:tav>
                                        <p:tav tm="100000">
                                          <p:val>
                                            <p:fltVal val="0"/>
                                          </p:val>
                                        </p:tav>
                                      </p:tavLst>
                                    </p:anim>
                                    <p:animEffect transition="in" filter="fade">
                                      <p:cBhvr>
                                        <p:cTn id="291" dur="1000"/>
                                        <p:tgtEl>
                                          <p:spTgt spid="56"/>
                                        </p:tgtEl>
                                      </p:cBhvr>
                                    </p:animEffect>
                                  </p:childTnLst>
                                </p:cTn>
                              </p:par>
                              <p:par>
                                <p:cTn id="292" presetID="31" presetClass="entr" presetSubtype="0" fill="hold" grpId="0" nodeType="withEffect">
                                  <p:stCondLst>
                                    <p:cond delay="250"/>
                                  </p:stCondLst>
                                  <p:childTnLst>
                                    <p:set>
                                      <p:cBhvr>
                                        <p:cTn id="293" dur="1" fill="hold">
                                          <p:stCondLst>
                                            <p:cond delay="0"/>
                                          </p:stCondLst>
                                        </p:cTn>
                                        <p:tgtEl>
                                          <p:spTgt spid="57"/>
                                        </p:tgtEl>
                                        <p:attrNameLst>
                                          <p:attrName>style.visibility</p:attrName>
                                        </p:attrNameLst>
                                      </p:cBhvr>
                                      <p:to>
                                        <p:strVal val="visible"/>
                                      </p:to>
                                    </p:set>
                                    <p:anim calcmode="lin" valueType="num">
                                      <p:cBhvr>
                                        <p:cTn id="294" dur="1000" fill="hold"/>
                                        <p:tgtEl>
                                          <p:spTgt spid="57"/>
                                        </p:tgtEl>
                                        <p:attrNameLst>
                                          <p:attrName>ppt_w</p:attrName>
                                        </p:attrNameLst>
                                      </p:cBhvr>
                                      <p:tavLst>
                                        <p:tav tm="0">
                                          <p:val>
                                            <p:fltVal val="0"/>
                                          </p:val>
                                        </p:tav>
                                        <p:tav tm="100000">
                                          <p:val>
                                            <p:strVal val="#ppt_w"/>
                                          </p:val>
                                        </p:tav>
                                      </p:tavLst>
                                    </p:anim>
                                    <p:anim calcmode="lin" valueType="num">
                                      <p:cBhvr>
                                        <p:cTn id="295" dur="1000" fill="hold"/>
                                        <p:tgtEl>
                                          <p:spTgt spid="57"/>
                                        </p:tgtEl>
                                        <p:attrNameLst>
                                          <p:attrName>ppt_h</p:attrName>
                                        </p:attrNameLst>
                                      </p:cBhvr>
                                      <p:tavLst>
                                        <p:tav tm="0">
                                          <p:val>
                                            <p:fltVal val="0"/>
                                          </p:val>
                                        </p:tav>
                                        <p:tav tm="100000">
                                          <p:val>
                                            <p:strVal val="#ppt_h"/>
                                          </p:val>
                                        </p:tav>
                                      </p:tavLst>
                                    </p:anim>
                                    <p:anim calcmode="lin" valueType="num">
                                      <p:cBhvr>
                                        <p:cTn id="296" dur="1000" fill="hold"/>
                                        <p:tgtEl>
                                          <p:spTgt spid="57"/>
                                        </p:tgtEl>
                                        <p:attrNameLst>
                                          <p:attrName>style.rotation</p:attrName>
                                        </p:attrNameLst>
                                      </p:cBhvr>
                                      <p:tavLst>
                                        <p:tav tm="0">
                                          <p:val>
                                            <p:fltVal val="90"/>
                                          </p:val>
                                        </p:tav>
                                        <p:tav tm="100000">
                                          <p:val>
                                            <p:fltVal val="0"/>
                                          </p:val>
                                        </p:tav>
                                      </p:tavLst>
                                    </p:anim>
                                    <p:animEffect transition="in" filter="fade">
                                      <p:cBhvr>
                                        <p:cTn id="297" dur="1000"/>
                                        <p:tgtEl>
                                          <p:spTgt spid="57"/>
                                        </p:tgtEl>
                                      </p:cBhvr>
                                    </p:animEffect>
                                  </p:childTnLst>
                                </p:cTn>
                              </p:par>
                              <p:par>
                                <p:cTn id="298" presetID="31" presetClass="entr" presetSubtype="0" fill="hold" nodeType="withEffect">
                                  <p:stCondLst>
                                    <p:cond delay="250"/>
                                  </p:stCondLst>
                                  <p:childTnLst>
                                    <p:set>
                                      <p:cBhvr>
                                        <p:cTn id="299" dur="1" fill="hold">
                                          <p:stCondLst>
                                            <p:cond delay="0"/>
                                          </p:stCondLst>
                                        </p:cTn>
                                        <p:tgtEl>
                                          <p:spTgt spid="60"/>
                                        </p:tgtEl>
                                        <p:attrNameLst>
                                          <p:attrName>style.visibility</p:attrName>
                                        </p:attrNameLst>
                                      </p:cBhvr>
                                      <p:to>
                                        <p:strVal val="visible"/>
                                      </p:to>
                                    </p:set>
                                    <p:anim calcmode="lin" valueType="num">
                                      <p:cBhvr>
                                        <p:cTn id="300" dur="1000" fill="hold"/>
                                        <p:tgtEl>
                                          <p:spTgt spid="60"/>
                                        </p:tgtEl>
                                        <p:attrNameLst>
                                          <p:attrName>ppt_w</p:attrName>
                                        </p:attrNameLst>
                                      </p:cBhvr>
                                      <p:tavLst>
                                        <p:tav tm="0">
                                          <p:val>
                                            <p:fltVal val="0"/>
                                          </p:val>
                                        </p:tav>
                                        <p:tav tm="100000">
                                          <p:val>
                                            <p:strVal val="#ppt_w"/>
                                          </p:val>
                                        </p:tav>
                                      </p:tavLst>
                                    </p:anim>
                                    <p:anim calcmode="lin" valueType="num">
                                      <p:cBhvr>
                                        <p:cTn id="301" dur="1000" fill="hold"/>
                                        <p:tgtEl>
                                          <p:spTgt spid="60"/>
                                        </p:tgtEl>
                                        <p:attrNameLst>
                                          <p:attrName>ppt_h</p:attrName>
                                        </p:attrNameLst>
                                      </p:cBhvr>
                                      <p:tavLst>
                                        <p:tav tm="0">
                                          <p:val>
                                            <p:fltVal val="0"/>
                                          </p:val>
                                        </p:tav>
                                        <p:tav tm="100000">
                                          <p:val>
                                            <p:strVal val="#ppt_h"/>
                                          </p:val>
                                        </p:tav>
                                      </p:tavLst>
                                    </p:anim>
                                    <p:anim calcmode="lin" valueType="num">
                                      <p:cBhvr>
                                        <p:cTn id="302" dur="1000" fill="hold"/>
                                        <p:tgtEl>
                                          <p:spTgt spid="60"/>
                                        </p:tgtEl>
                                        <p:attrNameLst>
                                          <p:attrName>style.rotation</p:attrName>
                                        </p:attrNameLst>
                                      </p:cBhvr>
                                      <p:tavLst>
                                        <p:tav tm="0">
                                          <p:val>
                                            <p:fltVal val="90"/>
                                          </p:val>
                                        </p:tav>
                                        <p:tav tm="100000">
                                          <p:val>
                                            <p:fltVal val="0"/>
                                          </p:val>
                                        </p:tav>
                                      </p:tavLst>
                                    </p:anim>
                                    <p:animEffect transition="in" filter="fade">
                                      <p:cBhvr>
                                        <p:cTn id="303" dur="1000"/>
                                        <p:tgtEl>
                                          <p:spTgt spid="60"/>
                                        </p:tgtEl>
                                      </p:cBhvr>
                                    </p:animEffect>
                                  </p:childTnLst>
                                </p:cTn>
                              </p:par>
                              <p:par>
                                <p:cTn id="304" presetID="31" presetClass="entr" presetSubtype="0" fill="hold" nodeType="withEffect">
                                  <p:stCondLst>
                                    <p:cond delay="250"/>
                                  </p:stCondLst>
                                  <p:childTnLst>
                                    <p:set>
                                      <p:cBhvr>
                                        <p:cTn id="305" dur="1" fill="hold">
                                          <p:stCondLst>
                                            <p:cond delay="0"/>
                                          </p:stCondLst>
                                        </p:cTn>
                                        <p:tgtEl>
                                          <p:spTgt spid="63"/>
                                        </p:tgtEl>
                                        <p:attrNameLst>
                                          <p:attrName>style.visibility</p:attrName>
                                        </p:attrNameLst>
                                      </p:cBhvr>
                                      <p:to>
                                        <p:strVal val="visible"/>
                                      </p:to>
                                    </p:set>
                                    <p:anim calcmode="lin" valueType="num">
                                      <p:cBhvr>
                                        <p:cTn id="306" dur="1000" fill="hold"/>
                                        <p:tgtEl>
                                          <p:spTgt spid="63"/>
                                        </p:tgtEl>
                                        <p:attrNameLst>
                                          <p:attrName>ppt_w</p:attrName>
                                        </p:attrNameLst>
                                      </p:cBhvr>
                                      <p:tavLst>
                                        <p:tav tm="0">
                                          <p:val>
                                            <p:fltVal val="0"/>
                                          </p:val>
                                        </p:tav>
                                        <p:tav tm="100000">
                                          <p:val>
                                            <p:strVal val="#ppt_w"/>
                                          </p:val>
                                        </p:tav>
                                      </p:tavLst>
                                    </p:anim>
                                    <p:anim calcmode="lin" valueType="num">
                                      <p:cBhvr>
                                        <p:cTn id="307" dur="1000" fill="hold"/>
                                        <p:tgtEl>
                                          <p:spTgt spid="63"/>
                                        </p:tgtEl>
                                        <p:attrNameLst>
                                          <p:attrName>ppt_h</p:attrName>
                                        </p:attrNameLst>
                                      </p:cBhvr>
                                      <p:tavLst>
                                        <p:tav tm="0">
                                          <p:val>
                                            <p:fltVal val="0"/>
                                          </p:val>
                                        </p:tav>
                                        <p:tav tm="100000">
                                          <p:val>
                                            <p:strVal val="#ppt_h"/>
                                          </p:val>
                                        </p:tav>
                                      </p:tavLst>
                                    </p:anim>
                                    <p:anim calcmode="lin" valueType="num">
                                      <p:cBhvr>
                                        <p:cTn id="308" dur="1000" fill="hold"/>
                                        <p:tgtEl>
                                          <p:spTgt spid="63"/>
                                        </p:tgtEl>
                                        <p:attrNameLst>
                                          <p:attrName>style.rotation</p:attrName>
                                        </p:attrNameLst>
                                      </p:cBhvr>
                                      <p:tavLst>
                                        <p:tav tm="0">
                                          <p:val>
                                            <p:fltVal val="90"/>
                                          </p:val>
                                        </p:tav>
                                        <p:tav tm="100000">
                                          <p:val>
                                            <p:fltVal val="0"/>
                                          </p:val>
                                        </p:tav>
                                      </p:tavLst>
                                    </p:anim>
                                    <p:animEffect transition="in" filter="fade">
                                      <p:cBhvr>
                                        <p:cTn id="309" dur="1000"/>
                                        <p:tgtEl>
                                          <p:spTgt spid="63"/>
                                        </p:tgtEl>
                                      </p:cBhvr>
                                    </p:animEffect>
                                  </p:childTnLst>
                                </p:cTn>
                              </p:par>
                              <p:par>
                                <p:cTn id="310" presetID="31" presetClass="entr" presetSubtype="0" fill="hold" nodeType="withEffect">
                                  <p:stCondLst>
                                    <p:cond delay="250"/>
                                  </p:stCondLst>
                                  <p:childTnLst>
                                    <p:set>
                                      <p:cBhvr>
                                        <p:cTn id="311" dur="1" fill="hold">
                                          <p:stCondLst>
                                            <p:cond delay="0"/>
                                          </p:stCondLst>
                                        </p:cTn>
                                        <p:tgtEl>
                                          <p:spTgt spid="66"/>
                                        </p:tgtEl>
                                        <p:attrNameLst>
                                          <p:attrName>style.visibility</p:attrName>
                                        </p:attrNameLst>
                                      </p:cBhvr>
                                      <p:to>
                                        <p:strVal val="visible"/>
                                      </p:to>
                                    </p:set>
                                    <p:anim calcmode="lin" valueType="num">
                                      <p:cBhvr>
                                        <p:cTn id="312" dur="1000" fill="hold"/>
                                        <p:tgtEl>
                                          <p:spTgt spid="66"/>
                                        </p:tgtEl>
                                        <p:attrNameLst>
                                          <p:attrName>ppt_w</p:attrName>
                                        </p:attrNameLst>
                                      </p:cBhvr>
                                      <p:tavLst>
                                        <p:tav tm="0">
                                          <p:val>
                                            <p:fltVal val="0"/>
                                          </p:val>
                                        </p:tav>
                                        <p:tav tm="100000">
                                          <p:val>
                                            <p:strVal val="#ppt_w"/>
                                          </p:val>
                                        </p:tav>
                                      </p:tavLst>
                                    </p:anim>
                                    <p:anim calcmode="lin" valueType="num">
                                      <p:cBhvr>
                                        <p:cTn id="313" dur="1000" fill="hold"/>
                                        <p:tgtEl>
                                          <p:spTgt spid="66"/>
                                        </p:tgtEl>
                                        <p:attrNameLst>
                                          <p:attrName>ppt_h</p:attrName>
                                        </p:attrNameLst>
                                      </p:cBhvr>
                                      <p:tavLst>
                                        <p:tav tm="0">
                                          <p:val>
                                            <p:fltVal val="0"/>
                                          </p:val>
                                        </p:tav>
                                        <p:tav tm="100000">
                                          <p:val>
                                            <p:strVal val="#ppt_h"/>
                                          </p:val>
                                        </p:tav>
                                      </p:tavLst>
                                    </p:anim>
                                    <p:anim calcmode="lin" valueType="num">
                                      <p:cBhvr>
                                        <p:cTn id="314" dur="1000" fill="hold"/>
                                        <p:tgtEl>
                                          <p:spTgt spid="66"/>
                                        </p:tgtEl>
                                        <p:attrNameLst>
                                          <p:attrName>style.rotation</p:attrName>
                                        </p:attrNameLst>
                                      </p:cBhvr>
                                      <p:tavLst>
                                        <p:tav tm="0">
                                          <p:val>
                                            <p:fltVal val="90"/>
                                          </p:val>
                                        </p:tav>
                                        <p:tav tm="100000">
                                          <p:val>
                                            <p:fltVal val="0"/>
                                          </p:val>
                                        </p:tav>
                                      </p:tavLst>
                                    </p:anim>
                                    <p:animEffect transition="in" filter="fade">
                                      <p:cBhvr>
                                        <p:cTn id="315" dur="1000"/>
                                        <p:tgtEl>
                                          <p:spTgt spid="66"/>
                                        </p:tgtEl>
                                      </p:cBhvr>
                                    </p:animEffect>
                                  </p:childTnLst>
                                </p:cTn>
                              </p:par>
                              <p:par>
                                <p:cTn id="316" presetID="31" presetClass="entr" presetSubtype="0" fill="hold" nodeType="withEffect">
                                  <p:stCondLst>
                                    <p:cond delay="250"/>
                                  </p:stCondLst>
                                  <p:childTnLst>
                                    <p:set>
                                      <p:cBhvr>
                                        <p:cTn id="317" dur="1" fill="hold">
                                          <p:stCondLst>
                                            <p:cond delay="0"/>
                                          </p:stCondLst>
                                        </p:cTn>
                                        <p:tgtEl>
                                          <p:spTgt spid="70"/>
                                        </p:tgtEl>
                                        <p:attrNameLst>
                                          <p:attrName>style.visibility</p:attrName>
                                        </p:attrNameLst>
                                      </p:cBhvr>
                                      <p:to>
                                        <p:strVal val="visible"/>
                                      </p:to>
                                    </p:set>
                                    <p:anim calcmode="lin" valueType="num">
                                      <p:cBhvr>
                                        <p:cTn id="318" dur="1000" fill="hold"/>
                                        <p:tgtEl>
                                          <p:spTgt spid="70"/>
                                        </p:tgtEl>
                                        <p:attrNameLst>
                                          <p:attrName>ppt_w</p:attrName>
                                        </p:attrNameLst>
                                      </p:cBhvr>
                                      <p:tavLst>
                                        <p:tav tm="0">
                                          <p:val>
                                            <p:fltVal val="0"/>
                                          </p:val>
                                        </p:tav>
                                        <p:tav tm="100000">
                                          <p:val>
                                            <p:strVal val="#ppt_w"/>
                                          </p:val>
                                        </p:tav>
                                      </p:tavLst>
                                    </p:anim>
                                    <p:anim calcmode="lin" valueType="num">
                                      <p:cBhvr>
                                        <p:cTn id="319" dur="1000" fill="hold"/>
                                        <p:tgtEl>
                                          <p:spTgt spid="70"/>
                                        </p:tgtEl>
                                        <p:attrNameLst>
                                          <p:attrName>ppt_h</p:attrName>
                                        </p:attrNameLst>
                                      </p:cBhvr>
                                      <p:tavLst>
                                        <p:tav tm="0">
                                          <p:val>
                                            <p:fltVal val="0"/>
                                          </p:val>
                                        </p:tav>
                                        <p:tav tm="100000">
                                          <p:val>
                                            <p:strVal val="#ppt_h"/>
                                          </p:val>
                                        </p:tav>
                                      </p:tavLst>
                                    </p:anim>
                                    <p:anim calcmode="lin" valueType="num">
                                      <p:cBhvr>
                                        <p:cTn id="320" dur="1000" fill="hold"/>
                                        <p:tgtEl>
                                          <p:spTgt spid="70"/>
                                        </p:tgtEl>
                                        <p:attrNameLst>
                                          <p:attrName>style.rotation</p:attrName>
                                        </p:attrNameLst>
                                      </p:cBhvr>
                                      <p:tavLst>
                                        <p:tav tm="0">
                                          <p:val>
                                            <p:fltVal val="90"/>
                                          </p:val>
                                        </p:tav>
                                        <p:tav tm="100000">
                                          <p:val>
                                            <p:fltVal val="0"/>
                                          </p:val>
                                        </p:tav>
                                      </p:tavLst>
                                    </p:anim>
                                    <p:animEffect transition="in" filter="fade">
                                      <p:cBhvr>
                                        <p:cTn id="321" dur="1000"/>
                                        <p:tgtEl>
                                          <p:spTgt spid="70"/>
                                        </p:tgtEl>
                                      </p:cBhvr>
                                    </p:animEffect>
                                  </p:childTnLst>
                                </p:cTn>
                              </p:par>
                              <p:par>
                                <p:cTn id="322" presetID="31" presetClass="entr" presetSubtype="0" fill="hold" nodeType="withEffect">
                                  <p:stCondLst>
                                    <p:cond delay="250"/>
                                  </p:stCondLst>
                                  <p:childTnLst>
                                    <p:set>
                                      <p:cBhvr>
                                        <p:cTn id="323" dur="1" fill="hold">
                                          <p:stCondLst>
                                            <p:cond delay="0"/>
                                          </p:stCondLst>
                                        </p:cTn>
                                        <p:tgtEl>
                                          <p:spTgt spid="73"/>
                                        </p:tgtEl>
                                        <p:attrNameLst>
                                          <p:attrName>style.visibility</p:attrName>
                                        </p:attrNameLst>
                                      </p:cBhvr>
                                      <p:to>
                                        <p:strVal val="visible"/>
                                      </p:to>
                                    </p:set>
                                    <p:anim calcmode="lin" valueType="num">
                                      <p:cBhvr>
                                        <p:cTn id="324" dur="1000" fill="hold"/>
                                        <p:tgtEl>
                                          <p:spTgt spid="73"/>
                                        </p:tgtEl>
                                        <p:attrNameLst>
                                          <p:attrName>ppt_w</p:attrName>
                                        </p:attrNameLst>
                                      </p:cBhvr>
                                      <p:tavLst>
                                        <p:tav tm="0">
                                          <p:val>
                                            <p:fltVal val="0"/>
                                          </p:val>
                                        </p:tav>
                                        <p:tav tm="100000">
                                          <p:val>
                                            <p:strVal val="#ppt_w"/>
                                          </p:val>
                                        </p:tav>
                                      </p:tavLst>
                                    </p:anim>
                                    <p:anim calcmode="lin" valueType="num">
                                      <p:cBhvr>
                                        <p:cTn id="325" dur="1000" fill="hold"/>
                                        <p:tgtEl>
                                          <p:spTgt spid="73"/>
                                        </p:tgtEl>
                                        <p:attrNameLst>
                                          <p:attrName>ppt_h</p:attrName>
                                        </p:attrNameLst>
                                      </p:cBhvr>
                                      <p:tavLst>
                                        <p:tav tm="0">
                                          <p:val>
                                            <p:fltVal val="0"/>
                                          </p:val>
                                        </p:tav>
                                        <p:tav tm="100000">
                                          <p:val>
                                            <p:strVal val="#ppt_h"/>
                                          </p:val>
                                        </p:tav>
                                      </p:tavLst>
                                    </p:anim>
                                    <p:anim calcmode="lin" valueType="num">
                                      <p:cBhvr>
                                        <p:cTn id="326" dur="1000" fill="hold"/>
                                        <p:tgtEl>
                                          <p:spTgt spid="73"/>
                                        </p:tgtEl>
                                        <p:attrNameLst>
                                          <p:attrName>style.rotation</p:attrName>
                                        </p:attrNameLst>
                                      </p:cBhvr>
                                      <p:tavLst>
                                        <p:tav tm="0">
                                          <p:val>
                                            <p:fltVal val="90"/>
                                          </p:val>
                                        </p:tav>
                                        <p:tav tm="100000">
                                          <p:val>
                                            <p:fltVal val="0"/>
                                          </p:val>
                                        </p:tav>
                                      </p:tavLst>
                                    </p:anim>
                                    <p:animEffect transition="in" filter="fade">
                                      <p:cBhvr>
                                        <p:cTn id="327" dur="1000"/>
                                        <p:tgtEl>
                                          <p:spTgt spid="73"/>
                                        </p:tgtEl>
                                      </p:cBhvr>
                                    </p:animEffect>
                                  </p:childTnLst>
                                </p:cTn>
                              </p:par>
                              <p:par>
                                <p:cTn id="328" presetID="31" presetClass="entr" presetSubtype="0" fill="hold" nodeType="withEffect">
                                  <p:stCondLst>
                                    <p:cond delay="250"/>
                                  </p:stCondLst>
                                  <p:childTnLst>
                                    <p:set>
                                      <p:cBhvr>
                                        <p:cTn id="329" dur="1" fill="hold">
                                          <p:stCondLst>
                                            <p:cond delay="0"/>
                                          </p:stCondLst>
                                        </p:cTn>
                                        <p:tgtEl>
                                          <p:spTgt spid="76"/>
                                        </p:tgtEl>
                                        <p:attrNameLst>
                                          <p:attrName>style.visibility</p:attrName>
                                        </p:attrNameLst>
                                      </p:cBhvr>
                                      <p:to>
                                        <p:strVal val="visible"/>
                                      </p:to>
                                    </p:set>
                                    <p:anim calcmode="lin" valueType="num">
                                      <p:cBhvr>
                                        <p:cTn id="330" dur="1000" fill="hold"/>
                                        <p:tgtEl>
                                          <p:spTgt spid="76"/>
                                        </p:tgtEl>
                                        <p:attrNameLst>
                                          <p:attrName>ppt_w</p:attrName>
                                        </p:attrNameLst>
                                      </p:cBhvr>
                                      <p:tavLst>
                                        <p:tav tm="0">
                                          <p:val>
                                            <p:fltVal val="0"/>
                                          </p:val>
                                        </p:tav>
                                        <p:tav tm="100000">
                                          <p:val>
                                            <p:strVal val="#ppt_w"/>
                                          </p:val>
                                        </p:tav>
                                      </p:tavLst>
                                    </p:anim>
                                    <p:anim calcmode="lin" valueType="num">
                                      <p:cBhvr>
                                        <p:cTn id="331" dur="1000" fill="hold"/>
                                        <p:tgtEl>
                                          <p:spTgt spid="76"/>
                                        </p:tgtEl>
                                        <p:attrNameLst>
                                          <p:attrName>ppt_h</p:attrName>
                                        </p:attrNameLst>
                                      </p:cBhvr>
                                      <p:tavLst>
                                        <p:tav tm="0">
                                          <p:val>
                                            <p:fltVal val="0"/>
                                          </p:val>
                                        </p:tav>
                                        <p:tav tm="100000">
                                          <p:val>
                                            <p:strVal val="#ppt_h"/>
                                          </p:val>
                                        </p:tav>
                                      </p:tavLst>
                                    </p:anim>
                                    <p:anim calcmode="lin" valueType="num">
                                      <p:cBhvr>
                                        <p:cTn id="332" dur="1000" fill="hold"/>
                                        <p:tgtEl>
                                          <p:spTgt spid="76"/>
                                        </p:tgtEl>
                                        <p:attrNameLst>
                                          <p:attrName>style.rotation</p:attrName>
                                        </p:attrNameLst>
                                      </p:cBhvr>
                                      <p:tavLst>
                                        <p:tav tm="0">
                                          <p:val>
                                            <p:fltVal val="90"/>
                                          </p:val>
                                        </p:tav>
                                        <p:tav tm="100000">
                                          <p:val>
                                            <p:fltVal val="0"/>
                                          </p:val>
                                        </p:tav>
                                      </p:tavLst>
                                    </p:anim>
                                    <p:animEffect transition="in" filter="fade">
                                      <p:cBhvr>
                                        <p:cTn id="333" dur="1000"/>
                                        <p:tgtEl>
                                          <p:spTgt spid="76"/>
                                        </p:tgtEl>
                                      </p:cBhvr>
                                    </p:animEffect>
                                  </p:childTnLst>
                                </p:cTn>
                              </p:par>
                              <p:par>
                                <p:cTn id="334" presetID="31" presetClass="entr" presetSubtype="0" fill="hold" nodeType="withEffect">
                                  <p:stCondLst>
                                    <p:cond delay="250"/>
                                  </p:stCondLst>
                                  <p:childTnLst>
                                    <p:set>
                                      <p:cBhvr>
                                        <p:cTn id="335" dur="1" fill="hold">
                                          <p:stCondLst>
                                            <p:cond delay="0"/>
                                          </p:stCondLst>
                                        </p:cTn>
                                        <p:tgtEl>
                                          <p:spTgt spid="80"/>
                                        </p:tgtEl>
                                        <p:attrNameLst>
                                          <p:attrName>style.visibility</p:attrName>
                                        </p:attrNameLst>
                                      </p:cBhvr>
                                      <p:to>
                                        <p:strVal val="visible"/>
                                      </p:to>
                                    </p:set>
                                    <p:anim calcmode="lin" valueType="num">
                                      <p:cBhvr>
                                        <p:cTn id="336" dur="1000" fill="hold"/>
                                        <p:tgtEl>
                                          <p:spTgt spid="80"/>
                                        </p:tgtEl>
                                        <p:attrNameLst>
                                          <p:attrName>ppt_w</p:attrName>
                                        </p:attrNameLst>
                                      </p:cBhvr>
                                      <p:tavLst>
                                        <p:tav tm="0">
                                          <p:val>
                                            <p:fltVal val="0"/>
                                          </p:val>
                                        </p:tav>
                                        <p:tav tm="100000">
                                          <p:val>
                                            <p:strVal val="#ppt_w"/>
                                          </p:val>
                                        </p:tav>
                                      </p:tavLst>
                                    </p:anim>
                                    <p:anim calcmode="lin" valueType="num">
                                      <p:cBhvr>
                                        <p:cTn id="337" dur="1000" fill="hold"/>
                                        <p:tgtEl>
                                          <p:spTgt spid="80"/>
                                        </p:tgtEl>
                                        <p:attrNameLst>
                                          <p:attrName>ppt_h</p:attrName>
                                        </p:attrNameLst>
                                      </p:cBhvr>
                                      <p:tavLst>
                                        <p:tav tm="0">
                                          <p:val>
                                            <p:fltVal val="0"/>
                                          </p:val>
                                        </p:tav>
                                        <p:tav tm="100000">
                                          <p:val>
                                            <p:strVal val="#ppt_h"/>
                                          </p:val>
                                        </p:tav>
                                      </p:tavLst>
                                    </p:anim>
                                    <p:anim calcmode="lin" valueType="num">
                                      <p:cBhvr>
                                        <p:cTn id="338" dur="1000" fill="hold"/>
                                        <p:tgtEl>
                                          <p:spTgt spid="80"/>
                                        </p:tgtEl>
                                        <p:attrNameLst>
                                          <p:attrName>style.rotation</p:attrName>
                                        </p:attrNameLst>
                                      </p:cBhvr>
                                      <p:tavLst>
                                        <p:tav tm="0">
                                          <p:val>
                                            <p:fltVal val="90"/>
                                          </p:val>
                                        </p:tav>
                                        <p:tav tm="100000">
                                          <p:val>
                                            <p:fltVal val="0"/>
                                          </p:val>
                                        </p:tav>
                                      </p:tavLst>
                                    </p:anim>
                                    <p:animEffect transition="in" filter="fade">
                                      <p:cBhvr>
                                        <p:cTn id="339" dur="1000"/>
                                        <p:tgtEl>
                                          <p:spTgt spid="80"/>
                                        </p:tgtEl>
                                      </p:cBhvr>
                                    </p:animEffect>
                                  </p:childTnLst>
                                </p:cTn>
                              </p:par>
                              <p:par>
                                <p:cTn id="340" presetID="31" presetClass="entr" presetSubtype="0" fill="hold" nodeType="withEffect">
                                  <p:stCondLst>
                                    <p:cond delay="250"/>
                                  </p:stCondLst>
                                  <p:childTnLst>
                                    <p:set>
                                      <p:cBhvr>
                                        <p:cTn id="341" dur="1" fill="hold">
                                          <p:stCondLst>
                                            <p:cond delay="0"/>
                                          </p:stCondLst>
                                        </p:cTn>
                                        <p:tgtEl>
                                          <p:spTgt spid="83"/>
                                        </p:tgtEl>
                                        <p:attrNameLst>
                                          <p:attrName>style.visibility</p:attrName>
                                        </p:attrNameLst>
                                      </p:cBhvr>
                                      <p:to>
                                        <p:strVal val="visible"/>
                                      </p:to>
                                    </p:set>
                                    <p:anim calcmode="lin" valueType="num">
                                      <p:cBhvr>
                                        <p:cTn id="342" dur="1000" fill="hold"/>
                                        <p:tgtEl>
                                          <p:spTgt spid="83"/>
                                        </p:tgtEl>
                                        <p:attrNameLst>
                                          <p:attrName>ppt_w</p:attrName>
                                        </p:attrNameLst>
                                      </p:cBhvr>
                                      <p:tavLst>
                                        <p:tav tm="0">
                                          <p:val>
                                            <p:fltVal val="0"/>
                                          </p:val>
                                        </p:tav>
                                        <p:tav tm="100000">
                                          <p:val>
                                            <p:strVal val="#ppt_w"/>
                                          </p:val>
                                        </p:tav>
                                      </p:tavLst>
                                    </p:anim>
                                    <p:anim calcmode="lin" valueType="num">
                                      <p:cBhvr>
                                        <p:cTn id="343" dur="1000" fill="hold"/>
                                        <p:tgtEl>
                                          <p:spTgt spid="83"/>
                                        </p:tgtEl>
                                        <p:attrNameLst>
                                          <p:attrName>ppt_h</p:attrName>
                                        </p:attrNameLst>
                                      </p:cBhvr>
                                      <p:tavLst>
                                        <p:tav tm="0">
                                          <p:val>
                                            <p:fltVal val="0"/>
                                          </p:val>
                                        </p:tav>
                                        <p:tav tm="100000">
                                          <p:val>
                                            <p:strVal val="#ppt_h"/>
                                          </p:val>
                                        </p:tav>
                                      </p:tavLst>
                                    </p:anim>
                                    <p:anim calcmode="lin" valueType="num">
                                      <p:cBhvr>
                                        <p:cTn id="344" dur="1000" fill="hold"/>
                                        <p:tgtEl>
                                          <p:spTgt spid="83"/>
                                        </p:tgtEl>
                                        <p:attrNameLst>
                                          <p:attrName>style.rotation</p:attrName>
                                        </p:attrNameLst>
                                      </p:cBhvr>
                                      <p:tavLst>
                                        <p:tav tm="0">
                                          <p:val>
                                            <p:fltVal val="90"/>
                                          </p:val>
                                        </p:tav>
                                        <p:tav tm="100000">
                                          <p:val>
                                            <p:fltVal val="0"/>
                                          </p:val>
                                        </p:tav>
                                      </p:tavLst>
                                    </p:anim>
                                    <p:animEffect transition="in" filter="fade">
                                      <p:cBhvr>
                                        <p:cTn id="345" dur="1000"/>
                                        <p:tgtEl>
                                          <p:spTgt spid="83"/>
                                        </p:tgtEl>
                                      </p:cBhvr>
                                    </p:animEffect>
                                  </p:childTnLst>
                                </p:cTn>
                              </p:par>
                              <p:par>
                                <p:cTn id="346" presetID="31" presetClass="entr" presetSubtype="0" fill="hold" nodeType="withEffect">
                                  <p:stCondLst>
                                    <p:cond delay="250"/>
                                  </p:stCondLst>
                                  <p:childTnLst>
                                    <p:set>
                                      <p:cBhvr>
                                        <p:cTn id="347" dur="1" fill="hold">
                                          <p:stCondLst>
                                            <p:cond delay="0"/>
                                          </p:stCondLst>
                                        </p:cTn>
                                        <p:tgtEl>
                                          <p:spTgt spid="88"/>
                                        </p:tgtEl>
                                        <p:attrNameLst>
                                          <p:attrName>style.visibility</p:attrName>
                                        </p:attrNameLst>
                                      </p:cBhvr>
                                      <p:to>
                                        <p:strVal val="visible"/>
                                      </p:to>
                                    </p:set>
                                    <p:anim calcmode="lin" valueType="num">
                                      <p:cBhvr>
                                        <p:cTn id="348" dur="1000" fill="hold"/>
                                        <p:tgtEl>
                                          <p:spTgt spid="88"/>
                                        </p:tgtEl>
                                        <p:attrNameLst>
                                          <p:attrName>ppt_w</p:attrName>
                                        </p:attrNameLst>
                                      </p:cBhvr>
                                      <p:tavLst>
                                        <p:tav tm="0">
                                          <p:val>
                                            <p:fltVal val="0"/>
                                          </p:val>
                                        </p:tav>
                                        <p:tav tm="100000">
                                          <p:val>
                                            <p:strVal val="#ppt_w"/>
                                          </p:val>
                                        </p:tav>
                                      </p:tavLst>
                                    </p:anim>
                                    <p:anim calcmode="lin" valueType="num">
                                      <p:cBhvr>
                                        <p:cTn id="349" dur="1000" fill="hold"/>
                                        <p:tgtEl>
                                          <p:spTgt spid="88"/>
                                        </p:tgtEl>
                                        <p:attrNameLst>
                                          <p:attrName>ppt_h</p:attrName>
                                        </p:attrNameLst>
                                      </p:cBhvr>
                                      <p:tavLst>
                                        <p:tav tm="0">
                                          <p:val>
                                            <p:fltVal val="0"/>
                                          </p:val>
                                        </p:tav>
                                        <p:tav tm="100000">
                                          <p:val>
                                            <p:strVal val="#ppt_h"/>
                                          </p:val>
                                        </p:tav>
                                      </p:tavLst>
                                    </p:anim>
                                    <p:anim calcmode="lin" valueType="num">
                                      <p:cBhvr>
                                        <p:cTn id="350" dur="1000" fill="hold"/>
                                        <p:tgtEl>
                                          <p:spTgt spid="88"/>
                                        </p:tgtEl>
                                        <p:attrNameLst>
                                          <p:attrName>style.rotation</p:attrName>
                                        </p:attrNameLst>
                                      </p:cBhvr>
                                      <p:tavLst>
                                        <p:tav tm="0">
                                          <p:val>
                                            <p:fltVal val="90"/>
                                          </p:val>
                                        </p:tav>
                                        <p:tav tm="100000">
                                          <p:val>
                                            <p:fltVal val="0"/>
                                          </p:val>
                                        </p:tav>
                                      </p:tavLst>
                                    </p:anim>
                                    <p:animEffect transition="in" filter="fade">
                                      <p:cBhvr>
                                        <p:cTn id="351" dur="1000"/>
                                        <p:tgtEl>
                                          <p:spTgt spid="88"/>
                                        </p:tgtEl>
                                      </p:cBhvr>
                                    </p:animEffect>
                                  </p:childTnLst>
                                </p:cTn>
                              </p:par>
                              <p:par>
                                <p:cTn id="352" presetID="31" presetClass="entr" presetSubtype="0" fill="hold" nodeType="withEffect">
                                  <p:stCondLst>
                                    <p:cond delay="250"/>
                                  </p:stCondLst>
                                  <p:childTnLst>
                                    <p:set>
                                      <p:cBhvr>
                                        <p:cTn id="353" dur="1" fill="hold">
                                          <p:stCondLst>
                                            <p:cond delay="0"/>
                                          </p:stCondLst>
                                        </p:cTn>
                                        <p:tgtEl>
                                          <p:spTgt spid="89"/>
                                        </p:tgtEl>
                                        <p:attrNameLst>
                                          <p:attrName>style.visibility</p:attrName>
                                        </p:attrNameLst>
                                      </p:cBhvr>
                                      <p:to>
                                        <p:strVal val="visible"/>
                                      </p:to>
                                    </p:set>
                                    <p:anim calcmode="lin" valueType="num">
                                      <p:cBhvr>
                                        <p:cTn id="354" dur="1000" fill="hold"/>
                                        <p:tgtEl>
                                          <p:spTgt spid="89"/>
                                        </p:tgtEl>
                                        <p:attrNameLst>
                                          <p:attrName>ppt_w</p:attrName>
                                        </p:attrNameLst>
                                      </p:cBhvr>
                                      <p:tavLst>
                                        <p:tav tm="0">
                                          <p:val>
                                            <p:fltVal val="0"/>
                                          </p:val>
                                        </p:tav>
                                        <p:tav tm="100000">
                                          <p:val>
                                            <p:strVal val="#ppt_w"/>
                                          </p:val>
                                        </p:tav>
                                      </p:tavLst>
                                    </p:anim>
                                    <p:anim calcmode="lin" valueType="num">
                                      <p:cBhvr>
                                        <p:cTn id="355" dur="1000" fill="hold"/>
                                        <p:tgtEl>
                                          <p:spTgt spid="89"/>
                                        </p:tgtEl>
                                        <p:attrNameLst>
                                          <p:attrName>ppt_h</p:attrName>
                                        </p:attrNameLst>
                                      </p:cBhvr>
                                      <p:tavLst>
                                        <p:tav tm="0">
                                          <p:val>
                                            <p:fltVal val="0"/>
                                          </p:val>
                                        </p:tav>
                                        <p:tav tm="100000">
                                          <p:val>
                                            <p:strVal val="#ppt_h"/>
                                          </p:val>
                                        </p:tav>
                                      </p:tavLst>
                                    </p:anim>
                                    <p:anim calcmode="lin" valueType="num">
                                      <p:cBhvr>
                                        <p:cTn id="356" dur="1000" fill="hold"/>
                                        <p:tgtEl>
                                          <p:spTgt spid="89"/>
                                        </p:tgtEl>
                                        <p:attrNameLst>
                                          <p:attrName>style.rotation</p:attrName>
                                        </p:attrNameLst>
                                      </p:cBhvr>
                                      <p:tavLst>
                                        <p:tav tm="0">
                                          <p:val>
                                            <p:fltVal val="90"/>
                                          </p:val>
                                        </p:tav>
                                        <p:tav tm="100000">
                                          <p:val>
                                            <p:fltVal val="0"/>
                                          </p:val>
                                        </p:tav>
                                      </p:tavLst>
                                    </p:anim>
                                    <p:animEffect transition="in" filter="fade">
                                      <p:cBhvr>
                                        <p:cTn id="357" dur="1000"/>
                                        <p:tgtEl>
                                          <p:spTgt spid="89"/>
                                        </p:tgtEl>
                                      </p:cBhvr>
                                    </p:animEffect>
                                  </p:childTnLst>
                                </p:cTn>
                              </p:par>
                              <p:par>
                                <p:cTn id="358" presetID="31" presetClass="entr" presetSubtype="0" fill="hold" nodeType="withEffect">
                                  <p:stCondLst>
                                    <p:cond delay="250"/>
                                  </p:stCondLst>
                                  <p:childTnLst>
                                    <p:set>
                                      <p:cBhvr>
                                        <p:cTn id="359" dur="1" fill="hold">
                                          <p:stCondLst>
                                            <p:cond delay="0"/>
                                          </p:stCondLst>
                                        </p:cTn>
                                        <p:tgtEl>
                                          <p:spTgt spid="97"/>
                                        </p:tgtEl>
                                        <p:attrNameLst>
                                          <p:attrName>style.visibility</p:attrName>
                                        </p:attrNameLst>
                                      </p:cBhvr>
                                      <p:to>
                                        <p:strVal val="visible"/>
                                      </p:to>
                                    </p:set>
                                    <p:anim calcmode="lin" valueType="num">
                                      <p:cBhvr>
                                        <p:cTn id="360" dur="1000" fill="hold"/>
                                        <p:tgtEl>
                                          <p:spTgt spid="97"/>
                                        </p:tgtEl>
                                        <p:attrNameLst>
                                          <p:attrName>ppt_w</p:attrName>
                                        </p:attrNameLst>
                                      </p:cBhvr>
                                      <p:tavLst>
                                        <p:tav tm="0">
                                          <p:val>
                                            <p:fltVal val="0"/>
                                          </p:val>
                                        </p:tav>
                                        <p:tav tm="100000">
                                          <p:val>
                                            <p:strVal val="#ppt_w"/>
                                          </p:val>
                                        </p:tav>
                                      </p:tavLst>
                                    </p:anim>
                                    <p:anim calcmode="lin" valueType="num">
                                      <p:cBhvr>
                                        <p:cTn id="361" dur="1000" fill="hold"/>
                                        <p:tgtEl>
                                          <p:spTgt spid="97"/>
                                        </p:tgtEl>
                                        <p:attrNameLst>
                                          <p:attrName>ppt_h</p:attrName>
                                        </p:attrNameLst>
                                      </p:cBhvr>
                                      <p:tavLst>
                                        <p:tav tm="0">
                                          <p:val>
                                            <p:fltVal val="0"/>
                                          </p:val>
                                        </p:tav>
                                        <p:tav tm="100000">
                                          <p:val>
                                            <p:strVal val="#ppt_h"/>
                                          </p:val>
                                        </p:tav>
                                      </p:tavLst>
                                    </p:anim>
                                    <p:anim calcmode="lin" valueType="num">
                                      <p:cBhvr>
                                        <p:cTn id="362" dur="1000" fill="hold"/>
                                        <p:tgtEl>
                                          <p:spTgt spid="97"/>
                                        </p:tgtEl>
                                        <p:attrNameLst>
                                          <p:attrName>style.rotation</p:attrName>
                                        </p:attrNameLst>
                                      </p:cBhvr>
                                      <p:tavLst>
                                        <p:tav tm="0">
                                          <p:val>
                                            <p:fltVal val="90"/>
                                          </p:val>
                                        </p:tav>
                                        <p:tav tm="100000">
                                          <p:val>
                                            <p:fltVal val="0"/>
                                          </p:val>
                                        </p:tav>
                                      </p:tavLst>
                                    </p:anim>
                                    <p:animEffect transition="in" filter="fade">
                                      <p:cBhvr>
                                        <p:cTn id="363" dur="1000"/>
                                        <p:tgtEl>
                                          <p:spTgt spid="97"/>
                                        </p:tgtEl>
                                      </p:cBhvr>
                                    </p:animEffect>
                                  </p:childTnLst>
                                </p:cTn>
                              </p:par>
                              <p:par>
                                <p:cTn id="364" presetID="31" presetClass="entr" presetSubtype="0" fill="hold" nodeType="withEffect">
                                  <p:stCondLst>
                                    <p:cond delay="250"/>
                                  </p:stCondLst>
                                  <p:childTnLst>
                                    <p:set>
                                      <p:cBhvr>
                                        <p:cTn id="365" dur="1" fill="hold">
                                          <p:stCondLst>
                                            <p:cond delay="0"/>
                                          </p:stCondLst>
                                        </p:cTn>
                                        <p:tgtEl>
                                          <p:spTgt spid="99"/>
                                        </p:tgtEl>
                                        <p:attrNameLst>
                                          <p:attrName>style.visibility</p:attrName>
                                        </p:attrNameLst>
                                      </p:cBhvr>
                                      <p:to>
                                        <p:strVal val="visible"/>
                                      </p:to>
                                    </p:set>
                                    <p:anim calcmode="lin" valueType="num">
                                      <p:cBhvr>
                                        <p:cTn id="366" dur="1000" fill="hold"/>
                                        <p:tgtEl>
                                          <p:spTgt spid="99"/>
                                        </p:tgtEl>
                                        <p:attrNameLst>
                                          <p:attrName>ppt_w</p:attrName>
                                        </p:attrNameLst>
                                      </p:cBhvr>
                                      <p:tavLst>
                                        <p:tav tm="0">
                                          <p:val>
                                            <p:fltVal val="0"/>
                                          </p:val>
                                        </p:tav>
                                        <p:tav tm="100000">
                                          <p:val>
                                            <p:strVal val="#ppt_w"/>
                                          </p:val>
                                        </p:tav>
                                      </p:tavLst>
                                    </p:anim>
                                    <p:anim calcmode="lin" valueType="num">
                                      <p:cBhvr>
                                        <p:cTn id="367" dur="1000" fill="hold"/>
                                        <p:tgtEl>
                                          <p:spTgt spid="99"/>
                                        </p:tgtEl>
                                        <p:attrNameLst>
                                          <p:attrName>ppt_h</p:attrName>
                                        </p:attrNameLst>
                                      </p:cBhvr>
                                      <p:tavLst>
                                        <p:tav tm="0">
                                          <p:val>
                                            <p:fltVal val="0"/>
                                          </p:val>
                                        </p:tav>
                                        <p:tav tm="100000">
                                          <p:val>
                                            <p:strVal val="#ppt_h"/>
                                          </p:val>
                                        </p:tav>
                                      </p:tavLst>
                                    </p:anim>
                                    <p:anim calcmode="lin" valueType="num">
                                      <p:cBhvr>
                                        <p:cTn id="368" dur="1000" fill="hold"/>
                                        <p:tgtEl>
                                          <p:spTgt spid="99"/>
                                        </p:tgtEl>
                                        <p:attrNameLst>
                                          <p:attrName>style.rotation</p:attrName>
                                        </p:attrNameLst>
                                      </p:cBhvr>
                                      <p:tavLst>
                                        <p:tav tm="0">
                                          <p:val>
                                            <p:fltVal val="90"/>
                                          </p:val>
                                        </p:tav>
                                        <p:tav tm="100000">
                                          <p:val>
                                            <p:fltVal val="0"/>
                                          </p:val>
                                        </p:tav>
                                      </p:tavLst>
                                    </p:anim>
                                    <p:animEffect transition="in" filter="fade">
                                      <p:cBhvr>
                                        <p:cTn id="369" dur="1000"/>
                                        <p:tgtEl>
                                          <p:spTgt spid="99"/>
                                        </p:tgtEl>
                                      </p:cBhvr>
                                    </p:animEffect>
                                  </p:childTnLst>
                                </p:cTn>
                              </p:par>
                              <p:par>
                                <p:cTn id="370" presetID="31" presetClass="entr" presetSubtype="0" fill="hold" nodeType="withEffect">
                                  <p:stCondLst>
                                    <p:cond delay="250"/>
                                  </p:stCondLst>
                                  <p:childTnLst>
                                    <p:set>
                                      <p:cBhvr>
                                        <p:cTn id="371" dur="1" fill="hold">
                                          <p:stCondLst>
                                            <p:cond delay="0"/>
                                          </p:stCondLst>
                                        </p:cTn>
                                        <p:tgtEl>
                                          <p:spTgt spid="102"/>
                                        </p:tgtEl>
                                        <p:attrNameLst>
                                          <p:attrName>style.visibility</p:attrName>
                                        </p:attrNameLst>
                                      </p:cBhvr>
                                      <p:to>
                                        <p:strVal val="visible"/>
                                      </p:to>
                                    </p:set>
                                    <p:anim calcmode="lin" valueType="num">
                                      <p:cBhvr>
                                        <p:cTn id="372" dur="1000" fill="hold"/>
                                        <p:tgtEl>
                                          <p:spTgt spid="102"/>
                                        </p:tgtEl>
                                        <p:attrNameLst>
                                          <p:attrName>ppt_w</p:attrName>
                                        </p:attrNameLst>
                                      </p:cBhvr>
                                      <p:tavLst>
                                        <p:tav tm="0">
                                          <p:val>
                                            <p:fltVal val="0"/>
                                          </p:val>
                                        </p:tav>
                                        <p:tav tm="100000">
                                          <p:val>
                                            <p:strVal val="#ppt_w"/>
                                          </p:val>
                                        </p:tav>
                                      </p:tavLst>
                                    </p:anim>
                                    <p:anim calcmode="lin" valueType="num">
                                      <p:cBhvr>
                                        <p:cTn id="373" dur="1000" fill="hold"/>
                                        <p:tgtEl>
                                          <p:spTgt spid="102"/>
                                        </p:tgtEl>
                                        <p:attrNameLst>
                                          <p:attrName>ppt_h</p:attrName>
                                        </p:attrNameLst>
                                      </p:cBhvr>
                                      <p:tavLst>
                                        <p:tav tm="0">
                                          <p:val>
                                            <p:fltVal val="0"/>
                                          </p:val>
                                        </p:tav>
                                        <p:tav tm="100000">
                                          <p:val>
                                            <p:strVal val="#ppt_h"/>
                                          </p:val>
                                        </p:tav>
                                      </p:tavLst>
                                    </p:anim>
                                    <p:anim calcmode="lin" valueType="num">
                                      <p:cBhvr>
                                        <p:cTn id="374" dur="1000" fill="hold"/>
                                        <p:tgtEl>
                                          <p:spTgt spid="102"/>
                                        </p:tgtEl>
                                        <p:attrNameLst>
                                          <p:attrName>style.rotation</p:attrName>
                                        </p:attrNameLst>
                                      </p:cBhvr>
                                      <p:tavLst>
                                        <p:tav tm="0">
                                          <p:val>
                                            <p:fltVal val="90"/>
                                          </p:val>
                                        </p:tav>
                                        <p:tav tm="100000">
                                          <p:val>
                                            <p:fltVal val="0"/>
                                          </p:val>
                                        </p:tav>
                                      </p:tavLst>
                                    </p:anim>
                                    <p:animEffect transition="in" filter="fade">
                                      <p:cBhvr>
                                        <p:cTn id="375" dur="1000"/>
                                        <p:tgtEl>
                                          <p:spTgt spid="102"/>
                                        </p:tgtEl>
                                      </p:cBhvr>
                                    </p:animEffect>
                                  </p:childTnLst>
                                </p:cTn>
                              </p:par>
                              <p:par>
                                <p:cTn id="376" presetID="31" presetClass="entr" presetSubtype="0" fill="hold" nodeType="withEffect">
                                  <p:stCondLst>
                                    <p:cond delay="250"/>
                                  </p:stCondLst>
                                  <p:childTnLst>
                                    <p:set>
                                      <p:cBhvr>
                                        <p:cTn id="377" dur="1" fill="hold">
                                          <p:stCondLst>
                                            <p:cond delay="0"/>
                                          </p:stCondLst>
                                        </p:cTn>
                                        <p:tgtEl>
                                          <p:spTgt spid="106"/>
                                        </p:tgtEl>
                                        <p:attrNameLst>
                                          <p:attrName>style.visibility</p:attrName>
                                        </p:attrNameLst>
                                      </p:cBhvr>
                                      <p:to>
                                        <p:strVal val="visible"/>
                                      </p:to>
                                    </p:set>
                                    <p:anim calcmode="lin" valueType="num">
                                      <p:cBhvr>
                                        <p:cTn id="378" dur="1000" fill="hold"/>
                                        <p:tgtEl>
                                          <p:spTgt spid="106"/>
                                        </p:tgtEl>
                                        <p:attrNameLst>
                                          <p:attrName>ppt_w</p:attrName>
                                        </p:attrNameLst>
                                      </p:cBhvr>
                                      <p:tavLst>
                                        <p:tav tm="0">
                                          <p:val>
                                            <p:fltVal val="0"/>
                                          </p:val>
                                        </p:tav>
                                        <p:tav tm="100000">
                                          <p:val>
                                            <p:strVal val="#ppt_w"/>
                                          </p:val>
                                        </p:tav>
                                      </p:tavLst>
                                    </p:anim>
                                    <p:anim calcmode="lin" valueType="num">
                                      <p:cBhvr>
                                        <p:cTn id="379" dur="1000" fill="hold"/>
                                        <p:tgtEl>
                                          <p:spTgt spid="106"/>
                                        </p:tgtEl>
                                        <p:attrNameLst>
                                          <p:attrName>ppt_h</p:attrName>
                                        </p:attrNameLst>
                                      </p:cBhvr>
                                      <p:tavLst>
                                        <p:tav tm="0">
                                          <p:val>
                                            <p:fltVal val="0"/>
                                          </p:val>
                                        </p:tav>
                                        <p:tav tm="100000">
                                          <p:val>
                                            <p:strVal val="#ppt_h"/>
                                          </p:val>
                                        </p:tav>
                                      </p:tavLst>
                                    </p:anim>
                                    <p:anim calcmode="lin" valueType="num">
                                      <p:cBhvr>
                                        <p:cTn id="380" dur="1000" fill="hold"/>
                                        <p:tgtEl>
                                          <p:spTgt spid="106"/>
                                        </p:tgtEl>
                                        <p:attrNameLst>
                                          <p:attrName>style.rotation</p:attrName>
                                        </p:attrNameLst>
                                      </p:cBhvr>
                                      <p:tavLst>
                                        <p:tav tm="0">
                                          <p:val>
                                            <p:fltVal val="90"/>
                                          </p:val>
                                        </p:tav>
                                        <p:tav tm="100000">
                                          <p:val>
                                            <p:fltVal val="0"/>
                                          </p:val>
                                        </p:tav>
                                      </p:tavLst>
                                    </p:anim>
                                    <p:animEffect transition="in" filter="fade">
                                      <p:cBhvr>
                                        <p:cTn id="381" dur="1000"/>
                                        <p:tgtEl>
                                          <p:spTgt spid="106"/>
                                        </p:tgtEl>
                                      </p:cBhvr>
                                    </p:animEffect>
                                  </p:childTnLst>
                                </p:cTn>
                              </p:par>
                              <p:par>
                                <p:cTn id="382" presetID="31" presetClass="entr" presetSubtype="0" fill="hold" nodeType="withEffect">
                                  <p:stCondLst>
                                    <p:cond delay="250"/>
                                  </p:stCondLst>
                                  <p:childTnLst>
                                    <p:set>
                                      <p:cBhvr>
                                        <p:cTn id="383" dur="1" fill="hold">
                                          <p:stCondLst>
                                            <p:cond delay="0"/>
                                          </p:stCondLst>
                                        </p:cTn>
                                        <p:tgtEl>
                                          <p:spTgt spid="109"/>
                                        </p:tgtEl>
                                        <p:attrNameLst>
                                          <p:attrName>style.visibility</p:attrName>
                                        </p:attrNameLst>
                                      </p:cBhvr>
                                      <p:to>
                                        <p:strVal val="visible"/>
                                      </p:to>
                                    </p:set>
                                    <p:anim calcmode="lin" valueType="num">
                                      <p:cBhvr>
                                        <p:cTn id="384" dur="1000" fill="hold"/>
                                        <p:tgtEl>
                                          <p:spTgt spid="109"/>
                                        </p:tgtEl>
                                        <p:attrNameLst>
                                          <p:attrName>ppt_w</p:attrName>
                                        </p:attrNameLst>
                                      </p:cBhvr>
                                      <p:tavLst>
                                        <p:tav tm="0">
                                          <p:val>
                                            <p:fltVal val="0"/>
                                          </p:val>
                                        </p:tav>
                                        <p:tav tm="100000">
                                          <p:val>
                                            <p:strVal val="#ppt_w"/>
                                          </p:val>
                                        </p:tav>
                                      </p:tavLst>
                                    </p:anim>
                                    <p:anim calcmode="lin" valueType="num">
                                      <p:cBhvr>
                                        <p:cTn id="385" dur="1000" fill="hold"/>
                                        <p:tgtEl>
                                          <p:spTgt spid="109"/>
                                        </p:tgtEl>
                                        <p:attrNameLst>
                                          <p:attrName>ppt_h</p:attrName>
                                        </p:attrNameLst>
                                      </p:cBhvr>
                                      <p:tavLst>
                                        <p:tav tm="0">
                                          <p:val>
                                            <p:fltVal val="0"/>
                                          </p:val>
                                        </p:tav>
                                        <p:tav tm="100000">
                                          <p:val>
                                            <p:strVal val="#ppt_h"/>
                                          </p:val>
                                        </p:tav>
                                      </p:tavLst>
                                    </p:anim>
                                    <p:anim calcmode="lin" valueType="num">
                                      <p:cBhvr>
                                        <p:cTn id="386" dur="1000" fill="hold"/>
                                        <p:tgtEl>
                                          <p:spTgt spid="109"/>
                                        </p:tgtEl>
                                        <p:attrNameLst>
                                          <p:attrName>style.rotation</p:attrName>
                                        </p:attrNameLst>
                                      </p:cBhvr>
                                      <p:tavLst>
                                        <p:tav tm="0">
                                          <p:val>
                                            <p:fltVal val="90"/>
                                          </p:val>
                                        </p:tav>
                                        <p:tav tm="100000">
                                          <p:val>
                                            <p:fltVal val="0"/>
                                          </p:val>
                                        </p:tav>
                                      </p:tavLst>
                                    </p:anim>
                                    <p:animEffect transition="in" filter="fade">
                                      <p:cBhvr>
                                        <p:cTn id="387" dur="1000"/>
                                        <p:tgtEl>
                                          <p:spTgt spid="109"/>
                                        </p:tgtEl>
                                      </p:cBhvr>
                                    </p:animEffect>
                                  </p:childTnLst>
                                </p:cTn>
                              </p:par>
                              <p:par>
                                <p:cTn id="388" presetID="31" presetClass="entr" presetSubtype="0" fill="hold" nodeType="withEffect">
                                  <p:stCondLst>
                                    <p:cond delay="250"/>
                                  </p:stCondLst>
                                  <p:childTnLst>
                                    <p:set>
                                      <p:cBhvr>
                                        <p:cTn id="389" dur="1" fill="hold">
                                          <p:stCondLst>
                                            <p:cond delay="0"/>
                                          </p:stCondLst>
                                        </p:cTn>
                                        <p:tgtEl>
                                          <p:spTgt spid="112"/>
                                        </p:tgtEl>
                                        <p:attrNameLst>
                                          <p:attrName>style.visibility</p:attrName>
                                        </p:attrNameLst>
                                      </p:cBhvr>
                                      <p:to>
                                        <p:strVal val="visible"/>
                                      </p:to>
                                    </p:set>
                                    <p:anim calcmode="lin" valueType="num">
                                      <p:cBhvr>
                                        <p:cTn id="390" dur="1000" fill="hold"/>
                                        <p:tgtEl>
                                          <p:spTgt spid="112"/>
                                        </p:tgtEl>
                                        <p:attrNameLst>
                                          <p:attrName>ppt_w</p:attrName>
                                        </p:attrNameLst>
                                      </p:cBhvr>
                                      <p:tavLst>
                                        <p:tav tm="0">
                                          <p:val>
                                            <p:fltVal val="0"/>
                                          </p:val>
                                        </p:tav>
                                        <p:tav tm="100000">
                                          <p:val>
                                            <p:strVal val="#ppt_w"/>
                                          </p:val>
                                        </p:tav>
                                      </p:tavLst>
                                    </p:anim>
                                    <p:anim calcmode="lin" valueType="num">
                                      <p:cBhvr>
                                        <p:cTn id="391" dur="1000" fill="hold"/>
                                        <p:tgtEl>
                                          <p:spTgt spid="112"/>
                                        </p:tgtEl>
                                        <p:attrNameLst>
                                          <p:attrName>ppt_h</p:attrName>
                                        </p:attrNameLst>
                                      </p:cBhvr>
                                      <p:tavLst>
                                        <p:tav tm="0">
                                          <p:val>
                                            <p:fltVal val="0"/>
                                          </p:val>
                                        </p:tav>
                                        <p:tav tm="100000">
                                          <p:val>
                                            <p:strVal val="#ppt_h"/>
                                          </p:val>
                                        </p:tav>
                                      </p:tavLst>
                                    </p:anim>
                                    <p:anim calcmode="lin" valueType="num">
                                      <p:cBhvr>
                                        <p:cTn id="392" dur="1000" fill="hold"/>
                                        <p:tgtEl>
                                          <p:spTgt spid="112"/>
                                        </p:tgtEl>
                                        <p:attrNameLst>
                                          <p:attrName>style.rotation</p:attrName>
                                        </p:attrNameLst>
                                      </p:cBhvr>
                                      <p:tavLst>
                                        <p:tav tm="0">
                                          <p:val>
                                            <p:fltVal val="90"/>
                                          </p:val>
                                        </p:tav>
                                        <p:tav tm="100000">
                                          <p:val>
                                            <p:fltVal val="0"/>
                                          </p:val>
                                        </p:tav>
                                      </p:tavLst>
                                    </p:anim>
                                    <p:animEffect transition="in" filter="fade">
                                      <p:cBhvr>
                                        <p:cTn id="393" dur="1000"/>
                                        <p:tgtEl>
                                          <p:spTgt spid="112"/>
                                        </p:tgtEl>
                                      </p:cBhvr>
                                    </p:animEffect>
                                  </p:childTnLst>
                                </p:cTn>
                              </p:par>
                              <p:par>
                                <p:cTn id="394" presetID="31" presetClass="entr" presetSubtype="0" fill="hold" nodeType="withEffect">
                                  <p:stCondLst>
                                    <p:cond delay="250"/>
                                  </p:stCondLst>
                                  <p:childTnLst>
                                    <p:set>
                                      <p:cBhvr>
                                        <p:cTn id="395" dur="1" fill="hold">
                                          <p:stCondLst>
                                            <p:cond delay="0"/>
                                          </p:stCondLst>
                                        </p:cTn>
                                        <p:tgtEl>
                                          <p:spTgt spid="116"/>
                                        </p:tgtEl>
                                        <p:attrNameLst>
                                          <p:attrName>style.visibility</p:attrName>
                                        </p:attrNameLst>
                                      </p:cBhvr>
                                      <p:to>
                                        <p:strVal val="visible"/>
                                      </p:to>
                                    </p:set>
                                    <p:anim calcmode="lin" valueType="num">
                                      <p:cBhvr>
                                        <p:cTn id="396" dur="1000" fill="hold"/>
                                        <p:tgtEl>
                                          <p:spTgt spid="116"/>
                                        </p:tgtEl>
                                        <p:attrNameLst>
                                          <p:attrName>ppt_w</p:attrName>
                                        </p:attrNameLst>
                                      </p:cBhvr>
                                      <p:tavLst>
                                        <p:tav tm="0">
                                          <p:val>
                                            <p:fltVal val="0"/>
                                          </p:val>
                                        </p:tav>
                                        <p:tav tm="100000">
                                          <p:val>
                                            <p:strVal val="#ppt_w"/>
                                          </p:val>
                                        </p:tav>
                                      </p:tavLst>
                                    </p:anim>
                                    <p:anim calcmode="lin" valueType="num">
                                      <p:cBhvr>
                                        <p:cTn id="397" dur="1000" fill="hold"/>
                                        <p:tgtEl>
                                          <p:spTgt spid="116"/>
                                        </p:tgtEl>
                                        <p:attrNameLst>
                                          <p:attrName>ppt_h</p:attrName>
                                        </p:attrNameLst>
                                      </p:cBhvr>
                                      <p:tavLst>
                                        <p:tav tm="0">
                                          <p:val>
                                            <p:fltVal val="0"/>
                                          </p:val>
                                        </p:tav>
                                        <p:tav tm="100000">
                                          <p:val>
                                            <p:strVal val="#ppt_h"/>
                                          </p:val>
                                        </p:tav>
                                      </p:tavLst>
                                    </p:anim>
                                    <p:anim calcmode="lin" valueType="num">
                                      <p:cBhvr>
                                        <p:cTn id="398" dur="1000" fill="hold"/>
                                        <p:tgtEl>
                                          <p:spTgt spid="116"/>
                                        </p:tgtEl>
                                        <p:attrNameLst>
                                          <p:attrName>style.rotation</p:attrName>
                                        </p:attrNameLst>
                                      </p:cBhvr>
                                      <p:tavLst>
                                        <p:tav tm="0">
                                          <p:val>
                                            <p:fltVal val="90"/>
                                          </p:val>
                                        </p:tav>
                                        <p:tav tm="100000">
                                          <p:val>
                                            <p:fltVal val="0"/>
                                          </p:val>
                                        </p:tav>
                                      </p:tavLst>
                                    </p:anim>
                                    <p:animEffect transition="in" filter="fade">
                                      <p:cBhvr>
                                        <p:cTn id="399" dur="1000"/>
                                        <p:tgtEl>
                                          <p:spTgt spid="116"/>
                                        </p:tgtEl>
                                      </p:cBhvr>
                                    </p:animEffect>
                                  </p:childTnLst>
                                </p:cTn>
                              </p:par>
                              <p:par>
                                <p:cTn id="400" presetID="31" presetClass="entr" presetSubtype="0" fill="hold" nodeType="withEffect">
                                  <p:stCondLst>
                                    <p:cond delay="250"/>
                                  </p:stCondLst>
                                  <p:childTnLst>
                                    <p:set>
                                      <p:cBhvr>
                                        <p:cTn id="401" dur="1" fill="hold">
                                          <p:stCondLst>
                                            <p:cond delay="0"/>
                                          </p:stCondLst>
                                        </p:cTn>
                                        <p:tgtEl>
                                          <p:spTgt spid="118"/>
                                        </p:tgtEl>
                                        <p:attrNameLst>
                                          <p:attrName>style.visibility</p:attrName>
                                        </p:attrNameLst>
                                      </p:cBhvr>
                                      <p:to>
                                        <p:strVal val="visible"/>
                                      </p:to>
                                    </p:set>
                                    <p:anim calcmode="lin" valueType="num">
                                      <p:cBhvr>
                                        <p:cTn id="402" dur="1000" fill="hold"/>
                                        <p:tgtEl>
                                          <p:spTgt spid="118"/>
                                        </p:tgtEl>
                                        <p:attrNameLst>
                                          <p:attrName>ppt_w</p:attrName>
                                        </p:attrNameLst>
                                      </p:cBhvr>
                                      <p:tavLst>
                                        <p:tav tm="0">
                                          <p:val>
                                            <p:fltVal val="0"/>
                                          </p:val>
                                        </p:tav>
                                        <p:tav tm="100000">
                                          <p:val>
                                            <p:strVal val="#ppt_w"/>
                                          </p:val>
                                        </p:tav>
                                      </p:tavLst>
                                    </p:anim>
                                    <p:anim calcmode="lin" valueType="num">
                                      <p:cBhvr>
                                        <p:cTn id="403" dur="1000" fill="hold"/>
                                        <p:tgtEl>
                                          <p:spTgt spid="118"/>
                                        </p:tgtEl>
                                        <p:attrNameLst>
                                          <p:attrName>ppt_h</p:attrName>
                                        </p:attrNameLst>
                                      </p:cBhvr>
                                      <p:tavLst>
                                        <p:tav tm="0">
                                          <p:val>
                                            <p:fltVal val="0"/>
                                          </p:val>
                                        </p:tav>
                                        <p:tav tm="100000">
                                          <p:val>
                                            <p:strVal val="#ppt_h"/>
                                          </p:val>
                                        </p:tav>
                                      </p:tavLst>
                                    </p:anim>
                                    <p:anim calcmode="lin" valueType="num">
                                      <p:cBhvr>
                                        <p:cTn id="404" dur="1000" fill="hold"/>
                                        <p:tgtEl>
                                          <p:spTgt spid="118"/>
                                        </p:tgtEl>
                                        <p:attrNameLst>
                                          <p:attrName>style.rotation</p:attrName>
                                        </p:attrNameLst>
                                      </p:cBhvr>
                                      <p:tavLst>
                                        <p:tav tm="0">
                                          <p:val>
                                            <p:fltVal val="90"/>
                                          </p:val>
                                        </p:tav>
                                        <p:tav tm="100000">
                                          <p:val>
                                            <p:fltVal val="0"/>
                                          </p:val>
                                        </p:tav>
                                      </p:tavLst>
                                    </p:anim>
                                    <p:animEffect transition="in" filter="fade">
                                      <p:cBhvr>
                                        <p:cTn id="405" dur="1000"/>
                                        <p:tgtEl>
                                          <p:spTgt spid="118"/>
                                        </p:tgtEl>
                                      </p:cBhvr>
                                    </p:animEffect>
                                  </p:childTnLst>
                                </p:cTn>
                              </p:par>
                              <p:par>
                                <p:cTn id="406" presetID="31" presetClass="entr" presetSubtype="0" fill="hold" nodeType="withEffect">
                                  <p:stCondLst>
                                    <p:cond delay="250"/>
                                  </p:stCondLst>
                                  <p:childTnLst>
                                    <p:set>
                                      <p:cBhvr>
                                        <p:cTn id="407" dur="1" fill="hold">
                                          <p:stCondLst>
                                            <p:cond delay="0"/>
                                          </p:stCondLst>
                                        </p:cTn>
                                        <p:tgtEl>
                                          <p:spTgt spid="120"/>
                                        </p:tgtEl>
                                        <p:attrNameLst>
                                          <p:attrName>style.visibility</p:attrName>
                                        </p:attrNameLst>
                                      </p:cBhvr>
                                      <p:to>
                                        <p:strVal val="visible"/>
                                      </p:to>
                                    </p:set>
                                    <p:anim calcmode="lin" valueType="num">
                                      <p:cBhvr>
                                        <p:cTn id="408" dur="1000" fill="hold"/>
                                        <p:tgtEl>
                                          <p:spTgt spid="120"/>
                                        </p:tgtEl>
                                        <p:attrNameLst>
                                          <p:attrName>ppt_w</p:attrName>
                                        </p:attrNameLst>
                                      </p:cBhvr>
                                      <p:tavLst>
                                        <p:tav tm="0">
                                          <p:val>
                                            <p:fltVal val="0"/>
                                          </p:val>
                                        </p:tav>
                                        <p:tav tm="100000">
                                          <p:val>
                                            <p:strVal val="#ppt_w"/>
                                          </p:val>
                                        </p:tav>
                                      </p:tavLst>
                                    </p:anim>
                                    <p:anim calcmode="lin" valueType="num">
                                      <p:cBhvr>
                                        <p:cTn id="409" dur="1000" fill="hold"/>
                                        <p:tgtEl>
                                          <p:spTgt spid="120"/>
                                        </p:tgtEl>
                                        <p:attrNameLst>
                                          <p:attrName>ppt_h</p:attrName>
                                        </p:attrNameLst>
                                      </p:cBhvr>
                                      <p:tavLst>
                                        <p:tav tm="0">
                                          <p:val>
                                            <p:fltVal val="0"/>
                                          </p:val>
                                        </p:tav>
                                        <p:tav tm="100000">
                                          <p:val>
                                            <p:strVal val="#ppt_h"/>
                                          </p:val>
                                        </p:tav>
                                      </p:tavLst>
                                    </p:anim>
                                    <p:anim calcmode="lin" valueType="num">
                                      <p:cBhvr>
                                        <p:cTn id="410" dur="1000" fill="hold"/>
                                        <p:tgtEl>
                                          <p:spTgt spid="120"/>
                                        </p:tgtEl>
                                        <p:attrNameLst>
                                          <p:attrName>style.rotation</p:attrName>
                                        </p:attrNameLst>
                                      </p:cBhvr>
                                      <p:tavLst>
                                        <p:tav tm="0">
                                          <p:val>
                                            <p:fltVal val="90"/>
                                          </p:val>
                                        </p:tav>
                                        <p:tav tm="100000">
                                          <p:val>
                                            <p:fltVal val="0"/>
                                          </p:val>
                                        </p:tav>
                                      </p:tavLst>
                                    </p:anim>
                                    <p:animEffect transition="in" filter="fade">
                                      <p:cBhvr>
                                        <p:cTn id="411" dur="1000"/>
                                        <p:tgtEl>
                                          <p:spTgt spid="120"/>
                                        </p:tgtEl>
                                      </p:cBhvr>
                                    </p:animEffect>
                                  </p:childTnLst>
                                </p:cTn>
                              </p:par>
                              <p:par>
                                <p:cTn id="412" presetID="31" presetClass="entr" presetSubtype="0" fill="hold" nodeType="withEffect">
                                  <p:stCondLst>
                                    <p:cond delay="250"/>
                                  </p:stCondLst>
                                  <p:childTnLst>
                                    <p:set>
                                      <p:cBhvr>
                                        <p:cTn id="413" dur="1" fill="hold">
                                          <p:stCondLst>
                                            <p:cond delay="0"/>
                                          </p:stCondLst>
                                        </p:cTn>
                                        <p:tgtEl>
                                          <p:spTgt spid="123"/>
                                        </p:tgtEl>
                                        <p:attrNameLst>
                                          <p:attrName>style.visibility</p:attrName>
                                        </p:attrNameLst>
                                      </p:cBhvr>
                                      <p:to>
                                        <p:strVal val="visible"/>
                                      </p:to>
                                    </p:set>
                                    <p:anim calcmode="lin" valueType="num">
                                      <p:cBhvr>
                                        <p:cTn id="414" dur="1000" fill="hold"/>
                                        <p:tgtEl>
                                          <p:spTgt spid="123"/>
                                        </p:tgtEl>
                                        <p:attrNameLst>
                                          <p:attrName>ppt_w</p:attrName>
                                        </p:attrNameLst>
                                      </p:cBhvr>
                                      <p:tavLst>
                                        <p:tav tm="0">
                                          <p:val>
                                            <p:fltVal val="0"/>
                                          </p:val>
                                        </p:tav>
                                        <p:tav tm="100000">
                                          <p:val>
                                            <p:strVal val="#ppt_w"/>
                                          </p:val>
                                        </p:tav>
                                      </p:tavLst>
                                    </p:anim>
                                    <p:anim calcmode="lin" valueType="num">
                                      <p:cBhvr>
                                        <p:cTn id="415" dur="1000" fill="hold"/>
                                        <p:tgtEl>
                                          <p:spTgt spid="123"/>
                                        </p:tgtEl>
                                        <p:attrNameLst>
                                          <p:attrName>ppt_h</p:attrName>
                                        </p:attrNameLst>
                                      </p:cBhvr>
                                      <p:tavLst>
                                        <p:tav tm="0">
                                          <p:val>
                                            <p:fltVal val="0"/>
                                          </p:val>
                                        </p:tav>
                                        <p:tav tm="100000">
                                          <p:val>
                                            <p:strVal val="#ppt_h"/>
                                          </p:val>
                                        </p:tav>
                                      </p:tavLst>
                                    </p:anim>
                                    <p:anim calcmode="lin" valueType="num">
                                      <p:cBhvr>
                                        <p:cTn id="416" dur="1000" fill="hold"/>
                                        <p:tgtEl>
                                          <p:spTgt spid="123"/>
                                        </p:tgtEl>
                                        <p:attrNameLst>
                                          <p:attrName>style.rotation</p:attrName>
                                        </p:attrNameLst>
                                      </p:cBhvr>
                                      <p:tavLst>
                                        <p:tav tm="0">
                                          <p:val>
                                            <p:fltVal val="90"/>
                                          </p:val>
                                        </p:tav>
                                        <p:tav tm="100000">
                                          <p:val>
                                            <p:fltVal val="0"/>
                                          </p:val>
                                        </p:tav>
                                      </p:tavLst>
                                    </p:anim>
                                    <p:animEffect transition="in" filter="fade">
                                      <p:cBhvr>
                                        <p:cTn id="417" dur="1000"/>
                                        <p:tgtEl>
                                          <p:spTgt spid="123"/>
                                        </p:tgtEl>
                                      </p:cBhvr>
                                    </p:animEffect>
                                  </p:childTnLst>
                                </p:cTn>
                              </p:par>
                              <p:par>
                                <p:cTn id="418" presetID="31" presetClass="entr" presetSubtype="0" fill="hold" nodeType="withEffect">
                                  <p:stCondLst>
                                    <p:cond delay="250"/>
                                  </p:stCondLst>
                                  <p:childTnLst>
                                    <p:set>
                                      <p:cBhvr>
                                        <p:cTn id="419" dur="1" fill="hold">
                                          <p:stCondLst>
                                            <p:cond delay="0"/>
                                          </p:stCondLst>
                                        </p:cTn>
                                        <p:tgtEl>
                                          <p:spTgt spid="126"/>
                                        </p:tgtEl>
                                        <p:attrNameLst>
                                          <p:attrName>style.visibility</p:attrName>
                                        </p:attrNameLst>
                                      </p:cBhvr>
                                      <p:to>
                                        <p:strVal val="visible"/>
                                      </p:to>
                                    </p:set>
                                    <p:anim calcmode="lin" valueType="num">
                                      <p:cBhvr>
                                        <p:cTn id="420" dur="1000" fill="hold"/>
                                        <p:tgtEl>
                                          <p:spTgt spid="126"/>
                                        </p:tgtEl>
                                        <p:attrNameLst>
                                          <p:attrName>ppt_w</p:attrName>
                                        </p:attrNameLst>
                                      </p:cBhvr>
                                      <p:tavLst>
                                        <p:tav tm="0">
                                          <p:val>
                                            <p:fltVal val="0"/>
                                          </p:val>
                                        </p:tav>
                                        <p:tav tm="100000">
                                          <p:val>
                                            <p:strVal val="#ppt_w"/>
                                          </p:val>
                                        </p:tav>
                                      </p:tavLst>
                                    </p:anim>
                                    <p:anim calcmode="lin" valueType="num">
                                      <p:cBhvr>
                                        <p:cTn id="421" dur="1000" fill="hold"/>
                                        <p:tgtEl>
                                          <p:spTgt spid="126"/>
                                        </p:tgtEl>
                                        <p:attrNameLst>
                                          <p:attrName>ppt_h</p:attrName>
                                        </p:attrNameLst>
                                      </p:cBhvr>
                                      <p:tavLst>
                                        <p:tav tm="0">
                                          <p:val>
                                            <p:fltVal val="0"/>
                                          </p:val>
                                        </p:tav>
                                        <p:tav tm="100000">
                                          <p:val>
                                            <p:strVal val="#ppt_h"/>
                                          </p:val>
                                        </p:tav>
                                      </p:tavLst>
                                    </p:anim>
                                    <p:anim calcmode="lin" valueType="num">
                                      <p:cBhvr>
                                        <p:cTn id="422" dur="1000" fill="hold"/>
                                        <p:tgtEl>
                                          <p:spTgt spid="126"/>
                                        </p:tgtEl>
                                        <p:attrNameLst>
                                          <p:attrName>style.rotation</p:attrName>
                                        </p:attrNameLst>
                                      </p:cBhvr>
                                      <p:tavLst>
                                        <p:tav tm="0">
                                          <p:val>
                                            <p:fltVal val="90"/>
                                          </p:val>
                                        </p:tav>
                                        <p:tav tm="100000">
                                          <p:val>
                                            <p:fltVal val="0"/>
                                          </p:val>
                                        </p:tav>
                                      </p:tavLst>
                                    </p:anim>
                                    <p:animEffect transition="in" filter="fade">
                                      <p:cBhvr>
                                        <p:cTn id="423" dur="1000"/>
                                        <p:tgtEl>
                                          <p:spTgt spid="126"/>
                                        </p:tgtEl>
                                      </p:cBhvr>
                                    </p:animEffect>
                                  </p:childTnLst>
                                </p:cTn>
                              </p:par>
                              <p:par>
                                <p:cTn id="424" presetID="31" presetClass="entr" presetSubtype="0" fill="hold" nodeType="withEffect">
                                  <p:stCondLst>
                                    <p:cond delay="250"/>
                                  </p:stCondLst>
                                  <p:childTnLst>
                                    <p:set>
                                      <p:cBhvr>
                                        <p:cTn id="425" dur="1" fill="hold">
                                          <p:stCondLst>
                                            <p:cond delay="0"/>
                                          </p:stCondLst>
                                        </p:cTn>
                                        <p:tgtEl>
                                          <p:spTgt spid="129"/>
                                        </p:tgtEl>
                                        <p:attrNameLst>
                                          <p:attrName>style.visibility</p:attrName>
                                        </p:attrNameLst>
                                      </p:cBhvr>
                                      <p:to>
                                        <p:strVal val="visible"/>
                                      </p:to>
                                    </p:set>
                                    <p:anim calcmode="lin" valueType="num">
                                      <p:cBhvr>
                                        <p:cTn id="426" dur="1000" fill="hold"/>
                                        <p:tgtEl>
                                          <p:spTgt spid="129"/>
                                        </p:tgtEl>
                                        <p:attrNameLst>
                                          <p:attrName>ppt_w</p:attrName>
                                        </p:attrNameLst>
                                      </p:cBhvr>
                                      <p:tavLst>
                                        <p:tav tm="0">
                                          <p:val>
                                            <p:fltVal val="0"/>
                                          </p:val>
                                        </p:tav>
                                        <p:tav tm="100000">
                                          <p:val>
                                            <p:strVal val="#ppt_w"/>
                                          </p:val>
                                        </p:tav>
                                      </p:tavLst>
                                    </p:anim>
                                    <p:anim calcmode="lin" valueType="num">
                                      <p:cBhvr>
                                        <p:cTn id="427" dur="1000" fill="hold"/>
                                        <p:tgtEl>
                                          <p:spTgt spid="129"/>
                                        </p:tgtEl>
                                        <p:attrNameLst>
                                          <p:attrName>ppt_h</p:attrName>
                                        </p:attrNameLst>
                                      </p:cBhvr>
                                      <p:tavLst>
                                        <p:tav tm="0">
                                          <p:val>
                                            <p:fltVal val="0"/>
                                          </p:val>
                                        </p:tav>
                                        <p:tav tm="100000">
                                          <p:val>
                                            <p:strVal val="#ppt_h"/>
                                          </p:val>
                                        </p:tav>
                                      </p:tavLst>
                                    </p:anim>
                                    <p:anim calcmode="lin" valueType="num">
                                      <p:cBhvr>
                                        <p:cTn id="428" dur="1000" fill="hold"/>
                                        <p:tgtEl>
                                          <p:spTgt spid="129"/>
                                        </p:tgtEl>
                                        <p:attrNameLst>
                                          <p:attrName>style.rotation</p:attrName>
                                        </p:attrNameLst>
                                      </p:cBhvr>
                                      <p:tavLst>
                                        <p:tav tm="0">
                                          <p:val>
                                            <p:fltVal val="90"/>
                                          </p:val>
                                        </p:tav>
                                        <p:tav tm="100000">
                                          <p:val>
                                            <p:fltVal val="0"/>
                                          </p:val>
                                        </p:tav>
                                      </p:tavLst>
                                    </p:anim>
                                    <p:animEffect transition="in" filter="fade">
                                      <p:cBhvr>
                                        <p:cTn id="429" dur="1000"/>
                                        <p:tgtEl>
                                          <p:spTgt spid="129"/>
                                        </p:tgtEl>
                                      </p:cBhvr>
                                    </p:animEffect>
                                  </p:childTnLst>
                                </p:cTn>
                              </p:par>
                              <p:par>
                                <p:cTn id="430" presetID="31" presetClass="entr" presetSubtype="0" fill="hold" nodeType="withEffect">
                                  <p:stCondLst>
                                    <p:cond delay="250"/>
                                  </p:stCondLst>
                                  <p:childTnLst>
                                    <p:set>
                                      <p:cBhvr>
                                        <p:cTn id="431" dur="1" fill="hold">
                                          <p:stCondLst>
                                            <p:cond delay="0"/>
                                          </p:stCondLst>
                                        </p:cTn>
                                        <p:tgtEl>
                                          <p:spTgt spid="132"/>
                                        </p:tgtEl>
                                        <p:attrNameLst>
                                          <p:attrName>style.visibility</p:attrName>
                                        </p:attrNameLst>
                                      </p:cBhvr>
                                      <p:to>
                                        <p:strVal val="visible"/>
                                      </p:to>
                                    </p:set>
                                    <p:anim calcmode="lin" valueType="num">
                                      <p:cBhvr>
                                        <p:cTn id="432" dur="1000" fill="hold"/>
                                        <p:tgtEl>
                                          <p:spTgt spid="132"/>
                                        </p:tgtEl>
                                        <p:attrNameLst>
                                          <p:attrName>ppt_w</p:attrName>
                                        </p:attrNameLst>
                                      </p:cBhvr>
                                      <p:tavLst>
                                        <p:tav tm="0">
                                          <p:val>
                                            <p:fltVal val="0"/>
                                          </p:val>
                                        </p:tav>
                                        <p:tav tm="100000">
                                          <p:val>
                                            <p:strVal val="#ppt_w"/>
                                          </p:val>
                                        </p:tav>
                                      </p:tavLst>
                                    </p:anim>
                                    <p:anim calcmode="lin" valueType="num">
                                      <p:cBhvr>
                                        <p:cTn id="433" dur="1000" fill="hold"/>
                                        <p:tgtEl>
                                          <p:spTgt spid="132"/>
                                        </p:tgtEl>
                                        <p:attrNameLst>
                                          <p:attrName>ppt_h</p:attrName>
                                        </p:attrNameLst>
                                      </p:cBhvr>
                                      <p:tavLst>
                                        <p:tav tm="0">
                                          <p:val>
                                            <p:fltVal val="0"/>
                                          </p:val>
                                        </p:tav>
                                        <p:tav tm="100000">
                                          <p:val>
                                            <p:strVal val="#ppt_h"/>
                                          </p:val>
                                        </p:tav>
                                      </p:tavLst>
                                    </p:anim>
                                    <p:anim calcmode="lin" valueType="num">
                                      <p:cBhvr>
                                        <p:cTn id="434" dur="1000" fill="hold"/>
                                        <p:tgtEl>
                                          <p:spTgt spid="132"/>
                                        </p:tgtEl>
                                        <p:attrNameLst>
                                          <p:attrName>style.rotation</p:attrName>
                                        </p:attrNameLst>
                                      </p:cBhvr>
                                      <p:tavLst>
                                        <p:tav tm="0">
                                          <p:val>
                                            <p:fltVal val="90"/>
                                          </p:val>
                                        </p:tav>
                                        <p:tav tm="100000">
                                          <p:val>
                                            <p:fltVal val="0"/>
                                          </p:val>
                                        </p:tav>
                                      </p:tavLst>
                                    </p:anim>
                                    <p:animEffect transition="in" filter="fade">
                                      <p:cBhvr>
                                        <p:cTn id="435" dur="1000"/>
                                        <p:tgtEl>
                                          <p:spTgt spid="132"/>
                                        </p:tgtEl>
                                      </p:cBhvr>
                                    </p:animEffect>
                                  </p:childTnLst>
                                </p:cTn>
                              </p:par>
                              <p:par>
                                <p:cTn id="436" presetID="31" presetClass="entr" presetSubtype="0" fill="hold" nodeType="withEffect">
                                  <p:stCondLst>
                                    <p:cond delay="250"/>
                                  </p:stCondLst>
                                  <p:childTnLst>
                                    <p:set>
                                      <p:cBhvr>
                                        <p:cTn id="437" dur="1" fill="hold">
                                          <p:stCondLst>
                                            <p:cond delay="0"/>
                                          </p:stCondLst>
                                        </p:cTn>
                                        <p:tgtEl>
                                          <p:spTgt spid="135"/>
                                        </p:tgtEl>
                                        <p:attrNameLst>
                                          <p:attrName>style.visibility</p:attrName>
                                        </p:attrNameLst>
                                      </p:cBhvr>
                                      <p:to>
                                        <p:strVal val="visible"/>
                                      </p:to>
                                    </p:set>
                                    <p:anim calcmode="lin" valueType="num">
                                      <p:cBhvr>
                                        <p:cTn id="438" dur="1000" fill="hold"/>
                                        <p:tgtEl>
                                          <p:spTgt spid="135"/>
                                        </p:tgtEl>
                                        <p:attrNameLst>
                                          <p:attrName>ppt_w</p:attrName>
                                        </p:attrNameLst>
                                      </p:cBhvr>
                                      <p:tavLst>
                                        <p:tav tm="0">
                                          <p:val>
                                            <p:fltVal val="0"/>
                                          </p:val>
                                        </p:tav>
                                        <p:tav tm="100000">
                                          <p:val>
                                            <p:strVal val="#ppt_w"/>
                                          </p:val>
                                        </p:tav>
                                      </p:tavLst>
                                    </p:anim>
                                    <p:anim calcmode="lin" valueType="num">
                                      <p:cBhvr>
                                        <p:cTn id="439" dur="1000" fill="hold"/>
                                        <p:tgtEl>
                                          <p:spTgt spid="135"/>
                                        </p:tgtEl>
                                        <p:attrNameLst>
                                          <p:attrName>ppt_h</p:attrName>
                                        </p:attrNameLst>
                                      </p:cBhvr>
                                      <p:tavLst>
                                        <p:tav tm="0">
                                          <p:val>
                                            <p:fltVal val="0"/>
                                          </p:val>
                                        </p:tav>
                                        <p:tav tm="100000">
                                          <p:val>
                                            <p:strVal val="#ppt_h"/>
                                          </p:val>
                                        </p:tav>
                                      </p:tavLst>
                                    </p:anim>
                                    <p:anim calcmode="lin" valueType="num">
                                      <p:cBhvr>
                                        <p:cTn id="440" dur="1000" fill="hold"/>
                                        <p:tgtEl>
                                          <p:spTgt spid="135"/>
                                        </p:tgtEl>
                                        <p:attrNameLst>
                                          <p:attrName>style.rotation</p:attrName>
                                        </p:attrNameLst>
                                      </p:cBhvr>
                                      <p:tavLst>
                                        <p:tav tm="0">
                                          <p:val>
                                            <p:fltVal val="90"/>
                                          </p:val>
                                        </p:tav>
                                        <p:tav tm="100000">
                                          <p:val>
                                            <p:fltVal val="0"/>
                                          </p:val>
                                        </p:tav>
                                      </p:tavLst>
                                    </p:anim>
                                    <p:animEffect transition="in" filter="fade">
                                      <p:cBhvr>
                                        <p:cTn id="441" dur="1000"/>
                                        <p:tgtEl>
                                          <p:spTgt spid="135"/>
                                        </p:tgtEl>
                                      </p:cBhvr>
                                    </p:animEffect>
                                  </p:childTnLst>
                                </p:cTn>
                              </p:par>
                              <p:par>
                                <p:cTn id="442" presetID="31" presetClass="entr" presetSubtype="0" fill="hold" nodeType="withEffect">
                                  <p:stCondLst>
                                    <p:cond delay="250"/>
                                  </p:stCondLst>
                                  <p:childTnLst>
                                    <p:set>
                                      <p:cBhvr>
                                        <p:cTn id="443" dur="1" fill="hold">
                                          <p:stCondLst>
                                            <p:cond delay="0"/>
                                          </p:stCondLst>
                                        </p:cTn>
                                        <p:tgtEl>
                                          <p:spTgt spid="139"/>
                                        </p:tgtEl>
                                        <p:attrNameLst>
                                          <p:attrName>style.visibility</p:attrName>
                                        </p:attrNameLst>
                                      </p:cBhvr>
                                      <p:to>
                                        <p:strVal val="visible"/>
                                      </p:to>
                                    </p:set>
                                    <p:anim calcmode="lin" valueType="num">
                                      <p:cBhvr>
                                        <p:cTn id="444" dur="1000" fill="hold"/>
                                        <p:tgtEl>
                                          <p:spTgt spid="139"/>
                                        </p:tgtEl>
                                        <p:attrNameLst>
                                          <p:attrName>ppt_w</p:attrName>
                                        </p:attrNameLst>
                                      </p:cBhvr>
                                      <p:tavLst>
                                        <p:tav tm="0">
                                          <p:val>
                                            <p:fltVal val="0"/>
                                          </p:val>
                                        </p:tav>
                                        <p:tav tm="100000">
                                          <p:val>
                                            <p:strVal val="#ppt_w"/>
                                          </p:val>
                                        </p:tav>
                                      </p:tavLst>
                                    </p:anim>
                                    <p:anim calcmode="lin" valueType="num">
                                      <p:cBhvr>
                                        <p:cTn id="445" dur="1000" fill="hold"/>
                                        <p:tgtEl>
                                          <p:spTgt spid="139"/>
                                        </p:tgtEl>
                                        <p:attrNameLst>
                                          <p:attrName>ppt_h</p:attrName>
                                        </p:attrNameLst>
                                      </p:cBhvr>
                                      <p:tavLst>
                                        <p:tav tm="0">
                                          <p:val>
                                            <p:fltVal val="0"/>
                                          </p:val>
                                        </p:tav>
                                        <p:tav tm="100000">
                                          <p:val>
                                            <p:strVal val="#ppt_h"/>
                                          </p:val>
                                        </p:tav>
                                      </p:tavLst>
                                    </p:anim>
                                    <p:anim calcmode="lin" valueType="num">
                                      <p:cBhvr>
                                        <p:cTn id="446" dur="1000" fill="hold"/>
                                        <p:tgtEl>
                                          <p:spTgt spid="139"/>
                                        </p:tgtEl>
                                        <p:attrNameLst>
                                          <p:attrName>style.rotation</p:attrName>
                                        </p:attrNameLst>
                                      </p:cBhvr>
                                      <p:tavLst>
                                        <p:tav tm="0">
                                          <p:val>
                                            <p:fltVal val="90"/>
                                          </p:val>
                                        </p:tav>
                                        <p:tav tm="100000">
                                          <p:val>
                                            <p:fltVal val="0"/>
                                          </p:val>
                                        </p:tav>
                                      </p:tavLst>
                                    </p:anim>
                                    <p:animEffect transition="in" filter="fade">
                                      <p:cBhvr>
                                        <p:cTn id="447" dur="1000"/>
                                        <p:tgtEl>
                                          <p:spTgt spid="139"/>
                                        </p:tgtEl>
                                      </p:cBhvr>
                                    </p:animEffect>
                                  </p:childTnLst>
                                </p:cTn>
                              </p:par>
                              <p:par>
                                <p:cTn id="448" presetID="31" presetClass="entr" presetSubtype="0" fill="hold" nodeType="withEffect">
                                  <p:stCondLst>
                                    <p:cond delay="250"/>
                                  </p:stCondLst>
                                  <p:childTnLst>
                                    <p:set>
                                      <p:cBhvr>
                                        <p:cTn id="449" dur="1" fill="hold">
                                          <p:stCondLst>
                                            <p:cond delay="0"/>
                                          </p:stCondLst>
                                        </p:cTn>
                                        <p:tgtEl>
                                          <p:spTgt spid="142"/>
                                        </p:tgtEl>
                                        <p:attrNameLst>
                                          <p:attrName>style.visibility</p:attrName>
                                        </p:attrNameLst>
                                      </p:cBhvr>
                                      <p:to>
                                        <p:strVal val="visible"/>
                                      </p:to>
                                    </p:set>
                                    <p:anim calcmode="lin" valueType="num">
                                      <p:cBhvr>
                                        <p:cTn id="450" dur="1000" fill="hold"/>
                                        <p:tgtEl>
                                          <p:spTgt spid="142"/>
                                        </p:tgtEl>
                                        <p:attrNameLst>
                                          <p:attrName>ppt_w</p:attrName>
                                        </p:attrNameLst>
                                      </p:cBhvr>
                                      <p:tavLst>
                                        <p:tav tm="0">
                                          <p:val>
                                            <p:fltVal val="0"/>
                                          </p:val>
                                        </p:tav>
                                        <p:tav tm="100000">
                                          <p:val>
                                            <p:strVal val="#ppt_w"/>
                                          </p:val>
                                        </p:tav>
                                      </p:tavLst>
                                    </p:anim>
                                    <p:anim calcmode="lin" valueType="num">
                                      <p:cBhvr>
                                        <p:cTn id="451" dur="1000" fill="hold"/>
                                        <p:tgtEl>
                                          <p:spTgt spid="142"/>
                                        </p:tgtEl>
                                        <p:attrNameLst>
                                          <p:attrName>ppt_h</p:attrName>
                                        </p:attrNameLst>
                                      </p:cBhvr>
                                      <p:tavLst>
                                        <p:tav tm="0">
                                          <p:val>
                                            <p:fltVal val="0"/>
                                          </p:val>
                                        </p:tav>
                                        <p:tav tm="100000">
                                          <p:val>
                                            <p:strVal val="#ppt_h"/>
                                          </p:val>
                                        </p:tav>
                                      </p:tavLst>
                                    </p:anim>
                                    <p:anim calcmode="lin" valueType="num">
                                      <p:cBhvr>
                                        <p:cTn id="452" dur="1000" fill="hold"/>
                                        <p:tgtEl>
                                          <p:spTgt spid="142"/>
                                        </p:tgtEl>
                                        <p:attrNameLst>
                                          <p:attrName>style.rotation</p:attrName>
                                        </p:attrNameLst>
                                      </p:cBhvr>
                                      <p:tavLst>
                                        <p:tav tm="0">
                                          <p:val>
                                            <p:fltVal val="90"/>
                                          </p:val>
                                        </p:tav>
                                        <p:tav tm="100000">
                                          <p:val>
                                            <p:fltVal val="0"/>
                                          </p:val>
                                        </p:tav>
                                      </p:tavLst>
                                    </p:anim>
                                    <p:animEffect transition="in" filter="fade">
                                      <p:cBhvr>
                                        <p:cTn id="453" dur="1000"/>
                                        <p:tgtEl>
                                          <p:spTgt spid="142"/>
                                        </p:tgtEl>
                                      </p:cBhvr>
                                    </p:animEffect>
                                  </p:childTnLst>
                                </p:cTn>
                              </p:par>
                              <p:par>
                                <p:cTn id="454" presetID="31" presetClass="entr" presetSubtype="0" fill="hold" nodeType="withEffect">
                                  <p:stCondLst>
                                    <p:cond delay="250"/>
                                  </p:stCondLst>
                                  <p:childTnLst>
                                    <p:set>
                                      <p:cBhvr>
                                        <p:cTn id="455" dur="1" fill="hold">
                                          <p:stCondLst>
                                            <p:cond delay="0"/>
                                          </p:stCondLst>
                                        </p:cTn>
                                        <p:tgtEl>
                                          <p:spTgt spid="147"/>
                                        </p:tgtEl>
                                        <p:attrNameLst>
                                          <p:attrName>style.visibility</p:attrName>
                                        </p:attrNameLst>
                                      </p:cBhvr>
                                      <p:to>
                                        <p:strVal val="visible"/>
                                      </p:to>
                                    </p:set>
                                    <p:anim calcmode="lin" valueType="num">
                                      <p:cBhvr>
                                        <p:cTn id="456" dur="1000" fill="hold"/>
                                        <p:tgtEl>
                                          <p:spTgt spid="147"/>
                                        </p:tgtEl>
                                        <p:attrNameLst>
                                          <p:attrName>ppt_w</p:attrName>
                                        </p:attrNameLst>
                                      </p:cBhvr>
                                      <p:tavLst>
                                        <p:tav tm="0">
                                          <p:val>
                                            <p:fltVal val="0"/>
                                          </p:val>
                                        </p:tav>
                                        <p:tav tm="100000">
                                          <p:val>
                                            <p:strVal val="#ppt_w"/>
                                          </p:val>
                                        </p:tav>
                                      </p:tavLst>
                                    </p:anim>
                                    <p:anim calcmode="lin" valueType="num">
                                      <p:cBhvr>
                                        <p:cTn id="457" dur="1000" fill="hold"/>
                                        <p:tgtEl>
                                          <p:spTgt spid="147"/>
                                        </p:tgtEl>
                                        <p:attrNameLst>
                                          <p:attrName>ppt_h</p:attrName>
                                        </p:attrNameLst>
                                      </p:cBhvr>
                                      <p:tavLst>
                                        <p:tav tm="0">
                                          <p:val>
                                            <p:fltVal val="0"/>
                                          </p:val>
                                        </p:tav>
                                        <p:tav tm="100000">
                                          <p:val>
                                            <p:strVal val="#ppt_h"/>
                                          </p:val>
                                        </p:tav>
                                      </p:tavLst>
                                    </p:anim>
                                    <p:anim calcmode="lin" valueType="num">
                                      <p:cBhvr>
                                        <p:cTn id="458" dur="1000" fill="hold"/>
                                        <p:tgtEl>
                                          <p:spTgt spid="147"/>
                                        </p:tgtEl>
                                        <p:attrNameLst>
                                          <p:attrName>style.rotation</p:attrName>
                                        </p:attrNameLst>
                                      </p:cBhvr>
                                      <p:tavLst>
                                        <p:tav tm="0">
                                          <p:val>
                                            <p:fltVal val="90"/>
                                          </p:val>
                                        </p:tav>
                                        <p:tav tm="100000">
                                          <p:val>
                                            <p:fltVal val="0"/>
                                          </p:val>
                                        </p:tav>
                                      </p:tavLst>
                                    </p:anim>
                                    <p:animEffect transition="in" filter="fade">
                                      <p:cBhvr>
                                        <p:cTn id="459" dur="1000"/>
                                        <p:tgtEl>
                                          <p:spTgt spid="147"/>
                                        </p:tgtEl>
                                      </p:cBhvr>
                                    </p:animEffect>
                                  </p:childTnLst>
                                </p:cTn>
                              </p:par>
                              <p:par>
                                <p:cTn id="460" presetID="31" presetClass="entr" presetSubtype="0" fill="hold" nodeType="withEffect">
                                  <p:stCondLst>
                                    <p:cond delay="250"/>
                                  </p:stCondLst>
                                  <p:childTnLst>
                                    <p:set>
                                      <p:cBhvr>
                                        <p:cTn id="461" dur="1" fill="hold">
                                          <p:stCondLst>
                                            <p:cond delay="0"/>
                                          </p:stCondLst>
                                        </p:cTn>
                                        <p:tgtEl>
                                          <p:spTgt spid="150"/>
                                        </p:tgtEl>
                                        <p:attrNameLst>
                                          <p:attrName>style.visibility</p:attrName>
                                        </p:attrNameLst>
                                      </p:cBhvr>
                                      <p:to>
                                        <p:strVal val="visible"/>
                                      </p:to>
                                    </p:set>
                                    <p:anim calcmode="lin" valueType="num">
                                      <p:cBhvr>
                                        <p:cTn id="462" dur="1000" fill="hold"/>
                                        <p:tgtEl>
                                          <p:spTgt spid="150"/>
                                        </p:tgtEl>
                                        <p:attrNameLst>
                                          <p:attrName>ppt_w</p:attrName>
                                        </p:attrNameLst>
                                      </p:cBhvr>
                                      <p:tavLst>
                                        <p:tav tm="0">
                                          <p:val>
                                            <p:fltVal val="0"/>
                                          </p:val>
                                        </p:tav>
                                        <p:tav tm="100000">
                                          <p:val>
                                            <p:strVal val="#ppt_w"/>
                                          </p:val>
                                        </p:tav>
                                      </p:tavLst>
                                    </p:anim>
                                    <p:anim calcmode="lin" valueType="num">
                                      <p:cBhvr>
                                        <p:cTn id="463" dur="1000" fill="hold"/>
                                        <p:tgtEl>
                                          <p:spTgt spid="150"/>
                                        </p:tgtEl>
                                        <p:attrNameLst>
                                          <p:attrName>ppt_h</p:attrName>
                                        </p:attrNameLst>
                                      </p:cBhvr>
                                      <p:tavLst>
                                        <p:tav tm="0">
                                          <p:val>
                                            <p:fltVal val="0"/>
                                          </p:val>
                                        </p:tav>
                                        <p:tav tm="100000">
                                          <p:val>
                                            <p:strVal val="#ppt_h"/>
                                          </p:val>
                                        </p:tav>
                                      </p:tavLst>
                                    </p:anim>
                                    <p:anim calcmode="lin" valueType="num">
                                      <p:cBhvr>
                                        <p:cTn id="464" dur="1000" fill="hold"/>
                                        <p:tgtEl>
                                          <p:spTgt spid="150"/>
                                        </p:tgtEl>
                                        <p:attrNameLst>
                                          <p:attrName>style.rotation</p:attrName>
                                        </p:attrNameLst>
                                      </p:cBhvr>
                                      <p:tavLst>
                                        <p:tav tm="0">
                                          <p:val>
                                            <p:fltVal val="90"/>
                                          </p:val>
                                        </p:tav>
                                        <p:tav tm="100000">
                                          <p:val>
                                            <p:fltVal val="0"/>
                                          </p:val>
                                        </p:tav>
                                      </p:tavLst>
                                    </p:anim>
                                    <p:animEffect transition="in" filter="fade">
                                      <p:cBhvr>
                                        <p:cTn id="465" dur="1000"/>
                                        <p:tgtEl>
                                          <p:spTgt spid="150"/>
                                        </p:tgtEl>
                                      </p:cBhvr>
                                    </p:animEffect>
                                  </p:childTnLst>
                                </p:cTn>
                              </p:par>
                              <p:par>
                                <p:cTn id="466" presetID="31" presetClass="entr" presetSubtype="0" fill="hold" nodeType="withEffect">
                                  <p:stCondLst>
                                    <p:cond delay="250"/>
                                  </p:stCondLst>
                                  <p:childTnLst>
                                    <p:set>
                                      <p:cBhvr>
                                        <p:cTn id="467" dur="1" fill="hold">
                                          <p:stCondLst>
                                            <p:cond delay="0"/>
                                          </p:stCondLst>
                                        </p:cTn>
                                        <p:tgtEl>
                                          <p:spTgt spid="153"/>
                                        </p:tgtEl>
                                        <p:attrNameLst>
                                          <p:attrName>style.visibility</p:attrName>
                                        </p:attrNameLst>
                                      </p:cBhvr>
                                      <p:to>
                                        <p:strVal val="visible"/>
                                      </p:to>
                                    </p:set>
                                    <p:anim calcmode="lin" valueType="num">
                                      <p:cBhvr>
                                        <p:cTn id="468" dur="1000" fill="hold"/>
                                        <p:tgtEl>
                                          <p:spTgt spid="153"/>
                                        </p:tgtEl>
                                        <p:attrNameLst>
                                          <p:attrName>ppt_w</p:attrName>
                                        </p:attrNameLst>
                                      </p:cBhvr>
                                      <p:tavLst>
                                        <p:tav tm="0">
                                          <p:val>
                                            <p:fltVal val="0"/>
                                          </p:val>
                                        </p:tav>
                                        <p:tav tm="100000">
                                          <p:val>
                                            <p:strVal val="#ppt_w"/>
                                          </p:val>
                                        </p:tav>
                                      </p:tavLst>
                                    </p:anim>
                                    <p:anim calcmode="lin" valueType="num">
                                      <p:cBhvr>
                                        <p:cTn id="469" dur="1000" fill="hold"/>
                                        <p:tgtEl>
                                          <p:spTgt spid="153"/>
                                        </p:tgtEl>
                                        <p:attrNameLst>
                                          <p:attrName>ppt_h</p:attrName>
                                        </p:attrNameLst>
                                      </p:cBhvr>
                                      <p:tavLst>
                                        <p:tav tm="0">
                                          <p:val>
                                            <p:fltVal val="0"/>
                                          </p:val>
                                        </p:tav>
                                        <p:tav tm="100000">
                                          <p:val>
                                            <p:strVal val="#ppt_h"/>
                                          </p:val>
                                        </p:tav>
                                      </p:tavLst>
                                    </p:anim>
                                    <p:anim calcmode="lin" valueType="num">
                                      <p:cBhvr>
                                        <p:cTn id="470" dur="1000" fill="hold"/>
                                        <p:tgtEl>
                                          <p:spTgt spid="153"/>
                                        </p:tgtEl>
                                        <p:attrNameLst>
                                          <p:attrName>style.rotation</p:attrName>
                                        </p:attrNameLst>
                                      </p:cBhvr>
                                      <p:tavLst>
                                        <p:tav tm="0">
                                          <p:val>
                                            <p:fltVal val="90"/>
                                          </p:val>
                                        </p:tav>
                                        <p:tav tm="100000">
                                          <p:val>
                                            <p:fltVal val="0"/>
                                          </p:val>
                                        </p:tav>
                                      </p:tavLst>
                                    </p:anim>
                                    <p:animEffect transition="in" filter="fade">
                                      <p:cBhvr>
                                        <p:cTn id="471" dur="1000"/>
                                        <p:tgtEl>
                                          <p:spTgt spid="153"/>
                                        </p:tgtEl>
                                      </p:cBhvr>
                                    </p:animEffect>
                                  </p:childTnLst>
                                </p:cTn>
                              </p:par>
                              <p:par>
                                <p:cTn id="472" presetID="31" presetClass="entr" presetSubtype="0" fill="hold" nodeType="withEffect">
                                  <p:stCondLst>
                                    <p:cond delay="250"/>
                                  </p:stCondLst>
                                  <p:childTnLst>
                                    <p:set>
                                      <p:cBhvr>
                                        <p:cTn id="473" dur="1" fill="hold">
                                          <p:stCondLst>
                                            <p:cond delay="0"/>
                                          </p:stCondLst>
                                        </p:cTn>
                                        <p:tgtEl>
                                          <p:spTgt spid="157"/>
                                        </p:tgtEl>
                                        <p:attrNameLst>
                                          <p:attrName>style.visibility</p:attrName>
                                        </p:attrNameLst>
                                      </p:cBhvr>
                                      <p:to>
                                        <p:strVal val="visible"/>
                                      </p:to>
                                    </p:set>
                                    <p:anim calcmode="lin" valueType="num">
                                      <p:cBhvr>
                                        <p:cTn id="474" dur="1000" fill="hold"/>
                                        <p:tgtEl>
                                          <p:spTgt spid="157"/>
                                        </p:tgtEl>
                                        <p:attrNameLst>
                                          <p:attrName>ppt_w</p:attrName>
                                        </p:attrNameLst>
                                      </p:cBhvr>
                                      <p:tavLst>
                                        <p:tav tm="0">
                                          <p:val>
                                            <p:fltVal val="0"/>
                                          </p:val>
                                        </p:tav>
                                        <p:tav tm="100000">
                                          <p:val>
                                            <p:strVal val="#ppt_w"/>
                                          </p:val>
                                        </p:tav>
                                      </p:tavLst>
                                    </p:anim>
                                    <p:anim calcmode="lin" valueType="num">
                                      <p:cBhvr>
                                        <p:cTn id="475" dur="1000" fill="hold"/>
                                        <p:tgtEl>
                                          <p:spTgt spid="157"/>
                                        </p:tgtEl>
                                        <p:attrNameLst>
                                          <p:attrName>ppt_h</p:attrName>
                                        </p:attrNameLst>
                                      </p:cBhvr>
                                      <p:tavLst>
                                        <p:tav tm="0">
                                          <p:val>
                                            <p:fltVal val="0"/>
                                          </p:val>
                                        </p:tav>
                                        <p:tav tm="100000">
                                          <p:val>
                                            <p:strVal val="#ppt_h"/>
                                          </p:val>
                                        </p:tav>
                                      </p:tavLst>
                                    </p:anim>
                                    <p:anim calcmode="lin" valueType="num">
                                      <p:cBhvr>
                                        <p:cTn id="476" dur="1000" fill="hold"/>
                                        <p:tgtEl>
                                          <p:spTgt spid="157"/>
                                        </p:tgtEl>
                                        <p:attrNameLst>
                                          <p:attrName>style.rotation</p:attrName>
                                        </p:attrNameLst>
                                      </p:cBhvr>
                                      <p:tavLst>
                                        <p:tav tm="0">
                                          <p:val>
                                            <p:fltVal val="90"/>
                                          </p:val>
                                        </p:tav>
                                        <p:tav tm="100000">
                                          <p:val>
                                            <p:fltVal val="0"/>
                                          </p:val>
                                        </p:tav>
                                      </p:tavLst>
                                    </p:anim>
                                    <p:animEffect transition="in" filter="fade">
                                      <p:cBhvr>
                                        <p:cTn id="477" dur="1000"/>
                                        <p:tgtEl>
                                          <p:spTgt spid="157"/>
                                        </p:tgtEl>
                                      </p:cBhvr>
                                    </p:animEffect>
                                  </p:childTnLst>
                                </p:cTn>
                              </p:par>
                              <p:par>
                                <p:cTn id="478" presetID="31" presetClass="entr" presetSubtype="0" fill="hold" grpId="0" nodeType="withEffect">
                                  <p:stCondLst>
                                    <p:cond delay="250"/>
                                  </p:stCondLst>
                                  <p:childTnLst>
                                    <p:set>
                                      <p:cBhvr>
                                        <p:cTn id="479" dur="1" fill="hold">
                                          <p:stCondLst>
                                            <p:cond delay="0"/>
                                          </p:stCondLst>
                                        </p:cTn>
                                        <p:tgtEl>
                                          <p:spTgt spid="179"/>
                                        </p:tgtEl>
                                        <p:attrNameLst>
                                          <p:attrName>style.visibility</p:attrName>
                                        </p:attrNameLst>
                                      </p:cBhvr>
                                      <p:to>
                                        <p:strVal val="visible"/>
                                      </p:to>
                                    </p:set>
                                    <p:anim calcmode="lin" valueType="num">
                                      <p:cBhvr>
                                        <p:cTn id="480" dur="1000" fill="hold"/>
                                        <p:tgtEl>
                                          <p:spTgt spid="179"/>
                                        </p:tgtEl>
                                        <p:attrNameLst>
                                          <p:attrName>ppt_w</p:attrName>
                                        </p:attrNameLst>
                                      </p:cBhvr>
                                      <p:tavLst>
                                        <p:tav tm="0">
                                          <p:val>
                                            <p:fltVal val="0"/>
                                          </p:val>
                                        </p:tav>
                                        <p:tav tm="100000">
                                          <p:val>
                                            <p:strVal val="#ppt_w"/>
                                          </p:val>
                                        </p:tav>
                                      </p:tavLst>
                                    </p:anim>
                                    <p:anim calcmode="lin" valueType="num">
                                      <p:cBhvr>
                                        <p:cTn id="481" dur="1000" fill="hold"/>
                                        <p:tgtEl>
                                          <p:spTgt spid="179"/>
                                        </p:tgtEl>
                                        <p:attrNameLst>
                                          <p:attrName>ppt_h</p:attrName>
                                        </p:attrNameLst>
                                      </p:cBhvr>
                                      <p:tavLst>
                                        <p:tav tm="0">
                                          <p:val>
                                            <p:fltVal val="0"/>
                                          </p:val>
                                        </p:tav>
                                        <p:tav tm="100000">
                                          <p:val>
                                            <p:strVal val="#ppt_h"/>
                                          </p:val>
                                        </p:tav>
                                      </p:tavLst>
                                    </p:anim>
                                    <p:anim calcmode="lin" valueType="num">
                                      <p:cBhvr>
                                        <p:cTn id="482" dur="1000" fill="hold"/>
                                        <p:tgtEl>
                                          <p:spTgt spid="179"/>
                                        </p:tgtEl>
                                        <p:attrNameLst>
                                          <p:attrName>style.rotation</p:attrName>
                                        </p:attrNameLst>
                                      </p:cBhvr>
                                      <p:tavLst>
                                        <p:tav tm="0">
                                          <p:val>
                                            <p:fltVal val="90"/>
                                          </p:val>
                                        </p:tav>
                                        <p:tav tm="100000">
                                          <p:val>
                                            <p:fltVal val="0"/>
                                          </p:val>
                                        </p:tav>
                                      </p:tavLst>
                                    </p:anim>
                                    <p:animEffect transition="in" filter="fade">
                                      <p:cBhvr>
                                        <p:cTn id="483" dur="1000"/>
                                        <p:tgtEl>
                                          <p:spTgt spid="179"/>
                                        </p:tgtEl>
                                      </p:cBhvr>
                                    </p:animEffect>
                                  </p:childTnLst>
                                </p:cTn>
                              </p:par>
                              <p:par>
                                <p:cTn id="484" presetID="31" presetClass="entr" presetSubtype="0" fill="hold" grpId="0" nodeType="withEffect">
                                  <p:stCondLst>
                                    <p:cond delay="250"/>
                                  </p:stCondLst>
                                  <p:childTnLst>
                                    <p:set>
                                      <p:cBhvr>
                                        <p:cTn id="485" dur="1" fill="hold">
                                          <p:stCondLst>
                                            <p:cond delay="0"/>
                                          </p:stCondLst>
                                        </p:cTn>
                                        <p:tgtEl>
                                          <p:spTgt spid="180"/>
                                        </p:tgtEl>
                                        <p:attrNameLst>
                                          <p:attrName>style.visibility</p:attrName>
                                        </p:attrNameLst>
                                      </p:cBhvr>
                                      <p:to>
                                        <p:strVal val="visible"/>
                                      </p:to>
                                    </p:set>
                                    <p:anim calcmode="lin" valueType="num">
                                      <p:cBhvr>
                                        <p:cTn id="486" dur="1000" fill="hold"/>
                                        <p:tgtEl>
                                          <p:spTgt spid="180"/>
                                        </p:tgtEl>
                                        <p:attrNameLst>
                                          <p:attrName>ppt_w</p:attrName>
                                        </p:attrNameLst>
                                      </p:cBhvr>
                                      <p:tavLst>
                                        <p:tav tm="0">
                                          <p:val>
                                            <p:fltVal val="0"/>
                                          </p:val>
                                        </p:tav>
                                        <p:tav tm="100000">
                                          <p:val>
                                            <p:strVal val="#ppt_w"/>
                                          </p:val>
                                        </p:tav>
                                      </p:tavLst>
                                    </p:anim>
                                    <p:anim calcmode="lin" valueType="num">
                                      <p:cBhvr>
                                        <p:cTn id="487" dur="1000" fill="hold"/>
                                        <p:tgtEl>
                                          <p:spTgt spid="180"/>
                                        </p:tgtEl>
                                        <p:attrNameLst>
                                          <p:attrName>ppt_h</p:attrName>
                                        </p:attrNameLst>
                                      </p:cBhvr>
                                      <p:tavLst>
                                        <p:tav tm="0">
                                          <p:val>
                                            <p:fltVal val="0"/>
                                          </p:val>
                                        </p:tav>
                                        <p:tav tm="100000">
                                          <p:val>
                                            <p:strVal val="#ppt_h"/>
                                          </p:val>
                                        </p:tav>
                                      </p:tavLst>
                                    </p:anim>
                                    <p:anim calcmode="lin" valueType="num">
                                      <p:cBhvr>
                                        <p:cTn id="488" dur="1000" fill="hold"/>
                                        <p:tgtEl>
                                          <p:spTgt spid="180"/>
                                        </p:tgtEl>
                                        <p:attrNameLst>
                                          <p:attrName>style.rotation</p:attrName>
                                        </p:attrNameLst>
                                      </p:cBhvr>
                                      <p:tavLst>
                                        <p:tav tm="0">
                                          <p:val>
                                            <p:fltVal val="90"/>
                                          </p:val>
                                        </p:tav>
                                        <p:tav tm="100000">
                                          <p:val>
                                            <p:fltVal val="0"/>
                                          </p:val>
                                        </p:tav>
                                      </p:tavLst>
                                    </p:anim>
                                    <p:animEffect transition="in" filter="fade">
                                      <p:cBhvr>
                                        <p:cTn id="489" dur="1000"/>
                                        <p:tgtEl>
                                          <p:spTgt spid="180"/>
                                        </p:tgtEl>
                                      </p:cBhvr>
                                    </p:animEffect>
                                  </p:childTnLst>
                                </p:cTn>
                              </p:par>
                              <p:par>
                                <p:cTn id="490" presetID="31" presetClass="entr" presetSubtype="0" fill="hold" grpId="0" nodeType="withEffect">
                                  <p:stCondLst>
                                    <p:cond delay="250"/>
                                  </p:stCondLst>
                                  <p:childTnLst>
                                    <p:set>
                                      <p:cBhvr>
                                        <p:cTn id="491" dur="1" fill="hold">
                                          <p:stCondLst>
                                            <p:cond delay="0"/>
                                          </p:stCondLst>
                                        </p:cTn>
                                        <p:tgtEl>
                                          <p:spTgt spid="181"/>
                                        </p:tgtEl>
                                        <p:attrNameLst>
                                          <p:attrName>style.visibility</p:attrName>
                                        </p:attrNameLst>
                                      </p:cBhvr>
                                      <p:to>
                                        <p:strVal val="visible"/>
                                      </p:to>
                                    </p:set>
                                    <p:anim calcmode="lin" valueType="num">
                                      <p:cBhvr>
                                        <p:cTn id="492" dur="1000" fill="hold"/>
                                        <p:tgtEl>
                                          <p:spTgt spid="181"/>
                                        </p:tgtEl>
                                        <p:attrNameLst>
                                          <p:attrName>ppt_w</p:attrName>
                                        </p:attrNameLst>
                                      </p:cBhvr>
                                      <p:tavLst>
                                        <p:tav tm="0">
                                          <p:val>
                                            <p:fltVal val="0"/>
                                          </p:val>
                                        </p:tav>
                                        <p:tav tm="100000">
                                          <p:val>
                                            <p:strVal val="#ppt_w"/>
                                          </p:val>
                                        </p:tav>
                                      </p:tavLst>
                                    </p:anim>
                                    <p:anim calcmode="lin" valueType="num">
                                      <p:cBhvr>
                                        <p:cTn id="493" dur="1000" fill="hold"/>
                                        <p:tgtEl>
                                          <p:spTgt spid="181"/>
                                        </p:tgtEl>
                                        <p:attrNameLst>
                                          <p:attrName>ppt_h</p:attrName>
                                        </p:attrNameLst>
                                      </p:cBhvr>
                                      <p:tavLst>
                                        <p:tav tm="0">
                                          <p:val>
                                            <p:fltVal val="0"/>
                                          </p:val>
                                        </p:tav>
                                        <p:tav tm="100000">
                                          <p:val>
                                            <p:strVal val="#ppt_h"/>
                                          </p:val>
                                        </p:tav>
                                      </p:tavLst>
                                    </p:anim>
                                    <p:anim calcmode="lin" valueType="num">
                                      <p:cBhvr>
                                        <p:cTn id="494" dur="1000" fill="hold"/>
                                        <p:tgtEl>
                                          <p:spTgt spid="181"/>
                                        </p:tgtEl>
                                        <p:attrNameLst>
                                          <p:attrName>style.rotation</p:attrName>
                                        </p:attrNameLst>
                                      </p:cBhvr>
                                      <p:tavLst>
                                        <p:tav tm="0">
                                          <p:val>
                                            <p:fltVal val="90"/>
                                          </p:val>
                                        </p:tav>
                                        <p:tav tm="100000">
                                          <p:val>
                                            <p:fltVal val="0"/>
                                          </p:val>
                                        </p:tav>
                                      </p:tavLst>
                                    </p:anim>
                                    <p:animEffect transition="in" filter="fade">
                                      <p:cBhvr>
                                        <p:cTn id="495" dur="1000"/>
                                        <p:tgtEl>
                                          <p:spTgt spid="181"/>
                                        </p:tgtEl>
                                      </p:cBhvr>
                                    </p:animEffect>
                                  </p:childTnLst>
                                </p:cTn>
                              </p:par>
                              <p:par>
                                <p:cTn id="496" presetID="31" presetClass="entr" presetSubtype="0" fill="hold" grpId="0" nodeType="withEffect">
                                  <p:stCondLst>
                                    <p:cond delay="250"/>
                                  </p:stCondLst>
                                  <p:childTnLst>
                                    <p:set>
                                      <p:cBhvr>
                                        <p:cTn id="497" dur="1" fill="hold">
                                          <p:stCondLst>
                                            <p:cond delay="0"/>
                                          </p:stCondLst>
                                        </p:cTn>
                                        <p:tgtEl>
                                          <p:spTgt spid="182"/>
                                        </p:tgtEl>
                                        <p:attrNameLst>
                                          <p:attrName>style.visibility</p:attrName>
                                        </p:attrNameLst>
                                      </p:cBhvr>
                                      <p:to>
                                        <p:strVal val="visible"/>
                                      </p:to>
                                    </p:set>
                                    <p:anim calcmode="lin" valueType="num">
                                      <p:cBhvr>
                                        <p:cTn id="498" dur="1000" fill="hold"/>
                                        <p:tgtEl>
                                          <p:spTgt spid="182"/>
                                        </p:tgtEl>
                                        <p:attrNameLst>
                                          <p:attrName>ppt_w</p:attrName>
                                        </p:attrNameLst>
                                      </p:cBhvr>
                                      <p:tavLst>
                                        <p:tav tm="0">
                                          <p:val>
                                            <p:fltVal val="0"/>
                                          </p:val>
                                        </p:tav>
                                        <p:tav tm="100000">
                                          <p:val>
                                            <p:strVal val="#ppt_w"/>
                                          </p:val>
                                        </p:tav>
                                      </p:tavLst>
                                    </p:anim>
                                    <p:anim calcmode="lin" valueType="num">
                                      <p:cBhvr>
                                        <p:cTn id="499" dur="1000" fill="hold"/>
                                        <p:tgtEl>
                                          <p:spTgt spid="182"/>
                                        </p:tgtEl>
                                        <p:attrNameLst>
                                          <p:attrName>ppt_h</p:attrName>
                                        </p:attrNameLst>
                                      </p:cBhvr>
                                      <p:tavLst>
                                        <p:tav tm="0">
                                          <p:val>
                                            <p:fltVal val="0"/>
                                          </p:val>
                                        </p:tav>
                                        <p:tav tm="100000">
                                          <p:val>
                                            <p:strVal val="#ppt_h"/>
                                          </p:val>
                                        </p:tav>
                                      </p:tavLst>
                                    </p:anim>
                                    <p:anim calcmode="lin" valueType="num">
                                      <p:cBhvr>
                                        <p:cTn id="500" dur="1000" fill="hold"/>
                                        <p:tgtEl>
                                          <p:spTgt spid="182"/>
                                        </p:tgtEl>
                                        <p:attrNameLst>
                                          <p:attrName>style.rotation</p:attrName>
                                        </p:attrNameLst>
                                      </p:cBhvr>
                                      <p:tavLst>
                                        <p:tav tm="0">
                                          <p:val>
                                            <p:fltVal val="90"/>
                                          </p:val>
                                        </p:tav>
                                        <p:tav tm="100000">
                                          <p:val>
                                            <p:fltVal val="0"/>
                                          </p:val>
                                        </p:tav>
                                      </p:tavLst>
                                    </p:anim>
                                    <p:animEffect transition="in" filter="fade">
                                      <p:cBhvr>
                                        <p:cTn id="501" dur="1000"/>
                                        <p:tgtEl>
                                          <p:spTgt spid="182"/>
                                        </p:tgtEl>
                                      </p:cBhvr>
                                    </p:animEffect>
                                  </p:childTnLst>
                                </p:cTn>
                              </p:par>
                              <p:par>
                                <p:cTn id="502" presetID="31" presetClass="entr" presetSubtype="0" fill="hold" grpId="0" nodeType="withEffect">
                                  <p:stCondLst>
                                    <p:cond delay="250"/>
                                  </p:stCondLst>
                                  <p:childTnLst>
                                    <p:set>
                                      <p:cBhvr>
                                        <p:cTn id="503" dur="1" fill="hold">
                                          <p:stCondLst>
                                            <p:cond delay="0"/>
                                          </p:stCondLst>
                                        </p:cTn>
                                        <p:tgtEl>
                                          <p:spTgt spid="183"/>
                                        </p:tgtEl>
                                        <p:attrNameLst>
                                          <p:attrName>style.visibility</p:attrName>
                                        </p:attrNameLst>
                                      </p:cBhvr>
                                      <p:to>
                                        <p:strVal val="visible"/>
                                      </p:to>
                                    </p:set>
                                    <p:anim calcmode="lin" valueType="num">
                                      <p:cBhvr>
                                        <p:cTn id="504" dur="1000" fill="hold"/>
                                        <p:tgtEl>
                                          <p:spTgt spid="183"/>
                                        </p:tgtEl>
                                        <p:attrNameLst>
                                          <p:attrName>ppt_w</p:attrName>
                                        </p:attrNameLst>
                                      </p:cBhvr>
                                      <p:tavLst>
                                        <p:tav tm="0">
                                          <p:val>
                                            <p:fltVal val="0"/>
                                          </p:val>
                                        </p:tav>
                                        <p:tav tm="100000">
                                          <p:val>
                                            <p:strVal val="#ppt_w"/>
                                          </p:val>
                                        </p:tav>
                                      </p:tavLst>
                                    </p:anim>
                                    <p:anim calcmode="lin" valueType="num">
                                      <p:cBhvr>
                                        <p:cTn id="505" dur="1000" fill="hold"/>
                                        <p:tgtEl>
                                          <p:spTgt spid="183"/>
                                        </p:tgtEl>
                                        <p:attrNameLst>
                                          <p:attrName>ppt_h</p:attrName>
                                        </p:attrNameLst>
                                      </p:cBhvr>
                                      <p:tavLst>
                                        <p:tav tm="0">
                                          <p:val>
                                            <p:fltVal val="0"/>
                                          </p:val>
                                        </p:tav>
                                        <p:tav tm="100000">
                                          <p:val>
                                            <p:strVal val="#ppt_h"/>
                                          </p:val>
                                        </p:tav>
                                      </p:tavLst>
                                    </p:anim>
                                    <p:anim calcmode="lin" valueType="num">
                                      <p:cBhvr>
                                        <p:cTn id="506" dur="1000" fill="hold"/>
                                        <p:tgtEl>
                                          <p:spTgt spid="183"/>
                                        </p:tgtEl>
                                        <p:attrNameLst>
                                          <p:attrName>style.rotation</p:attrName>
                                        </p:attrNameLst>
                                      </p:cBhvr>
                                      <p:tavLst>
                                        <p:tav tm="0">
                                          <p:val>
                                            <p:fltVal val="90"/>
                                          </p:val>
                                        </p:tav>
                                        <p:tav tm="100000">
                                          <p:val>
                                            <p:fltVal val="0"/>
                                          </p:val>
                                        </p:tav>
                                      </p:tavLst>
                                    </p:anim>
                                    <p:animEffect transition="in" filter="fade">
                                      <p:cBhvr>
                                        <p:cTn id="507" dur="1000"/>
                                        <p:tgtEl>
                                          <p:spTgt spid="183"/>
                                        </p:tgtEl>
                                      </p:cBhvr>
                                    </p:animEffect>
                                  </p:childTnLst>
                                </p:cTn>
                              </p:par>
                              <p:par>
                                <p:cTn id="508" presetID="31" presetClass="entr" presetSubtype="0" fill="hold" grpId="0" nodeType="withEffect">
                                  <p:stCondLst>
                                    <p:cond delay="250"/>
                                  </p:stCondLst>
                                  <p:childTnLst>
                                    <p:set>
                                      <p:cBhvr>
                                        <p:cTn id="509" dur="1" fill="hold">
                                          <p:stCondLst>
                                            <p:cond delay="0"/>
                                          </p:stCondLst>
                                        </p:cTn>
                                        <p:tgtEl>
                                          <p:spTgt spid="184"/>
                                        </p:tgtEl>
                                        <p:attrNameLst>
                                          <p:attrName>style.visibility</p:attrName>
                                        </p:attrNameLst>
                                      </p:cBhvr>
                                      <p:to>
                                        <p:strVal val="visible"/>
                                      </p:to>
                                    </p:set>
                                    <p:anim calcmode="lin" valueType="num">
                                      <p:cBhvr>
                                        <p:cTn id="510" dur="1000" fill="hold"/>
                                        <p:tgtEl>
                                          <p:spTgt spid="184"/>
                                        </p:tgtEl>
                                        <p:attrNameLst>
                                          <p:attrName>ppt_w</p:attrName>
                                        </p:attrNameLst>
                                      </p:cBhvr>
                                      <p:tavLst>
                                        <p:tav tm="0">
                                          <p:val>
                                            <p:fltVal val="0"/>
                                          </p:val>
                                        </p:tav>
                                        <p:tav tm="100000">
                                          <p:val>
                                            <p:strVal val="#ppt_w"/>
                                          </p:val>
                                        </p:tav>
                                      </p:tavLst>
                                    </p:anim>
                                    <p:anim calcmode="lin" valueType="num">
                                      <p:cBhvr>
                                        <p:cTn id="511" dur="1000" fill="hold"/>
                                        <p:tgtEl>
                                          <p:spTgt spid="184"/>
                                        </p:tgtEl>
                                        <p:attrNameLst>
                                          <p:attrName>ppt_h</p:attrName>
                                        </p:attrNameLst>
                                      </p:cBhvr>
                                      <p:tavLst>
                                        <p:tav tm="0">
                                          <p:val>
                                            <p:fltVal val="0"/>
                                          </p:val>
                                        </p:tav>
                                        <p:tav tm="100000">
                                          <p:val>
                                            <p:strVal val="#ppt_h"/>
                                          </p:val>
                                        </p:tav>
                                      </p:tavLst>
                                    </p:anim>
                                    <p:anim calcmode="lin" valueType="num">
                                      <p:cBhvr>
                                        <p:cTn id="512" dur="1000" fill="hold"/>
                                        <p:tgtEl>
                                          <p:spTgt spid="184"/>
                                        </p:tgtEl>
                                        <p:attrNameLst>
                                          <p:attrName>style.rotation</p:attrName>
                                        </p:attrNameLst>
                                      </p:cBhvr>
                                      <p:tavLst>
                                        <p:tav tm="0">
                                          <p:val>
                                            <p:fltVal val="90"/>
                                          </p:val>
                                        </p:tav>
                                        <p:tav tm="100000">
                                          <p:val>
                                            <p:fltVal val="0"/>
                                          </p:val>
                                        </p:tav>
                                      </p:tavLst>
                                    </p:anim>
                                    <p:animEffect transition="in" filter="fade">
                                      <p:cBhvr>
                                        <p:cTn id="513" dur="1000"/>
                                        <p:tgtEl>
                                          <p:spTgt spid="184"/>
                                        </p:tgtEl>
                                      </p:cBhvr>
                                    </p:animEffect>
                                  </p:childTnLst>
                                </p:cTn>
                              </p:par>
                              <p:par>
                                <p:cTn id="514" presetID="31" presetClass="entr" presetSubtype="0" fill="hold" grpId="0" nodeType="withEffect">
                                  <p:stCondLst>
                                    <p:cond delay="250"/>
                                  </p:stCondLst>
                                  <p:childTnLst>
                                    <p:set>
                                      <p:cBhvr>
                                        <p:cTn id="515" dur="1" fill="hold">
                                          <p:stCondLst>
                                            <p:cond delay="0"/>
                                          </p:stCondLst>
                                        </p:cTn>
                                        <p:tgtEl>
                                          <p:spTgt spid="185"/>
                                        </p:tgtEl>
                                        <p:attrNameLst>
                                          <p:attrName>style.visibility</p:attrName>
                                        </p:attrNameLst>
                                      </p:cBhvr>
                                      <p:to>
                                        <p:strVal val="visible"/>
                                      </p:to>
                                    </p:set>
                                    <p:anim calcmode="lin" valueType="num">
                                      <p:cBhvr>
                                        <p:cTn id="516" dur="1000" fill="hold"/>
                                        <p:tgtEl>
                                          <p:spTgt spid="185"/>
                                        </p:tgtEl>
                                        <p:attrNameLst>
                                          <p:attrName>ppt_w</p:attrName>
                                        </p:attrNameLst>
                                      </p:cBhvr>
                                      <p:tavLst>
                                        <p:tav tm="0">
                                          <p:val>
                                            <p:fltVal val="0"/>
                                          </p:val>
                                        </p:tav>
                                        <p:tav tm="100000">
                                          <p:val>
                                            <p:strVal val="#ppt_w"/>
                                          </p:val>
                                        </p:tav>
                                      </p:tavLst>
                                    </p:anim>
                                    <p:anim calcmode="lin" valueType="num">
                                      <p:cBhvr>
                                        <p:cTn id="517" dur="1000" fill="hold"/>
                                        <p:tgtEl>
                                          <p:spTgt spid="185"/>
                                        </p:tgtEl>
                                        <p:attrNameLst>
                                          <p:attrName>ppt_h</p:attrName>
                                        </p:attrNameLst>
                                      </p:cBhvr>
                                      <p:tavLst>
                                        <p:tav tm="0">
                                          <p:val>
                                            <p:fltVal val="0"/>
                                          </p:val>
                                        </p:tav>
                                        <p:tav tm="100000">
                                          <p:val>
                                            <p:strVal val="#ppt_h"/>
                                          </p:val>
                                        </p:tav>
                                      </p:tavLst>
                                    </p:anim>
                                    <p:anim calcmode="lin" valueType="num">
                                      <p:cBhvr>
                                        <p:cTn id="518" dur="1000" fill="hold"/>
                                        <p:tgtEl>
                                          <p:spTgt spid="185"/>
                                        </p:tgtEl>
                                        <p:attrNameLst>
                                          <p:attrName>style.rotation</p:attrName>
                                        </p:attrNameLst>
                                      </p:cBhvr>
                                      <p:tavLst>
                                        <p:tav tm="0">
                                          <p:val>
                                            <p:fltVal val="90"/>
                                          </p:val>
                                        </p:tav>
                                        <p:tav tm="100000">
                                          <p:val>
                                            <p:fltVal val="0"/>
                                          </p:val>
                                        </p:tav>
                                      </p:tavLst>
                                    </p:anim>
                                    <p:animEffect transition="in" filter="fade">
                                      <p:cBhvr>
                                        <p:cTn id="519" dur="1000"/>
                                        <p:tgtEl>
                                          <p:spTgt spid="185"/>
                                        </p:tgtEl>
                                      </p:cBhvr>
                                    </p:animEffect>
                                  </p:childTnLst>
                                </p:cTn>
                              </p:par>
                              <p:par>
                                <p:cTn id="520" presetID="31" presetClass="entr" presetSubtype="0" fill="hold" grpId="0" nodeType="withEffect">
                                  <p:stCondLst>
                                    <p:cond delay="250"/>
                                  </p:stCondLst>
                                  <p:childTnLst>
                                    <p:set>
                                      <p:cBhvr>
                                        <p:cTn id="521" dur="1" fill="hold">
                                          <p:stCondLst>
                                            <p:cond delay="0"/>
                                          </p:stCondLst>
                                        </p:cTn>
                                        <p:tgtEl>
                                          <p:spTgt spid="186"/>
                                        </p:tgtEl>
                                        <p:attrNameLst>
                                          <p:attrName>style.visibility</p:attrName>
                                        </p:attrNameLst>
                                      </p:cBhvr>
                                      <p:to>
                                        <p:strVal val="visible"/>
                                      </p:to>
                                    </p:set>
                                    <p:anim calcmode="lin" valueType="num">
                                      <p:cBhvr>
                                        <p:cTn id="522" dur="1000" fill="hold"/>
                                        <p:tgtEl>
                                          <p:spTgt spid="186"/>
                                        </p:tgtEl>
                                        <p:attrNameLst>
                                          <p:attrName>ppt_w</p:attrName>
                                        </p:attrNameLst>
                                      </p:cBhvr>
                                      <p:tavLst>
                                        <p:tav tm="0">
                                          <p:val>
                                            <p:fltVal val="0"/>
                                          </p:val>
                                        </p:tav>
                                        <p:tav tm="100000">
                                          <p:val>
                                            <p:strVal val="#ppt_w"/>
                                          </p:val>
                                        </p:tav>
                                      </p:tavLst>
                                    </p:anim>
                                    <p:anim calcmode="lin" valueType="num">
                                      <p:cBhvr>
                                        <p:cTn id="523" dur="1000" fill="hold"/>
                                        <p:tgtEl>
                                          <p:spTgt spid="186"/>
                                        </p:tgtEl>
                                        <p:attrNameLst>
                                          <p:attrName>ppt_h</p:attrName>
                                        </p:attrNameLst>
                                      </p:cBhvr>
                                      <p:tavLst>
                                        <p:tav tm="0">
                                          <p:val>
                                            <p:fltVal val="0"/>
                                          </p:val>
                                        </p:tav>
                                        <p:tav tm="100000">
                                          <p:val>
                                            <p:strVal val="#ppt_h"/>
                                          </p:val>
                                        </p:tav>
                                      </p:tavLst>
                                    </p:anim>
                                    <p:anim calcmode="lin" valueType="num">
                                      <p:cBhvr>
                                        <p:cTn id="524" dur="1000" fill="hold"/>
                                        <p:tgtEl>
                                          <p:spTgt spid="186"/>
                                        </p:tgtEl>
                                        <p:attrNameLst>
                                          <p:attrName>style.rotation</p:attrName>
                                        </p:attrNameLst>
                                      </p:cBhvr>
                                      <p:tavLst>
                                        <p:tav tm="0">
                                          <p:val>
                                            <p:fltVal val="90"/>
                                          </p:val>
                                        </p:tav>
                                        <p:tav tm="100000">
                                          <p:val>
                                            <p:fltVal val="0"/>
                                          </p:val>
                                        </p:tav>
                                      </p:tavLst>
                                    </p:anim>
                                    <p:animEffect transition="in" filter="fade">
                                      <p:cBhvr>
                                        <p:cTn id="525" dur="1000"/>
                                        <p:tgtEl>
                                          <p:spTgt spid="186"/>
                                        </p:tgtEl>
                                      </p:cBhvr>
                                    </p:animEffect>
                                  </p:childTnLst>
                                </p:cTn>
                              </p:par>
                              <p:par>
                                <p:cTn id="526" presetID="31" presetClass="entr" presetSubtype="0" fill="hold" grpId="0" nodeType="withEffect">
                                  <p:stCondLst>
                                    <p:cond delay="250"/>
                                  </p:stCondLst>
                                  <p:childTnLst>
                                    <p:set>
                                      <p:cBhvr>
                                        <p:cTn id="527" dur="1" fill="hold">
                                          <p:stCondLst>
                                            <p:cond delay="0"/>
                                          </p:stCondLst>
                                        </p:cTn>
                                        <p:tgtEl>
                                          <p:spTgt spid="187"/>
                                        </p:tgtEl>
                                        <p:attrNameLst>
                                          <p:attrName>style.visibility</p:attrName>
                                        </p:attrNameLst>
                                      </p:cBhvr>
                                      <p:to>
                                        <p:strVal val="visible"/>
                                      </p:to>
                                    </p:set>
                                    <p:anim calcmode="lin" valueType="num">
                                      <p:cBhvr>
                                        <p:cTn id="528" dur="1000" fill="hold"/>
                                        <p:tgtEl>
                                          <p:spTgt spid="187"/>
                                        </p:tgtEl>
                                        <p:attrNameLst>
                                          <p:attrName>ppt_w</p:attrName>
                                        </p:attrNameLst>
                                      </p:cBhvr>
                                      <p:tavLst>
                                        <p:tav tm="0">
                                          <p:val>
                                            <p:fltVal val="0"/>
                                          </p:val>
                                        </p:tav>
                                        <p:tav tm="100000">
                                          <p:val>
                                            <p:strVal val="#ppt_w"/>
                                          </p:val>
                                        </p:tav>
                                      </p:tavLst>
                                    </p:anim>
                                    <p:anim calcmode="lin" valueType="num">
                                      <p:cBhvr>
                                        <p:cTn id="529" dur="1000" fill="hold"/>
                                        <p:tgtEl>
                                          <p:spTgt spid="187"/>
                                        </p:tgtEl>
                                        <p:attrNameLst>
                                          <p:attrName>ppt_h</p:attrName>
                                        </p:attrNameLst>
                                      </p:cBhvr>
                                      <p:tavLst>
                                        <p:tav tm="0">
                                          <p:val>
                                            <p:fltVal val="0"/>
                                          </p:val>
                                        </p:tav>
                                        <p:tav tm="100000">
                                          <p:val>
                                            <p:strVal val="#ppt_h"/>
                                          </p:val>
                                        </p:tav>
                                      </p:tavLst>
                                    </p:anim>
                                    <p:anim calcmode="lin" valueType="num">
                                      <p:cBhvr>
                                        <p:cTn id="530" dur="1000" fill="hold"/>
                                        <p:tgtEl>
                                          <p:spTgt spid="187"/>
                                        </p:tgtEl>
                                        <p:attrNameLst>
                                          <p:attrName>style.rotation</p:attrName>
                                        </p:attrNameLst>
                                      </p:cBhvr>
                                      <p:tavLst>
                                        <p:tav tm="0">
                                          <p:val>
                                            <p:fltVal val="90"/>
                                          </p:val>
                                        </p:tav>
                                        <p:tav tm="100000">
                                          <p:val>
                                            <p:fltVal val="0"/>
                                          </p:val>
                                        </p:tav>
                                      </p:tavLst>
                                    </p:anim>
                                    <p:animEffect transition="in" filter="fade">
                                      <p:cBhvr>
                                        <p:cTn id="531" dur="1000"/>
                                        <p:tgtEl>
                                          <p:spTgt spid="187"/>
                                        </p:tgtEl>
                                      </p:cBhvr>
                                    </p:animEffect>
                                  </p:childTnLst>
                                </p:cTn>
                              </p:par>
                              <p:par>
                                <p:cTn id="532" presetID="31" presetClass="entr" presetSubtype="0" fill="hold" grpId="0" nodeType="withEffect">
                                  <p:stCondLst>
                                    <p:cond delay="250"/>
                                  </p:stCondLst>
                                  <p:childTnLst>
                                    <p:set>
                                      <p:cBhvr>
                                        <p:cTn id="533" dur="1" fill="hold">
                                          <p:stCondLst>
                                            <p:cond delay="0"/>
                                          </p:stCondLst>
                                        </p:cTn>
                                        <p:tgtEl>
                                          <p:spTgt spid="188"/>
                                        </p:tgtEl>
                                        <p:attrNameLst>
                                          <p:attrName>style.visibility</p:attrName>
                                        </p:attrNameLst>
                                      </p:cBhvr>
                                      <p:to>
                                        <p:strVal val="visible"/>
                                      </p:to>
                                    </p:set>
                                    <p:anim calcmode="lin" valueType="num">
                                      <p:cBhvr>
                                        <p:cTn id="534" dur="1000" fill="hold"/>
                                        <p:tgtEl>
                                          <p:spTgt spid="188"/>
                                        </p:tgtEl>
                                        <p:attrNameLst>
                                          <p:attrName>ppt_w</p:attrName>
                                        </p:attrNameLst>
                                      </p:cBhvr>
                                      <p:tavLst>
                                        <p:tav tm="0">
                                          <p:val>
                                            <p:fltVal val="0"/>
                                          </p:val>
                                        </p:tav>
                                        <p:tav tm="100000">
                                          <p:val>
                                            <p:strVal val="#ppt_w"/>
                                          </p:val>
                                        </p:tav>
                                      </p:tavLst>
                                    </p:anim>
                                    <p:anim calcmode="lin" valueType="num">
                                      <p:cBhvr>
                                        <p:cTn id="535" dur="1000" fill="hold"/>
                                        <p:tgtEl>
                                          <p:spTgt spid="188"/>
                                        </p:tgtEl>
                                        <p:attrNameLst>
                                          <p:attrName>ppt_h</p:attrName>
                                        </p:attrNameLst>
                                      </p:cBhvr>
                                      <p:tavLst>
                                        <p:tav tm="0">
                                          <p:val>
                                            <p:fltVal val="0"/>
                                          </p:val>
                                        </p:tav>
                                        <p:tav tm="100000">
                                          <p:val>
                                            <p:strVal val="#ppt_h"/>
                                          </p:val>
                                        </p:tav>
                                      </p:tavLst>
                                    </p:anim>
                                    <p:anim calcmode="lin" valueType="num">
                                      <p:cBhvr>
                                        <p:cTn id="536" dur="1000" fill="hold"/>
                                        <p:tgtEl>
                                          <p:spTgt spid="188"/>
                                        </p:tgtEl>
                                        <p:attrNameLst>
                                          <p:attrName>style.rotation</p:attrName>
                                        </p:attrNameLst>
                                      </p:cBhvr>
                                      <p:tavLst>
                                        <p:tav tm="0">
                                          <p:val>
                                            <p:fltVal val="90"/>
                                          </p:val>
                                        </p:tav>
                                        <p:tav tm="100000">
                                          <p:val>
                                            <p:fltVal val="0"/>
                                          </p:val>
                                        </p:tav>
                                      </p:tavLst>
                                    </p:anim>
                                    <p:animEffect transition="in" filter="fade">
                                      <p:cBhvr>
                                        <p:cTn id="537" dur="1000"/>
                                        <p:tgtEl>
                                          <p:spTgt spid="188"/>
                                        </p:tgtEl>
                                      </p:cBhvr>
                                    </p:animEffect>
                                  </p:childTnLst>
                                </p:cTn>
                              </p:par>
                              <p:par>
                                <p:cTn id="538" presetID="31" presetClass="entr" presetSubtype="0" fill="hold" grpId="0" nodeType="withEffect">
                                  <p:stCondLst>
                                    <p:cond delay="250"/>
                                  </p:stCondLst>
                                  <p:childTnLst>
                                    <p:set>
                                      <p:cBhvr>
                                        <p:cTn id="539" dur="1" fill="hold">
                                          <p:stCondLst>
                                            <p:cond delay="0"/>
                                          </p:stCondLst>
                                        </p:cTn>
                                        <p:tgtEl>
                                          <p:spTgt spid="189"/>
                                        </p:tgtEl>
                                        <p:attrNameLst>
                                          <p:attrName>style.visibility</p:attrName>
                                        </p:attrNameLst>
                                      </p:cBhvr>
                                      <p:to>
                                        <p:strVal val="visible"/>
                                      </p:to>
                                    </p:set>
                                    <p:anim calcmode="lin" valueType="num">
                                      <p:cBhvr>
                                        <p:cTn id="540" dur="1000" fill="hold"/>
                                        <p:tgtEl>
                                          <p:spTgt spid="189"/>
                                        </p:tgtEl>
                                        <p:attrNameLst>
                                          <p:attrName>ppt_w</p:attrName>
                                        </p:attrNameLst>
                                      </p:cBhvr>
                                      <p:tavLst>
                                        <p:tav tm="0">
                                          <p:val>
                                            <p:fltVal val="0"/>
                                          </p:val>
                                        </p:tav>
                                        <p:tav tm="100000">
                                          <p:val>
                                            <p:strVal val="#ppt_w"/>
                                          </p:val>
                                        </p:tav>
                                      </p:tavLst>
                                    </p:anim>
                                    <p:anim calcmode="lin" valueType="num">
                                      <p:cBhvr>
                                        <p:cTn id="541" dur="1000" fill="hold"/>
                                        <p:tgtEl>
                                          <p:spTgt spid="189"/>
                                        </p:tgtEl>
                                        <p:attrNameLst>
                                          <p:attrName>ppt_h</p:attrName>
                                        </p:attrNameLst>
                                      </p:cBhvr>
                                      <p:tavLst>
                                        <p:tav tm="0">
                                          <p:val>
                                            <p:fltVal val="0"/>
                                          </p:val>
                                        </p:tav>
                                        <p:tav tm="100000">
                                          <p:val>
                                            <p:strVal val="#ppt_h"/>
                                          </p:val>
                                        </p:tav>
                                      </p:tavLst>
                                    </p:anim>
                                    <p:anim calcmode="lin" valueType="num">
                                      <p:cBhvr>
                                        <p:cTn id="542" dur="1000" fill="hold"/>
                                        <p:tgtEl>
                                          <p:spTgt spid="189"/>
                                        </p:tgtEl>
                                        <p:attrNameLst>
                                          <p:attrName>style.rotation</p:attrName>
                                        </p:attrNameLst>
                                      </p:cBhvr>
                                      <p:tavLst>
                                        <p:tav tm="0">
                                          <p:val>
                                            <p:fltVal val="90"/>
                                          </p:val>
                                        </p:tav>
                                        <p:tav tm="100000">
                                          <p:val>
                                            <p:fltVal val="0"/>
                                          </p:val>
                                        </p:tav>
                                      </p:tavLst>
                                    </p:anim>
                                    <p:animEffect transition="in" filter="fade">
                                      <p:cBhvr>
                                        <p:cTn id="543" dur="1000"/>
                                        <p:tgtEl>
                                          <p:spTgt spid="189"/>
                                        </p:tgtEl>
                                      </p:cBhvr>
                                    </p:animEffect>
                                  </p:childTnLst>
                                </p:cTn>
                              </p:par>
                              <p:par>
                                <p:cTn id="544" presetID="31" presetClass="entr" presetSubtype="0" fill="hold" grpId="0" nodeType="withEffect">
                                  <p:stCondLst>
                                    <p:cond delay="250"/>
                                  </p:stCondLst>
                                  <p:childTnLst>
                                    <p:set>
                                      <p:cBhvr>
                                        <p:cTn id="545" dur="1" fill="hold">
                                          <p:stCondLst>
                                            <p:cond delay="0"/>
                                          </p:stCondLst>
                                        </p:cTn>
                                        <p:tgtEl>
                                          <p:spTgt spid="190"/>
                                        </p:tgtEl>
                                        <p:attrNameLst>
                                          <p:attrName>style.visibility</p:attrName>
                                        </p:attrNameLst>
                                      </p:cBhvr>
                                      <p:to>
                                        <p:strVal val="visible"/>
                                      </p:to>
                                    </p:set>
                                    <p:anim calcmode="lin" valueType="num">
                                      <p:cBhvr>
                                        <p:cTn id="546" dur="1000" fill="hold"/>
                                        <p:tgtEl>
                                          <p:spTgt spid="190"/>
                                        </p:tgtEl>
                                        <p:attrNameLst>
                                          <p:attrName>ppt_w</p:attrName>
                                        </p:attrNameLst>
                                      </p:cBhvr>
                                      <p:tavLst>
                                        <p:tav tm="0">
                                          <p:val>
                                            <p:fltVal val="0"/>
                                          </p:val>
                                        </p:tav>
                                        <p:tav tm="100000">
                                          <p:val>
                                            <p:strVal val="#ppt_w"/>
                                          </p:val>
                                        </p:tav>
                                      </p:tavLst>
                                    </p:anim>
                                    <p:anim calcmode="lin" valueType="num">
                                      <p:cBhvr>
                                        <p:cTn id="547" dur="1000" fill="hold"/>
                                        <p:tgtEl>
                                          <p:spTgt spid="190"/>
                                        </p:tgtEl>
                                        <p:attrNameLst>
                                          <p:attrName>ppt_h</p:attrName>
                                        </p:attrNameLst>
                                      </p:cBhvr>
                                      <p:tavLst>
                                        <p:tav tm="0">
                                          <p:val>
                                            <p:fltVal val="0"/>
                                          </p:val>
                                        </p:tav>
                                        <p:tav tm="100000">
                                          <p:val>
                                            <p:strVal val="#ppt_h"/>
                                          </p:val>
                                        </p:tav>
                                      </p:tavLst>
                                    </p:anim>
                                    <p:anim calcmode="lin" valueType="num">
                                      <p:cBhvr>
                                        <p:cTn id="548" dur="1000" fill="hold"/>
                                        <p:tgtEl>
                                          <p:spTgt spid="190"/>
                                        </p:tgtEl>
                                        <p:attrNameLst>
                                          <p:attrName>style.rotation</p:attrName>
                                        </p:attrNameLst>
                                      </p:cBhvr>
                                      <p:tavLst>
                                        <p:tav tm="0">
                                          <p:val>
                                            <p:fltVal val="90"/>
                                          </p:val>
                                        </p:tav>
                                        <p:tav tm="100000">
                                          <p:val>
                                            <p:fltVal val="0"/>
                                          </p:val>
                                        </p:tav>
                                      </p:tavLst>
                                    </p:anim>
                                    <p:animEffect transition="in" filter="fade">
                                      <p:cBhvr>
                                        <p:cTn id="549" dur="1000"/>
                                        <p:tgtEl>
                                          <p:spTgt spid="190"/>
                                        </p:tgtEl>
                                      </p:cBhvr>
                                    </p:animEffect>
                                  </p:childTnLst>
                                </p:cTn>
                              </p:par>
                              <p:par>
                                <p:cTn id="550" presetID="31" presetClass="entr" presetSubtype="0" fill="hold" grpId="0" nodeType="withEffect">
                                  <p:stCondLst>
                                    <p:cond delay="250"/>
                                  </p:stCondLst>
                                  <p:childTnLst>
                                    <p:set>
                                      <p:cBhvr>
                                        <p:cTn id="551" dur="1" fill="hold">
                                          <p:stCondLst>
                                            <p:cond delay="0"/>
                                          </p:stCondLst>
                                        </p:cTn>
                                        <p:tgtEl>
                                          <p:spTgt spid="191"/>
                                        </p:tgtEl>
                                        <p:attrNameLst>
                                          <p:attrName>style.visibility</p:attrName>
                                        </p:attrNameLst>
                                      </p:cBhvr>
                                      <p:to>
                                        <p:strVal val="visible"/>
                                      </p:to>
                                    </p:set>
                                    <p:anim calcmode="lin" valueType="num">
                                      <p:cBhvr>
                                        <p:cTn id="552" dur="1000" fill="hold"/>
                                        <p:tgtEl>
                                          <p:spTgt spid="191"/>
                                        </p:tgtEl>
                                        <p:attrNameLst>
                                          <p:attrName>ppt_w</p:attrName>
                                        </p:attrNameLst>
                                      </p:cBhvr>
                                      <p:tavLst>
                                        <p:tav tm="0">
                                          <p:val>
                                            <p:fltVal val="0"/>
                                          </p:val>
                                        </p:tav>
                                        <p:tav tm="100000">
                                          <p:val>
                                            <p:strVal val="#ppt_w"/>
                                          </p:val>
                                        </p:tav>
                                      </p:tavLst>
                                    </p:anim>
                                    <p:anim calcmode="lin" valueType="num">
                                      <p:cBhvr>
                                        <p:cTn id="553" dur="1000" fill="hold"/>
                                        <p:tgtEl>
                                          <p:spTgt spid="191"/>
                                        </p:tgtEl>
                                        <p:attrNameLst>
                                          <p:attrName>ppt_h</p:attrName>
                                        </p:attrNameLst>
                                      </p:cBhvr>
                                      <p:tavLst>
                                        <p:tav tm="0">
                                          <p:val>
                                            <p:fltVal val="0"/>
                                          </p:val>
                                        </p:tav>
                                        <p:tav tm="100000">
                                          <p:val>
                                            <p:strVal val="#ppt_h"/>
                                          </p:val>
                                        </p:tav>
                                      </p:tavLst>
                                    </p:anim>
                                    <p:anim calcmode="lin" valueType="num">
                                      <p:cBhvr>
                                        <p:cTn id="554" dur="1000" fill="hold"/>
                                        <p:tgtEl>
                                          <p:spTgt spid="191"/>
                                        </p:tgtEl>
                                        <p:attrNameLst>
                                          <p:attrName>style.rotation</p:attrName>
                                        </p:attrNameLst>
                                      </p:cBhvr>
                                      <p:tavLst>
                                        <p:tav tm="0">
                                          <p:val>
                                            <p:fltVal val="90"/>
                                          </p:val>
                                        </p:tav>
                                        <p:tav tm="100000">
                                          <p:val>
                                            <p:fltVal val="0"/>
                                          </p:val>
                                        </p:tav>
                                      </p:tavLst>
                                    </p:anim>
                                    <p:animEffect transition="in" filter="fade">
                                      <p:cBhvr>
                                        <p:cTn id="555" dur="1000"/>
                                        <p:tgtEl>
                                          <p:spTgt spid="191"/>
                                        </p:tgtEl>
                                      </p:cBhvr>
                                    </p:animEffect>
                                  </p:childTnLst>
                                </p:cTn>
                              </p:par>
                              <p:par>
                                <p:cTn id="556" presetID="31" presetClass="entr" presetSubtype="0" fill="hold" grpId="0" nodeType="withEffect">
                                  <p:stCondLst>
                                    <p:cond delay="250"/>
                                  </p:stCondLst>
                                  <p:childTnLst>
                                    <p:set>
                                      <p:cBhvr>
                                        <p:cTn id="557" dur="1" fill="hold">
                                          <p:stCondLst>
                                            <p:cond delay="0"/>
                                          </p:stCondLst>
                                        </p:cTn>
                                        <p:tgtEl>
                                          <p:spTgt spid="192"/>
                                        </p:tgtEl>
                                        <p:attrNameLst>
                                          <p:attrName>style.visibility</p:attrName>
                                        </p:attrNameLst>
                                      </p:cBhvr>
                                      <p:to>
                                        <p:strVal val="visible"/>
                                      </p:to>
                                    </p:set>
                                    <p:anim calcmode="lin" valueType="num">
                                      <p:cBhvr>
                                        <p:cTn id="558" dur="1000" fill="hold"/>
                                        <p:tgtEl>
                                          <p:spTgt spid="192"/>
                                        </p:tgtEl>
                                        <p:attrNameLst>
                                          <p:attrName>ppt_w</p:attrName>
                                        </p:attrNameLst>
                                      </p:cBhvr>
                                      <p:tavLst>
                                        <p:tav tm="0">
                                          <p:val>
                                            <p:fltVal val="0"/>
                                          </p:val>
                                        </p:tav>
                                        <p:tav tm="100000">
                                          <p:val>
                                            <p:strVal val="#ppt_w"/>
                                          </p:val>
                                        </p:tav>
                                      </p:tavLst>
                                    </p:anim>
                                    <p:anim calcmode="lin" valueType="num">
                                      <p:cBhvr>
                                        <p:cTn id="559" dur="1000" fill="hold"/>
                                        <p:tgtEl>
                                          <p:spTgt spid="192"/>
                                        </p:tgtEl>
                                        <p:attrNameLst>
                                          <p:attrName>ppt_h</p:attrName>
                                        </p:attrNameLst>
                                      </p:cBhvr>
                                      <p:tavLst>
                                        <p:tav tm="0">
                                          <p:val>
                                            <p:fltVal val="0"/>
                                          </p:val>
                                        </p:tav>
                                        <p:tav tm="100000">
                                          <p:val>
                                            <p:strVal val="#ppt_h"/>
                                          </p:val>
                                        </p:tav>
                                      </p:tavLst>
                                    </p:anim>
                                    <p:anim calcmode="lin" valueType="num">
                                      <p:cBhvr>
                                        <p:cTn id="560" dur="1000" fill="hold"/>
                                        <p:tgtEl>
                                          <p:spTgt spid="192"/>
                                        </p:tgtEl>
                                        <p:attrNameLst>
                                          <p:attrName>style.rotation</p:attrName>
                                        </p:attrNameLst>
                                      </p:cBhvr>
                                      <p:tavLst>
                                        <p:tav tm="0">
                                          <p:val>
                                            <p:fltVal val="90"/>
                                          </p:val>
                                        </p:tav>
                                        <p:tav tm="100000">
                                          <p:val>
                                            <p:fltVal val="0"/>
                                          </p:val>
                                        </p:tav>
                                      </p:tavLst>
                                    </p:anim>
                                    <p:animEffect transition="in" filter="fade">
                                      <p:cBhvr>
                                        <p:cTn id="561" dur="1000"/>
                                        <p:tgtEl>
                                          <p:spTgt spid="192"/>
                                        </p:tgtEl>
                                      </p:cBhvr>
                                    </p:animEffect>
                                  </p:childTnLst>
                                </p:cTn>
                              </p:par>
                              <p:par>
                                <p:cTn id="562" presetID="31" presetClass="entr" presetSubtype="0" fill="hold" grpId="0" nodeType="withEffect">
                                  <p:stCondLst>
                                    <p:cond delay="250"/>
                                  </p:stCondLst>
                                  <p:childTnLst>
                                    <p:set>
                                      <p:cBhvr>
                                        <p:cTn id="563" dur="1" fill="hold">
                                          <p:stCondLst>
                                            <p:cond delay="0"/>
                                          </p:stCondLst>
                                        </p:cTn>
                                        <p:tgtEl>
                                          <p:spTgt spid="193"/>
                                        </p:tgtEl>
                                        <p:attrNameLst>
                                          <p:attrName>style.visibility</p:attrName>
                                        </p:attrNameLst>
                                      </p:cBhvr>
                                      <p:to>
                                        <p:strVal val="visible"/>
                                      </p:to>
                                    </p:set>
                                    <p:anim calcmode="lin" valueType="num">
                                      <p:cBhvr>
                                        <p:cTn id="564" dur="1000" fill="hold"/>
                                        <p:tgtEl>
                                          <p:spTgt spid="193"/>
                                        </p:tgtEl>
                                        <p:attrNameLst>
                                          <p:attrName>ppt_w</p:attrName>
                                        </p:attrNameLst>
                                      </p:cBhvr>
                                      <p:tavLst>
                                        <p:tav tm="0">
                                          <p:val>
                                            <p:fltVal val="0"/>
                                          </p:val>
                                        </p:tav>
                                        <p:tav tm="100000">
                                          <p:val>
                                            <p:strVal val="#ppt_w"/>
                                          </p:val>
                                        </p:tav>
                                      </p:tavLst>
                                    </p:anim>
                                    <p:anim calcmode="lin" valueType="num">
                                      <p:cBhvr>
                                        <p:cTn id="565" dur="1000" fill="hold"/>
                                        <p:tgtEl>
                                          <p:spTgt spid="193"/>
                                        </p:tgtEl>
                                        <p:attrNameLst>
                                          <p:attrName>ppt_h</p:attrName>
                                        </p:attrNameLst>
                                      </p:cBhvr>
                                      <p:tavLst>
                                        <p:tav tm="0">
                                          <p:val>
                                            <p:fltVal val="0"/>
                                          </p:val>
                                        </p:tav>
                                        <p:tav tm="100000">
                                          <p:val>
                                            <p:strVal val="#ppt_h"/>
                                          </p:val>
                                        </p:tav>
                                      </p:tavLst>
                                    </p:anim>
                                    <p:anim calcmode="lin" valueType="num">
                                      <p:cBhvr>
                                        <p:cTn id="566" dur="1000" fill="hold"/>
                                        <p:tgtEl>
                                          <p:spTgt spid="193"/>
                                        </p:tgtEl>
                                        <p:attrNameLst>
                                          <p:attrName>style.rotation</p:attrName>
                                        </p:attrNameLst>
                                      </p:cBhvr>
                                      <p:tavLst>
                                        <p:tav tm="0">
                                          <p:val>
                                            <p:fltVal val="90"/>
                                          </p:val>
                                        </p:tav>
                                        <p:tav tm="100000">
                                          <p:val>
                                            <p:fltVal val="0"/>
                                          </p:val>
                                        </p:tav>
                                      </p:tavLst>
                                    </p:anim>
                                    <p:animEffect transition="in" filter="fade">
                                      <p:cBhvr>
                                        <p:cTn id="567" dur="1000"/>
                                        <p:tgtEl>
                                          <p:spTgt spid="193"/>
                                        </p:tgtEl>
                                      </p:cBhvr>
                                    </p:animEffect>
                                  </p:childTnLst>
                                </p:cTn>
                              </p:par>
                              <p:par>
                                <p:cTn id="568" presetID="31" presetClass="entr" presetSubtype="0" fill="hold" grpId="0" nodeType="withEffect">
                                  <p:stCondLst>
                                    <p:cond delay="250"/>
                                  </p:stCondLst>
                                  <p:childTnLst>
                                    <p:set>
                                      <p:cBhvr>
                                        <p:cTn id="569" dur="1" fill="hold">
                                          <p:stCondLst>
                                            <p:cond delay="0"/>
                                          </p:stCondLst>
                                        </p:cTn>
                                        <p:tgtEl>
                                          <p:spTgt spid="194"/>
                                        </p:tgtEl>
                                        <p:attrNameLst>
                                          <p:attrName>style.visibility</p:attrName>
                                        </p:attrNameLst>
                                      </p:cBhvr>
                                      <p:to>
                                        <p:strVal val="visible"/>
                                      </p:to>
                                    </p:set>
                                    <p:anim calcmode="lin" valueType="num">
                                      <p:cBhvr>
                                        <p:cTn id="570" dur="1000" fill="hold"/>
                                        <p:tgtEl>
                                          <p:spTgt spid="194"/>
                                        </p:tgtEl>
                                        <p:attrNameLst>
                                          <p:attrName>ppt_w</p:attrName>
                                        </p:attrNameLst>
                                      </p:cBhvr>
                                      <p:tavLst>
                                        <p:tav tm="0">
                                          <p:val>
                                            <p:fltVal val="0"/>
                                          </p:val>
                                        </p:tav>
                                        <p:tav tm="100000">
                                          <p:val>
                                            <p:strVal val="#ppt_w"/>
                                          </p:val>
                                        </p:tav>
                                      </p:tavLst>
                                    </p:anim>
                                    <p:anim calcmode="lin" valueType="num">
                                      <p:cBhvr>
                                        <p:cTn id="571" dur="1000" fill="hold"/>
                                        <p:tgtEl>
                                          <p:spTgt spid="194"/>
                                        </p:tgtEl>
                                        <p:attrNameLst>
                                          <p:attrName>ppt_h</p:attrName>
                                        </p:attrNameLst>
                                      </p:cBhvr>
                                      <p:tavLst>
                                        <p:tav tm="0">
                                          <p:val>
                                            <p:fltVal val="0"/>
                                          </p:val>
                                        </p:tav>
                                        <p:tav tm="100000">
                                          <p:val>
                                            <p:strVal val="#ppt_h"/>
                                          </p:val>
                                        </p:tav>
                                      </p:tavLst>
                                    </p:anim>
                                    <p:anim calcmode="lin" valueType="num">
                                      <p:cBhvr>
                                        <p:cTn id="572" dur="1000" fill="hold"/>
                                        <p:tgtEl>
                                          <p:spTgt spid="194"/>
                                        </p:tgtEl>
                                        <p:attrNameLst>
                                          <p:attrName>style.rotation</p:attrName>
                                        </p:attrNameLst>
                                      </p:cBhvr>
                                      <p:tavLst>
                                        <p:tav tm="0">
                                          <p:val>
                                            <p:fltVal val="90"/>
                                          </p:val>
                                        </p:tav>
                                        <p:tav tm="100000">
                                          <p:val>
                                            <p:fltVal val="0"/>
                                          </p:val>
                                        </p:tav>
                                      </p:tavLst>
                                    </p:anim>
                                    <p:animEffect transition="in" filter="fade">
                                      <p:cBhvr>
                                        <p:cTn id="573" dur="1000"/>
                                        <p:tgtEl>
                                          <p:spTgt spid="194"/>
                                        </p:tgtEl>
                                      </p:cBhvr>
                                    </p:animEffect>
                                  </p:childTnLst>
                                </p:cTn>
                              </p:par>
                              <p:par>
                                <p:cTn id="574" presetID="31" presetClass="entr" presetSubtype="0" fill="hold" nodeType="withEffect">
                                  <p:stCondLst>
                                    <p:cond delay="250"/>
                                  </p:stCondLst>
                                  <p:childTnLst>
                                    <p:set>
                                      <p:cBhvr>
                                        <p:cTn id="575" dur="1" fill="hold">
                                          <p:stCondLst>
                                            <p:cond delay="0"/>
                                          </p:stCondLst>
                                        </p:cTn>
                                        <p:tgtEl>
                                          <p:spTgt spid="195"/>
                                        </p:tgtEl>
                                        <p:attrNameLst>
                                          <p:attrName>style.visibility</p:attrName>
                                        </p:attrNameLst>
                                      </p:cBhvr>
                                      <p:to>
                                        <p:strVal val="visible"/>
                                      </p:to>
                                    </p:set>
                                    <p:anim calcmode="lin" valueType="num">
                                      <p:cBhvr>
                                        <p:cTn id="576" dur="1000" fill="hold"/>
                                        <p:tgtEl>
                                          <p:spTgt spid="195"/>
                                        </p:tgtEl>
                                        <p:attrNameLst>
                                          <p:attrName>ppt_w</p:attrName>
                                        </p:attrNameLst>
                                      </p:cBhvr>
                                      <p:tavLst>
                                        <p:tav tm="0">
                                          <p:val>
                                            <p:fltVal val="0"/>
                                          </p:val>
                                        </p:tav>
                                        <p:tav tm="100000">
                                          <p:val>
                                            <p:strVal val="#ppt_w"/>
                                          </p:val>
                                        </p:tav>
                                      </p:tavLst>
                                    </p:anim>
                                    <p:anim calcmode="lin" valueType="num">
                                      <p:cBhvr>
                                        <p:cTn id="577" dur="1000" fill="hold"/>
                                        <p:tgtEl>
                                          <p:spTgt spid="195"/>
                                        </p:tgtEl>
                                        <p:attrNameLst>
                                          <p:attrName>ppt_h</p:attrName>
                                        </p:attrNameLst>
                                      </p:cBhvr>
                                      <p:tavLst>
                                        <p:tav tm="0">
                                          <p:val>
                                            <p:fltVal val="0"/>
                                          </p:val>
                                        </p:tav>
                                        <p:tav tm="100000">
                                          <p:val>
                                            <p:strVal val="#ppt_h"/>
                                          </p:val>
                                        </p:tav>
                                      </p:tavLst>
                                    </p:anim>
                                    <p:anim calcmode="lin" valueType="num">
                                      <p:cBhvr>
                                        <p:cTn id="578" dur="1000" fill="hold"/>
                                        <p:tgtEl>
                                          <p:spTgt spid="195"/>
                                        </p:tgtEl>
                                        <p:attrNameLst>
                                          <p:attrName>style.rotation</p:attrName>
                                        </p:attrNameLst>
                                      </p:cBhvr>
                                      <p:tavLst>
                                        <p:tav tm="0">
                                          <p:val>
                                            <p:fltVal val="90"/>
                                          </p:val>
                                        </p:tav>
                                        <p:tav tm="100000">
                                          <p:val>
                                            <p:fltVal val="0"/>
                                          </p:val>
                                        </p:tav>
                                      </p:tavLst>
                                    </p:anim>
                                    <p:animEffect transition="in" filter="fade">
                                      <p:cBhvr>
                                        <p:cTn id="579" dur="1000"/>
                                        <p:tgtEl>
                                          <p:spTgt spid="195"/>
                                        </p:tgtEl>
                                      </p:cBhvr>
                                    </p:animEffect>
                                  </p:childTnLst>
                                </p:cTn>
                              </p:par>
                              <p:par>
                                <p:cTn id="580" presetID="31" presetClass="entr" presetSubtype="0" fill="hold" nodeType="withEffect">
                                  <p:stCondLst>
                                    <p:cond delay="250"/>
                                  </p:stCondLst>
                                  <p:childTnLst>
                                    <p:set>
                                      <p:cBhvr>
                                        <p:cTn id="581" dur="1" fill="hold">
                                          <p:stCondLst>
                                            <p:cond delay="0"/>
                                          </p:stCondLst>
                                        </p:cTn>
                                        <p:tgtEl>
                                          <p:spTgt spid="196"/>
                                        </p:tgtEl>
                                        <p:attrNameLst>
                                          <p:attrName>style.visibility</p:attrName>
                                        </p:attrNameLst>
                                      </p:cBhvr>
                                      <p:to>
                                        <p:strVal val="visible"/>
                                      </p:to>
                                    </p:set>
                                    <p:anim calcmode="lin" valueType="num">
                                      <p:cBhvr>
                                        <p:cTn id="582" dur="1000" fill="hold"/>
                                        <p:tgtEl>
                                          <p:spTgt spid="196"/>
                                        </p:tgtEl>
                                        <p:attrNameLst>
                                          <p:attrName>ppt_w</p:attrName>
                                        </p:attrNameLst>
                                      </p:cBhvr>
                                      <p:tavLst>
                                        <p:tav tm="0">
                                          <p:val>
                                            <p:fltVal val="0"/>
                                          </p:val>
                                        </p:tav>
                                        <p:tav tm="100000">
                                          <p:val>
                                            <p:strVal val="#ppt_w"/>
                                          </p:val>
                                        </p:tav>
                                      </p:tavLst>
                                    </p:anim>
                                    <p:anim calcmode="lin" valueType="num">
                                      <p:cBhvr>
                                        <p:cTn id="583" dur="1000" fill="hold"/>
                                        <p:tgtEl>
                                          <p:spTgt spid="196"/>
                                        </p:tgtEl>
                                        <p:attrNameLst>
                                          <p:attrName>ppt_h</p:attrName>
                                        </p:attrNameLst>
                                      </p:cBhvr>
                                      <p:tavLst>
                                        <p:tav tm="0">
                                          <p:val>
                                            <p:fltVal val="0"/>
                                          </p:val>
                                        </p:tav>
                                        <p:tav tm="100000">
                                          <p:val>
                                            <p:strVal val="#ppt_h"/>
                                          </p:val>
                                        </p:tav>
                                      </p:tavLst>
                                    </p:anim>
                                    <p:anim calcmode="lin" valueType="num">
                                      <p:cBhvr>
                                        <p:cTn id="584" dur="1000" fill="hold"/>
                                        <p:tgtEl>
                                          <p:spTgt spid="196"/>
                                        </p:tgtEl>
                                        <p:attrNameLst>
                                          <p:attrName>style.rotation</p:attrName>
                                        </p:attrNameLst>
                                      </p:cBhvr>
                                      <p:tavLst>
                                        <p:tav tm="0">
                                          <p:val>
                                            <p:fltVal val="90"/>
                                          </p:val>
                                        </p:tav>
                                        <p:tav tm="100000">
                                          <p:val>
                                            <p:fltVal val="0"/>
                                          </p:val>
                                        </p:tav>
                                      </p:tavLst>
                                    </p:anim>
                                    <p:animEffect transition="in" filter="fade">
                                      <p:cBhvr>
                                        <p:cTn id="585" dur="1000"/>
                                        <p:tgtEl>
                                          <p:spTgt spid="196"/>
                                        </p:tgtEl>
                                      </p:cBhvr>
                                    </p:animEffect>
                                  </p:childTnLst>
                                </p:cTn>
                              </p:par>
                              <p:par>
                                <p:cTn id="586" presetID="31" presetClass="entr" presetSubtype="0" fill="hold" nodeType="withEffect">
                                  <p:stCondLst>
                                    <p:cond delay="250"/>
                                  </p:stCondLst>
                                  <p:childTnLst>
                                    <p:set>
                                      <p:cBhvr>
                                        <p:cTn id="587" dur="1" fill="hold">
                                          <p:stCondLst>
                                            <p:cond delay="0"/>
                                          </p:stCondLst>
                                        </p:cTn>
                                        <p:tgtEl>
                                          <p:spTgt spid="197"/>
                                        </p:tgtEl>
                                        <p:attrNameLst>
                                          <p:attrName>style.visibility</p:attrName>
                                        </p:attrNameLst>
                                      </p:cBhvr>
                                      <p:to>
                                        <p:strVal val="visible"/>
                                      </p:to>
                                    </p:set>
                                    <p:anim calcmode="lin" valueType="num">
                                      <p:cBhvr>
                                        <p:cTn id="588" dur="1000" fill="hold"/>
                                        <p:tgtEl>
                                          <p:spTgt spid="197"/>
                                        </p:tgtEl>
                                        <p:attrNameLst>
                                          <p:attrName>ppt_w</p:attrName>
                                        </p:attrNameLst>
                                      </p:cBhvr>
                                      <p:tavLst>
                                        <p:tav tm="0">
                                          <p:val>
                                            <p:fltVal val="0"/>
                                          </p:val>
                                        </p:tav>
                                        <p:tav tm="100000">
                                          <p:val>
                                            <p:strVal val="#ppt_w"/>
                                          </p:val>
                                        </p:tav>
                                      </p:tavLst>
                                    </p:anim>
                                    <p:anim calcmode="lin" valueType="num">
                                      <p:cBhvr>
                                        <p:cTn id="589" dur="1000" fill="hold"/>
                                        <p:tgtEl>
                                          <p:spTgt spid="197"/>
                                        </p:tgtEl>
                                        <p:attrNameLst>
                                          <p:attrName>ppt_h</p:attrName>
                                        </p:attrNameLst>
                                      </p:cBhvr>
                                      <p:tavLst>
                                        <p:tav tm="0">
                                          <p:val>
                                            <p:fltVal val="0"/>
                                          </p:val>
                                        </p:tav>
                                        <p:tav tm="100000">
                                          <p:val>
                                            <p:strVal val="#ppt_h"/>
                                          </p:val>
                                        </p:tav>
                                      </p:tavLst>
                                    </p:anim>
                                    <p:anim calcmode="lin" valueType="num">
                                      <p:cBhvr>
                                        <p:cTn id="590" dur="1000" fill="hold"/>
                                        <p:tgtEl>
                                          <p:spTgt spid="197"/>
                                        </p:tgtEl>
                                        <p:attrNameLst>
                                          <p:attrName>style.rotation</p:attrName>
                                        </p:attrNameLst>
                                      </p:cBhvr>
                                      <p:tavLst>
                                        <p:tav tm="0">
                                          <p:val>
                                            <p:fltVal val="90"/>
                                          </p:val>
                                        </p:tav>
                                        <p:tav tm="100000">
                                          <p:val>
                                            <p:fltVal val="0"/>
                                          </p:val>
                                        </p:tav>
                                      </p:tavLst>
                                    </p:anim>
                                    <p:animEffect transition="in" filter="fade">
                                      <p:cBhvr>
                                        <p:cTn id="591" dur="1000"/>
                                        <p:tgtEl>
                                          <p:spTgt spid="197"/>
                                        </p:tgtEl>
                                      </p:cBhvr>
                                    </p:animEffect>
                                  </p:childTnLst>
                                </p:cTn>
                              </p:par>
                              <p:par>
                                <p:cTn id="592" presetID="31" presetClass="entr" presetSubtype="0" fill="hold" nodeType="withEffect">
                                  <p:stCondLst>
                                    <p:cond delay="250"/>
                                  </p:stCondLst>
                                  <p:childTnLst>
                                    <p:set>
                                      <p:cBhvr>
                                        <p:cTn id="593" dur="1" fill="hold">
                                          <p:stCondLst>
                                            <p:cond delay="0"/>
                                          </p:stCondLst>
                                        </p:cTn>
                                        <p:tgtEl>
                                          <p:spTgt spid="199"/>
                                        </p:tgtEl>
                                        <p:attrNameLst>
                                          <p:attrName>style.visibility</p:attrName>
                                        </p:attrNameLst>
                                      </p:cBhvr>
                                      <p:to>
                                        <p:strVal val="visible"/>
                                      </p:to>
                                    </p:set>
                                    <p:anim calcmode="lin" valueType="num">
                                      <p:cBhvr>
                                        <p:cTn id="594" dur="1000" fill="hold"/>
                                        <p:tgtEl>
                                          <p:spTgt spid="199"/>
                                        </p:tgtEl>
                                        <p:attrNameLst>
                                          <p:attrName>ppt_w</p:attrName>
                                        </p:attrNameLst>
                                      </p:cBhvr>
                                      <p:tavLst>
                                        <p:tav tm="0">
                                          <p:val>
                                            <p:fltVal val="0"/>
                                          </p:val>
                                        </p:tav>
                                        <p:tav tm="100000">
                                          <p:val>
                                            <p:strVal val="#ppt_w"/>
                                          </p:val>
                                        </p:tav>
                                      </p:tavLst>
                                    </p:anim>
                                    <p:anim calcmode="lin" valueType="num">
                                      <p:cBhvr>
                                        <p:cTn id="595" dur="1000" fill="hold"/>
                                        <p:tgtEl>
                                          <p:spTgt spid="199"/>
                                        </p:tgtEl>
                                        <p:attrNameLst>
                                          <p:attrName>ppt_h</p:attrName>
                                        </p:attrNameLst>
                                      </p:cBhvr>
                                      <p:tavLst>
                                        <p:tav tm="0">
                                          <p:val>
                                            <p:fltVal val="0"/>
                                          </p:val>
                                        </p:tav>
                                        <p:tav tm="100000">
                                          <p:val>
                                            <p:strVal val="#ppt_h"/>
                                          </p:val>
                                        </p:tav>
                                      </p:tavLst>
                                    </p:anim>
                                    <p:anim calcmode="lin" valueType="num">
                                      <p:cBhvr>
                                        <p:cTn id="596" dur="1000" fill="hold"/>
                                        <p:tgtEl>
                                          <p:spTgt spid="199"/>
                                        </p:tgtEl>
                                        <p:attrNameLst>
                                          <p:attrName>style.rotation</p:attrName>
                                        </p:attrNameLst>
                                      </p:cBhvr>
                                      <p:tavLst>
                                        <p:tav tm="0">
                                          <p:val>
                                            <p:fltVal val="90"/>
                                          </p:val>
                                        </p:tav>
                                        <p:tav tm="100000">
                                          <p:val>
                                            <p:fltVal val="0"/>
                                          </p:val>
                                        </p:tav>
                                      </p:tavLst>
                                    </p:anim>
                                    <p:animEffect transition="in" filter="fade">
                                      <p:cBhvr>
                                        <p:cTn id="597" dur="1000"/>
                                        <p:tgtEl>
                                          <p:spTgt spid="199"/>
                                        </p:tgtEl>
                                      </p:cBhvr>
                                    </p:animEffect>
                                  </p:childTnLst>
                                </p:cTn>
                              </p:par>
                              <p:par>
                                <p:cTn id="598" presetID="31" presetClass="entr" presetSubtype="0" fill="hold" nodeType="withEffect">
                                  <p:stCondLst>
                                    <p:cond delay="250"/>
                                  </p:stCondLst>
                                  <p:childTnLst>
                                    <p:set>
                                      <p:cBhvr>
                                        <p:cTn id="599" dur="1" fill="hold">
                                          <p:stCondLst>
                                            <p:cond delay="0"/>
                                          </p:stCondLst>
                                        </p:cTn>
                                        <p:tgtEl>
                                          <p:spTgt spid="204"/>
                                        </p:tgtEl>
                                        <p:attrNameLst>
                                          <p:attrName>style.visibility</p:attrName>
                                        </p:attrNameLst>
                                      </p:cBhvr>
                                      <p:to>
                                        <p:strVal val="visible"/>
                                      </p:to>
                                    </p:set>
                                    <p:anim calcmode="lin" valueType="num">
                                      <p:cBhvr>
                                        <p:cTn id="600" dur="1000" fill="hold"/>
                                        <p:tgtEl>
                                          <p:spTgt spid="204"/>
                                        </p:tgtEl>
                                        <p:attrNameLst>
                                          <p:attrName>ppt_w</p:attrName>
                                        </p:attrNameLst>
                                      </p:cBhvr>
                                      <p:tavLst>
                                        <p:tav tm="0">
                                          <p:val>
                                            <p:fltVal val="0"/>
                                          </p:val>
                                        </p:tav>
                                        <p:tav tm="100000">
                                          <p:val>
                                            <p:strVal val="#ppt_w"/>
                                          </p:val>
                                        </p:tav>
                                      </p:tavLst>
                                    </p:anim>
                                    <p:anim calcmode="lin" valueType="num">
                                      <p:cBhvr>
                                        <p:cTn id="601" dur="1000" fill="hold"/>
                                        <p:tgtEl>
                                          <p:spTgt spid="204"/>
                                        </p:tgtEl>
                                        <p:attrNameLst>
                                          <p:attrName>ppt_h</p:attrName>
                                        </p:attrNameLst>
                                      </p:cBhvr>
                                      <p:tavLst>
                                        <p:tav tm="0">
                                          <p:val>
                                            <p:fltVal val="0"/>
                                          </p:val>
                                        </p:tav>
                                        <p:tav tm="100000">
                                          <p:val>
                                            <p:strVal val="#ppt_h"/>
                                          </p:val>
                                        </p:tav>
                                      </p:tavLst>
                                    </p:anim>
                                    <p:anim calcmode="lin" valueType="num">
                                      <p:cBhvr>
                                        <p:cTn id="602" dur="1000" fill="hold"/>
                                        <p:tgtEl>
                                          <p:spTgt spid="204"/>
                                        </p:tgtEl>
                                        <p:attrNameLst>
                                          <p:attrName>style.rotation</p:attrName>
                                        </p:attrNameLst>
                                      </p:cBhvr>
                                      <p:tavLst>
                                        <p:tav tm="0">
                                          <p:val>
                                            <p:fltVal val="90"/>
                                          </p:val>
                                        </p:tav>
                                        <p:tav tm="100000">
                                          <p:val>
                                            <p:fltVal val="0"/>
                                          </p:val>
                                        </p:tav>
                                      </p:tavLst>
                                    </p:anim>
                                    <p:animEffect transition="in" filter="fade">
                                      <p:cBhvr>
                                        <p:cTn id="603" dur="1000"/>
                                        <p:tgtEl>
                                          <p:spTgt spid="204"/>
                                        </p:tgtEl>
                                      </p:cBhvr>
                                    </p:animEffect>
                                  </p:childTnLst>
                                </p:cTn>
                              </p:par>
                              <p:par>
                                <p:cTn id="604" presetID="10" presetClass="entr" presetSubtype="0" fill="hold" nodeType="withEffect">
                                  <p:stCondLst>
                                    <p:cond delay="1250"/>
                                  </p:stCondLst>
                                  <p:childTnLst>
                                    <p:set>
                                      <p:cBhvr>
                                        <p:cTn id="605" dur="1" fill="hold">
                                          <p:stCondLst>
                                            <p:cond delay="0"/>
                                          </p:stCondLst>
                                        </p:cTn>
                                        <p:tgtEl>
                                          <p:spTgt spid="117"/>
                                        </p:tgtEl>
                                        <p:attrNameLst>
                                          <p:attrName>style.visibility</p:attrName>
                                        </p:attrNameLst>
                                      </p:cBhvr>
                                      <p:to>
                                        <p:strVal val="visible"/>
                                      </p:to>
                                    </p:set>
                                    <p:animEffect transition="in" filter="fade">
                                      <p:cBhvr>
                                        <p:cTn id="606" dur="500"/>
                                        <p:tgtEl>
                                          <p:spTgt spid="117"/>
                                        </p:tgtEl>
                                      </p:cBhvr>
                                    </p:animEffect>
                                  </p:childTnLst>
                                </p:cTn>
                              </p:par>
                              <p:par>
                                <p:cTn id="607" presetID="10" presetClass="entr" presetSubtype="0" fill="hold" grpId="0" nodeType="withEffect">
                                  <p:stCondLst>
                                    <p:cond delay="1500"/>
                                  </p:stCondLst>
                                  <p:childTnLst>
                                    <p:set>
                                      <p:cBhvr>
                                        <p:cTn id="608" dur="1" fill="hold">
                                          <p:stCondLst>
                                            <p:cond delay="0"/>
                                          </p:stCondLst>
                                        </p:cTn>
                                        <p:tgtEl>
                                          <p:spTgt spid="165"/>
                                        </p:tgtEl>
                                        <p:attrNameLst>
                                          <p:attrName>style.visibility</p:attrName>
                                        </p:attrNameLst>
                                      </p:cBhvr>
                                      <p:to>
                                        <p:strVal val="visible"/>
                                      </p:to>
                                    </p:set>
                                    <p:animEffect transition="in" filter="fade">
                                      <p:cBhvr>
                                        <p:cTn id="609" dur="500"/>
                                        <p:tgtEl>
                                          <p:spTgt spid="165"/>
                                        </p:tgtEl>
                                      </p:cBhvr>
                                    </p:animEffect>
                                  </p:childTnLst>
                                </p:cTn>
                              </p:par>
                              <p:par>
                                <p:cTn id="610" presetID="10" presetClass="entr" presetSubtype="0" fill="hold" grpId="0" nodeType="withEffect">
                                  <p:stCondLst>
                                    <p:cond delay="1500"/>
                                  </p:stCondLst>
                                  <p:childTnLst>
                                    <p:set>
                                      <p:cBhvr>
                                        <p:cTn id="611" dur="1" fill="hold">
                                          <p:stCondLst>
                                            <p:cond delay="0"/>
                                          </p:stCondLst>
                                        </p:cTn>
                                        <p:tgtEl>
                                          <p:spTgt spid="166"/>
                                        </p:tgtEl>
                                        <p:attrNameLst>
                                          <p:attrName>style.visibility</p:attrName>
                                        </p:attrNameLst>
                                      </p:cBhvr>
                                      <p:to>
                                        <p:strVal val="visible"/>
                                      </p:to>
                                    </p:set>
                                    <p:animEffect transition="in" filter="fade">
                                      <p:cBhvr>
                                        <p:cTn id="612" dur="500"/>
                                        <p:tgtEl>
                                          <p:spTgt spid="166"/>
                                        </p:tgtEl>
                                      </p:cBhvr>
                                    </p:animEffect>
                                  </p:childTnLst>
                                </p:cTn>
                              </p:par>
                              <p:par>
                                <p:cTn id="613" presetID="42" presetClass="path" presetSubtype="0" decel="30000" fill="hold" grpId="1" nodeType="withEffect">
                                  <p:stCondLst>
                                    <p:cond delay="1500"/>
                                  </p:stCondLst>
                                  <p:childTnLst>
                                    <p:animMotion origin="layout" path="M 1.875E-6 1.85185E-6 L 1.875E-6 0.19722 " pathEditMode="relative" rAng="0" ptsTypes="AA">
                                      <p:cBhvr>
                                        <p:cTn id="614" dur="750" spd="-100000" fill="hold"/>
                                        <p:tgtEl>
                                          <p:spTgt spid="166"/>
                                        </p:tgtEl>
                                        <p:attrNameLst>
                                          <p:attrName>ppt_x</p:attrName>
                                          <p:attrName>ppt_y</p:attrName>
                                        </p:attrNameLst>
                                      </p:cBhvr>
                                      <p:rCtr x="0" y="9861"/>
                                    </p:animMotion>
                                  </p:childTnLst>
                                </p:cTn>
                              </p:par>
                              <p:par>
                                <p:cTn id="615" presetID="10" presetClass="entr" presetSubtype="0" fill="hold" grpId="0" nodeType="withEffect">
                                  <p:stCondLst>
                                    <p:cond delay="1500"/>
                                  </p:stCondLst>
                                  <p:childTnLst>
                                    <p:set>
                                      <p:cBhvr>
                                        <p:cTn id="616" dur="1" fill="hold">
                                          <p:stCondLst>
                                            <p:cond delay="0"/>
                                          </p:stCondLst>
                                        </p:cTn>
                                        <p:tgtEl>
                                          <p:spTgt spid="167"/>
                                        </p:tgtEl>
                                        <p:attrNameLst>
                                          <p:attrName>style.visibility</p:attrName>
                                        </p:attrNameLst>
                                      </p:cBhvr>
                                      <p:to>
                                        <p:strVal val="visible"/>
                                      </p:to>
                                    </p:set>
                                    <p:animEffect transition="in" filter="fade">
                                      <p:cBhvr>
                                        <p:cTn id="617" dur="500"/>
                                        <p:tgtEl>
                                          <p:spTgt spid="167"/>
                                        </p:tgtEl>
                                      </p:cBhvr>
                                    </p:animEffect>
                                  </p:childTnLst>
                                </p:cTn>
                              </p:par>
                              <p:par>
                                <p:cTn id="618" presetID="42" presetClass="path" presetSubtype="0" decel="30000" fill="hold" grpId="1" nodeType="withEffect">
                                  <p:stCondLst>
                                    <p:cond delay="1500"/>
                                  </p:stCondLst>
                                  <p:childTnLst>
                                    <p:animMotion origin="layout" path="M 1.875E-6 0 L 1.875E-6 -0.19838 " pathEditMode="relative" rAng="0" ptsTypes="AA">
                                      <p:cBhvr>
                                        <p:cTn id="619" dur="750" spd="-100000" fill="hold"/>
                                        <p:tgtEl>
                                          <p:spTgt spid="167"/>
                                        </p:tgtEl>
                                        <p:attrNameLst>
                                          <p:attrName>ppt_x</p:attrName>
                                          <p:attrName>ppt_y</p:attrName>
                                        </p:attrNameLst>
                                      </p:cBhvr>
                                      <p:rCtr x="0" y="-9931"/>
                                    </p:animMotion>
                                  </p:childTnLst>
                                </p:cTn>
                              </p:par>
                              <p:par>
                                <p:cTn id="620" presetID="16" presetClass="entr" presetSubtype="42" fill="hold" nodeType="withEffect">
                                  <p:stCondLst>
                                    <p:cond delay="1500"/>
                                  </p:stCondLst>
                                  <p:childTnLst>
                                    <p:set>
                                      <p:cBhvr>
                                        <p:cTn id="621" dur="1" fill="hold">
                                          <p:stCondLst>
                                            <p:cond delay="0"/>
                                          </p:stCondLst>
                                        </p:cTn>
                                        <p:tgtEl>
                                          <p:spTgt spid="164"/>
                                        </p:tgtEl>
                                        <p:attrNameLst>
                                          <p:attrName>style.visibility</p:attrName>
                                        </p:attrNameLst>
                                      </p:cBhvr>
                                      <p:to>
                                        <p:strVal val="visible"/>
                                      </p:to>
                                    </p:set>
                                    <p:animEffect transition="in" filter="barn(outHorizontal)">
                                      <p:cBhvr>
                                        <p:cTn id="622" dur="750"/>
                                        <p:tgtEl>
                                          <p:spTgt spid="164"/>
                                        </p:tgtEl>
                                      </p:cBhvr>
                                    </p:animEffect>
                                  </p:childTnLst>
                                </p:cTn>
                              </p:par>
                              <p:par>
                                <p:cTn id="623" presetID="22" presetClass="entr" presetSubtype="4" fill="hold" grpId="0" nodeType="withEffect">
                                  <p:stCondLst>
                                    <p:cond delay="1750"/>
                                  </p:stCondLst>
                                  <p:childTnLst>
                                    <p:set>
                                      <p:cBhvr>
                                        <p:cTn id="624" dur="1" fill="hold">
                                          <p:stCondLst>
                                            <p:cond delay="0"/>
                                          </p:stCondLst>
                                        </p:cTn>
                                        <p:tgtEl>
                                          <p:spTgt spid="174"/>
                                        </p:tgtEl>
                                        <p:attrNameLst>
                                          <p:attrName>style.visibility</p:attrName>
                                        </p:attrNameLst>
                                      </p:cBhvr>
                                      <p:to>
                                        <p:strVal val="visible"/>
                                      </p:to>
                                    </p:set>
                                    <p:animEffect transition="in" filter="wipe(down)">
                                      <p:cBhvr>
                                        <p:cTn id="625" dur="750"/>
                                        <p:tgtEl>
                                          <p:spTgt spid="174"/>
                                        </p:tgtEl>
                                      </p:cBhvr>
                                    </p:animEffect>
                                  </p:childTnLst>
                                </p:cTn>
                              </p:par>
                              <p:par>
                                <p:cTn id="626" presetID="22" presetClass="entr" presetSubtype="4" fill="hold" grpId="0" nodeType="withEffect">
                                  <p:stCondLst>
                                    <p:cond delay="1750"/>
                                  </p:stCondLst>
                                  <p:childTnLst>
                                    <p:set>
                                      <p:cBhvr>
                                        <p:cTn id="627" dur="1" fill="hold">
                                          <p:stCondLst>
                                            <p:cond delay="0"/>
                                          </p:stCondLst>
                                        </p:cTn>
                                        <p:tgtEl>
                                          <p:spTgt spid="175"/>
                                        </p:tgtEl>
                                        <p:attrNameLst>
                                          <p:attrName>style.visibility</p:attrName>
                                        </p:attrNameLst>
                                      </p:cBhvr>
                                      <p:to>
                                        <p:strVal val="visible"/>
                                      </p:to>
                                    </p:set>
                                    <p:animEffect transition="in" filter="wipe(down)">
                                      <p:cBhvr>
                                        <p:cTn id="628" dur="750"/>
                                        <p:tgtEl>
                                          <p:spTgt spid="175"/>
                                        </p:tgtEl>
                                      </p:cBhvr>
                                    </p:animEffect>
                                  </p:childTnLst>
                                </p:cTn>
                              </p:par>
                              <p:par>
                                <p:cTn id="629" presetID="22" presetClass="entr" presetSubtype="4" fill="hold" grpId="0" nodeType="withEffect">
                                  <p:stCondLst>
                                    <p:cond delay="1750"/>
                                  </p:stCondLst>
                                  <p:childTnLst>
                                    <p:set>
                                      <p:cBhvr>
                                        <p:cTn id="630" dur="1" fill="hold">
                                          <p:stCondLst>
                                            <p:cond delay="0"/>
                                          </p:stCondLst>
                                        </p:cTn>
                                        <p:tgtEl>
                                          <p:spTgt spid="172"/>
                                        </p:tgtEl>
                                        <p:attrNameLst>
                                          <p:attrName>style.visibility</p:attrName>
                                        </p:attrNameLst>
                                      </p:cBhvr>
                                      <p:to>
                                        <p:strVal val="visible"/>
                                      </p:to>
                                    </p:set>
                                    <p:animEffect transition="in" filter="wipe(down)">
                                      <p:cBhvr>
                                        <p:cTn id="631" dur="750"/>
                                        <p:tgtEl>
                                          <p:spTgt spid="172"/>
                                        </p:tgtEl>
                                      </p:cBhvr>
                                    </p:animEffect>
                                  </p:childTnLst>
                                </p:cTn>
                              </p:par>
                              <p:par>
                                <p:cTn id="632" presetID="22" presetClass="entr" presetSubtype="4" fill="hold" grpId="0" nodeType="withEffect">
                                  <p:stCondLst>
                                    <p:cond delay="1750"/>
                                  </p:stCondLst>
                                  <p:childTnLst>
                                    <p:set>
                                      <p:cBhvr>
                                        <p:cTn id="633" dur="1" fill="hold">
                                          <p:stCondLst>
                                            <p:cond delay="0"/>
                                          </p:stCondLst>
                                        </p:cTn>
                                        <p:tgtEl>
                                          <p:spTgt spid="178"/>
                                        </p:tgtEl>
                                        <p:attrNameLst>
                                          <p:attrName>style.visibility</p:attrName>
                                        </p:attrNameLst>
                                      </p:cBhvr>
                                      <p:to>
                                        <p:strVal val="visible"/>
                                      </p:to>
                                    </p:set>
                                    <p:animEffect transition="in" filter="wipe(down)">
                                      <p:cBhvr>
                                        <p:cTn id="634" dur="750"/>
                                        <p:tgtEl>
                                          <p:spTgt spid="178"/>
                                        </p:tgtEl>
                                      </p:cBhvr>
                                    </p:animEffect>
                                  </p:childTnLst>
                                </p:cTn>
                              </p:par>
                              <p:par>
                                <p:cTn id="635" presetID="10" presetClass="entr" presetSubtype="0" fill="hold" grpId="0" nodeType="withEffect">
                                  <p:stCondLst>
                                    <p:cond delay="1500"/>
                                  </p:stCondLst>
                                  <p:childTnLst>
                                    <p:set>
                                      <p:cBhvr>
                                        <p:cTn id="636" dur="1" fill="hold">
                                          <p:stCondLst>
                                            <p:cond delay="0"/>
                                          </p:stCondLst>
                                        </p:cTn>
                                        <p:tgtEl>
                                          <p:spTgt spid="128"/>
                                        </p:tgtEl>
                                        <p:attrNameLst>
                                          <p:attrName>style.visibility</p:attrName>
                                        </p:attrNameLst>
                                      </p:cBhvr>
                                      <p:to>
                                        <p:strVal val="visible"/>
                                      </p:to>
                                    </p:set>
                                    <p:animEffect transition="in" filter="fade">
                                      <p:cBhvr>
                                        <p:cTn id="637" dur="500"/>
                                        <p:tgtEl>
                                          <p:spTgt spid="128"/>
                                        </p:tgtEl>
                                      </p:cBhvr>
                                    </p:animEffect>
                                  </p:childTnLst>
                                </p:cTn>
                              </p:par>
                              <p:par>
                                <p:cTn id="638" presetID="42" presetClass="path" presetSubtype="0" decel="30000" fill="hold" grpId="1" nodeType="withEffect">
                                  <p:stCondLst>
                                    <p:cond delay="1500"/>
                                  </p:stCondLst>
                                  <p:childTnLst>
                                    <p:animMotion origin="layout" path="M 1.875E-6 0 L 1.875E-6 -0.19838 " pathEditMode="relative" rAng="0" ptsTypes="AA">
                                      <p:cBhvr>
                                        <p:cTn id="639" dur="750" spd="-100000" fill="hold"/>
                                        <p:tgtEl>
                                          <p:spTgt spid="128"/>
                                        </p:tgtEl>
                                        <p:attrNameLst>
                                          <p:attrName>ppt_x</p:attrName>
                                          <p:attrName>ppt_y</p:attrName>
                                        </p:attrNameLst>
                                      </p:cBhvr>
                                      <p:rCtr x="0" y="-9931"/>
                                    </p:animMotion>
                                  </p:childTnLst>
                                </p:cTn>
                              </p:par>
                              <p:par>
                                <p:cTn id="640" presetID="10" presetClass="entr" presetSubtype="0" fill="hold" grpId="0" nodeType="withEffect">
                                  <p:stCondLst>
                                    <p:cond delay="1500"/>
                                  </p:stCondLst>
                                  <p:childTnLst>
                                    <p:set>
                                      <p:cBhvr>
                                        <p:cTn id="641" dur="1" fill="hold">
                                          <p:stCondLst>
                                            <p:cond delay="0"/>
                                          </p:stCondLst>
                                        </p:cTn>
                                        <p:tgtEl>
                                          <p:spTgt spid="130"/>
                                        </p:tgtEl>
                                        <p:attrNameLst>
                                          <p:attrName>style.visibility</p:attrName>
                                        </p:attrNameLst>
                                      </p:cBhvr>
                                      <p:to>
                                        <p:strVal val="visible"/>
                                      </p:to>
                                    </p:set>
                                    <p:animEffect transition="in" filter="fade">
                                      <p:cBhvr>
                                        <p:cTn id="642" dur="500"/>
                                        <p:tgtEl>
                                          <p:spTgt spid="130"/>
                                        </p:tgtEl>
                                      </p:cBhvr>
                                    </p:animEffect>
                                  </p:childTnLst>
                                </p:cTn>
                              </p:par>
                              <p:par>
                                <p:cTn id="643" presetID="42" presetClass="path" presetSubtype="0" decel="30000" fill="hold" grpId="1" nodeType="withEffect">
                                  <p:stCondLst>
                                    <p:cond delay="1500"/>
                                  </p:stCondLst>
                                  <p:childTnLst>
                                    <p:animMotion origin="layout" path="M 1.875E-6 0 L 1.875E-6 -0.19838 " pathEditMode="relative" rAng="0" ptsTypes="AA">
                                      <p:cBhvr>
                                        <p:cTn id="644" dur="750" spd="-100000" fill="hold"/>
                                        <p:tgtEl>
                                          <p:spTgt spid="130"/>
                                        </p:tgtEl>
                                        <p:attrNameLst>
                                          <p:attrName>ppt_x</p:attrName>
                                          <p:attrName>ppt_y</p:attrName>
                                        </p:attrNameLst>
                                      </p:cBhvr>
                                      <p:rCtr x="0" y="-9931"/>
                                    </p:animMotion>
                                  </p:childTnLst>
                                </p:cTn>
                              </p:par>
                              <p:par>
                                <p:cTn id="645" presetID="22" presetClass="entr" presetSubtype="4" fill="hold" grpId="0" nodeType="withEffect">
                                  <p:stCondLst>
                                    <p:cond delay="1750"/>
                                  </p:stCondLst>
                                  <p:childTnLst>
                                    <p:set>
                                      <p:cBhvr>
                                        <p:cTn id="646" dur="1" fill="hold">
                                          <p:stCondLst>
                                            <p:cond delay="0"/>
                                          </p:stCondLst>
                                        </p:cTn>
                                        <p:tgtEl>
                                          <p:spTgt spid="131"/>
                                        </p:tgtEl>
                                        <p:attrNameLst>
                                          <p:attrName>style.visibility</p:attrName>
                                        </p:attrNameLst>
                                      </p:cBhvr>
                                      <p:to>
                                        <p:strVal val="visible"/>
                                      </p:to>
                                    </p:set>
                                    <p:animEffect transition="in" filter="wipe(down)">
                                      <p:cBhvr>
                                        <p:cTn id="647" dur="750"/>
                                        <p:tgtEl>
                                          <p:spTgt spid="131"/>
                                        </p:tgtEl>
                                      </p:cBhvr>
                                    </p:animEffect>
                                  </p:childTnLst>
                                </p:cTn>
                              </p:par>
                              <p:par>
                                <p:cTn id="648" presetID="22" presetClass="entr" presetSubtype="4" fill="hold" grpId="0" nodeType="withEffect">
                                  <p:stCondLst>
                                    <p:cond delay="1750"/>
                                  </p:stCondLst>
                                  <p:childTnLst>
                                    <p:set>
                                      <p:cBhvr>
                                        <p:cTn id="649" dur="1" fill="hold">
                                          <p:stCondLst>
                                            <p:cond delay="0"/>
                                          </p:stCondLst>
                                        </p:cTn>
                                        <p:tgtEl>
                                          <p:spTgt spid="133"/>
                                        </p:tgtEl>
                                        <p:attrNameLst>
                                          <p:attrName>style.visibility</p:attrName>
                                        </p:attrNameLst>
                                      </p:cBhvr>
                                      <p:to>
                                        <p:strVal val="visible"/>
                                      </p:to>
                                    </p:set>
                                    <p:animEffect transition="in" filter="wipe(down)">
                                      <p:cBhvr>
                                        <p:cTn id="650" dur="75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165" grpId="0" animBg="1"/>
      <p:bldP spid="166" grpId="0" animBg="1"/>
      <p:bldP spid="166" grpId="1" animBg="1"/>
      <p:bldP spid="167" grpId="0" animBg="1"/>
      <p:bldP spid="167" grpId="1" animBg="1"/>
      <p:bldP spid="172" grpId="0"/>
      <p:bldP spid="174" grpId="0"/>
      <p:bldP spid="175" grpId="0"/>
      <p:bldP spid="178" grpId="0"/>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24" grpId="0"/>
      <p:bldP spid="124" grpId="1"/>
      <p:bldP spid="128" grpId="0" animBg="1"/>
      <p:bldP spid="128" grpId="1" animBg="1"/>
      <p:bldP spid="130" grpId="0" animBg="1"/>
      <p:bldP spid="130" grpId="1" animBg="1"/>
      <p:bldP spid="131" grpId="0"/>
      <p:bldP spid="1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493245" y="1537617"/>
            <a:ext cx="7381580" cy="392062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621097" y="2072835"/>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rot="11174285">
            <a:off x="5999814" y="3300325"/>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rot="11174285">
            <a:off x="8373719" y="4571234"/>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5" name="直接连接符 44"/>
          <p:cNvCxnSpPr>
            <a:endCxn id="50" idx="4"/>
          </p:cNvCxnSpPr>
          <p:nvPr/>
        </p:nvCxnSpPr>
        <p:spPr>
          <a:xfrm flipV="1">
            <a:off x="10849455" y="72590"/>
            <a:ext cx="717471" cy="12129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50" idx="0"/>
          </p:cNvCxnSpPr>
          <p:nvPr/>
        </p:nvCxnSpPr>
        <p:spPr>
          <a:xfrm flipH="1" flipV="1">
            <a:off x="11641601" y="62152"/>
            <a:ext cx="879303" cy="4020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53" idx="7"/>
          </p:cNvCxnSpPr>
          <p:nvPr/>
        </p:nvCxnSpPr>
        <p:spPr>
          <a:xfrm flipH="1" flipV="1">
            <a:off x="11021720" y="1233762"/>
            <a:ext cx="1248321" cy="187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endCxn id="50" idx="5"/>
          </p:cNvCxnSpPr>
          <p:nvPr/>
        </p:nvCxnSpPr>
        <p:spPr>
          <a:xfrm flipH="1" flipV="1">
            <a:off x="11581921" y="100103"/>
            <a:ext cx="741582" cy="13614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0" idx="6"/>
            <a:endCxn id="53" idx="1"/>
          </p:cNvCxnSpPr>
          <p:nvPr/>
        </p:nvCxnSpPr>
        <p:spPr>
          <a:xfrm flipH="1">
            <a:off x="11014716" y="108442"/>
            <a:ext cx="595288" cy="107522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rot="4922515">
            <a:off x="11562792" y="29669"/>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4922515">
            <a:off x="12483315" y="485620"/>
            <a:ext cx="66025" cy="6002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a:stCxn id="51" idx="5"/>
            <a:endCxn id="58" idx="1"/>
          </p:cNvCxnSpPr>
          <p:nvPr/>
        </p:nvCxnSpPr>
        <p:spPr>
          <a:xfrm flipH="1">
            <a:off x="12284366" y="541687"/>
            <a:ext cx="214175" cy="8780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rot="4922515">
            <a:off x="10959674" y="1179377"/>
            <a:ext cx="71542" cy="650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p:nvCxnSpPr>
        <p:spPr>
          <a:xfrm rot="4922515" flipH="1">
            <a:off x="10450674" y="718584"/>
            <a:ext cx="921070" cy="1727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7" idx="1"/>
          </p:cNvCxnSpPr>
          <p:nvPr/>
        </p:nvCxnSpPr>
        <p:spPr>
          <a:xfrm flipV="1">
            <a:off x="9876855" y="199642"/>
            <a:ext cx="931465" cy="5004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7" idx="7"/>
          </p:cNvCxnSpPr>
          <p:nvPr/>
        </p:nvCxnSpPr>
        <p:spPr>
          <a:xfrm>
            <a:off x="9885337" y="760733"/>
            <a:ext cx="1083225" cy="479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rot="4922515">
            <a:off x="9810188" y="694861"/>
            <a:ext cx="86651" cy="7877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4922515">
            <a:off x="12220553" y="1414720"/>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4922515">
            <a:off x="10733240" y="142426"/>
            <a:ext cx="115605" cy="105095"/>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1403684" y="1570680"/>
            <a:ext cx="114883" cy="104439"/>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9179546" y="247236"/>
            <a:ext cx="82172" cy="747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1174285">
            <a:off x="10121524" y="1249677"/>
            <a:ext cx="50157" cy="4559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a:stCxn id="61" idx="1"/>
            <a:endCxn id="57" idx="2"/>
          </p:cNvCxnSpPr>
          <p:nvPr/>
        </p:nvCxnSpPr>
        <p:spPr>
          <a:xfrm>
            <a:off x="9246642" y="313998"/>
            <a:ext cx="600872" cy="3773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61" idx="3"/>
          </p:cNvCxnSpPr>
          <p:nvPr/>
        </p:nvCxnSpPr>
        <p:spPr>
          <a:xfrm flipV="1">
            <a:off x="9252382" y="-142065"/>
            <a:ext cx="675550" cy="403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8" idx="2"/>
            <a:endCxn id="13" idx="5"/>
          </p:cNvCxnSpPr>
          <p:nvPr/>
        </p:nvCxnSpPr>
        <p:spPr>
          <a:xfrm>
            <a:off x="311019" y="4017571"/>
            <a:ext cx="640772" cy="62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1"/>
            <a:endCxn id="6" idx="5"/>
          </p:cNvCxnSpPr>
          <p:nvPr/>
        </p:nvCxnSpPr>
        <p:spPr>
          <a:xfrm>
            <a:off x="114449" y="3156200"/>
            <a:ext cx="368021" cy="30390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1"/>
            <a:endCxn id="18" idx="5"/>
          </p:cNvCxnSpPr>
          <p:nvPr/>
        </p:nvCxnSpPr>
        <p:spPr>
          <a:xfrm flipH="1">
            <a:off x="281621" y="3499120"/>
            <a:ext cx="232171" cy="5023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8" idx="7"/>
          </p:cNvCxnSpPr>
          <p:nvPr/>
        </p:nvCxnSpPr>
        <p:spPr>
          <a:xfrm flipH="1">
            <a:off x="126438" y="4026960"/>
            <a:ext cx="152395" cy="44254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2"/>
          </p:cNvCxnSpPr>
          <p:nvPr/>
        </p:nvCxnSpPr>
        <p:spPr>
          <a:xfrm flipV="1">
            <a:off x="152387" y="4509317"/>
            <a:ext cx="511612" cy="4645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4"/>
          </p:cNvCxnSpPr>
          <p:nvPr/>
        </p:nvCxnSpPr>
        <p:spPr>
          <a:xfrm flipV="1">
            <a:off x="413843" y="4544020"/>
            <a:ext cx="287319" cy="4731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24" idx="4"/>
          </p:cNvCxnSpPr>
          <p:nvPr/>
        </p:nvCxnSpPr>
        <p:spPr>
          <a:xfrm>
            <a:off x="47971" y="4573825"/>
            <a:ext cx="101544" cy="8870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7"/>
          </p:cNvCxnSpPr>
          <p:nvPr/>
        </p:nvCxnSpPr>
        <p:spPr>
          <a:xfrm flipH="1">
            <a:off x="126361" y="5073643"/>
            <a:ext cx="256506" cy="42578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1"/>
            <a:endCxn id="9" idx="5"/>
          </p:cNvCxnSpPr>
          <p:nvPr/>
        </p:nvCxnSpPr>
        <p:spPr>
          <a:xfrm>
            <a:off x="431883" y="5079001"/>
            <a:ext cx="159781" cy="9373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4"/>
          </p:cNvCxnSpPr>
          <p:nvPr/>
        </p:nvCxnSpPr>
        <p:spPr>
          <a:xfrm flipH="1" flipV="1">
            <a:off x="717261" y="4531895"/>
            <a:ext cx="465790" cy="7208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9" idx="7"/>
            <a:endCxn id="24" idx="1"/>
          </p:cNvCxnSpPr>
          <p:nvPr/>
        </p:nvCxnSpPr>
        <p:spPr>
          <a:xfrm flipH="1" flipV="1">
            <a:off x="161866" y="5503176"/>
            <a:ext cx="425954" cy="54834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7" idx="3"/>
            <a:endCxn id="9" idx="0"/>
          </p:cNvCxnSpPr>
          <p:nvPr/>
        </p:nvCxnSpPr>
        <p:spPr>
          <a:xfrm flipV="1">
            <a:off x="387547" y="6060728"/>
            <a:ext cx="217060" cy="6236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0" idx="2"/>
            <a:endCxn id="11" idx="6"/>
          </p:cNvCxnSpPr>
          <p:nvPr/>
        </p:nvCxnSpPr>
        <p:spPr>
          <a:xfrm>
            <a:off x="444713" y="5055602"/>
            <a:ext cx="699551" cy="22832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1" idx="3"/>
            <a:endCxn id="13" idx="0"/>
          </p:cNvCxnSpPr>
          <p:nvPr/>
        </p:nvCxnSpPr>
        <p:spPr>
          <a:xfrm flipV="1">
            <a:off x="706168" y="4142022"/>
            <a:ext cx="263822" cy="350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1" idx="0"/>
            <a:endCxn id="9" idx="2"/>
          </p:cNvCxnSpPr>
          <p:nvPr/>
        </p:nvCxnSpPr>
        <p:spPr>
          <a:xfrm flipH="1">
            <a:off x="632193" y="5322716"/>
            <a:ext cx="543214" cy="71586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9" idx="2"/>
            <a:endCxn id="35" idx="6"/>
          </p:cNvCxnSpPr>
          <p:nvPr/>
        </p:nvCxnSpPr>
        <p:spPr>
          <a:xfrm>
            <a:off x="632193" y="6038579"/>
            <a:ext cx="636954" cy="4009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5" idx="1"/>
            <a:endCxn id="37" idx="4"/>
          </p:cNvCxnSpPr>
          <p:nvPr/>
        </p:nvCxnSpPr>
        <p:spPr>
          <a:xfrm>
            <a:off x="1311066" y="6101664"/>
            <a:ext cx="553226" cy="400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5" idx="0"/>
            <a:endCxn id="27" idx="2"/>
          </p:cNvCxnSpPr>
          <p:nvPr/>
        </p:nvCxnSpPr>
        <p:spPr>
          <a:xfrm flipH="1">
            <a:off x="397493" y="6107210"/>
            <a:ext cx="894563" cy="61125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rot="11174285">
            <a:off x="304955" y="6667017"/>
            <a:ext cx="92812" cy="9281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1174285">
            <a:off x="473116" y="3454599"/>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1174285">
            <a:off x="57754" y="3094147"/>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rot="11174285">
            <a:off x="82248" y="4516779"/>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rot="11174285">
            <a:off x="582310" y="6010845"/>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75188" y="5016948"/>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rot="11174285">
            <a:off x="1144056" y="5252577"/>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1618499" y="4666992"/>
            <a:ext cx="50031" cy="500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rot="11174285">
            <a:off x="938639" y="4071884"/>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rot="11174285">
            <a:off x="274836" y="3997454"/>
            <a:ext cx="36291" cy="3629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1174285">
            <a:off x="677838" y="4486705"/>
            <a:ext cx="31836" cy="31836"/>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11174285">
            <a:off x="123052" y="5460694"/>
            <a:ext cx="47738" cy="477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1174285">
            <a:off x="1268993" y="6055615"/>
            <a:ext cx="51748" cy="5174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1174285">
            <a:off x="1825297" y="6502010"/>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1174285">
            <a:off x="2250812" y="7014678"/>
            <a:ext cx="97490" cy="9749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1174285">
            <a:off x="2992857" y="6770139"/>
            <a:ext cx="69731" cy="697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1174285">
            <a:off x="2096191" y="6089493"/>
            <a:ext cx="42564" cy="4256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a:endCxn id="7" idx="5"/>
          </p:cNvCxnSpPr>
          <p:nvPr/>
        </p:nvCxnSpPr>
        <p:spPr>
          <a:xfrm>
            <a:off x="-278951" y="2488988"/>
            <a:ext cx="349742" cy="61283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69146" y="6564320"/>
            <a:ext cx="587502" cy="55285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632194" y="2609272"/>
            <a:ext cx="3558146" cy="830282"/>
            <a:chOff x="4034553" y="1560510"/>
            <a:chExt cx="3558146" cy="830282"/>
          </a:xfrm>
        </p:grpSpPr>
        <p:sp>
          <p:nvSpPr>
            <p:cNvPr id="86" name="文本框 85"/>
            <p:cNvSpPr txBox="1"/>
            <p:nvPr/>
          </p:nvSpPr>
          <p:spPr>
            <a:xfrm>
              <a:off x="5440677" y="1560510"/>
              <a:ext cx="2152021" cy="369332"/>
            </a:xfrm>
            <a:prstGeom prst="rect">
              <a:avLst/>
            </a:prstGeom>
            <a:noFill/>
          </p:spPr>
          <p:txBody>
            <a:bodyPr wrap="square" rtlCol="0">
              <a:spAutoFit/>
            </a:bodyPr>
            <a:lstStyle/>
            <a:p>
              <a:pPr algn="r"/>
              <a:r>
                <a:rPr lang="zh-CN" altLang="en-US" b="1" i="0" dirty="0">
                  <a:effectLst/>
                  <a:latin typeface="-apple-system"/>
                </a:rPr>
                <a:t>为啥叫俄罗斯方块？</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87" name="矩形 86"/>
            <p:cNvSpPr/>
            <p:nvPr/>
          </p:nvSpPr>
          <p:spPr>
            <a:xfrm>
              <a:off x="4034553" y="1875073"/>
              <a:ext cx="3558146" cy="515719"/>
            </a:xfrm>
            <a:prstGeom prst="rect">
              <a:avLst/>
            </a:prstGeom>
          </p:spPr>
          <p:txBody>
            <a:bodyPr wrap="square">
              <a:spAutoFit/>
            </a:bodyPr>
            <a:lstStyle/>
            <a:p>
              <a:pPr algn="r">
                <a:lnSpc>
                  <a:spcPct val="120000"/>
                </a:lnSpc>
              </a:pP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首先俄罗斯方块是一个俄罗斯人做的，这个无聊的人就是前苏联科学家阿列克谢</a:t>
              </a: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t>
              </a: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帕基特诺夫</a:t>
              </a: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t>
              </a:r>
            </a:p>
          </p:txBody>
        </p:sp>
      </p:grpSp>
      <p:grpSp>
        <p:nvGrpSpPr>
          <p:cNvPr id="89" name="组合 88"/>
          <p:cNvGrpSpPr/>
          <p:nvPr/>
        </p:nvGrpSpPr>
        <p:grpSpPr>
          <a:xfrm>
            <a:off x="6916234" y="2671414"/>
            <a:ext cx="4607668" cy="1273480"/>
            <a:chOff x="4381633" y="1560510"/>
            <a:chExt cx="3211065" cy="1273480"/>
          </a:xfrm>
        </p:grpSpPr>
        <p:sp>
          <p:nvSpPr>
            <p:cNvPr id="90" name="文本框 89"/>
            <p:cNvSpPr txBox="1"/>
            <p:nvPr/>
          </p:nvSpPr>
          <p:spPr>
            <a:xfrm>
              <a:off x="4381633" y="1560510"/>
              <a:ext cx="3019802" cy="369332"/>
            </a:xfrm>
            <a:prstGeom prst="rect">
              <a:avLst/>
            </a:prstGeom>
            <a:noFill/>
          </p:spPr>
          <p:txBody>
            <a:bodyPr wrap="square" rtlCol="0">
              <a:spAutoFit/>
            </a:bodyPr>
            <a:lstStyle/>
            <a:p>
              <a:r>
                <a:rPr lang="zh-CN" altLang="en-US" b="1" i="0" dirty="0">
                  <a:effectLst/>
                  <a:latin typeface="-apple-system"/>
                </a:rPr>
                <a:t>俄罗斯方块会结束吗？</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1" name="矩形 90"/>
            <p:cNvSpPr/>
            <p:nvPr/>
          </p:nvSpPr>
          <p:spPr>
            <a:xfrm>
              <a:off x="4381633" y="1875073"/>
              <a:ext cx="3211065" cy="958917"/>
            </a:xfrm>
            <a:prstGeom prst="rect">
              <a:avLst/>
            </a:prstGeom>
          </p:spPr>
          <p:txBody>
            <a:bodyPr wrap="square">
              <a:spAutoFit/>
            </a:bodyPr>
            <a:lstStyle/>
            <a:p>
              <a:pPr>
                <a:lnSpc>
                  <a:spcPct val="120000"/>
                </a:lnSpc>
              </a:pP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在</a:t>
              </a: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1997</a:t>
              </a: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年</a:t>
              </a: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Heidi </a:t>
              </a:r>
              <a:r>
                <a:rPr lang="en-US" altLang="zh-CN" sz="1200" dirty="0" err="1">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Burgiel</a:t>
              </a: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根据极大极小值算法证明了完全随机的俄罗斯方块游戏最终一定会结束。于是大家的热情转向了怎样才能让俄罗斯方块得到更高的分数，在</a:t>
              </a: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2009</a:t>
              </a: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年的时候，世界最优的俄罗斯方块的智能算法（</a:t>
              </a: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by </a:t>
              </a:r>
              <a:r>
                <a:rPr lang="en-US" altLang="zh-CN" sz="1200" dirty="0" err="1">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Thiery</a:t>
              </a: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&amp; Scherrer</a:t>
              </a: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）可以平均消除</a:t>
              </a: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3500</a:t>
              </a: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万</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92" name="组合 91"/>
          <p:cNvGrpSpPr/>
          <p:nvPr/>
        </p:nvGrpSpPr>
        <p:grpSpPr>
          <a:xfrm>
            <a:off x="3532153" y="4636672"/>
            <a:ext cx="4518270" cy="1495079"/>
            <a:chOff x="4381633" y="1560510"/>
            <a:chExt cx="3211065" cy="1495079"/>
          </a:xfrm>
        </p:grpSpPr>
        <p:sp>
          <p:nvSpPr>
            <p:cNvPr id="93" name="文本框 92"/>
            <p:cNvSpPr txBox="1"/>
            <p:nvPr/>
          </p:nvSpPr>
          <p:spPr>
            <a:xfrm>
              <a:off x="4424243" y="1560510"/>
              <a:ext cx="3168455" cy="369332"/>
            </a:xfrm>
            <a:prstGeom prst="rect">
              <a:avLst/>
            </a:prstGeom>
            <a:noFill/>
          </p:spPr>
          <p:txBody>
            <a:bodyPr wrap="square" rtlCol="0">
              <a:spAutoFit/>
            </a:bodyPr>
            <a:lstStyle/>
            <a:p>
              <a:pPr algn="r"/>
              <a:r>
                <a:rPr lang="zh-CN" altLang="en-US" b="1" i="0" dirty="0">
                  <a:effectLst/>
                  <a:latin typeface="-apple-system"/>
                </a:rPr>
                <a:t>俄罗斯方块智能算法的类型</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4" name="矩形 93"/>
            <p:cNvSpPr/>
            <p:nvPr/>
          </p:nvSpPr>
          <p:spPr>
            <a:xfrm>
              <a:off x="4381633" y="1875073"/>
              <a:ext cx="3211065" cy="1180516"/>
            </a:xfrm>
            <a:prstGeom prst="rect">
              <a:avLst/>
            </a:prstGeom>
          </p:spPr>
          <p:txBody>
            <a:bodyPr wrap="square">
              <a:spAutoFit/>
            </a:bodyPr>
            <a:lstStyle/>
            <a:p>
              <a:pPr algn="r">
                <a:lnSpc>
                  <a:spcPct val="120000"/>
                </a:lnSpc>
              </a:pP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基本上有</a:t>
              </a: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one-piece</a:t>
              </a: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和</a:t>
              </a: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two-piece</a:t>
              </a: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两种，就是仅考虑当前方块和把下一个方块也纳入考虑范围两种算法。但实际上，</a:t>
              </a: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one-piece</a:t>
              </a: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算法相对简单一些，而且不比</a:t>
              </a: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two-piece</a:t>
              </a:r>
              <a:r>
                <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差，甚至还要强。</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77" name="文本框 7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78" name="直接连接符 77"/>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p:cTn id="7" dur="1000" fill="hold"/>
                                        <p:tgtEl>
                                          <p:spTgt spid="78"/>
                                        </p:tgtEl>
                                        <p:attrNameLst>
                                          <p:attrName>ppt_w</p:attrName>
                                        </p:attrNameLst>
                                      </p:cBhvr>
                                      <p:tavLst>
                                        <p:tav tm="0">
                                          <p:val>
                                            <p:fltVal val="0"/>
                                          </p:val>
                                        </p:tav>
                                        <p:tav tm="100000">
                                          <p:val>
                                            <p:strVal val="#ppt_w"/>
                                          </p:val>
                                        </p:tav>
                                      </p:tavLst>
                                    </p:anim>
                                    <p:anim calcmode="lin" valueType="num">
                                      <p:cBhvr>
                                        <p:cTn id="8" dur="1000" fill="hold"/>
                                        <p:tgtEl>
                                          <p:spTgt spid="78"/>
                                        </p:tgtEl>
                                        <p:attrNameLst>
                                          <p:attrName>ppt_h</p:attrName>
                                        </p:attrNameLst>
                                      </p:cBhvr>
                                      <p:tavLst>
                                        <p:tav tm="0">
                                          <p:val>
                                            <p:fltVal val="0"/>
                                          </p:val>
                                        </p:tav>
                                        <p:tav tm="100000">
                                          <p:val>
                                            <p:strVal val="#ppt_h"/>
                                          </p:val>
                                        </p:tav>
                                      </p:tavLst>
                                    </p:anim>
                                    <p:anim calcmode="lin" valueType="num">
                                      <p:cBhvr>
                                        <p:cTn id="9" dur="1000" fill="hold"/>
                                        <p:tgtEl>
                                          <p:spTgt spid="78"/>
                                        </p:tgtEl>
                                        <p:attrNameLst>
                                          <p:attrName>style.rotation</p:attrName>
                                        </p:attrNameLst>
                                      </p:cBhvr>
                                      <p:tavLst>
                                        <p:tav tm="0">
                                          <p:val>
                                            <p:fltVal val="90"/>
                                          </p:val>
                                        </p:tav>
                                        <p:tav tm="100000">
                                          <p:val>
                                            <p:fltVal val="0"/>
                                          </p:val>
                                        </p:tav>
                                      </p:tavLst>
                                    </p:anim>
                                    <p:animEffect transition="in" filter="fade">
                                      <p:cBhvr>
                                        <p:cTn id="10" dur="1000"/>
                                        <p:tgtEl>
                                          <p:spTgt spid="78"/>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77"/>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72"/>
                                        </p:tgtEl>
                                        <p:attrNameLst>
                                          <p:attrName>style.visibility</p:attrName>
                                        </p:attrNameLst>
                                      </p:cBhvr>
                                      <p:to>
                                        <p:strVal val="visible"/>
                                      </p:to>
                                    </p:set>
                                    <p:anim calcmode="lin" valueType="num">
                                      <p:cBhvr>
                                        <p:cTn id="18" dur="1000" fill="hold"/>
                                        <p:tgtEl>
                                          <p:spTgt spid="72"/>
                                        </p:tgtEl>
                                        <p:attrNameLst>
                                          <p:attrName>ppt_w</p:attrName>
                                        </p:attrNameLst>
                                      </p:cBhvr>
                                      <p:tavLst>
                                        <p:tav tm="0">
                                          <p:val>
                                            <p:fltVal val="0"/>
                                          </p:val>
                                        </p:tav>
                                        <p:tav tm="100000">
                                          <p:val>
                                            <p:strVal val="#ppt_w"/>
                                          </p:val>
                                        </p:tav>
                                      </p:tavLst>
                                    </p:anim>
                                    <p:anim calcmode="lin" valueType="num">
                                      <p:cBhvr>
                                        <p:cTn id="19" dur="1000" fill="hold"/>
                                        <p:tgtEl>
                                          <p:spTgt spid="72"/>
                                        </p:tgtEl>
                                        <p:attrNameLst>
                                          <p:attrName>ppt_h</p:attrName>
                                        </p:attrNameLst>
                                      </p:cBhvr>
                                      <p:tavLst>
                                        <p:tav tm="0">
                                          <p:val>
                                            <p:fltVal val="0"/>
                                          </p:val>
                                        </p:tav>
                                        <p:tav tm="100000">
                                          <p:val>
                                            <p:strVal val="#ppt_h"/>
                                          </p:val>
                                        </p:tav>
                                      </p:tavLst>
                                    </p:anim>
                                    <p:anim calcmode="lin" valueType="num">
                                      <p:cBhvr>
                                        <p:cTn id="20" dur="1000" fill="hold"/>
                                        <p:tgtEl>
                                          <p:spTgt spid="72"/>
                                        </p:tgtEl>
                                        <p:attrNameLst>
                                          <p:attrName>style.rotation</p:attrName>
                                        </p:attrNameLst>
                                      </p:cBhvr>
                                      <p:tavLst>
                                        <p:tav tm="0">
                                          <p:val>
                                            <p:fltVal val="90"/>
                                          </p:val>
                                        </p:tav>
                                        <p:tav tm="100000">
                                          <p:val>
                                            <p:fltVal val="0"/>
                                          </p:val>
                                        </p:tav>
                                      </p:tavLst>
                                    </p:anim>
                                    <p:animEffect transition="in" filter="fade">
                                      <p:cBhvr>
                                        <p:cTn id="21" dur="1000"/>
                                        <p:tgtEl>
                                          <p:spTgt spid="72"/>
                                        </p:tgtEl>
                                      </p:cBhvr>
                                    </p:animEffect>
                                  </p:childTnLst>
                                </p:cTn>
                              </p:par>
                              <p:par>
                                <p:cTn id="22" presetID="31" presetClass="entr" presetSubtype="0" fill="hold" nodeType="withEffect">
                                  <p:stCondLst>
                                    <p:cond delay="5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1000" fill="hold"/>
                                        <p:tgtEl>
                                          <p:spTgt spid="39"/>
                                        </p:tgtEl>
                                        <p:attrNameLst>
                                          <p:attrName>ppt_w</p:attrName>
                                        </p:attrNameLst>
                                      </p:cBhvr>
                                      <p:tavLst>
                                        <p:tav tm="0">
                                          <p:val>
                                            <p:fltVal val="0"/>
                                          </p:val>
                                        </p:tav>
                                        <p:tav tm="100000">
                                          <p:val>
                                            <p:strVal val="#ppt_w"/>
                                          </p:val>
                                        </p:tav>
                                      </p:tavLst>
                                    </p:anim>
                                    <p:anim calcmode="lin" valueType="num">
                                      <p:cBhvr>
                                        <p:cTn id="25" dur="1000" fill="hold"/>
                                        <p:tgtEl>
                                          <p:spTgt spid="39"/>
                                        </p:tgtEl>
                                        <p:attrNameLst>
                                          <p:attrName>ppt_h</p:attrName>
                                        </p:attrNameLst>
                                      </p:cBhvr>
                                      <p:tavLst>
                                        <p:tav tm="0">
                                          <p:val>
                                            <p:fltVal val="0"/>
                                          </p:val>
                                        </p:tav>
                                        <p:tav tm="100000">
                                          <p:val>
                                            <p:strVal val="#ppt_h"/>
                                          </p:val>
                                        </p:tav>
                                      </p:tavLst>
                                    </p:anim>
                                    <p:anim calcmode="lin" valueType="num">
                                      <p:cBhvr>
                                        <p:cTn id="26" dur="1000" fill="hold"/>
                                        <p:tgtEl>
                                          <p:spTgt spid="39"/>
                                        </p:tgtEl>
                                        <p:attrNameLst>
                                          <p:attrName>style.rotation</p:attrName>
                                        </p:attrNameLst>
                                      </p:cBhvr>
                                      <p:tavLst>
                                        <p:tav tm="0">
                                          <p:val>
                                            <p:fltVal val="90"/>
                                          </p:val>
                                        </p:tav>
                                        <p:tav tm="100000">
                                          <p:val>
                                            <p:fltVal val="0"/>
                                          </p:val>
                                        </p:tav>
                                      </p:tavLst>
                                    </p:anim>
                                    <p:animEffect transition="in" filter="fade">
                                      <p:cBhvr>
                                        <p:cTn id="27" dur="1000"/>
                                        <p:tgtEl>
                                          <p:spTgt spid="39"/>
                                        </p:tgtEl>
                                      </p:cBhvr>
                                    </p:animEffect>
                                  </p:childTnLst>
                                </p:cTn>
                              </p:par>
                              <p:par>
                                <p:cTn id="28" presetID="31" presetClass="entr" presetSubtype="0" fill="hold" nodeType="withEffect">
                                  <p:stCondLst>
                                    <p:cond delay="500"/>
                                  </p:stCondLst>
                                  <p:childTnLst>
                                    <p:set>
                                      <p:cBhvr>
                                        <p:cTn id="29" dur="1" fill="hold">
                                          <p:stCondLst>
                                            <p:cond delay="0"/>
                                          </p:stCondLst>
                                        </p:cTn>
                                        <p:tgtEl>
                                          <p:spTgt spid="41"/>
                                        </p:tgtEl>
                                        <p:attrNameLst>
                                          <p:attrName>style.visibility</p:attrName>
                                        </p:attrNameLst>
                                      </p:cBhvr>
                                      <p:to>
                                        <p:strVal val="visible"/>
                                      </p:to>
                                    </p:set>
                                    <p:anim calcmode="lin" valueType="num">
                                      <p:cBhvr>
                                        <p:cTn id="30" dur="1000" fill="hold"/>
                                        <p:tgtEl>
                                          <p:spTgt spid="41"/>
                                        </p:tgtEl>
                                        <p:attrNameLst>
                                          <p:attrName>ppt_w</p:attrName>
                                        </p:attrNameLst>
                                      </p:cBhvr>
                                      <p:tavLst>
                                        <p:tav tm="0">
                                          <p:val>
                                            <p:fltVal val="0"/>
                                          </p:val>
                                        </p:tav>
                                        <p:tav tm="100000">
                                          <p:val>
                                            <p:strVal val="#ppt_w"/>
                                          </p:val>
                                        </p:tav>
                                      </p:tavLst>
                                    </p:anim>
                                    <p:anim calcmode="lin" valueType="num">
                                      <p:cBhvr>
                                        <p:cTn id="31" dur="1000" fill="hold"/>
                                        <p:tgtEl>
                                          <p:spTgt spid="41"/>
                                        </p:tgtEl>
                                        <p:attrNameLst>
                                          <p:attrName>ppt_h</p:attrName>
                                        </p:attrNameLst>
                                      </p:cBhvr>
                                      <p:tavLst>
                                        <p:tav tm="0">
                                          <p:val>
                                            <p:fltVal val="0"/>
                                          </p:val>
                                        </p:tav>
                                        <p:tav tm="100000">
                                          <p:val>
                                            <p:strVal val="#ppt_h"/>
                                          </p:val>
                                        </p:tav>
                                      </p:tavLst>
                                    </p:anim>
                                    <p:anim calcmode="lin" valueType="num">
                                      <p:cBhvr>
                                        <p:cTn id="32" dur="1000" fill="hold"/>
                                        <p:tgtEl>
                                          <p:spTgt spid="41"/>
                                        </p:tgtEl>
                                        <p:attrNameLst>
                                          <p:attrName>style.rotation</p:attrName>
                                        </p:attrNameLst>
                                      </p:cBhvr>
                                      <p:tavLst>
                                        <p:tav tm="0">
                                          <p:val>
                                            <p:fltVal val="90"/>
                                          </p:val>
                                        </p:tav>
                                        <p:tav tm="100000">
                                          <p:val>
                                            <p:fltVal val="0"/>
                                          </p:val>
                                        </p:tav>
                                      </p:tavLst>
                                    </p:anim>
                                    <p:animEffect transition="in" filter="fade">
                                      <p:cBhvr>
                                        <p:cTn id="33" dur="1000"/>
                                        <p:tgtEl>
                                          <p:spTgt spid="41"/>
                                        </p:tgtEl>
                                      </p:cBhvr>
                                    </p:animEffect>
                                  </p:childTnLst>
                                </p:cTn>
                              </p:par>
                              <p:par>
                                <p:cTn id="34" presetID="31" presetClass="entr" presetSubtype="0" fill="hold" nodeType="withEffect">
                                  <p:stCondLst>
                                    <p:cond delay="500"/>
                                  </p:stCondLst>
                                  <p:childTnLst>
                                    <p:set>
                                      <p:cBhvr>
                                        <p:cTn id="35" dur="1" fill="hold">
                                          <p:stCondLst>
                                            <p:cond delay="0"/>
                                          </p:stCondLst>
                                        </p:cTn>
                                        <p:tgtEl>
                                          <p:spTgt spid="38"/>
                                        </p:tgtEl>
                                        <p:attrNameLst>
                                          <p:attrName>style.visibility</p:attrName>
                                        </p:attrNameLst>
                                      </p:cBhvr>
                                      <p:to>
                                        <p:strVal val="visible"/>
                                      </p:to>
                                    </p:set>
                                    <p:anim calcmode="lin" valueType="num">
                                      <p:cBhvr>
                                        <p:cTn id="36" dur="1000" fill="hold"/>
                                        <p:tgtEl>
                                          <p:spTgt spid="38"/>
                                        </p:tgtEl>
                                        <p:attrNameLst>
                                          <p:attrName>ppt_w</p:attrName>
                                        </p:attrNameLst>
                                      </p:cBhvr>
                                      <p:tavLst>
                                        <p:tav tm="0">
                                          <p:val>
                                            <p:fltVal val="0"/>
                                          </p:val>
                                        </p:tav>
                                        <p:tav tm="100000">
                                          <p:val>
                                            <p:strVal val="#ppt_w"/>
                                          </p:val>
                                        </p:tav>
                                      </p:tavLst>
                                    </p:anim>
                                    <p:anim calcmode="lin" valueType="num">
                                      <p:cBhvr>
                                        <p:cTn id="37" dur="1000" fill="hold"/>
                                        <p:tgtEl>
                                          <p:spTgt spid="38"/>
                                        </p:tgtEl>
                                        <p:attrNameLst>
                                          <p:attrName>ppt_h</p:attrName>
                                        </p:attrNameLst>
                                      </p:cBhvr>
                                      <p:tavLst>
                                        <p:tav tm="0">
                                          <p:val>
                                            <p:fltVal val="0"/>
                                          </p:val>
                                        </p:tav>
                                        <p:tav tm="100000">
                                          <p:val>
                                            <p:strVal val="#ppt_h"/>
                                          </p:val>
                                        </p:tav>
                                      </p:tavLst>
                                    </p:anim>
                                    <p:anim calcmode="lin" valueType="num">
                                      <p:cBhvr>
                                        <p:cTn id="38" dur="1000" fill="hold"/>
                                        <p:tgtEl>
                                          <p:spTgt spid="38"/>
                                        </p:tgtEl>
                                        <p:attrNameLst>
                                          <p:attrName>style.rotation</p:attrName>
                                        </p:attrNameLst>
                                      </p:cBhvr>
                                      <p:tavLst>
                                        <p:tav tm="0">
                                          <p:val>
                                            <p:fltVal val="90"/>
                                          </p:val>
                                        </p:tav>
                                        <p:tav tm="100000">
                                          <p:val>
                                            <p:fltVal val="0"/>
                                          </p:val>
                                        </p:tav>
                                      </p:tavLst>
                                    </p:anim>
                                    <p:animEffect transition="in" filter="fade">
                                      <p:cBhvr>
                                        <p:cTn id="39" dur="1000"/>
                                        <p:tgtEl>
                                          <p:spTgt spid="38"/>
                                        </p:tgtEl>
                                      </p:cBhvr>
                                    </p:animEffect>
                                  </p:childTnLst>
                                </p:cTn>
                              </p:par>
                              <p:par>
                                <p:cTn id="40" presetID="31" presetClass="entr" presetSubtype="0" fill="hold" nodeType="withEffect">
                                  <p:stCondLst>
                                    <p:cond delay="5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1000" fill="hold"/>
                                        <p:tgtEl>
                                          <p:spTgt spid="29"/>
                                        </p:tgtEl>
                                        <p:attrNameLst>
                                          <p:attrName>ppt_w</p:attrName>
                                        </p:attrNameLst>
                                      </p:cBhvr>
                                      <p:tavLst>
                                        <p:tav tm="0">
                                          <p:val>
                                            <p:fltVal val="0"/>
                                          </p:val>
                                        </p:tav>
                                        <p:tav tm="100000">
                                          <p:val>
                                            <p:strVal val="#ppt_w"/>
                                          </p:val>
                                        </p:tav>
                                      </p:tavLst>
                                    </p:anim>
                                    <p:anim calcmode="lin" valueType="num">
                                      <p:cBhvr>
                                        <p:cTn id="43" dur="1000" fill="hold"/>
                                        <p:tgtEl>
                                          <p:spTgt spid="29"/>
                                        </p:tgtEl>
                                        <p:attrNameLst>
                                          <p:attrName>ppt_h</p:attrName>
                                        </p:attrNameLst>
                                      </p:cBhvr>
                                      <p:tavLst>
                                        <p:tav tm="0">
                                          <p:val>
                                            <p:fltVal val="0"/>
                                          </p:val>
                                        </p:tav>
                                        <p:tav tm="100000">
                                          <p:val>
                                            <p:strVal val="#ppt_h"/>
                                          </p:val>
                                        </p:tav>
                                      </p:tavLst>
                                    </p:anim>
                                    <p:anim calcmode="lin" valueType="num">
                                      <p:cBhvr>
                                        <p:cTn id="44" dur="1000" fill="hold"/>
                                        <p:tgtEl>
                                          <p:spTgt spid="29"/>
                                        </p:tgtEl>
                                        <p:attrNameLst>
                                          <p:attrName>style.rotation</p:attrName>
                                        </p:attrNameLst>
                                      </p:cBhvr>
                                      <p:tavLst>
                                        <p:tav tm="0">
                                          <p:val>
                                            <p:fltVal val="90"/>
                                          </p:val>
                                        </p:tav>
                                        <p:tav tm="100000">
                                          <p:val>
                                            <p:fltVal val="0"/>
                                          </p:val>
                                        </p:tav>
                                      </p:tavLst>
                                    </p:anim>
                                    <p:animEffect transition="in" filter="fade">
                                      <p:cBhvr>
                                        <p:cTn id="45" dur="1000"/>
                                        <p:tgtEl>
                                          <p:spTgt spid="29"/>
                                        </p:tgtEl>
                                      </p:cBhvr>
                                    </p:animEffect>
                                  </p:childTnLst>
                                </p:cTn>
                              </p:par>
                              <p:par>
                                <p:cTn id="46" presetID="31" presetClass="entr" presetSubtype="0" fill="hold" nodeType="withEffect">
                                  <p:stCondLst>
                                    <p:cond delay="500"/>
                                  </p:stCondLst>
                                  <p:childTnLst>
                                    <p:set>
                                      <p:cBhvr>
                                        <p:cTn id="47" dur="1" fill="hold">
                                          <p:stCondLst>
                                            <p:cond delay="0"/>
                                          </p:stCondLst>
                                        </p:cTn>
                                        <p:tgtEl>
                                          <p:spTgt spid="36"/>
                                        </p:tgtEl>
                                        <p:attrNameLst>
                                          <p:attrName>style.visibility</p:attrName>
                                        </p:attrNameLst>
                                      </p:cBhvr>
                                      <p:to>
                                        <p:strVal val="visible"/>
                                      </p:to>
                                    </p:set>
                                    <p:anim calcmode="lin" valueType="num">
                                      <p:cBhvr>
                                        <p:cTn id="48" dur="1000" fill="hold"/>
                                        <p:tgtEl>
                                          <p:spTgt spid="36"/>
                                        </p:tgtEl>
                                        <p:attrNameLst>
                                          <p:attrName>ppt_w</p:attrName>
                                        </p:attrNameLst>
                                      </p:cBhvr>
                                      <p:tavLst>
                                        <p:tav tm="0">
                                          <p:val>
                                            <p:fltVal val="0"/>
                                          </p:val>
                                        </p:tav>
                                        <p:tav tm="100000">
                                          <p:val>
                                            <p:strVal val="#ppt_w"/>
                                          </p:val>
                                        </p:tav>
                                      </p:tavLst>
                                    </p:anim>
                                    <p:anim calcmode="lin" valueType="num">
                                      <p:cBhvr>
                                        <p:cTn id="49" dur="1000" fill="hold"/>
                                        <p:tgtEl>
                                          <p:spTgt spid="36"/>
                                        </p:tgtEl>
                                        <p:attrNameLst>
                                          <p:attrName>ppt_h</p:attrName>
                                        </p:attrNameLst>
                                      </p:cBhvr>
                                      <p:tavLst>
                                        <p:tav tm="0">
                                          <p:val>
                                            <p:fltVal val="0"/>
                                          </p:val>
                                        </p:tav>
                                        <p:tav tm="100000">
                                          <p:val>
                                            <p:strVal val="#ppt_h"/>
                                          </p:val>
                                        </p:tav>
                                      </p:tavLst>
                                    </p:anim>
                                    <p:anim calcmode="lin" valueType="num">
                                      <p:cBhvr>
                                        <p:cTn id="50" dur="1000" fill="hold"/>
                                        <p:tgtEl>
                                          <p:spTgt spid="36"/>
                                        </p:tgtEl>
                                        <p:attrNameLst>
                                          <p:attrName>style.rotation</p:attrName>
                                        </p:attrNameLst>
                                      </p:cBhvr>
                                      <p:tavLst>
                                        <p:tav tm="0">
                                          <p:val>
                                            <p:fltVal val="90"/>
                                          </p:val>
                                        </p:tav>
                                        <p:tav tm="100000">
                                          <p:val>
                                            <p:fltVal val="0"/>
                                          </p:val>
                                        </p:tav>
                                      </p:tavLst>
                                    </p:anim>
                                    <p:animEffect transition="in" filter="fade">
                                      <p:cBhvr>
                                        <p:cTn id="51" dur="1000"/>
                                        <p:tgtEl>
                                          <p:spTgt spid="36"/>
                                        </p:tgtEl>
                                      </p:cBhvr>
                                    </p:animEffect>
                                  </p:childTnLst>
                                </p:cTn>
                              </p:par>
                              <p:par>
                                <p:cTn id="52" presetID="31" presetClass="entr" presetSubtype="0" fill="hold"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fill="hold"/>
                                        <p:tgtEl>
                                          <p:spTgt spid="25"/>
                                        </p:tgtEl>
                                        <p:attrNameLst>
                                          <p:attrName>ppt_w</p:attrName>
                                        </p:attrNameLst>
                                      </p:cBhvr>
                                      <p:tavLst>
                                        <p:tav tm="0">
                                          <p:val>
                                            <p:fltVal val="0"/>
                                          </p:val>
                                        </p:tav>
                                        <p:tav tm="100000">
                                          <p:val>
                                            <p:strVal val="#ppt_w"/>
                                          </p:val>
                                        </p:tav>
                                      </p:tavLst>
                                    </p:anim>
                                    <p:anim calcmode="lin" valueType="num">
                                      <p:cBhvr>
                                        <p:cTn id="55" dur="1000" fill="hold"/>
                                        <p:tgtEl>
                                          <p:spTgt spid="25"/>
                                        </p:tgtEl>
                                        <p:attrNameLst>
                                          <p:attrName>ppt_h</p:attrName>
                                        </p:attrNameLst>
                                      </p:cBhvr>
                                      <p:tavLst>
                                        <p:tav tm="0">
                                          <p:val>
                                            <p:fltVal val="0"/>
                                          </p:val>
                                        </p:tav>
                                        <p:tav tm="100000">
                                          <p:val>
                                            <p:strVal val="#ppt_h"/>
                                          </p:val>
                                        </p:tav>
                                      </p:tavLst>
                                    </p:anim>
                                    <p:anim calcmode="lin" valueType="num">
                                      <p:cBhvr>
                                        <p:cTn id="56" dur="1000" fill="hold"/>
                                        <p:tgtEl>
                                          <p:spTgt spid="25"/>
                                        </p:tgtEl>
                                        <p:attrNameLst>
                                          <p:attrName>style.rotation</p:attrName>
                                        </p:attrNameLst>
                                      </p:cBhvr>
                                      <p:tavLst>
                                        <p:tav tm="0">
                                          <p:val>
                                            <p:fltVal val="90"/>
                                          </p:val>
                                        </p:tav>
                                        <p:tav tm="100000">
                                          <p:val>
                                            <p:fltVal val="0"/>
                                          </p:val>
                                        </p:tav>
                                      </p:tavLst>
                                    </p:anim>
                                    <p:animEffect transition="in" filter="fade">
                                      <p:cBhvr>
                                        <p:cTn id="57" dur="1000"/>
                                        <p:tgtEl>
                                          <p:spTgt spid="25"/>
                                        </p:tgtEl>
                                      </p:cBhvr>
                                    </p:animEffect>
                                  </p:childTnLst>
                                </p:cTn>
                              </p:par>
                              <p:par>
                                <p:cTn id="58" presetID="31" presetClass="entr" presetSubtype="0" fill="hold" nodeType="withEffect">
                                  <p:stCondLst>
                                    <p:cond delay="500"/>
                                  </p:stCondLst>
                                  <p:childTnLst>
                                    <p:set>
                                      <p:cBhvr>
                                        <p:cTn id="59" dur="1" fill="hold">
                                          <p:stCondLst>
                                            <p:cond delay="0"/>
                                          </p:stCondLst>
                                        </p:cTn>
                                        <p:tgtEl>
                                          <p:spTgt spid="30"/>
                                        </p:tgtEl>
                                        <p:attrNameLst>
                                          <p:attrName>style.visibility</p:attrName>
                                        </p:attrNameLst>
                                      </p:cBhvr>
                                      <p:to>
                                        <p:strVal val="visible"/>
                                      </p:to>
                                    </p:set>
                                    <p:anim calcmode="lin" valueType="num">
                                      <p:cBhvr>
                                        <p:cTn id="60" dur="1000" fill="hold"/>
                                        <p:tgtEl>
                                          <p:spTgt spid="30"/>
                                        </p:tgtEl>
                                        <p:attrNameLst>
                                          <p:attrName>ppt_w</p:attrName>
                                        </p:attrNameLst>
                                      </p:cBhvr>
                                      <p:tavLst>
                                        <p:tav tm="0">
                                          <p:val>
                                            <p:fltVal val="0"/>
                                          </p:val>
                                        </p:tav>
                                        <p:tav tm="100000">
                                          <p:val>
                                            <p:strVal val="#ppt_w"/>
                                          </p:val>
                                        </p:tav>
                                      </p:tavLst>
                                    </p:anim>
                                    <p:anim calcmode="lin" valueType="num">
                                      <p:cBhvr>
                                        <p:cTn id="61" dur="1000" fill="hold"/>
                                        <p:tgtEl>
                                          <p:spTgt spid="30"/>
                                        </p:tgtEl>
                                        <p:attrNameLst>
                                          <p:attrName>ppt_h</p:attrName>
                                        </p:attrNameLst>
                                      </p:cBhvr>
                                      <p:tavLst>
                                        <p:tav tm="0">
                                          <p:val>
                                            <p:fltVal val="0"/>
                                          </p:val>
                                        </p:tav>
                                        <p:tav tm="100000">
                                          <p:val>
                                            <p:strVal val="#ppt_h"/>
                                          </p:val>
                                        </p:tav>
                                      </p:tavLst>
                                    </p:anim>
                                    <p:anim calcmode="lin" valueType="num">
                                      <p:cBhvr>
                                        <p:cTn id="62" dur="1000" fill="hold"/>
                                        <p:tgtEl>
                                          <p:spTgt spid="30"/>
                                        </p:tgtEl>
                                        <p:attrNameLst>
                                          <p:attrName>style.rotation</p:attrName>
                                        </p:attrNameLst>
                                      </p:cBhvr>
                                      <p:tavLst>
                                        <p:tav tm="0">
                                          <p:val>
                                            <p:fltVal val="90"/>
                                          </p:val>
                                        </p:tav>
                                        <p:tav tm="100000">
                                          <p:val>
                                            <p:fltVal val="0"/>
                                          </p:val>
                                        </p:tav>
                                      </p:tavLst>
                                    </p:anim>
                                    <p:animEffect transition="in" filter="fade">
                                      <p:cBhvr>
                                        <p:cTn id="63" dur="1000"/>
                                        <p:tgtEl>
                                          <p:spTgt spid="30"/>
                                        </p:tgtEl>
                                      </p:cBhvr>
                                    </p:animEffect>
                                  </p:childTnLst>
                                </p:cTn>
                              </p:par>
                              <p:par>
                                <p:cTn id="64" presetID="31" presetClass="entr" presetSubtype="0" fill="hold" nodeType="withEffect">
                                  <p:stCondLst>
                                    <p:cond delay="500"/>
                                  </p:stCondLst>
                                  <p:childTnLst>
                                    <p:set>
                                      <p:cBhvr>
                                        <p:cTn id="65" dur="1" fill="hold">
                                          <p:stCondLst>
                                            <p:cond delay="0"/>
                                          </p:stCondLst>
                                        </p:cTn>
                                        <p:tgtEl>
                                          <p:spTgt spid="26"/>
                                        </p:tgtEl>
                                        <p:attrNameLst>
                                          <p:attrName>style.visibility</p:attrName>
                                        </p:attrNameLst>
                                      </p:cBhvr>
                                      <p:to>
                                        <p:strVal val="visible"/>
                                      </p:to>
                                    </p:set>
                                    <p:anim calcmode="lin" valueType="num">
                                      <p:cBhvr>
                                        <p:cTn id="66" dur="1000" fill="hold"/>
                                        <p:tgtEl>
                                          <p:spTgt spid="26"/>
                                        </p:tgtEl>
                                        <p:attrNameLst>
                                          <p:attrName>ppt_w</p:attrName>
                                        </p:attrNameLst>
                                      </p:cBhvr>
                                      <p:tavLst>
                                        <p:tav tm="0">
                                          <p:val>
                                            <p:fltVal val="0"/>
                                          </p:val>
                                        </p:tav>
                                        <p:tav tm="100000">
                                          <p:val>
                                            <p:strVal val="#ppt_w"/>
                                          </p:val>
                                        </p:tav>
                                      </p:tavLst>
                                    </p:anim>
                                    <p:anim calcmode="lin" valueType="num">
                                      <p:cBhvr>
                                        <p:cTn id="67" dur="1000" fill="hold"/>
                                        <p:tgtEl>
                                          <p:spTgt spid="26"/>
                                        </p:tgtEl>
                                        <p:attrNameLst>
                                          <p:attrName>ppt_h</p:attrName>
                                        </p:attrNameLst>
                                      </p:cBhvr>
                                      <p:tavLst>
                                        <p:tav tm="0">
                                          <p:val>
                                            <p:fltVal val="0"/>
                                          </p:val>
                                        </p:tav>
                                        <p:tav tm="100000">
                                          <p:val>
                                            <p:strVal val="#ppt_h"/>
                                          </p:val>
                                        </p:tav>
                                      </p:tavLst>
                                    </p:anim>
                                    <p:anim calcmode="lin" valueType="num">
                                      <p:cBhvr>
                                        <p:cTn id="68" dur="1000" fill="hold"/>
                                        <p:tgtEl>
                                          <p:spTgt spid="26"/>
                                        </p:tgtEl>
                                        <p:attrNameLst>
                                          <p:attrName>style.rotation</p:attrName>
                                        </p:attrNameLst>
                                      </p:cBhvr>
                                      <p:tavLst>
                                        <p:tav tm="0">
                                          <p:val>
                                            <p:fltVal val="90"/>
                                          </p:val>
                                        </p:tav>
                                        <p:tav tm="100000">
                                          <p:val>
                                            <p:fltVal val="0"/>
                                          </p:val>
                                        </p:tav>
                                      </p:tavLst>
                                    </p:anim>
                                    <p:animEffect transition="in" filter="fade">
                                      <p:cBhvr>
                                        <p:cTn id="69" dur="1000"/>
                                        <p:tgtEl>
                                          <p:spTgt spid="26"/>
                                        </p:tgtEl>
                                      </p:cBhvr>
                                    </p:animEffect>
                                  </p:childTnLst>
                                </p:cTn>
                              </p:par>
                              <p:par>
                                <p:cTn id="70" presetID="31" presetClass="entr" presetSubtype="0" fill="hold" nodeType="withEffect">
                                  <p:stCondLst>
                                    <p:cond delay="500"/>
                                  </p:stCondLst>
                                  <p:childTnLst>
                                    <p:set>
                                      <p:cBhvr>
                                        <p:cTn id="71" dur="1" fill="hold">
                                          <p:stCondLst>
                                            <p:cond delay="0"/>
                                          </p:stCondLst>
                                        </p:cTn>
                                        <p:tgtEl>
                                          <p:spTgt spid="20"/>
                                        </p:tgtEl>
                                        <p:attrNameLst>
                                          <p:attrName>style.visibility</p:attrName>
                                        </p:attrNameLst>
                                      </p:cBhvr>
                                      <p:to>
                                        <p:strVal val="visible"/>
                                      </p:to>
                                    </p:set>
                                    <p:anim calcmode="lin" valueType="num">
                                      <p:cBhvr>
                                        <p:cTn id="72" dur="1000" fill="hold"/>
                                        <p:tgtEl>
                                          <p:spTgt spid="20"/>
                                        </p:tgtEl>
                                        <p:attrNameLst>
                                          <p:attrName>ppt_w</p:attrName>
                                        </p:attrNameLst>
                                      </p:cBhvr>
                                      <p:tavLst>
                                        <p:tav tm="0">
                                          <p:val>
                                            <p:fltVal val="0"/>
                                          </p:val>
                                        </p:tav>
                                        <p:tav tm="100000">
                                          <p:val>
                                            <p:strVal val="#ppt_w"/>
                                          </p:val>
                                        </p:tav>
                                      </p:tavLst>
                                    </p:anim>
                                    <p:anim calcmode="lin" valueType="num">
                                      <p:cBhvr>
                                        <p:cTn id="73" dur="1000" fill="hold"/>
                                        <p:tgtEl>
                                          <p:spTgt spid="20"/>
                                        </p:tgtEl>
                                        <p:attrNameLst>
                                          <p:attrName>ppt_h</p:attrName>
                                        </p:attrNameLst>
                                      </p:cBhvr>
                                      <p:tavLst>
                                        <p:tav tm="0">
                                          <p:val>
                                            <p:fltVal val="0"/>
                                          </p:val>
                                        </p:tav>
                                        <p:tav tm="100000">
                                          <p:val>
                                            <p:strVal val="#ppt_h"/>
                                          </p:val>
                                        </p:tav>
                                      </p:tavLst>
                                    </p:anim>
                                    <p:anim calcmode="lin" valueType="num">
                                      <p:cBhvr>
                                        <p:cTn id="74" dur="1000" fill="hold"/>
                                        <p:tgtEl>
                                          <p:spTgt spid="20"/>
                                        </p:tgtEl>
                                        <p:attrNameLst>
                                          <p:attrName>style.rotation</p:attrName>
                                        </p:attrNameLst>
                                      </p:cBhvr>
                                      <p:tavLst>
                                        <p:tav tm="0">
                                          <p:val>
                                            <p:fltVal val="90"/>
                                          </p:val>
                                        </p:tav>
                                        <p:tav tm="100000">
                                          <p:val>
                                            <p:fltVal val="0"/>
                                          </p:val>
                                        </p:tav>
                                      </p:tavLst>
                                    </p:anim>
                                    <p:animEffect transition="in" filter="fade">
                                      <p:cBhvr>
                                        <p:cTn id="75" dur="1000"/>
                                        <p:tgtEl>
                                          <p:spTgt spid="20"/>
                                        </p:tgtEl>
                                      </p:cBhvr>
                                    </p:animEffect>
                                  </p:childTnLst>
                                </p:cTn>
                              </p:par>
                              <p:par>
                                <p:cTn id="76" presetID="31" presetClass="entr" presetSubtype="0" fill="hold" nodeType="withEffect">
                                  <p:stCondLst>
                                    <p:cond delay="5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1000" fill="hold"/>
                                        <p:tgtEl>
                                          <p:spTgt spid="31"/>
                                        </p:tgtEl>
                                        <p:attrNameLst>
                                          <p:attrName>ppt_w</p:attrName>
                                        </p:attrNameLst>
                                      </p:cBhvr>
                                      <p:tavLst>
                                        <p:tav tm="0">
                                          <p:val>
                                            <p:fltVal val="0"/>
                                          </p:val>
                                        </p:tav>
                                        <p:tav tm="100000">
                                          <p:val>
                                            <p:strVal val="#ppt_w"/>
                                          </p:val>
                                        </p:tav>
                                      </p:tavLst>
                                    </p:anim>
                                    <p:anim calcmode="lin" valueType="num">
                                      <p:cBhvr>
                                        <p:cTn id="79" dur="1000" fill="hold"/>
                                        <p:tgtEl>
                                          <p:spTgt spid="31"/>
                                        </p:tgtEl>
                                        <p:attrNameLst>
                                          <p:attrName>ppt_h</p:attrName>
                                        </p:attrNameLst>
                                      </p:cBhvr>
                                      <p:tavLst>
                                        <p:tav tm="0">
                                          <p:val>
                                            <p:fltVal val="0"/>
                                          </p:val>
                                        </p:tav>
                                        <p:tav tm="100000">
                                          <p:val>
                                            <p:strVal val="#ppt_h"/>
                                          </p:val>
                                        </p:tav>
                                      </p:tavLst>
                                    </p:anim>
                                    <p:anim calcmode="lin" valueType="num">
                                      <p:cBhvr>
                                        <p:cTn id="80" dur="1000" fill="hold"/>
                                        <p:tgtEl>
                                          <p:spTgt spid="31"/>
                                        </p:tgtEl>
                                        <p:attrNameLst>
                                          <p:attrName>style.rotation</p:attrName>
                                        </p:attrNameLst>
                                      </p:cBhvr>
                                      <p:tavLst>
                                        <p:tav tm="0">
                                          <p:val>
                                            <p:fltVal val="90"/>
                                          </p:val>
                                        </p:tav>
                                        <p:tav tm="100000">
                                          <p:val>
                                            <p:fltVal val="0"/>
                                          </p:val>
                                        </p:tav>
                                      </p:tavLst>
                                    </p:anim>
                                    <p:animEffect transition="in" filter="fade">
                                      <p:cBhvr>
                                        <p:cTn id="81" dur="1000"/>
                                        <p:tgtEl>
                                          <p:spTgt spid="31"/>
                                        </p:tgtEl>
                                      </p:cBhvr>
                                    </p:animEffect>
                                  </p:childTnLst>
                                </p:cTn>
                              </p:par>
                              <p:par>
                                <p:cTn id="82" presetID="31" presetClass="entr" presetSubtype="0" fill="hold" nodeType="withEffect">
                                  <p:stCondLst>
                                    <p:cond delay="500"/>
                                  </p:stCondLst>
                                  <p:childTnLst>
                                    <p:set>
                                      <p:cBhvr>
                                        <p:cTn id="83" dur="1" fill="hold">
                                          <p:stCondLst>
                                            <p:cond delay="0"/>
                                          </p:stCondLst>
                                        </p:cTn>
                                        <p:tgtEl>
                                          <p:spTgt spid="19"/>
                                        </p:tgtEl>
                                        <p:attrNameLst>
                                          <p:attrName>style.visibility</p:attrName>
                                        </p:attrNameLst>
                                      </p:cBhvr>
                                      <p:to>
                                        <p:strVal val="visible"/>
                                      </p:to>
                                    </p:set>
                                    <p:anim calcmode="lin" valueType="num">
                                      <p:cBhvr>
                                        <p:cTn id="84" dur="1000" fill="hold"/>
                                        <p:tgtEl>
                                          <p:spTgt spid="19"/>
                                        </p:tgtEl>
                                        <p:attrNameLst>
                                          <p:attrName>ppt_w</p:attrName>
                                        </p:attrNameLst>
                                      </p:cBhvr>
                                      <p:tavLst>
                                        <p:tav tm="0">
                                          <p:val>
                                            <p:fltVal val="0"/>
                                          </p:val>
                                        </p:tav>
                                        <p:tav tm="100000">
                                          <p:val>
                                            <p:strVal val="#ppt_w"/>
                                          </p:val>
                                        </p:tav>
                                      </p:tavLst>
                                    </p:anim>
                                    <p:anim calcmode="lin" valueType="num">
                                      <p:cBhvr>
                                        <p:cTn id="85" dur="1000" fill="hold"/>
                                        <p:tgtEl>
                                          <p:spTgt spid="19"/>
                                        </p:tgtEl>
                                        <p:attrNameLst>
                                          <p:attrName>ppt_h</p:attrName>
                                        </p:attrNameLst>
                                      </p:cBhvr>
                                      <p:tavLst>
                                        <p:tav tm="0">
                                          <p:val>
                                            <p:fltVal val="0"/>
                                          </p:val>
                                        </p:tav>
                                        <p:tav tm="100000">
                                          <p:val>
                                            <p:strVal val="#ppt_h"/>
                                          </p:val>
                                        </p:tav>
                                      </p:tavLst>
                                    </p:anim>
                                    <p:anim calcmode="lin" valueType="num">
                                      <p:cBhvr>
                                        <p:cTn id="86" dur="1000" fill="hold"/>
                                        <p:tgtEl>
                                          <p:spTgt spid="19"/>
                                        </p:tgtEl>
                                        <p:attrNameLst>
                                          <p:attrName>style.rotation</p:attrName>
                                        </p:attrNameLst>
                                      </p:cBhvr>
                                      <p:tavLst>
                                        <p:tav tm="0">
                                          <p:val>
                                            <p:fltVal val="90"/>
                                          </p:val>
                                        </p:tav>
                                        <p:tav tm="100000">
                                          <p:val>
                                            <p:fltVal val="0"/>
                                          </p:val>
                                        </p:tav>
                                      </p:tavLst>
                                    </p:anim>
                                    <p:animEffect transition="in" filter="fade">
                                      <p:cBhvr>
                                        <p:cTn id="87" dur="1000"/>
                                        <p:tgtEl>
                                          <p:spTgt spid="19"/>
                                        </p:tgtEl>
                                      </p:cBhvr>
                                    </p:animEffect>
                                  </p:childTnLst>
                                </p:cTn>
                              </p:par>
                              <p:par>
                                <p:cTn id="88" presetID="31" presetClass="entr" presetSubtype="0" fill="hold" nodeType="withEffect">
                                  <p:stCondLst>
                                    <p:cond delay="500"/>
                                  </p:stCondLst>
                                  <p:childTnLst>
                                    <p:set>
                                      <p:cBhvr>
                                        <p:cTn id="89" dur="1" fill="hold">
                                          <p:stCondLst>
                                            <p:cond delay="0"/>
                                          </p:stCondLst>
                                        </p:cTn>
                                        <p:tgtEl>
                                          <p:spTgt spid="14"/>
                                        </p:tgtEl>
                                        <p:attrNameLst>
                                          <p:attrName>style.visibility</p:attrName>
                                        </p:attrNameLst>
                                      </p:cBhvr>
                                      <p:to>
                                        <p:strVal val="visible"/>
                                      </p:to>
                                    </p:set>
                                    <p:anim calcmode="lin" valueType="num">
                                      <p:cBhvr>
                                        <p:cTn id="90" dur="1000" fill="hold"/>
                                        <p:tgtEl>
                                          <p:spTgt spid="14"/>
                                        </p:tgtEl>
                                        <p:attrNameLst>
                                          <p:attrName>ppt_w</p:attrName>
                                        </p:attrNameLst>
                                      </p:cBhvr>
                                      <p:tavLst>
                                        <p:tav tm="0">
                                          <p:val>
                                            <p:fltVal val="0"/>
                                          </p:val>
                                        </p:tav>
                                        <p:tav tm="100000">
                                          <p:val>
                                            <p:strVal val="#ppt_w"/>
                                          </p:val>
                                        </p:tav>
                                      </p:tavLst>
                                    </p:anim>
                                    <p:anim calcmode="lin" valueType="num">
                                      <p:cBhvr>
                                        <p:cTn id="91" dur="1000" fill="hold"/>
                                        <p:tgtEl>
                                          <p:spTgt spid="14"/>
                                        </p:tgtEl>
                                        <p:attrNameLst>
                                          <p:attrName>ppt_h</p:attrName>
                                        </p:attrNameLst>
                                      </p:cBhvr>
                                      <p:tavLst>
                                        <p:tav tm="0">
                                          <p:val>
                                            <p:fltVal val="0"/>
                                          </p:val>
                                        </p:tav>
                                        <p:tav tm="100000">
                                          <p:val>
                                            <p:strVal val="#ppt_h"/>
                                          </p:val>
                                        </p:tav>
                                      </p:tavLst>
                                    </p:anim>
                                    <p:anim calcmode="lin" valueType="num">
                                      <p:cBhvr>
                                        <p:cTn id="92" dur="1000" fill="hold"/>
                                        <p:tgtEl>
                                          <p:spTgt spid="14"/>
                                        </p:tgtEl>
                                        <p:attrNameLst>
                                          <p:attrName>style.rotation</p:attrName>
                                        </p:attrNameLst>
                                      </p:cBhvr>
                                      <p:tavLst>
                                        <p:tav tm="0">
                                          <p:val>
                                            <p:fltVal val="90"/>
                                          </p:val>
                                        </p:tav>
                                        <p:tav tm="100000">
                                          <p:val>
                                            <p:fltVal val="0"/>
                                          </p:val>
                                        </p:tav>
                                      </p:tavLst>
                                    </p:anim>
                                    <p:animEffect transition="in" filter="fade">
                                      <p:cBhvr>
                                        <p:cTn id="93" dur="1000"/>
                                        <p:tgtEl>
                                          <p:spTgt spid="14"/>
                                        </p:tgtEl>
                                      </p:cBhvr>
                                    </p:animEffect>
                                  </p:childTnLst>
                                </p:cTn>
                              </p:par>
                              <p:par>
                                <p:cTn id="94" presetID="31" presetClass="entr" presetSubtype="0" fill="hold" nodeType="withEffect">
                                  <p:stCondLst>
                                    <p:cond delay="500"/>
                                  </p:stCondLst>
                                  <p:childTnLst>
                                    <p:set>
                                      <p:cBhvr>
                                        <p:cTn id="95" dur="1" fill="hold">
                                          <p:stCondLst>
                                            <p:cond delay="0"/>
                                          </p:stCondLst>
                                        </p:cTn>
                                        <p:tgtEl>
                                          <p:spTgt spid="17"/>
                                        </p:tgtEl>
                                        <p:attrNameLst>
                                          <p:attrName>style.visibility</p:attrName>
                                        </p:attrNameLst>
                                      </p:cBhvr>
                                      <p:to>
                                        <p:strVal val="visible"/>
                                      </p:to>
                                    </p:set>
                                    <p:anim calcmode="lin" valueType="num">
                                      <p:cBhvr>
                                        <p:cTn id="96" dur="1000" fill="hold"/>
                                        <p:tgtEl>
                                          <p:spTgt spid="17"/>
                                        </p:tgtEl>
                                        <p:attrNameLst>
                                          <p:attrName>ppt_w</p:attrName>
                                        </p:attrNameLst>
                                      </p:cBhvr>
                                      <p:tavLst>
                                        <p:tav tm="0">
                                          <p:val>
                                            <p:fltVal val="0"/>
                                          </p:val>
                                        </p:tav>
                                        <p:tav tm="100000">
                                          <p:val>
                                            <p:strVal val="#ppt_w"/>
                                          </p:val>
                                        </p:tav>
                                      </p:tavLst>
                                    </p:anim>
                                    <p:anim calcmode="lin" valueType="num">
                                      <p:cBhvr>
                                        <p:cTn id="97" dur="1000" fill="hold"/>
                                        <p:tgtEl>
                                          <p:spTgt spid="17"/>
                                        </p:tgtEl>
                                        <p:attrNameLst>
                                          <p:attrName>ppt_h</p:attrName>
                                        </p:attrNameLst>
                                      </p:cBhvr>
                                      <p:tavLst>
                                        <p:tav tm="0">
                                          <p:val>
                                            <p:fltVal val="0"/>
                                          </p:val>
                                        </p:tav>
                                        <p:tav tm="100000">
                                          <p:val>
                                            <p:strVal val="#ppt_h"/>
                                          </p:val>
                                        </p:tav>
                                      </p:tavLst>
                                    </p:anim>
                                    <p:anim calcmode="lin" valueType="num">
                                      <p:cBhvr>
                                        <p:cTn id="98" dur="1000" fill="hold"/>
                                        <p:tgtEl>
                                          <p:spTgt spid="17"/>
                                        </p:tgtEl>
                                        <p:attrNameLst>
                                          <p:attrName>style.rotation</p:attrName>
                                        </p:attrNameLst>
                                      </p:cBhvr>
                                      <p:tavLst>
                                        <p:tav tm="0">
                                          <p:val>
                                            <p:fltVal val="90"/>
                                          </p:val>
                                        </p:tav>
                                        <p:tav tm="100000">
                                          <p:val>
                                            <p:fltVal val="0"/>
                                          </p:val>
                                        </p:tav>
                                      </p:tavLst>
                                    </p:anim>
                                    <p:animEffect transition="in" filter="fade">
                                      <p:cBhvr>
                                        <p:cTn id="99" dur="1000"/>
                                        <p:tgtEl>
                                          <p:spTgt spid="17"/>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
                                        </p:tgtEl>
                                        <p:attrNameLst>
                                          <p:attrName>style.visibility</p:attrName>
                                        </p:attrNameLst>
                                      </p:cBhvr>
                                      <p:to>
                                        <p:strVal val="visible"/>
                                      </p:to>
                                    </p:set>
                                    <p:anim calcmode="lin" valueType="num">
                                      <p:cBhvr>
                                        <p:cTn id="102" dur="1000" fill="hold"/>
                                        <p:tgtEl>
                                          <p:spTgt spid="16"/>
                                        </p:tgtEl>
                                        <p:attrNameLst>
                                          <p:attrName>ppt_w</p:attrName>
                                        </p:attrNameLst>
                                      </p:cBhvr>
                                      <p:tavLst>
                                        <p:tav tm="0">
                                          <p:val>
                                            <p:fltVal val="0"/>
                                          </p:val>
                                        </p:tav>
                                        <p:tav tm="100000">
                                          <p:val>
                                            <p:strVal val="#ppt_w"/>
                                          </p:val>
                                        </p:tav>
                                      </p:tavLst>
                                    </p:anim>
                                    <p:anim calcmode="lin" valueType="num">
                                      <p:cBhvr>
                                        <p:cTn id="103" dur="1000" fill="hold"/>
                                        <p:tgtEl>
                                          <p:spTgt spid="16"/>
                                        </p:tgtEl>
                                        <p:attrNameLst>
                                          <p:attrName>ppt_h</p:attrName>
                                        </p:attrNameLst>
                                      </p:cBhvr>
                                      <p:tavLst>
                                        <p:tav tm="0">
                                          <p:val>
                                            <p:fltVal val="0"/>
                                          </p:val>
                                        </p:tav>
                                        <p:tav tm="100000">
                                          <p:val>
                                            <p:strVal val="#ppt_h"/>
                                          </p:val>
                                        </p:tav>
                                      </p:tavLst>
                                    </p:anim>
                                    <p:anim calcmode="lin" valueType="num">
                                      <p:cBhvr>
                                        <p:cTn id="104" dur="1000" fill="hold"/>
                                        <p:tgtEl>
                                          <p:spTgt spid="16"/>
                                        </p:tgtEl>
                                        <p:attrNameLst>
                                          <p:attrName>style.rotation</p:attrName>
                                        </p:attrNameLst>
                                      </p:cBhvr>
                                      <p:tavLst>
                                        <p:tav tm="0">
                                          <p:val>
                                            <p:fltVal val="90"/>
                                          </p:val>
                                        </p:tav>
                                        <p:tav tm="100000">
                                          <p:val>
                                            <p:fltVal val="0"/>
                                          </p:val>
                                        </p:tav>
                                      </p:tavLst>
                                    </p:anim>
                                    <p:animEffect transition="in" filter="fade">
                                      <p:cBhvr>
                                        <p:cTn id="105" dur="1000"/>
                                        <p:tgtEl>
                                          <p:spTgt spid="16"/>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5"/>
                                        </p:tgtEl>
                                        <p:attrNameLst>
                                          <p:attrName>style.visibility</p:attrName>
                                        </p:attrNameLst>
                                      </p:cBhvr>
                                      <p:to>
                                        <p:strVal val="visible"/>
                                      </p:to>
                                    </p:set>
                                    <p:anim calcmode="lin" valueType="num">
                                      <p:cBhvr>
                                        <p:cTn id="108" dur="1000" fill="hold"/>
                                        <p:tgtEl>
                                          <p:spTgt spid="15"/>
                                        </p:tgtEl>
                                        <p:attrNameLst>
                                          <p:attrName>ppt_w</p:attrName>
                                        </p:attrNameLst>
                                      </p:cBhvr>
                                      <p:tavLst>
                                        <p:tav tm="0">
                                          <p:val>
                                            <p:fltVal val="0"/>
                                          </p:val>
                                        </p:tav>
                                        <p:tav tm="100000">
                                          <p:val>
                                            <p:strVal val="#ppt_w"/>
                                          </p:val>
                                        </p:tav>
                                      </p:tavLst>
                                    </p:anim>
                                    <p:anim calcmode="lin" valueType="num">
                                      <p:cBhvr>
                                        <p:cTn id="109" dur="1000" fill="hold"/>
                                        <p:tgtEl>
                                          <p:spTgt spid="15"/>
                                        </p:tgtEl>
                                        <p:attrNameLst>
                                          <p:attrName>ppt_h</p:attrName>
                                        </p:attrNameLst>
                                      </p:cBhvr>
                                      <p:tavLst>
                                        <p:tav tm="0">
                                          <p:val>
                                            <p:fltVal val="0"/>
                                          </p:val>
                                        </p:tav>
                                        <p:tav tm="100000">
                                          <p:val>
                                            <p:strVal val="#ppt_h"/>
                                          </p:val>
                                        </p:tav>
                                      </p:tavLst>
                                    </p:anim>
                                    <p:anim calcmode="lin" valueType="num">
                                      <p:cBhvr>
                                        <p:cTn id="110" dur="1000" fill="hold"/>
                                        <p:tgtEl>
                                          <p:spTgt spid="15"/>
                                        </p:tgtEl>
                                        <p:attrNameLst>
                                          <p:attrName>style.rotation</p:attrName>
                                        </p:attrNameLst>
                                      </p:cBhvr>
                                      <p:tavLst>
                                        <p:tav tm="0">
                                          <p:val>
                                            <p:fltVal val="90"/>
                                          </p:val>
                                        </p:tav>
                                        <p:tav tm="100000">
                                          <p:val>
                                            <p:fltVal val="0"/>
                                          </p:val>
                                        </p:tav>
                                      </p:tavLst>
                                    </p:anim>
                                    <p:animEffect transition="in" filter="fade">
                                      <p:cBhvr>
                                        <p:cTn id="111" dur="1000"/>
                                        <p:tgtEl>
                                          <p:spTgt spid="15"/>
                                        </p:tgtEl>
                                      </p:cBhvr>
                                    </p:animEffect>
                                  </p:childTnLst>
                                </p:cTn>
                              </p:par>
                              <p:par>
                                <p:cTn id="112" presetID="31" presetClass="entr" presetSubtype="0" fill="hold" nodeType="withEffect">
                                  <p:stCondLst>
                                    <p:cond delay="500"/>
                                  </p:stCondLst>
                                  <p:childTnLst>
                                    <p:set>
                                      <p:cBhvr>
                                        <p:cTn id="113" dur="1" fill="hold">
                                          <p:stCondLst>
                                            <p:cond delay="0"/>
                                          </p:stCondLst>
                                        </p:cTn>
                                        <p:tgtEl>
                                          <p:spTgt spid="44"/>
                                        </p:tgtEl>
                                        <p:attrNameLst>
                                          <p:attrName>style.visibility</p:attrName>
                                        </p:attrNameLst>
                                      </p:cBhvr>
                                      <p:to>
                                        <p:strVal val="visible"/>
                                      </p:to>
                                    </p:set>
                                    <p:anim calcmode="lin" valueType="num">
                                      <p:cBhvr>
                                        <p:cTn id="114" dur="1000" fill="hold"/>
                                        <p:tgtEl>
                                          <p:spTgt spid="44"/>
                                        </p:tgtEl>
                                        <p:attrNameLst>
                                          <p:attrName>ppt_w</p:attrName>
                                        </p:attrNameLst>
                                      </p:cBhvr>
                                      <p:tavLst>
                                        <p:tav tm="0">
                                          <p:val>
                                            <p:fltVal val="0"/>
                                          </p:val>
                                        </p:tav>
                                        <p:tav tm="100000">
                                          <p:val>
                                            <p:strVal val="#ppt_w"/>
                                          </p:val>
                                        </p:tav>
                                      </p:tavLst>
                                    </p:anim>
                                    <p:anim calcmode="lin" valueType="num">
                                      <p:cBhvr>
                                        <p:cTn id="115" dur="1000" fill="hold"/>
                                        <p:tgtEl>
                                          <p:spTgt spid="44"/>
                                        </p:tgtEl>
                                        <p:attrNameLst>
                                          <p:attrName>ppt_h</p:attrName>
                                        </p:attrNameLst>
                                      </p:cBhvr>
                                      <p:tavLst>
                                        <p:tav tm="0">
                                          <p:val>
                                            <p:fltVal val="0"/>
                                          </p:val>
                                        </p:tav>
                                        <p:tav tm="100000">
                                          <p:val>
                                            <p:strVal val="#ppt_h"/>
                                          </p:val>
                                        </p:tav>
                                      </p:tavLst>
                                    </p:anim>
                                    <p:anim calcmode="lin" valueType="num">
                                      <p:cBhvr>
                                        <p:cTn id="116" dur="1000" fill="hold"/>
                                        <p:tgtEl>
                                          <p:spTgt spid="44"/>
                                        </p:tgtEl>
                                        <p:attrNameLst>
                                          <p:attrName>style.rotation</p:attrName>
                                        </p:attrNameLst>
                                      </p:cBhvr>
                                      <p:tavLst>
                                        <p:tav tm="0">
                                          <p:val>
                                            <p:fltVal val="90"/>
                                          </p:val>
                                        </p:tav>
                                        <p:tav tm="100000">
                                          <p:val>
                                            <p:fltVal val="0"/>
                                          </p:val>
                                        </p:tav>
                                      </p:tavLst>
                                    </p:anim>
                                    <p:animEffect transition="in" filter="fade">
                                      <p:cBhvr>
                                        <p:cTn id="117" dur="1000"/>
                                        <p:tgtEl>
                                          <p:spTgt spid="44"/>
                                        </p:tgtEl>
                                      </p:cBhvr>
                                    </p:animEffect>
                                  </p:childTnLst>
                                </p:cTn>
                              </p:par>
                              <p:par>
                                <p:cTn id="118" presetID="31" presetClass="entr" presetSubtype="0" fill="hold" nodeType="withEffect">
                                  <p:stCondLst>
                                    <p:cond delay="500"/>
                                  </p:stCondLst>
                                  <p:childTnLst>
                                    <p:set>
                                      <p:cBhvr>
                                        <p:cTn id="119" dur="1" fill="hold">
                                          <p:stCondLst>
                                            <p:cond delay="0"/>
                                          </p:stCondLst>
                                        </p:cTn>
                                        <p:tgtEl>
                                          <p:spTgt spid="22"/>
                                        </p:tgtEl>
                                        <p:attrNameLst>
                                          <p:attrName>style.visibility</p:attrName>
                                        </p:attrNameLst>
                                      </p:cBhvr>
                                      <p:to>
                                        <p:strVal val="visible"/>
                                      </p:to>
                                    </p:set>
                                    <p:anim calcmode="lin" valueType="num">
                                      <p:cBhvr>
                                        <p:cTn id="120" dur="1000" fill="hold"/>
                                        <p:tgtEl>
                                          <p:spTgt spid="22"/>
                                        </p:tgtEl>
                                        <p:attrNameLst>
                                          <p:attrName>ppt_w</p:attrName>
                                        </p:attrNameLst>
                                      </p:cBhvr>
                                      <p:tavLst>
                                        <p:tav tm="0">
                                          <p:val>
                                            <p:fltVal val="0"/>
                                          </p:val>
                                        </p:tav>
                                        <p:tav tm="100000">
                                          <p:val>
                                            <p:strVal val="#ppt_w"/>
                                          </p:val>
                                        </p:tav>
                                      </p:tavLst>
                                    </p:anim>
                                    <p:anim calcmode="lin" valueType="num">
                                      <p:cBhvr>
                                        <p:cTn id="121" dur="1000" fill="hold"/>
                                        <p:tgtEl>
                                          <p:spTgt spid="22"/>
                                        </p:tgtEl>
                                        <p:attrNameLst>
                                          <p:attrName>ppt_h</p:attrName>
                                        </p:attrNameLst>
                                      </p:cBhvr>
                                      <p:tavLst>
                                        <p:tav tm="0">
                                          <p:val>
                                            <p:fltVal val="0"/>
                                          </p:val>
                                        </p:tav>
                                        <p:tav tm="100000">
                                          <p:val>
                                            <p:strVal val="#ppt_h"/>
                                          </p:val>
                                        </p:tav>
                                      </p:tavLst>
                                    </p:anim>
                                    <p:anim calcmode="lin" valueType="num">
                                      <p:cBhvr>
                                        <p:cTn id="122" dur="1000" fill="hold"/>
                                        <p:tgtEl>
                                          <p:spTgt spid="22"/>
                                        </p:tgtEl>
                                        <p:attrNameLst>
                                          <p:attrName>style.rotation</p:attrName>
                                        </p:attrNameLst>
                                      </p:cBhvr>
                                      <p:tavLst>
                                        <p:tav tm="0">
                                          <p:val>
                                            <p:fltVal val="90"/>
                                          </p:val>
                                        </p:tav>
                                        <p:tav tm="100000">
                                          <p:val>
                                            <p:fltVal val="0"/>
                                          </p:val>
                                        </p:tav>
                                      </p:tavLst>
                                    </p:anim>
                                    <p:animEffect transition="in" filter="fade">
                                      <p:cBhvr>
                                        <p:cTn id="123" dur="1000"/>
                                        <p:tgtEl>
                                          <p:spTgt spid="22"/>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8"/>
                                        </p:tgtEl>
                                        <p:attrNameLst>
                                          <p:attrName>style.visibility</p:attrName>
                                        </p:attrNameLst>
                                      </p:cBhvr>
                                      <p:to>
                                        <p:strVal val="visible"/>
                                      </p:to>
                                    </p:set>
                                    <p:anim calcmode="lin" valueType="num">
                                      <p:cBhvr>
                                        <p:cTn id="126" dur="1000" fill="hold"/>
                                        <p:tgtEl>
                                          <p:spTgt spid="28"/>
                                        </p:tgtEl>
                                        <p:attrNameLst>
                                          <p:attrName>ppt_w</p:attrName>
                                        </p:attrNameLst>
                                      </p:cBhvr>
                                      <p:tavLst>
                                        <p:tav tm="0">
                                          <p:val>
                                            <p:fltVal val="0"/>
                                          </p:val>
                                        </p:tav>
                                        <p:tav tm="100000">
                                          <p:val>
                                            <p:strVal val="#ppt_w"/>
                                          </p:val>
                                        </p:tav>
                                      </p:tavLst>
                                    </p:anim>
                                    <p:anim calcmode="lin" valueType="num">
                                      <p:cBhvr>
                                        <p:cTn id="127" dur="1000" fill="hold"/>
                                        <p:tgtEl>
                                          <p:spTgt spid="28"/>
                                        </p:tgtEl>
                                        <p:attrNameLst>
                                          <p:attrName>ppt_h</p:attrName>
                                        </p:attrNameLst>
                                      </p:cBhvr>
                                      <p:tavLst>
                                        <p:tav tm="0">
                                          <p:val>
                                            <p:fltVal val="0"/>
                                          </p:val>
                                        </p:tav>
                                        <p:tav tm="100000">
                                          <p:val>
                                            <p:strVal val="#ppt_h"/>
                                          </p:val>
                                        </p:tav>
                                      </p:tavLst>
                                    </p:anim>
                                    <p:anim calcmode="lin" valueType="num">
                                      <p:cBhvr>
                                        <p:cTn id="128" dur="1000" fill="hold"/>
                                        <p:tgtEl>
                                          <p:spTgt spid="28"/>
                                        </p:tgtEl>
                                        <p:attrNameLst>
                                          <p:attrName>style.rotation</p:attrName>
                                        </p:attrNameLst>
                                      </p:cBhvr>
                                      <p:tavLst>
                                        <p:tav tm="0">
                                          <p:val>
                                            <p:fltVal val="90"/>
                                          </p:val>
                                        </p:tav>
                                        <p:tav tm="100000">
                                          <p:val>
                                            <p:fltVal val="0"/>
                                          </p:val>
                                        </p:tav>
                                      </p:tavLst>
                                    </p:anim>
                                    <p:animEffect transition="in" filter="fade">
                                      <p:cBhvr>
                                        <p:cTn id="129" dur="1000"/>
                                        <p:tgtEl>
                                          <p:spTgt spid="28"/>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3"/>
                                        </p:tgtEl>
                                        <p:attrNameLst>
                                          <p:attrName>style.visibility</p:attrName>
                                        </p:attrNameLst>
                                      </p:cBhvr>
                                      <p:to>
                                        <p:strVal val="visible"/>
                                      </p:to>
                                    </p:set>
                                    <p:anim calcmode="lin" valueType="num">
                                      <p:cBhvr>
                                        <p:cTn id="132" dur="1000" fill="hold"/>
                                        <p:tgtEl>
                                          <p:spTgt spid="23"/>
                                        </p:tgtEl>
                                        <p:attrNameLst>
                                          <p:attrName>ppt_w</p:attrName>
                                        </p:attrNameLst>
                                      </p:cBhvr>
                                      <p:tavLst>
                                        <p:tav tm="0">
                                          <p:val>
                                            <p:fltVal val="0"/>
                                          </p:val>
                                        </p:tav>
                                        <p:tav tm="100000">
                                          <p:val>
                                            <p:strVal val="#ppt_w"/>
                                          </p:val>
                                        </p:tav>
                                      </p:tavLst>
                                    </p:anim>
                                    <p:anim calcmode="lin" valueType="num">
                                      <p:cBhvr>
                                        <p:cTn id="133" dur="1000" fill="hold"/>
                                        <p:tgtEl>
                                          <p:spTgt spid="23"/>
                                        </p:tgtEl>
                                        <p:attrNameLst>
                                          <p:attrName>ppt_h</p:attrName>
                                        </p:attrNameLst>
                                      </p:cBhvr>
                                      <p:tavLst>
                                        <p:tav tm="0">
                                          <p:val>
                                            <p:fltVal val="0"/>
                                          </p:val>
                                        </p:tav>
                                        <p:tav tm="100000">
                                          <p:val>
                                            <p:strVal val="#ppt_h"/>
                                          </p:val>
                                        </p:tav>
                                      </p:tavLst>
                                    </p:anim>
                                    <p:anim calcmode="lin" valueType="num">
                                      <p:cBhvr>
                                        <p:cTn id="134" dur="1000" fill="hold"/>
                                        <p:tgtEl>
                                          <p:spTgt spid="23"/>
                                        </p:tgtEl>
                                        <p:attrNameLst>
                                          <p:attrName>style.rotation</p:attrName>
                                        </p:attrNameLst>
                                      </p:cBhvr>
                                      <p:tavLst>
                                        <p:tav tm="0">
                                          <p:val>
                                            <p:fltVal val="90"/>
                                          </p:val>
                                        </p:tav>
                                        <p:tav tm="100000">
                                          <p:val>
                                            <p:fltVal val="0"/>
                                          </p:val>
                                        </p:tav>
                                      </p:tavLst>
                                    </p:anim>
                                    <p:animEffect transition="in" filter="fade">
                                      <p:cBhvr>
                                        <p:cTn id="135" dur="1000"/>
                                        <p:tgtEl>
                                          <p:spTgt spid="23"/>
                                        </p:tgtEl>
                                      </p:cBhvr>
                                    </p:animEffect>
                                  </p:childTnLst>
                                </p:cTn>
                              </p:par>
                              <p:par>
                                <p:cTn id="136" presetID="31" presetClass="entr" presetSubtype="0" fill="hold" nodeType="withEffect">
                                  <p:stCondLst>
                                    <p:cond delay="500"/>
                                  </p:stCondLst>
                                  <p:childTnLst>
                                    <p:set>
                                      <p:cBhvr>
                                        <p:cTn id="137" dur="1" fill="hold">
                                          <p:stCondLst>
                                            <p:cond delay="0"/>
                                          </p:stCondLst>
                                        </p:cTn>
                                        <p:tgtEl>
                                          <p:spTgt spid="76"/>
                                        </p:tgtEl>
                                        <p:attrNameLst>
                                          <p:attrName>style.visibility</p:attrName>
                                        </p:attrNameLst>
                                      </p:cBhvr>
                                      <p:to>
                                        <p:strVal val="visible"/>
                                      </p:to>
                                    </p:set>
                                    <p:anim calcmode="lin" valueType="num">
                                      <p:cBhvr>
                                        <p:cTn id="138" dur="1000" fill="hold"/>
                                        <p:tgtEl>
                                          <p:spTgt spid="76"/>
                                        </p:tgtEl>
                                        <p:attrNameLst>
                                          <p:attrName>ppt_w</p:attrName>
                                        </p:attrNameLst>
                                      </p:cBhvr>
                                      <p:tavLst>
                                        <p:tav tm="0">
                                          <p:val>
                                            <p:fltVal val="0"/>
                                          </p:val>
                                        </p:tav>
                                        <p:tav tm="100000">
                                          <p:val>
                                            <p:strVal val="#ppt_w"/>
                                          </p:val>
                                        </p:tav>
                                      </p:tavLst>
                                    </p:anim>
                                    <p:anim calcmode="lin" valueType="num">
                                      <p:cBhvr>
                                        <p:cTn id="139" dur="1000" fill="hold"/>
                                        <p:tgtEl>
                                          <p:spTgt spid="76"/>
                                        </p:tgtEl>
                                        <p:attrNameLst>
                                          <p:attrName>ppt_h</p:attrName>
                                        </p:attrNameLst>
                                      </p:cBhvr>
                                      <p:tavLst>
                                        <p:tav tm="0">
                                          <p:val>
                                            <p:fltVal val="0"/>
                                          </p:val>
                                        </p:tav>
                                        <p:tav tm="100000">
                                          <p:val>
                                            <p:strVal val="#ppt_h"/>
                                          </p:val>
                                        </p:tav>
                                      </p:tavLst>
                                    </p:anim>
                                    <p:anim calcmode="lin" valueType="num">
                                      <p:cBhvr>
                                        <p:cTn id="140" dur="1000" fill="hold"/>
                                        <p:tgtEl>
                                          <p:spTgt spid="76"/>
                                        </p:tgtEl>
                                        <p:attrNameLst>
                                          <p:attrName>style.rotation</p:attrName>
                                        </p:attrNameLst>
                                      </p:cBhvr>
                                      <p:tavLst>
                                        <p:tav tm="0">
                                          <p:val>
                                            <p:fltVal val="90"/>
                                          </p:val>
                                        </p:tav>
                                        <p:tav tm="100000">
                                          <p:val>
                                            <p:fltVal val="0"/>
                                          </p:val>
                                        </p:tav>
                                      </p:tavLst>
                                    </p:anim>
                                    <p:animEffect transition="in" filter="fade">
                                      <p:cBhvr>
                                        <p:cTn id="141" dur="1000"/>
                                        <p:tgtEl>
                                          <p:spTgt spid="76"/>
                                        </p:tgtEl>
                                      </p:cBhvr>
                                    </p:animEffect>
                                  </p:childTnLst>
                                </p:cTn>
                              </p:par>
                              <p:par>
                                <p:cTn id="142" presetID="31" presetClass="entr" presetSubtype="0" fill="hold" nodeType="withEffect">
                                  <p:stCondLst>
                                    <p:cond delay="500"/>
                                  </p:stCondLst>
                                  <p:childTnLst>
                                    <p:set>
                                      <p:cBhvr>
                                        <p:cTn id="143" dur="1" fill="hold">
                                          <p:stCondLst>
                                            <p:cond delay="0"/>
                                          </p:stCondLst>
                                        </p:cTn>
                                        <p:tgtEl>
                                          <p:spTgt spid="79"/>
                                        </p:tgtEl>
                                        <p:attrNameLst>
                                          <p:attrName>style.visibility</p:attrName>
                                        </p:attrNameLst>
                                      </p:cBhvr>
                                      <p:to>
                                        <p:strVal val="visible"/>
                                      </p:to>
                                    </p:set>
                                    <p:anim calcmode="lin" valueType="num">
                                      <p:cBhvr>
                                        <p:cTn id="144" dur="1000" fill="hold"/>
                                        <p:tgtEl>
                                          <p:spTgt spid="79"/>
                                        </p:tgtEl>
                                        <p:attrNameLst>
                                          <p:attrName>ppt_w</p:attrName>
                                        </p:attrNameLst>
                                      </p:cBhvr>
                                      <p:tavLst>
                                        <p:tav tm="0">
                                          <p:val>
                                            <p:fltVal val="0"/>
                                          </p:val>
                                        </p:tav>
                                        <p:tav tm="100000">
                                          <p:val>
                                            <p:strVal val="#ppt_w"/>
                                          </p:val>
                                        </p:tav>
                                      </p:tavLst>
                                    </p:anim>
                                    <p:anim calcmode="lin" valueType="num">
                                      <p:cBhvr>
                                        <p:cTn id="145" dur="1000" fill="hold"/>
                                        <p:tgtEl>
                                          <p:spTgt spid="79"/>
                                        </p:tgtEl>
                                        <p:attrNameLst>
                                          <p:attrName>ppt_h</p:attrName>
                                        </p:attrNameLst>
                                      </p:cBhvr>
                                      <p:tavLst>
                                        <p:tav tm="0">
                                          <p:val>
                                            <p:fltVal val="0"/>
                                          </p:val>
                                        </p:tav>
                                        <p:tav tm="100000">
                                          <p:val>
                                            <p:strVal val="#ppt_h"/>
                                          </p:val>
                                        </p:tav>
                                      </p:tavLst>
                                    </p:anim>
                                    <p:anim calcmode="lin" valueType="num">
                                      <p:cBhvr>
                                        <p:cTn id="146" dur="1000" fill="hold"/>
                                        <p:tgtEl>
                                          <p:spTgt spid="79"/>
                                        </p:tgtEl>
                                        <p:attrNameLst>
                                          <p:attrName>style.rotation</p:attrName>
                                        </p:attrNameLst>
                                      </p:cBhvr>
                                      <p:tavLst>
                                        <p:tav tm="0">
                                          <p:val>
                                            <p:fltVal val="90"/>
                                          </p:val>
                                        </p:tav>
                                        <p:tav tm="100000">
                                          <p:val>
                                            <p:fltVal val="0"/>
                                          </p:val>
                                        </p:tav>
                                      </p:tavLst>
                                    </p:anim>
                                    <p:animEffect transition="in" filter="fade">
                                      <p:cBhvr>
                                        <p:cTn id="147" dur="1000"/>
                                        <p:tgtEl>
                                          <p:spTgt spid="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55"/>
                                        </p:tgtEl>
                                        <p:attrNameLst>
                                          <p:attrName>style.visibility</p:attrName>
                                        </p:attrNameLst>
                                      </p:cBhvr>
                                      <p:to>
                                        <p:strVal val="visible"/>
                                      </p:to>
                                    </p:set>
                                    <p:anim calcmode="lin" valueType="num">
                                      <p:cBhvr>
                                        <p:cTn id="150" dur="1000" fill="hold"/>
                                        <p:tgtEl>
                                          <p:spTgt spid="55"/>
                                        </p:tgtEl>
                                        <p:attrNameLst>
                                          <p:attrName>ppt_w</p:attrName>
                                        </p:attrNameLst>
                                      </p:cBhvr>
                                      <p:tavLst>
                                        <p:tav tm="0">
                                          <p:val>
                                            <p:fltVal val="0"/>
                                          </p:val>
                                        </p:tav>
                                        <p:tav tm="100000">
                                          <p:val>
                                            <p:strVal val="#ppt_w"/>
                                          </p:val>
                                        </p:tav>
                                      </p:tavLst>
                                    </p:anim>
                                    <p:anim calcmode="lin" valueType="num">
                                      <p:cBhvr>
                                        <p:cTn id="151" dur="1000" fill="hold"/>
                                        <p:tgtEl>
                                          <p:spTgt spid="55"/>
                                        </p:tgtEl>
                                        <p:attrNameLst>
                                          <p:attrName>ppt_h</p:attrName>
                                        </p:attrNameLst>
                                      </p:cBhvr>
                                      <p:tavLst>
                                        <p:tav tm="0">
                                          <p:val>
                                            <p:fltVal val="0"/>
                                          </p:val>
                                        </p:tav>
                                        <p:tav tm="100000">
                                          <p:val>
                                            <p:strVal val="#ppt_h"/>
                                          </p:val>
                                        </p:tav>
                                      </p:tavLst>
                                    </p:anim>
                                    <p:anim calcmode="lin" valueType="num">
                                      <p:cBhvr>
                                        <p:cTn id="152" dur="1000" fill="hold"/>
                                        <p:tgtEl>
                                          <p:spTgt spid="55"/>
                                        </p:tgtEl>
                                        <p:attrNameLst>
                                          <p:attrName>style.rotation</p:attrName>
                                        </p:attrNameLst>
                                      </p:cBhvr>
                                      <p:tavLst>
                                        <p:tav tm="0">
                                          <p:val>
                                            <p:fltVal val="90"/>
                                          </p:val>
                                        </p:tav>
                                        <p:tav tm="100000">
                                          <p:val>
                                            <p:fltVal val="0"/>
                                          </p:val>
                                        </p:tav>
                                      </p:tavLst>
                                    </p:anim>
                                    <p:animEffect transition="in" filter="fade">
                                      <p:cBhvr>
                                        <p:cTn id="153" dur="1000"/>
                                        <p:tgtEl>
                                          <p:spTgt spid="55"/>
                                        </p:tgtEl>
                                      </p:cBhvr>
                                    </p:animEffect>
                                  </p:childTnLst>
                                </p:cTn>
                              </p:par>
                              <p:par>
                                <p:cTn id="154" presetID="31" presetClass="entr" presetSubtype="0" fill="hold" nodeType="withEffect">
                                  <p:stCondLst>
                                    <p:cond delay="500"/>
                                  </p:stCondLst>
                                  <p:childTnLst>
                                    <p:set>
                                      <p:cBhvr>
                                        <p:cTn id="155" dur="1" fill="hold">
                                          <p:stCondLst>
                                            <p:cond delay="0"/>
                                          </p:stCondLst>
                                        </p:cTn>
                                        <p:tgtEl>
                                          <p:spTgt spid="54"/>
                                        </p:tgtEl>
                                        <p:attrNameLst>
                                          <p:attrName>style.visibility</p:attrName>
                                        </p:attrNameLst>
                                      </p:cBhvr>
                                      <p:to>
                                        <p:strVal val="visible"/>
                                      </p:to>
                                    </p:set>
                                    <p:anim calcmode="lin" valueType="num">
                                      <p:cBhvr>
                                        <p:cTn id="156" dur="1000" fill="hold"/>
                                        <p:tgtEl>
                                          <p:spTgt spid="54"/>
                                        </p:tgtEl>
                                        <p:attrNameLst>
                                          <p:attrName>ppt_w</p:attrName>
                                        </p:attrNameLst>
                                      </p:cBhvr>
                                      <p:tavLst>
                                        <p:tav tm="0">
                                          <p:val>
                                            <p:fltVal val="0"/>
                                          </p:val>
                                        </p:tav>
                                        <p:tav tm="100000">
                                          <p:val>
                                            <p:strVal val="#ppt_w"/>
                                          </p:val>
                                        </p:tav>
                                      </p:tavLst>
                                    </p:anim>
                                    <p:anim calcmode="lin" valueType="num">
                                      <p:cBhvr>
                                        <p:cTn id="157" dur="1000" fill="hold"/>
                                        <p:tgtEl>
                                          <p:spTgt spid="54"/>
                                        </p:tgtEl>
                                        <p:attrNameLst>
                                          <p:attrName>ppt_h</p:attrName>
                                        </p:attrNameLst>
                                      </p:cBhvr>
                                      <p:tavLst>
                                        <p:tav tm="0">
                                          <p:val>
                                            <p:fltVal val="0"/>
                                          </p:val>
                                        </p:tav>
                                        <p:tav tm="100000">
                                          <p:val>
                                            <p:strVal val="#ppt_h"/>
                                          </p:val>
                                        </p:tav>
                                      </p:tavLst>
                                    </p:anim>
                                    <p:anim calcmode="lin" valueType="num">
                                      <p:cBhvr>
                                        <p:cTn id="158" dur="1000" fill="hold"/>
                                        <p:tgtEl>
                                          <p:spTgt spid="54"/>
                                        </p:tgtEl>
                                        <p:attrNameLst>
                                          <p:attrName>style.rotation</p:attrName>
                                        </p:attrNameLst>
                                      </p:cBhvr>
                                      <p:tavLst>
                                        <p:tav tm="0">
                                          <p:val>
                                            <p:fltVal val="90"/>
                                          </p:val>
                                        </p:tav>
                                        <p:tav tm="100000">
                                          <p:val>
                                            <p:fltVal val="0"/>
                                          </p:val>
                                        </p:tav>
                                      </p:tavLst>
                                    </p:anim>
                                    <p:animEffect transition="in" filter="fade">
                                      <p:cBhvr>
                                        <p:cTn id="159" dur="1000"/>
                                        <p:tgtEl>
                                          <p:spTgt spid="54"/>
                                        </p:tgtEl>
                                      </p:cBhvr>
                                    </p:animEffect>
                                  </p:childTnLst>
                                </p:cTn>
                              </p:par>
                              <p:par>
                                <p:cTn id="160" presetID="31" presetClass="entr" presetSubtype="0" fill="hold" nodeType="withEffect">
                                  <p:stCondLst>
                                    <p:cond delay="500"/>
                                  </p:stCondLst>
                                  <p:childTnLst>
                                    <p:set>
                                      <p:cBhvr>
                                        <p:cTn id="161" dur="1" fill="hold">
                                          <p:stCondLst>
                                            <p:cond delay="0"/>
                                          </p:stCondLst>
                                        </p:cTn>
                                        <p:tgtEl>
                                          <p:spTgt spid="56"/>
                                        </p:tgtEl>
                                        <p:attrNameLst>
                                          <p:attrName>style.visibility</p:attrName>
                                        </p:attrNameLst>
                                      </p:cBhvr>
                                      <p:to>
                                        <p:strVal val="visible"/>
                                      </p:to>
                                    </p:set>
                                    <p:anim calcmode="lin" valueType="num">
                                      <p:cBhvr>
                                        <p:cTn id="162" dur="1000" fill="hold"/>
                                        <p:tgtEl>
                                          <p:spTgt spid="56"/>
                                        </p:tgtEl>
                                        <p:attrNameLst>
                                          <p:attrName>ppt_w</p:attrName>
                                        </p:attrNameLst>
                                      </p:cBhvr>
                                      <p:tavLst>
                                        <p:tav tm="0">
                                          <p:val>
                                            <p:fltVal val="0"/>
                                          </p:val>
                                        </p:tav>
                                        <p:tav tm="100000">
                                          <p:val>
                                            <p:strVal val="#ppt_w"/>
                                          </p:val>
                                        </p:tav>
                                      </p:tavLst>
                                    </p:anim>
                                    <p:anim calcmode="lin" valueType="num">
                                      <p:cBhvr>
                                        <p:cTn id="163" dur="1000" fill="hold"/>
                                        <p:tgtEl>
                                          <p:spTgt spid="56"/>
                                        </p:tgtEl>
                                        <p:attrNameLst>
                                          <p:attrName>ppt_h</p:attrName>
                                        </p:attrNameLst>
                                      </p:cBhvr>
                                      <p:tavLst>
                                        <p:tav tm="0">
                                          <p:val>
                                            <p:fltVal val="0"/>
                                          </p:val>
                                        </p:tav>
                                        <p:tav tm="100000">
                                          <p:val>
                                            <p:strVal val="#ppt_h"/>
                                          </p:val>
                                        </p:tav>
                                      </p:tavLst>
                                    </p:anim>
                                    <p:anim calcmode="lin" valueType="num">
                                      <p:cBhvr>
                                        <p:cTn id="164" dur="1000" fill="hold"/>
                                        <p:tgtEl>
                                          <p:spTgt spid="56"/>
                                        </p:tgtEl>
                                        <p:attrNameLst>
                                          <p:attrName>style.rotation</p:attrName>
                                        </p:attrNameLst>
                                      </p:cBhvr>
                                      <p:tavLst>
                                        <p:tav tm="0">
                                          <p:val>
                                            <p:fltVal val="90"/>
                                          </p:val>
                                        </p:tav>
                                        <p:tav tm="100000">
                                          <p:val>
                                            <p:fltVal val="0"/>
                                          </p:val>
                                        </p:tav>
                                      </p:tavLst>
                                    </p:anim>
                                    <p:animEffect transition="in" filter="fade">
                                      <p:cBhvr>
                                        <p:cTn id="165" dur="1000"/>
                                        <p:tgtEl>
                                          <p:spTgt spid="56"/>
                                        </p:tgtEl>
                                      </p:cBhvr>
                                    </p:animEffect>
                                  </p:childTnLst>
                                </p:cTn>
                              </p:par>
                              <p:par>
                                <p:cTn id="166" presetID="31" presetClass="entr" presetSubtype="0" fill="hold" nodeType="withEffect">
                                  <p:stCondLst>
                                    <p:cond delay="500"/>
                                  </p:stCondLst>
                                  <p:childTnLst>
                                    <p:set>
                                      <p:cBhvr>
                                        <p:cTn id="167" dur="1" fill="hold">
                                          <p:stCondLst>
                                            <p:cond delay="0"/>
                                          </p:stCondLst>
                                        </p:cTn>
                                        <p:tgtEl>
                                          <p:spTgt spid="45"/>
                                        </p:tgtEl>
                                        <p:attrNameLst>
                                          <p:attrName>style.visibility</p:attrName>
                                        </p:attrNameLst>
                                      </p:cBhvr>
                                      <p:to>
                                        <p:strVal val="visible"/>
                                      </p:to>
                                    </p:set>
                                    <p:anim calcmode="lin" valueType="num">
                                      <p:cBhvr>
                                        <p:cTn id="168" dur="1000" fill="hold"/>
                                        <p:tgtEl>
                                          <p:spTgt spid="45"/>
                                        </p:tgtEl>
                                        <p:attrNameLst>
                                          <p:attrName>ppt_w</p:attrName>
                                        </p:attrNameLst>
                                      </p:cBhvr>
                                      <p:tavLst>
                                        <p:tav tm="0">
                                          <p:val>
                                            <p:fltVal val="0"/>
                                          </p:val>
                                        </p:tav>
                                        <p:tav tm="100000">
                                          <p:val>
                                            <p:strVal val="#ppt_w"/>
                                          </p:val>
                                        </p:tav>
                                      </p:tavLst>
                                    </p:anim>
                                    <p:anim calcmode="lin" valueType="num">
                                      <p:cBhvr>
                                        <p:cTn id="169" dur="1000" fill="hold"/>
                                        <p:tgtEl>
                                          <p:spTgt spid="45"/>
                                        </p:tgtEl>
                                        <p:attrNameLst>
                                          <p:attrName>ppt_h</p:attrName>
                                        </p:attrNameLst>
                                      </p:cBhvr>
                                      <p:tavLst>
                                        <p:tav tm="0">
                                          <p:val>
                                            <p:fltVal val="0"/>
                                          </p:val>
                                        </p:tav>
                                        <p:tav tm="100000">
                                          <p:val>
                                            <p:strVal val="#ppt_h"/>
                                          </p:val>
                                        </p:tav>
                                      </p:tavLst>
                                    </p:anim>
                                    <p:anim calcmode="lin" valueType="num">
                                      <p:cBhvr>
                                        <p:cTn id="170" dur="1000" fill="hold"/>
                                        <p:tgtEl>
                                          <p:spTgt spid="45"/>
                                        </p:tgtEl>
                                        <p:attrNameLst>
                                          <p:attrName>style.rotation</p:attrName>
                                        </p:attrNameLst>
                                      </p:cBhvr>
                                      <p:tavLst>
                                        <p:tav tm="0">
                                          <p:val>
                                            <p:fltVal val="90"/>
                                          </p:val>
                                        </p:tav>
                                        <p:tav tm="100000">
                                          <p:val>
                                            <p:fltVal val="0"/>
                                          </p:val>
                                        </p:tav>
                                      </p:tavLst>
                                    </p:anim>
                                    <p:animEffect transition="in" filter="fade">
                                      <p:cBhvr>
                                        <p:cTn id="171" dur="1000"/>
                                        <p:tgtEl>
                                          <p:spTgt spid="45"/>
                                        </p:tgtEl>
                                      </p:cBhvr>
                                    </p:animEffect>
                                  </p:childTnLst>
                                </p:cTn>
                              </p:par>
                              <p:par>
                                <p:cTn id="172" presetID="31" presetClass="entr" presetSubtype="0" fill="hold" nodeType="withEffect">
                                  <p:stCondLst>
                                    <p:cond delay="500"/>
                                  </p:stCondLst>
                                  <p:childTnLst>
                                    <p:set>
                                      <p:cBhvr>
                                        <p:cTn id="173" dur="1" fill="hold">
                                          <p:stCondLst>
                                            <p:cond delay="0"/>
                                          </p:stCondLst>
                                        </p:cTn>
                                        <p:tgtEl>
                                          <p:spTgt spid="49"/>
                                        </p:tgtEl>
                                        <p:attrNameLst>
                                          <p:attrName>style.visibility</p:attrName>
                                        </p:attrNameLst>
                                      </p:cBhvr>
                                      <p:to>
                                        <p:strVal val="visible"/>
                                      </p:to>
                                    </p:set>
                                    <p:anim calcmode="lin" valueType="num">
                                      <p:cBhvr>
                                        <p:cTn id="174" dur="1000" fill="hold"/>
                                        <p:tgtEl>
                                          <p:spTgt spid="49"/>
                                        </p:tgtEl>
                                        <p:attrNameLst>
                                          <p:attrName>ppt_w</p:attrName>
                                        </p:attrNameLst>
                                      </p:cBhvr>
                                      <p:tavLst>
                                        <p:tav tm="0">
                                          <p:val>
                                            <p:fltVal val="0"/>
                                          </p:val>
                                        </p:tav>
                                        <p:tav tm="100000">
                                          <p:val>
                                            <p:strVal val="#ppt_w"/>
                                          </p:val>
                                        </p:tav>
                                      </p:tavLst>
                                    </p:anim>
                                    <p:anim calcmode="lin" valueType="num">
                                      <p:cBhvr>
                                        <p:cTn id="175" dur="1000" fill="hold"/>
                                        <p:tgtEl>
                                          <p:spTgt spid="49"/>
                                        </p:tgtEl>
                                        <p:attrNameLst>
                                          <p:attrName>ppt_h</p:attrName>
                                        </p:attrNameLst>
                                      </p:cBhvr>
                                      <p:tavLst>
                                        <p:tav tm="0">
                                          <p:val>
                                            <p:fltVal val="0"/>
                                          </p:val>
                                        </p:tav>
                                        <p:tav tm="100000">
                                          <p:val>
                                            <p:strVal val="#ppt_h"/>
                                          </p:val>
                                        </p:tav>
                                      </p:tavLst>
                                    </p:anim>
                                    <p:anim calcmode="lin" valueType="num">
                                      <p:cBhvr>
                                        <p:cTn id="176" dur="1000" fill="hold"/>
                                        <p:tgtEl>
                                          <p:spTgt spid="49"/>
                                        </p:tgtEl>
                                        <p:attrNameLst>
                                          <p:attrName>style.rotation</p:attrName>
                                        </p:attrNameLst>
                                      </p:cBhvr>
                                      <p:tavLst>
                                        <p:tav tm="0">
                                          <p:val>
                                            <p:fltVal val="90"/>
                                          </p:val>
                                        </p:tav>
                                        <p:tav tm="100000">
                                          <p:val>
                                            <p:fltVal val="0"/>
                                          </p:val>
                                        </p:tav>
                                      </p:tavLst>
                                    </p:anim>
                                    <p:animEffect transition="in" filter="fade">
                                      <p:cBhvr>
                                        <p:cTn id="177" dur="1000"/>
                                        <p:tgtEl>
                                          <p:spTgt spid="49"/>
                                        </p:tgtEl>
                                      </p:cBhvr>
                                    </p:animEffect>
                                  </p:childTnLst>
                                </p:cTn>
                              </p:par>
                              <p:par>
                                <p:cTn id="178" presetID="31" presetClass="entr" presetSubtype="0" fill="hold" nodeType="withEffect">
                                  <p:stCondLst>
                                    <p:cond delay="500"/>
                                  </p:stCondLst>
                                  <p:childTnLst>
                                    <p:set>
                                      <p:cBhvr>
                                        <p:cTn id="179" dur="1" fill="hold">
                                          <p:stCondLst>
                                            <p:cond delay="0"/>
                                          </p:stCondLst>
                                        </p:cTn>
                                        <p:tgtEl>
                                          <p:spTgt spid="48"/>
                                        </p:tgtEl>
                                        <p:attrNameLst>
                                          <p:attrName>style.visibility</p:attrName>
                                        </p:attrNameLst>
                                      </p:cBhvr>
                                      <p:to>
                                        <p:strVal val="visible"/>
                                      </p:to>
                                    </p:set>
                                    <p:anim calcmode="lin" valueType="num">
                                      <p:cBhvr>
                                        <p:cTn id="180" dur="1000" fill="hold"/>
                                        <p:tgtEl>
                                          <p:spTgt spid="48"/>
                                        </p:tgtEl>
                                        <p:attrNameLst>
                                          <p:attrName>ppt_w</p:attrName>
                                        </p:attrNameLst>
                                      </p:cBhvr>
                                      <p:tavLst>
                                        <p:tav tm="0">
                                          <p:val>
                                            <p:fltVal val="0"/>
                                          </p:val>
                                        </p:tav>
                                        <p:tav tm="100000">
                                          <p:val>
                                            <p:strVal val="#ppt_w"/>
                                          </p:val>
                                        </p:tav>
                                      </p:tavLst>
                                    </p:anim>
                                    <p:anim calcmode="lin" valueType="num">
                                      <p:cBhvr>
                                        <p:cTn id="181" dur="1000" fill="hold"/>
                                        <p:tgtEl>
                                          <p:spTgt spid="48"/>
                                        </p:tgtEl>
                                        <p:attrNameLst>
                                          <p:attrName>ppt_h</p:attrName>
                                        </p:attrNameLst>
                                      </p:cBhvr>
                                      <p:tavLst>
                                        <p:tav tm="0">
                                          <p:val>
                                            <p:fltVal val="0"/>
                                          </p:val>
                                        </p:tav>
                                        <p:tav tm="100000">
                                          <p:val>
                                            <p:strVal val="#ppt_h"/>
                                          </p:val>
                                        </p:tav>
                                      </p:tavLst>
                                    </p:anim>
                                    <p:anim calcmode="lin" valueType="num">
                                      <p:cBhvr>
                                        <p:cTn id="182" dur="1000" fill="hold"/>
                                        <p:tgtEl>
                                          <p:spTgt spid="48"/>
                                        </p:tgtEl>
                                        <p:attrNameLst>
                                          <p:attrName>style.rotation</p:attrName>
                                        </p:attrNameLst>
                                      </p:cBhvr>
                                      <p:tavLst>
                                        <p:tav tm="0">
                                          <p:val>
                                            <p:fltVal val="90"/>
                                          </p:val>
                                        </p:tav>
                                        <p:tav tm="100000">
                                          <p:val>
                                            <p:fltVal val="0"/>
                                          </p:val>
                                        </p:tav>
                                      </p:tavLst>
                                    </p:anim>
                                    <p:animEffect transition="in" filter="fade">
                                      <p:cBhvr>
                                        <p:cTn id="183" dur="1000"/>
                                        <p:tgtEl>
                                          <p:spTgt spid="48"/>
                                        </p:tgtEl>
                                      </p:cBhvr>
                                    </p:animEffect>
                                  </p:childTnLst>
                                </p:cTn>
                              </p:par>
                              <p:par>
                                <p:cTn id="184" presetID="31" presetClass="entr" presetSubtype="0" fill="hold" nodeType="withEffect">
                                  <p:stCondLst>
                                    <p:cond delay="5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1000" fill="hold"/>
                                        <p:tgtEl>
                                          <p:spTgt spid="46"/>
                                        </p:tgtEl>
                                        <p:attrNameLst>
                                          <p:attrName>ppt_w</p:attrName>
                                        </p:attrNameLst>
                                      </p:cBhvr>
                                      <p:tavLst>
                                        <p:tav tm="0">
                                          <p:val>
                                            <p:fltVal val="0"/>
                                          </p:val>
                                        </p:tav>
                                        <p:tav tm="100000">
                                          <p:val>
                                            <p:strVal val="#ppt_w"/>
                                          </p:val>
                                        </p:tav>
                                      </p:tavLst>
                                    </p:anim>
                                    <p:anim calcmode="lin" valueType="num">
                                      <p:cBhvr>
                                        <p:cTn id="187" dur="1000" fill="hold"/>
                                        <p:tgtEl>
                                          <p:spTgt spid="46"/>
                                        </p:tgtEl>
                                        <p:attrNameLst>
                                          <p:attrName>ppt_h</p:attrName>
                                        </p:attrNameLst>
                                      </p:cBhvr>
                                      <p:tavLst>
                                        <p:tav tm="0">
                                          <p:val>
                                            <p:fltVal val="0"/>
                                          </p:val>
                                        </p:tav>
                                        <p:tav tm="100000">
                                          <p:val>
                                            <p:strVal val="#ppt_h"/>
                                          </p:val>
                                        </p:tav>
                                      </p:tavLst>
                                    </p:anim>
                                    <p:anim calcmode="lin" valueType="num">
                                      <p:cBhvr>
                                        <p:cTn id="188" dur="1000" fill="hold"/>
                                        <p:tgtEl>
                                          <p:spTgt spid="46"/>
                                        </p:tgtEl>
                                        <p:attrNameLst>
                                          <p:attrName>style.rotation</p:attrName>
                                        </p:attrNameLst>
                                      </p:cBhvr>
                                      <p:tavLst>
                                        <p:tav tm="0">
                                          <p:val>
                                            <p:fltVal val="90"/>
                                          </p:val>
                                        </p:tav>
                                        <p:tav tm="100000">
                                          <p:val>
                                            <p:fltVal val="0"/>
                                          </p:val>
                                        </p:tav>
                                      </p:tavLst>
                                    </p:anim>
                                    <p:animEffect transition="in" filter="fade">
                                      <p:cBhvr>
                                        <p:cTn id="189" dur="1000"/>
                                        <p:tgtEl>
                                          <p:spTgt spid="46"/>
                                        </p:tgtEl>
                                      </p:cBhvr>
                                    </p:animEffect>
                                  </p:childTnLst>
                                </p:cTn>
                              </p:par>
                              <p:par>
                                <p:cTn id="190" presetID="31" presetClass="entr" presetSubtype="0" fill="hold" nodeType="withEffect">
                                  <p:stCondLst>
                                    <p:cond delay="500"/>
                                  </p:stCondLst>
                                  <p:childTnLst>
                                    <p:set>
                                      <p:cBhvr>
                                        <p:cTn id="191" dur="1" fill="hold">
                                          <p:stCondLst>
                                            <p:cond delay="0"/>
                                          </p:stCondLst>
                                        </p:cTn>
                                        <p:tgtEl>
                                          <p:spTgt spid="47"/>
                                        </p:tgtEl>
                                        <p:attrNameLst>
                                          <p:attrName>style.visibility</p:attrName>
                                        </p:attrNameLst>
                                      </p:cBhvr>
                                      <p:to>
                                        <p:strVal val="visible"/>
                                      </p:to>
                                    </p:set>
                                    <p:anim calcmode="lin" valueType="num">
                                      <p:cBhvr>
                                        <p:cTn id="192" dur="1000" fill="hold"/>
                                        <p:tgtEl>
                                          <p:spTgt spid="47"/>
                                        </p:tgtEl>
                                        <p:attrNameLst>
                                          <p:attrName>ppt_w</p:attrName>
                                        </p:attrNameLst>
                                      </p:cBhvr>
                                      <p:tavLst>
                                        <p:tav tm="0">
                                          <p:val>
                                            <p:fltVal val="0"/>
                                          </p:val>
                                        </p:tav>
                                        <p:tav tm="100000">
                                          <p:val>
                                            <p:strVal val="#ppt_w"/>
                                          </p:val>
                                        </p:tav>
                                      </p:tavLst>
                                    </p:anim>
                                    <p:anim calcmode="lin" valueType="num">
                                      <p:cBhvr>
                                        <p:cTn id="193" dur="1000" fill="hold"/>
                                        <p:tgtEl>
                                          <p:spTgt spid="47"/>
                                        </p:tgtEl>
                                        <p:attrNameLst>
                                          <p:attrName>ppt_h</p:attrName>
                                        </p:attrNameLst>
                                      </p:cBhvr>
                                      <p:tavLst>
                                        <p:tav tm="0">
                                          <p:val>
                                            <p:fltVal val="0"/>
                                          </p:val>
                                        </p:tav>
                                        <p:tav tm="100000">
                                          <p:val>
                                            <p:strVal val="#ppt_h"/>
                                          </p:val>
                                        </p:tav>
                                      </p:tavLst>
                                    </p:anim>
                                    <p:anim calcmode="lin" valueType="num">
                                      <p:cBhvr>
                                        <p:cTn id="194" dur="1000" fill="hold"/>
                                        <p:tgtEl>
                                          <p:spTgt spid="47"/>
                                        </p:tgtEl>
                                        <p:attrNameLst>
                                          <p:attrName>style.rotation</p:attrName>
                                        </p:attrNameLst>
                                      </p:cBhvr>
                                      <p:tavLst>
                                        <p:tav tm="0">
                                          <p:val>
                                            <p:fltVal val="90"/>
                                          </p:val>
                                        </p:tav>
                                        <p:tav tm="100000">
                                          <p:val>
                                            <p:fltVal val="0"/>
                                          </p:val>
                                        </p:tav>
                                      </p:tavLst>
                                    </p:anim>
                                    <p:animEffect transition="in" filter="fade">
                                      <p:cBhvr>
                                        <p:cTn id="195" dur="1000"/>
                                        <p:tgtEl>
                                          <p:spTgt spid="47"/>
                                        </p:tgtEl>
                                      </p:cBhvr>
                                    </p:animEffect>
                                  </p:childTnLst>
                                </p:cTn>
                              </p:par>
                              <p:par>
                                <p:cTn id="196" presetID="31" presetClass="entr" presetSubtype="0" fill="hold" nodeType="withEffect">
                                  <p:stCondLst>
                                    <p:cond delay="500"/>
                                  </p:stCondLst>
                                  <p:childTnLst>
                                    <p:set>
                                      <p:cBhvr>
                                        <p:cTn id="197" dur="1" fill="hold">
                                          <p:stCondLst>
                                            <p:cond delay="0"/>
                                          </p:stCondLst>
                                        </p:cTn>
                                        <p:tgtEl>
                                          <p:spTgt spid="52"/>
                                        </p:tgtEl>
                                        <p:attrNameLst>
                                          <p:attrName>style.visibility</p:attrName>
                                        </p:attrNameLst>
                                      </p:cBhvr>
                                      <p:to>
                                        <p:strVal val="visible"/>
                                      </p:to>
                                    </p:set>
                                    <p:anim calcmode="lin" valueType="num">
                                      <p:cBhvr>
                                        <p:cTn id="198" dur="1000" fill="hold"/>
                                        <p:tgtEl>
                                          <p:spTgt spid="52"/>
                                        </p:tgtEl>
                                        <p:attrNameLst>
                                          <p:attrName>ppt_w</p:attrName>
                                        </p:attrNameLst>
                                      </p:cBhvr>
                                      <p:tavLst>
                                        <p:tav tm="0">
                                          <p:val>
                                            <p:fltVal val="0"/>
                                          </p:val>
                                        </p:tav>
                                        <p:tav tm="100000">
                                          <p:val>
                                            <p:strVal val="#ppt_w"/>
                                          </p:val>
                                        </p:tav>
                                      </p:tavLst>
                                    </p:anim>
                                    <p:anim calcmode="lin" valueType="num">
                                      <p:cBhvr>
                                        <p:cTn id="199" dur="1000" fill="hold"/>
                                        <p:tgtEl>
                                          <p:spTgt spid="52"/>
                                        </p:tgtEl>
                                        <p:attrNameLst>
                                          <p:attrName>ppt_h</p:attrName>
                                        </p:attrNameLst>
                                      </p:cBhvr>
                                      <p:tavLst>
                                        <p:tav tm="0">
                                          <p:val>
                                            <p:fltVal val="0"/>
                                          </p:val>
                                        </p:tav>
                                        <p:tav tm="100000">
                                          <p:val>
                                            <p:strVal val="#ppt_h"/>
                                          </p:val>
                                        </p:tav>
                                      </p:tavLst>
                                    </p:anim>
                                    <p:anim calcmode="lin" valueType="num">
                                      <p:cBhvr>
                                        <p:cTn id="200" dur="1000" fill="hold"/>
                                        <p:tgtEl>
                                          <p:spTgt spid="52"/>
                                        </p:tgtEl>
                                        <p:attrNameLst>
                                          <p:attrName>style.rotation</p:attrName>
                                        </p:attrNameLst>
                                      </p:cBhvr>
                                      <p:tavLst>
                                        <p:tav tm="0">
                                          <p:val>
                                            <p:fltVal val="90"/>
                                          </p:val>
                                        </p:tav>
                                        <p:tav tm="100000">
                                          <p:val>
                                            <p:fltVal val="0"/>
                                          </p:val>
                                        </p:tav>
                                      </p:tavLst>
                                    </p:anim>
                                    <p:animEffect transition="in" filter="fade">
                                      <p:cBhvr>
                                        <p:cTn id="201" dur="1000"/>
                                        <p:tgtEl>
                                          <p:spTgt spid="52"/>
                                        </p:tgtEl>
                                      </p:cBhvr>
                                    </p:animEffect>
                                  </p:childTnLst>
                                </p:cTn>
                              </p:par>
                              <p:par>
                                <p:cTn id="202" presetID="53" presetClass="entr" presetSubtype="16" fill="hold" grpId="0" nodeType="withEffect">
                                  <p:stCondLst>
                                    <p:cond delay="1000"/>
                                  </p:stCondLst>
                                  <p:childTnLst>
                                    <p:set>
                                      <p:cBhvr>
                                        <p:cTn id="203" dur="1" fill="hold">
                                          <p:stCondLst>
                                            <p:cond delay="0"/>
                                          </p:stCondLst>
                                        </p:cTn>
                                        <p:tgtEl>
                                          <p:spTgt spid="37"/>
                                        </p:tgtEl>
                                        <p:attrNameLst>
                                          <p:attrName>style.visibility</p:attrName>
                                        </p:attrNameLst>
                                      </p:cBhvr>
                                      <p:to>
                                        <p:strVal val="visible"/>
                                      </p:to>
                                    </p:set>
                                    <p:anim calcmode="lin" valueType="num">
                                      <p:cBhvr>
                                        <p:cTn id="204" dur="500" fill="hold"/>
                                        <p:tgtEl>
                                          <p:spTgt spid="37"/>
                                        </p:tgtEl>
                                        <p:attrNameLst>
                                          <p:attrName>ppt_w</p:attrName>
                                        </p:attrNameLst>
                                      </p:cBhvr>
                                      <p:tavLst>
                                        <p:tav tm="0">
                                          <p:val>
                                            <p:fltVal val="0"/>
                                          </p:val>
                                        </p:tav>
                                        <p:tav tm="100000">
                                          <p:val>
                                            <p:strVal val="#ppt_w"/>
                                          </p:val>
                                        </p:tav>
                                      </p:tavLst>
                                    </p:anim>
                                    <p:anim calcmode="lin" valueType="num">
                                      <p:cBhvr>
                                        <p:cTn id="205" dur="500" fill="hold"/>
                                        <p:tgtEl>
                                          <p:spTgt spid="37"/>
                                        </p:tgtEl>
                                        <p:attrNameLst>
                                          <p:attrName>ppt_h</p:attrName>
                                        </p:attrNameLst>
                                      </p:cBhvr>
                                      <p:tavLst>
                                        <p:tav tm="0">
                                          <p:val>
                                            <p:fltVal val="0"/>
                                          </p:val>
                                        </p:tav>
                                        <p:tav tm="100000">
                                          <p:val>
                                            <p:strVal val="#ppt_h"/>
                                          </p:val>
                                        </p:tav>
                                      </p:tavLst>
                                    </p:anim>
                                    <p:animEffect transition="in" filter="fade">
                                      <p:cBhvr>
                                        <p:cTn id="206" dur="500"/>
                                        <p:tgtEl>
                                          <p:spTgt spid="37"/>
                                        </p:tgtEl>
                                      </p:cBhvr>
                                    </p:animEffect>
                                  </p:childTnLst>
                                </p:cTn>
                              </p:par>
                              <p:par>
                                <p:cTn id="207" presetID="53" presetClass="entr" presetSubtype="16" fill="hold" grpId="0" nodeType="withEffect">
                                  <p:stCondLst>
                                    <p:cond delay="1000"/>
                                  </p:stCondLst>
                                  <p:childTnLst>
                                    <p:set>
                                      <p:cBhvr>
                                        <p:cTn id="208" dur="1" fill="hold">
                                          <p:stCondLst>
                                            <p:cond delay="0"/>
                                          </p:stCondLst>
                                        </p:cTn>
                                        <p:tgtEl>
                                          <p:spTgt spid="40"/>
                                        </p:tgtEl>
                                        <p:attrNameLst>
                                          <p:attrName>style.visibility</p:attrName>
                                        </p:attrNameLst>
                                      </p:cBhvr>
                                      <p:to>
                                        <p:strVal val="visible"/>
                                      </p:to>
                                    </p:set>
                                    <p:anim calcmode="lin" valueType="num">
                                      <p:cBhvr>
                                        <p:cTn id="209" dur="500" fill="hold"/>
                                        <p:tgtEl>
                                          <p:spTgt spid="40"/>
                                        </p:tgtEl>
                                        <p:attrNameLst>
                                          <p:attrName>ppt_w</p:attrName>
                                        </p:attrNameLst>
                                      </p:cBhvr>
                                      <p:tavLst>
                                        <p:tav tm="0">
                                          <p:val>
                                            <p:fltVal val="0"/>
                                          </p:val>
                                        </p:tav>
                                        <p:tav tm="100000">
                                          <p:val>
                                            <p:strVal val="#ppt_w"/>
                                          </p:val>
                                        </p:tav>
                                      </p:tavLst>
                                    </p:anim>
                                    <p:anim calcmode="lin" valueType="num">
                                      <p:cBhvr>
                                        <p:cTn id="210" dur="500" fill="hold"/>
                                        <p:tgtEl>
                                          <p:spTgt spid="40"/>
                                        </p:tgtEl>
                                        <p:attrNameLst>
                                          <p:attrName>ppt_h</p:attrName>
                                        </p:attrNameLst>
                                      </p:cBhvr>
                                      <p:tavLst>
                                        <p:tav tm="0">
                                          <p:val>
                                            <p:fltVal val="0"/>
                                          </p:val>
                                        </p:tav>
                                        <p:tav tm="100000">
                                          <p:val>
                                            <p:strVal val="#ppt_h"/>
                                          </p:val>
                                        </p:tav>
                                      </p:tavLst>
                                    </p:anim>
                                    <p:animEffect transition="in" filter="fade">
                                      <p:cBhvr>
                                        <p:cTn id="211" dur="500"/>
                                        <p:tgtEl>
                                          <p:spTgt spid="40"/>
                                        </p:tgtEl>
                                      </p:cBhvr>
                                    </p:animEffect>
                                  </p:childTnLst>
                                </p:cTn>
                              </p:par>
                              <p:par>
                                <p:cTn id="212" presetID="53" presetClass="entr" presetSubtype="16" fill="hold" grpId="0" nodeType="withEffect">
                                  <p:stCondLst>
                                    <p:cond delay="1000"/>
                                  </p:stCondLst>
                                  <p:childTnLst>
                                    <p:set>
                                      <p:cBhvr>
                                        <p:cTn id="213" dur="1" fill="hold">
                                          <p:stCondLst>
                                            <p:cond delay="0"/>
                                          </p:stCondLst>
                                        </p:cTn>
                                        <p:tgtEl>
                                          <p:spTgt spid="42"/>
                                        </p:tgtEl>
                                        <p:attrNameLst>
                                          <p:attrName>style.visibility</p:attrName>
                                        </p:attrNameLst>
                                      </p:cBhvr>
                                      <p:to>
                                        <p:strVal val="visible"/>
                                      </p:to>
                                    </p:set>
                                    <p:anim calcmode="lin" valueType="num">
                                      <p:cBhvr>
                                        <p:cTn id="214" dur="500" fill="hold"/>
                                        <p:tgtEl>
                                          <p:spTgt spid="42"/>
                                        </p:tgtEl>
                                        <p:attrNameLst>
                                          <p:attrName>ppt_w</p:attrName>
                                        </p:attrNameLst>
                                      </p:cBhvr>
                                      <p:tavLst>
                                        <p:tav tm="0">
                                          <p:val>
                                            <p:fltVal val="0"/>
                                          </p:val>
                                        </p:tav>
                                        <p:tav tm="100000">
                                          <p:val>
                                            <p:strVal val="#ppt_w"/>
                                          </p:val>
                                        </p:tav>
                                      </p:tavLst>
                                    </p:anim>
                                    <p:anim calcmode="lin" valueType="num">
                                      <p:cBhvr>
                                        <p:cTn id="215" dur="500" fill="hold"/>
                                        <p:tgtEl>
                                          <p:spTgt spid="42"/>
                                        </p:tgtEl>
                                        <p:attrNameLst>
                                          <p:attrName>ppt_h</p:attrName>
                                        </p:attrNameLst>
                                      </p:cBhvr>
                                      <p:tavLst>
                                        <p:tav tm="0">
                                          <p:val>
                                            <p:fltVal val="0"/>
                                          </p:val>
                                        </p:tav>
                                        <p:tav tm="100000">
                                          <p:val>
                                            <p:strVal val="#ppt_h"/>
                                          </p:val>
                                        </p:tav>
                                      </p:tavLst>
                                    </p:anim>
                                    <p:animEffect transition="in" filter="fade">
                                      <p:cBhvr>
                                        <p:cTn id="216" dur="500"/>
                                        <p:tgtEl>
                                          <p:spTgt spid="42"/>
                                        </p:tgtEl>
                                      </p:cBhvr>
                                    </p:animEffect>
                                  </p:childTnLst>
                                </p:cTn>
                              </p:par>
                              <p:par>
                                <p:cTn id="217" presetID="53" presetClass="entr" presetSubtype="16" fill="hold" grpId="0" nodeType="withEffect">
                                  <p:stCondLst>
                                    <p:cond delay="1000"/>
                                  </p:stCondLst>
                                  <p:childTnLst>
                                    <p:set>
                                      <p:cBhvr>
                                        <p:cTn id="218" dur="1" fill="hold">
                                          <p:stCondLst>
                                            <p:cond delay="0"/>
                                          </p:stCondLst>
                                        </p:cTn>
                                        <p:tgtEl>
                                          <p:spTgt spid="43"/>
                                        </p:tgtEl>
                                        <p:attrNameLst>
                                          <p:attrName>style.visibility</p:attrName>
                                        </p:attrNameLst>
                                      </p:cBhvr>
                                      <p:to>
                                        <p:strVal val="visible"/>
                                      </p:to>
                                    </p:set>
                                    <p:anim calcmode="lin" valueType="num">
                                      <p:cBhvr>
                                        <p:cTn id="219" dur="500" fill="hold"/>
                                        <p:tgtEl>
                                          <p:spTgt spid="43"/>
                                        </p:tgtEl>
                                        <p:attrNameLst>
                                          <p:attrName>ppt_w</p:attrName>
                                        </p:attrNameLst>
                                      </p:cBhvr>
                                      <p:tavLst>
                                        <p:tav tm="0">
                                          <p:val>
                                            <p:fltVal val="0"/>
                                          </p:val>
                                        </p:tav>
                                        <p:tav tm="100000">
                                          <p:val>
                                            <p:strVal val="#ppt_w"/>
                                          </p:val>
                                        </p:tav>
                                      </p:tavLst>
                                    </p:anim>
                                    <p:anim calcmode="lin" valueType="num">
                                      <p:cBhvr>
                                        <p:cTn id="220" dur="500" fill="hold"/>
                                        <p:tgtEl>
                                          <p:spTgt spid="43"/>
                                        </p:tgtEl>
                                        <p:attrNameLst>
                                          <p:attrName>ppt_h</p:attrName>
                                        </p:attrNameLst>
                                      </p:cBhvr>
                                      <p:tavLst>
                                        <p:tav tm="0">
                                          <p:val>
                                            <p:fltVal val="0"/>
                                          </p:val>
                                        </p:tav>
                                        <p:tav tm="100000">
                                          <p:val>
                                            <p:strVal val="#ppt_h"/>
                                          </p:val>
                                        </p:tav>
                                      </p:tavLst>
                                    </p:anim>
                                    <p:animEffect transition="in" filter="fade">
                                      <p:cBhvr>
                                        <p:cTn id="221" dur="500"/>
                                        <p:tgtEl>
                                          <p:spTgt spid="43"/>
                                        </p:tgtEl>
                                      </p:cBhvr>
                                    </p:animEffect>
                                  </p:childTnLst>
                                </p:cTn>
                              </p:par>
                              <p:par>
                                <p:cTn id="222" presetID="53" presetClass="entr" presetSubtype="16" fill="hold" grpId="0" nodeType="withEffect">
                                  <p:stCondLst>
                                    <p:cond delay="1000"/>
                                  </p:stCondLst>
                                  <p:childTnLst>
                                    <p:set>
                                      <p:cBhvr>
                                        <p:cTn id="223" dur="1" fill="hold">
                                          <p:stCondLst>
                                            <p:cond delay="0"/>
                                          </p:stCondLst>
                                        </p:cTn>
                                        <p:tgtEl>
                                          <p:spTgt spid="12"/>
                                        </p:tgtEl>
                                        <p:attrNameLst>
                                          <p:attrName>style.visibility</p:attrName>
                                        </p:attrNameLst>
                                      </p:cBhvr>
                                      <p:to>
                                        <p:strVal val="visible"/>
                                      </p:to>
                                    </p:set>
                                    <p:anim calcmode="lin" valueType="num">
                                      <p:cBhvr>
                                        <p:cTn id="224" dur="500" fill="hold"/>
                                        <p:tgtEl>
                                          <p:spTgt spid="12"/>
                                        </p:tgtEl>
                                        <p:attrNameLst>
                                          <p:attrName>ppt_w</p:attrName>
                                        </p:attrNameLst>
                                      </p:cBhvr>
                                      <p:tavLst>
                                        <p:tav tm="0">
                                          <p:val>
                                            <p:fltVal val="0"/>
                                          </p:val>
                                        </p:tav>
                                        <p:tav tm="100000">
                                          <p:val>
                                            <p:strVal val="#ppt_w"/>
                                          </p:val>
                                        </p:tav>
                                      </p:tavLst>
                                    </p:anim>
                                    <p:anim calcmode="lin" valueType="num">
                                      <p:cBhvr>
                                        <p:cTn id="225" dur="500" fill="hold"/>
                                        <p:tgtEl>
                                          <p:spTgt spid="12"/>
                                        </p:tgtEl>
                                        <p:attrNameLst>
                                          <p:attrName>ppt_h</p:attrName>
                                        </p:attrNameLst>
                                      </p:cBhvr>
                                      <p:tavLst>
                                        <p:tav tm="0">
                                          <p:val>
                                            <p:fltVal val="0"/>
                                          </p:val>
                                        </p:tav>
                                        <p:tav tm="100000">
                                          <p:val>
                                            <p:strVal val="#ppt_h"/>
                                          </p:val>
                                        </p:tav>
                                      </p:tavLst>
                                    </p:anim>
                                    <p:animEffect transition="in" filter="fade">
                                      <p:cBhvr>
                                        <p:cTn id="226" dur="500"/>
                                        <p:tgtEl>
                                          <p:spTgt spid="12"/>
                                        </p:tgtEl>
                                      </p:cBhvr>
                                    </p:animEffect>
                                  </p:childTnLst>
                                </p:cTn>
                              </p:par>
                              <p:par>
                                <p:cTn id="227" presetID="53" presetClass="entr" presetSubtype="16" fill="hold" grpId="0" nodeType="withEffect">
                                  <p:stCondLst>
                                    <p:cond delay="1000"/>
                                  </p:stCondLst>
                                  <p:childTnLst>
                                    <p:set>
                                      <p:cBhvr>
                                        <p:cTn id="228" dur="1" fill="hold">
                                          <p:stCondLst>
                                            <p:cond delay="0"/>
                                          </p:stCondLst>
                                        </p:cTn>
                                        <p:tgtEl>
                                          <p:spTgt spid="13"/>
                                        </p:tgtEl>
                                        <p:attrNameLst>
                                          <p:attrName>style.visibility</p:attrName>
                                        </p:attrNameLst>
                                      </p:cBhvr>
                                      <p:to>
                                        <p:strVal val="visible"/>
                                      </p:to>
                                    </p:set>
                                    <p:anim calcmode="lin" valueType="num">
                                      <p:cBhvr>
                                        <p:cTn id="229" dur="500" fill="hold"/>
                                        <p:tgtEl>
                                          <p:spTgt spid="13"/>
                                        </p:tgtEl>
                                        <p:attrNameLst>
                                          <p:attrName>ppt_w</p:attrName>
                                        </p:attrNameLst>
                                      </p:cBhvr>
                                      <p:tavLst>
                                        <p:tav tm="0">
                                          <p:val>
                                            <p:fltVal val="0"/>
                                          </p:val>
                                        </p:tav>
                                        <p:tav tm="100000">
                                          <p:val>
                                            <p:strVal val="#ppt_w"/>
                                          </p:val>
                                        </p:tav>
                                      </p:tavLst>
                                    </p:anim>
                                    <p:anim calcmode="lin" valueType="num">
                                      <p:cBhvr>
                                        <p:cTn id="230" dur="500" fill="hold"/>
                                        <p:tgtEl>
                                          <p:spTgt spid="13"/>
                                        </p:tgtEl>
                                        <p:attrNameLst>
                                          <p:attrName>ppt_h</p:attrName>
                                        </p:attrNameLst>
                                      </p:cBhvr>
                                      <p:tavLst>
                                        <p:tav tm="0">
                                          <p:val>
                                            <p:fltVal val="0"/>
                                          </p:val>
                                        </p:tav>
                                        <p:tav tm="100000">
                                          <p:val>
                                            <p:strVal val="#ppt_h"/>
                                          </p:val>
                                        </p:tav>
                                      </p:tavLst>
                                    </p:anim>
                                    <p:animEffect transition="in" filter="fade">
                                      <p:cBhvr>
                                        <p:cTn id="231" dur="500"/>
                                        <p:tgtEl>
                                          <p:spTgt spid="13"/>
                                        </p:tgtEl>
                                      </p:cBhvr>
                                    </p:animEffect>
                                  </p:childTnLst>
                                </p:cTn>
                              </p:par>
                              <p:par>
                                <p:cTn id="232" presetID="53" presetClass="entr" presetSubtype="16" fill="hold" grpId="0" nodeType="withEffect">
                                  <p:stCondLst>
                                    <p:cond delay="1000"/>
                                  </p:stCondLst>
                                  <p:childTnLst>
                                    <p:set>
                                      <p:cBhvr>
                                        <p:cTn id="233" dur="1" fill="hold">
                                          <p:stCondLst>
                                            <p:cond delay="0"/>
                                          </p:stCondLst>
                                        </p:cTn>
                                        <p:tgtEl>
                                          <p:spTgt spid="6"/>
                                        </p:tgtEl>
                                        <p:attrNameLst>
                                          <p:attrName>style.visibility</p:attrName>
                                        </p:attrNameLst>
                                      </p:cBhvr>
                                      <p:to>
                                        <p:strVal val="visible"/>
                                      </p:to>
                                    </p:set>
                                    <p:anim calcmode="lin" valueType="num">
                                      <p:cBhvr>
                                        <p:cTn id="234" dur="500" fill="hold"/>
                                        <p:tgtEl>
                                          <p:spTgt spid="6"/>
                                        </p:tgtEl>
                                        <p:attrNameLst>
                                          <p:attrName>ppt_w</p:attrName>
                                        </p:attrNameLst>
                                      </p:cBhvr>
                                      <p:tavLst>
                                        <p:tav tm="0">
                                          <p:val>
                                            <p:fltVal val="0"/>
                                          </p:val>
                                        </p:tav>
                                        <p:tav tm="100000">
                                          <p:val>
                                            <p:strVal val="#ppt_w"/>
                                          </p:val>
                                        </p:tav>
                                      </p:tavLst>
                                    </p:anim>
                                    <p:anim calcmode="lin" valueType="num">
                                      <p:cBhvr>
                                        <p:cTn id="235" dur="500" fill="hold"/>
                                        <p:tgtEl>
                                          <p:spTgt spid="6"/>
                                        </p:tgtEl>
                                        <p:attrNameLst>
                                          <p:attrName>ppt_h</p:attrName>
                                        </p:attrNameLst>
                                      </p:cBhvr>
                                      <p:tavLst>
                                        <p:tav tm="0">
                                          <p:val>
                                            <p:fltVal val="0"/>
                                          </p:val>
                                        </p:tav>
                                        <p:tav tm="100000">
                                          <p:val>
                                            <p:strVal val="#ppt_h"/>
                                          </p:val>
                                        </p:tav>
                                      </p:tavLst>
                                    </p:anim>
                                    <p:animEffect transition="in" filter="fade">
                                      <p:cBhvr>
                                        <p:cTn id="236" dur="500"/>
                                        <p:tgtEl>
                                          <p:spTgt spid="6"/>
                                        </p:tgtEl>
                                      </p:cBhvr>
                                    </p:animEffect>
                                  </p:childTnLst>
                                </p:cTn>
                              </p:par>
                              <p:par>
                                <p:cTn id="237" presetID="53" presetClass="entr" presetSubtype="16" fill="hold" grpId="0" nodeType="withEffect">
                                  <p:stCondLst>
                                    <p:cond delay="1000"/>
                                  </p:stCondLst>
                                  <p:childTnLst>
                                    <p:set>
                                      <p:cBhvr>
                                        <p:cTn id="238" dur="1" fill="hold">
                                          <p:stCondLst>
                                            <p:cond delay="0"/>
                                          </p:stCondLst>
                                        </p:cTn>
                                        <p:tgtEl>
                                          <p:spTgt spid="7"/>
                                        </p:tgtEl>
                                        <p:attrNameLst>
                                          <p:attrName>style.visibility</p:attrName>
                                        </p:attrNameLst>
                                      </p:cBhvr>
                                      <p:to>
                                        <p:strVal val="visible"/>
                                      </p:to>
                                    </p:set>
                                    <p:anim calcmode="lin" valueType="num">
                                      <p:cBhvr>
                                        <p:cTn id="239" dur="500" fill="hold"/>
                                        <p:tgtEl>
                                          <p:spTgt spid="7"/>
                                        </p:tgtEl>
                                        <p:attrNameLst>
                                          <p:attrName>ppt_w</p:attrName>
                                        </p:attrNameLst>
                                      </p:cBhvr>
                                      <p:tavLst>
                                        <p:tav tm="0">
                                          <p:val>
                                            <p:fltVal val="0"/>
                                          </p:val>
                                        </p:tav>
                                        <p:tav tm="100000">
                                          <p:val>
                                            <p:strVal val="#ppt_w"/>
                                          </p:val>
                                        </p:tav>
                                      </p:tavLst>
                                    </p:anim>
                                    <p:anim calcmode="lin" valueType="num">
                                      <p:cBhvr>
                                        <p:cTn id="240" dur="500" fill="hold"/>
                                        <p:tgtEl>
                                          <p:spTgt spid="7"/>
                                        </p:tgtEl>
                                        <p:attrNameLst>
                                          <p:attrName>ppt_h</p:attrName>
                                        </p:attrNameLst>
                                      </p:cBhvr>
                                      <p:tavLst>
                                        <p:tav tm="0">
                                          <p:val>
                                            <p:fltVal val="0"/>
                                          </p:val>
                                        </p:tav>
                                        <p:tav tm="100000">
                                          <p:val>
                                            <p:strVal val="#ppt_h"/>
                                          </p:val>
                                        </p:tav>
                                      </p:tavLst>
                                    </p:anim>
                                    <p:animEffect transition="in" filter="fade">
                                      <p:cBhvr>
                                        <p:cTn id="241" dur="500"/>
                                        <p:tgtEl>
                                          <p:spTgt spid="7"/>
                                        </p:tgtEl>
                                      </p:cBhvr>
                                    </p:animEffect>
                                  </p:childTnLst>
                                </p:cTn>
                              </p:par>
                              <p:par>
                                <p:cTn id="242" presetID="53" presetClass="entr" presetSubtype="16" fill="hold" grpId="0" nodeType="withEffect">
                                  <p:stCondLst>
                                    <p:cond delay="1000"/>
                                  </p:stCondLst>
                                  <p:childTnLst>
                                    <p:set>
                                      <p:cBhvr>
                                        <p:cTn id="243" dur="1" fill="hold">
                                          <p:stCondLst>
                                            <p:cond delay="0"/>
                                          </p:stCondLst>
                                        </p:cTn>
                                        <p:tgtEl>
                                          <p:spTgt spid="18"/>
                                        </p:tgtEl>
                                        <p:attrNameLst>
                                          <p:attrName>style.visibility</p:attrName>
                                        </p:attrNameLst>
                                      </p:cBhvr>
                                      <p:to>
                                        <p:strVal val="visible"/>
                                      </p:to>
                                    </p:set>
                                    <p:anim calcmode="lin" valueType="num">
                                      <p:cBhvr>
                                        <p:cTn id="244" dur="500" fill="hold"/>
                                        <p:tgtEl>
                                          <p:spTgt spid="18"/>
                                        </p:tgtEl>
                                        <p:attrNameLst>
                                          <p:attrName>ppt_w</p:attrName>
                                        </p:attrNameLst>
                                      </p:cBhvr>
                                      <p:tavLst>
                                        <p:tav tm="0">
                                          <p:val>
                                            <p:fltVal val="0"/>
                                          </p:val>
                                        </p:tav>
                                        <p:tav tm="100000">
                                          <p:val>
                                            <p:strVal val="#ppt_w"/>
                                          </p:val>
                                        </p:tav>
                                      </p:tavLst>
                                    </p:anim>
                                    <p:anim calcmode="lin" valueType="num">
                                      <p:cBhvr>
                                        <p:cTn id="245" dur="500" fill="hold"/>
                                        <p:tgtEl>
                                          <p:spTgt spid="18"/>
                                        </p:tgtEl>
                                        <p:attrNameLst>
                                          <p:attrName>ppt_h</p:attrName>
                                        </p:attrNameLst>
                                      </p:cBhvr>
                                      <p:tavLst>
                                        <p:tav tm="0">
                                          <p:val>
                                            <p:fltVal val="0"/>
                                          </p:val>
                                        </p:tav>
                                        <p:tav tm="100000">
                                          <p:val>
                                            <p:strVal val="#ppt_h"/>
                                          </p:val>
                                        </p:tav>
                                      </p:tavLst>
                                    </p:anim>
                                    <p:animEffect transition="in" filter="fade">
                                      <p:cBhvr>
                                        <p:cTn id="246" dur="500"/>
                                        <p:tgtEl>
                                          <p:spTgt spid="18"/>
                                        </p:tgtEl>
                                      </p:cBhvr>
                                    </p:animEffect>
                                  </p:childTnLst>
                                </p:cTn>
                              </p:par>
                              <p:par>
                                <p:cTn id="247" presetID="53" presetClass="entr" presetSubtype="16" fill="hold" grpId="0" nodeType="withEffect">
                                  <p:stCondLst>
                                    <p:cond delay="1000"/>
                                  </p:stCondLst>
                                  <p:childTnLst>
                                    <p:set>
                                      <p:cBhvr>
                                        <p:cTn id="248" dur="1" fill="hold">
                                          <p:stCondLst>
                                            <p:cond delay="0"/>
                                          </p:stCondLst>
                                        </p:cTn>
                                        <p:tgtEl>
                                          <p:spTgt spid="8"/>
                                        </p:tgtEl>
                                        <p:attrNameLst>
                                          <p:attrName>style.visibility</p:attrName>
                                        </p:attrNameLst>
                                      </p:cBhvr>
                                      <p:to>
                                        <p:strVal val="visible"/>
                                      </p:to>
                                    </p:set>
                                    <p:anim calcmode="lin" valueType="num">
                                      <p:cBhvr>
                                        <p:cTn id="249" dur="500" fill="hold"/>
                                        <p:tgtEl>
                                          <p:spTgt spid="8"/>
                                        </p:tgtEl>
                                        <p:attrNameLst>
                                          <p:attrName>ppt_w</p:attrName>
                                        </p:attrNameLst>
                                      </p:cBhvr>
                                      <p:tavLst>
                                        <p:tav tm="0">
                                          <p:val>
                                            <p:fltVal val="0"/>
                                          </p:val>
                                        </p:tav>
                                        <p:tav tm="100000">
                                          <p:val>
                                            <p:strVal val="#ppt_w"/>
                                          </p:val>
                                        </p:tav>
                                      </p:tavLst>
                                    </p:anim>
                                    <p:anim calcmode="lin" valueType="num">
                                      <p:cBhvr>
                                        <p:cTn id="250" dur="500" fill="hold"/>
                                        <p:tgtEl>
                                          <p:spTgt spid="8"/>
                                        </p:tgtEl>
                                        <p:attrNameLst>
                                          <p:attrName>ppt_h</p:attrName>
                                        </p:attrNameLst>
                                      </p:cBhvr>
                                      <p:tavLst>
                                        <p:tav tm="0">
                                          <p:val>
                                            <p:fltVal val="0"/>
                                          </p:val>
                                        </p:tav>
                                        <p:tav tm="100000">
                                          <p:val>
                                            <p:strVal val="#ppt_h"/>
                                          </p:val>
                                        </p:tav>
                                      </p:tavLst>
                                    </p:anim>
                                    <p:animEffect transition="in" filter="fade">
                                      <p:cBhvr>
                                        <p:cTn id="251" dur="500"/>
                                        <p:tgtEl>
                                          <p:spTgt spid="8"/>
                                        </p:tgtEl>
                                      </p:cBhvr>
                                    </p:animEffect>
                                  </p:childTnLst>
                                </p:cTn>
                              </p:par>
                              <p:par>
                                <p:cTn id="252" presetID="53" presetClass="entr" presetSubtype="16" fill="hold" grpId="0" nodeType="withEffect">
                                  <p:stCondLst>
                                    <p:cond delay="1000"/>
                                  </p:stCondLst>
                                  <p:childTnLst>
                                    <p:set>
                                      <p:cBhvr>
                                        <p:cTn id="253" dur="1" fill="hold">
                                          <p:stCondLst>
                                            <p:cond delay="0"/>
                                          </p:stCondLst>
                                        </p:cTn>
                                        <p:tgtEl>
                                          <p:spTgt spid="21"/>
                                        </p:tgtEl>
                                        <p:attrNameLst>
                                          <p:attrName>style.visibility</p:attrName>
                                        </p:attrNameLst>
                                      </p:cBhvr>
                                      <p:to>
                                        <p:strVal val="visible"/>
                                      </p:to>
                                    </p:set>
                                    <p:anim calcmode="lin" valueType="num">
                                      <p:cBhvr>
                                        <p:cTn id="254" dur="500" fill="hold"/>
                                        <p:tgtEl>
                                          <p:spTgt spid="21"/>
                                        </p:tgtEl>
                                        <p:attrNameLst>
                                          <p:attrName>ppt_w</p:attrName>
                                        </p:attrNameLst>
                                      </p:cBhvr>
                                      <p:tavLst>
                                        <p:tav tm="0">
                                          <p:val>
                                            <p:fltVal val="0"/>
                                          </p:val>
                                        </p:tav>
                                        <p:tav tm="100000">
                                          <p:val>
                                            <p:strVal val="#ppt_w"/>
                                          </p:val>
                                        </p:tav>
                                      </p:tavLst>
                                    </p:anim>
                                    <p:anim calcmode="lin" valueType="num">
                                      <p:cBhvr>
                                        <p:cTn id="255" dur="500" fill="hold"/>
                                        <p:tgtEl>
                                          <p:spTgt spid="21"/>
                                        </p:tgtEl>
                                        <p:attrNameLst>
                                          <p:attrName>ppt_h</p:attrName>
                                        </p:attrNameLst>
                                      </p:cBhvr>
                                      <p:tavLst>
                                        <p:tav tm="0">
                                          <p:val>
                                            <p:fltVal val="0"/>
                                          </p:val>
                                        </p:tav>
                                        <p:tav tm="100000">
                                          <p:val>
                                            <p:strVal val="#ppt_h"/>
                                          </p:val>
                                        </p:tav>
                                      </p:tavLst>
                                    </p:anim>
                                    <p:animEffect transition="in" filter="fade">
                                      <p:cBhvr>
                                        <p:cTn id="256" dur="500"/>
                                        <p:tgtEl>
                                          <p:spTgt spid="21"/>
                                        </p:tgtEl>
                                      </p:cBhvr>
                                    </p:animEffect>
                                  </p:childTnLst>
                                </p:cTn>
                              </p:par>
                              <p:par>
                                <p:cTn id="257" presetID="53" presetClass="entr" presetSubtype="16" fill="hold" grpId="0" nodeType="withEffect">
                                  <p:stCondLst>
                                    <p:cond delay="1000"/>
                                  </p:stCondLst>
                                  <p:childTnLst>
                                    <p:set>
                                      <p:cBhvr>
                                        <p:cTn id="258" dur="1" fill="hold">
                                          <p:stCondLst>
                                            <p:cond delay="0"/>
                                          </p:stCondLst>
                                        </p:cTn>
                                        <p:tgtEl>
                                          <p:spTgt spid="11"/>
                                        </p:tgtEl>
                                        <p:attrNameLst>
                                          <p:attrName>style.visibility</p:attrName>
                                        </p:attrNameLst>
                                      </p:cBhvr>
                                      <p:to>
                                        <p:strVal val="visible"/>
                                      </p:to>
                                    </p:set>
                                    <p:anim calcmode="lin" valueType="num">
                                      <p:cBhvr>
                                        <p:cTn id="259" dur="500" fill="hold"/>
                                        <p:tgtEl>
                                          <p:spTgt spid="11"/>
                                        </p:tgtEl>
                                        <p:attrNameLst>
                                          <p:attrName>ppt_w</p:attrName>
                                        </p:attrNameLst>
                                      </p:cBhvr>
                                      <p:tavLst>
                                        <p:tav tm="0">
                                          <p:val>
                                            <p:fltVal val="0"/>
                                          </p:val>
                                        </p:tav>
                                        <p:tav tm="100000">
                                          <p:val>
                                            <p:strVal val="#ppt_w"/>
                                          </p:val>
                                        </p:tav>
                                      </p:tavLst>
                                    </p:anim>
                                    <p:anim calcmode="lin" valueType="num">
                                      <p:cBhvr>
                                        <p:cTn id="260" dur="500" fill="hold"/>
                                        <p:tgtEl>
                                          <p:spTgt spid="11"/>
                                        </p:tgtEl>
                                        <p:attrNameLst>
                                          <p:attrName>ppt_h</p:attrName>
                                        </p:attrNameLst>
                                      </p:cBhvr>
                                      <p:tavLst>
                                        <p:tav tm="0">
                                          <p:val>
                                            <p:fltVal val="0"/>
                                          </p:val>
                                        </p:tav>
                                        <p:tav tm="100000">
                                          <p:val>
                                            <p:strVal val="#ppt_h"/>
                                          </p:val>
                                        </p:tav>
                                      </p:tavLst>
                                    </p:anim>
                                    <p:animEffect transition="in" filter="fade">
                                      <p:cBhvr>
                                        <p:cTn id="261" dur="500"/>
                                        <p:tgtEl>
                                          <p:spTgt spid="11"/>
                                        </p:tgtEl>
                                      </p:cBhvr>
                                    </p:animEffect>
                                  </p:childTnLst>
                                </p:cTn>
                              </p:par>
                              <p:par>
                                <p:cTn id="262" presetID="53" presetClass="entr" presetSubtype="16" fill="hold" grpId="0" nodeType="withEffect">
                                  <p:stCondLst>
                                    <p:cond delay="1000"/>
                                  </p:stCondLst>
                                  <p:childTnLst>
                                    <p:set>
                                      <p:cBhvr>
                                        <p:cTn id="263" dur="1" fill="hold">
                                          <p:stCondLst>
                                            <p:cond delay="0"/>
                                          </p:stCondLst>
                                        </p:cTn>
                                        <p:tgtEl>
                                          <p:spTgt spid="35"/>
                                        </p:tgtEl>
                                        <p:attrNameLst>
                                          <p:attrName>style.visibility</p:attrName>
                                        </p:attrNameLst>
                                      </p:cBhvr>
                                      <p:to>
                                        <p:strVal val="visible"/>
                                      </p:to>
                                    </p:set>
                                    <p:anim calcmode="lin" valueType="num">
                                      <p:cBhvr>
                                        <p:cTn id="264" dur="500" fill="hold"/>
                                        <p:tgtEl>
                                          <p:spTgt spid="35"/>
                                        </p:tgtEl>
                                        <p:attrNameLst>
                                          <p:attrName>ppt_w</p:attrName>
                                        </p:attrNameLst>
                                      </p:cBhvr>
                                      <p:tavLst>
                                        <p:tav tm="0">
                                          <p:val>
                                            <p:fltVal val="0"/>
                                          </p:val>
                                        </p:tav>
                                        <p:tav tm="100000">
                                          <p:val>
                                            <p:strVal val="#ppt_w"/>
                                          </p:val>
                                        </p:tav>
                                      </p:tavLst>
                                    </p:anim>
                                    <p:anim calcmode="lin" valueType="num">
                                      <p:cBhvr>
                                        <p:cTn id="265" dur="500" fill="hold"/>
                                        <p:tgtEl>
                                          <p:spTgt spid="35"/>
                                        </p:tgtEl>
                                        <p:attrNameLst>
                                          <p:attrName>ppt_h</p:attrName>
                                        </p:attrNameLst>
                                      </p:cBhvr>
                                      <p:tavLst>
                                        <p:tav tm="0">
                                          <p:val>
                                            <p:fltVal val="0"/>
                                          </p:val>
                                        </p:tav>
                                        <p:tav tm="100000">
                                          <p:val>
                                            <p:strVal val="#ppt_h"/>
                                          </p:val>
                                        </p:tav>
                                      </p:tavLst>
                                    </p:anim>
                                    <p:animEffect transition="in" filter="fade">
                                      <p:cBhvr>
                                        <p:cTn id="266" dur="500"/>
                                        <p:tgtEl>
                                          <p:spTgt spid="35"/>
                                        </p:tgtEl>
                                      </p:cBhvr>
                                    </p:animEffect>
                                  </p:childTnLst>
                                </p:cTn>
                              </p:par>
                              <p:par>
                                <p:cTn id="267" presetID="53" presetClass="entr" presetSubtype="16" fill="hold" grpId="0" nodeType="withEffect">
                                  <p:stCondLst>
                                    <p:cond delay="1000"/>
                                  </p:stCondLst>
                                  <p:childTnLst>
                                    <p:set>
                                      <p:cBhvr>
                                        <p:cTn id="268" dur="1" fill="hold">
                                          <p:stCondLst>
                                            <p:cond delay="0"/>
                                          </p:stCondLst>
                                        </p:cTn>
                                        <p:tgtEl>
                                          <p:spTgt spid="27"/>
                                        </p:tgtEl>
                                        <p:attrNameLst>
                                          <p:attrName>style.visibility</p:attrName>
                                        </p:attrNameLst>
                                      </p:cBhvr>
                                      <p:to>
                                        <p:strVal val="visible"/>
                                      </p:to>
                                    </p:set>
                                    <p:anim calcmode="lin" valueType="num">
                                      <p:cBhvr>
                                        <p:cTn id="269" dur="500" fill="hold"/>
                                        <p:tgtEl>
                                          <p:spTgt spid="27"/>
                                        </p:tgtEl>
                                        <p:attrNameLst>
                                          <p:attrName>ppt_w</p:attrName>
                                        </p:attrNameLst>
                                      </p:cBhvr>
                                      <p:tavLst>
                                        <p:tav tm="0">
                                          <p:val>
                                            <p:fltVal val="0"/>
                                          </p:val>
                                        </p:tav>
                                        <p:tav tm="100000">
                                          <p:val>
                                            <p:strVal val="#ppt_w"/>
                                          </p:val>
                                        </p:tav>
                                      </p:tavLst>
                                    </p:anim>
                                    <p:anim calcmode="lin" valueType="num">
                                      <p:cBhvr>
                                        <p:cTn id="270" dur="500" fill="hold"/>
                                        <p:tgtEl>
                                          <p:spTgt spid="27"/>
                                        </p:tgtEl>
                                        <p:attrNameLst>
                                          <p:attrName>ppt_h</p:attrName>
                                        </p:attrNameLst>
                                      </p:cBhvr>
                                      <p:tavLst>
                                        <p:tav tm="0">
                                          <p:val>
                                            <p:fltVal val="0"/>
                                          </p:val>
                                        </p:tav>
                                        <p:tav tm="100000">
                                          <p:val>
                                            <p:strVal val="#ppt_h"/>
                                          </p:val>
                                        </p:tav>
                                      </p:tavLst>
                                    </p:anim>
                                    <p:animEffect transition="in" filter="fade">
                                      <p:cBhvr>
                                        <p:cTn id="271" dur="500"/>
                                        <p:tgtEl>
                                          <p:spTgt spid="27"/>
                                        </p:tgtEl>
                                      </p:cBhvr>
                                    </p:animEffect>
                                  </p:childTnLst>
                                </p:cTn>
                              </p:par>
                              <p:par>
                                <p:cTn id="272" presetID="53" presetClass="entr" presetSubtype="16" fill="hold" grpId="0" nodeType="withEffect">
                                  <p:stCondLst>
                                    <p:cond delay="1000"/>
                                  </p:stCondLst>
                                  <p:childTnLst>
                                    <p:set>
                                      <p:cBhvr>
                                        <p:cTn id="273" dur="1" fill="hold">
                                          <p:stCondLst>
                                            <p:cond delay="0"/>
                                          </p:stCondLst>
                                        </p:cTn>
                                        <p:tgtEl>
                                          <p:spTgt spid="9"/>
                                        </p:tgtEl>
                                        <p:attrNameLst>
                                          <p:attrName>style.visibility</p:attrName>
                                        </p:attrNameLst>
                                      </p:cBhvr>
                                      <p:to>
                                        <p:strVal val="visible"/>
                                      </p:to>
                                    </p:set>
                                    <p:anim calcmode="lin" valueType="num">
                                      <p:cBhvr>
                                        <p:cTn id="274" dur="500" fill="hold"/>
                                        <p:tgtEl>
                                          <p:spTgt spid="9"/>
                                        </p:tgtEl>
                                        <p:attrNameLst>
                                          <p:attrName>ppt_w</p:attrName>
                                        </p:attrNameLst>
                                      </p:cBhvr>
                                      <p:tavLst>
                                        <p:tav tm="0">
                                          <p:val>
                                            <p:fltVal val="0"/>
                                          </p:val>
                                        </p:tav>
                                        <p:tav tm="100000">
                                          <p:val>
                                            <p:strVal val="#ppt_w"/>
                                          </p:val>
                                        </p:tav>
                                      </p:tavLst>
                                    </p:anim>
                                    <p:anim calcmode="lin" valueType="num">
                                      <p:cBhvr>
                                        <p:cTn id="275" dur="500" fill="hold"/>
                                        <p:tgtEl>
                                          <p:spTgt spid="9"/>
                                        </p:tgtEl>
                                        <p:attrNameLst>
                                          <p:attrName>ppt_h</p:attrName>
                                        </p:attrNameLst>
                                      </p:cBhvr>
                                      <p:tavLst>
                                        <p:tav tm="0">
                                          <p:val>
                                            <p:fltVal val="0"/>
                                          </p:val>
                                        </p:tav>
                                        <p:tav tm="100000">
                                          <p:val>
                                            <p:strVal val="#ppt_h"/>
                                          </p:val>
                                        </p:tav>
                                      </p:tavLst>
                                    </p:anim>
                                    <p:animEffect transition="in" filter="fade">
                                      <p:cBhvr>
                                        <p:cTn id="276" dur="500"/>
                                        <p:tgtEl>
                                          <p:spTgt spid="9"/>
                                        </p:tgtEl>
                                      </p:cBhvr>
                                    </p:animEffect>
                                  </p:childTnLst>
                                </p:cTn>
                              </p:par>
                              <p:par>
                                <p:cTn id="277" presetID="53" presetClass="entr" presetSubtype="16" fill="hold" grpId="0" nodeType="withEffect">
                                  <p:stCondLst>
                                    <p:cond delay="1000"/>
                                  </p:stCondLst>
                                  <p:childTnLst>
                                    <p:set>
                                      <p:cBhvr>
                                        <p:cTn id="278" dur="1" fill="hold">
                                          <p:stCondLst>
                                            <p:cond delay="0"/>
                                          </p:stCondLst>
                                        </p:cTn>
                                        <p:tgtEl>
                                          <p:spTgt spid="24"/>
                                        </p:tgtEl>
                                        <p:attrNameLst>
                                          <p:attrName>style.visibility</p:attrName>
                                        </p:attrNameLst>
                                      </p:cBhvr>
                                      <p:to>
                                        <p:strVal val="visible"/>
                                      </p:to>
                                    </p:set>
                                    <p:anim calcmode="lin" valueType="num">
                                      <p:cBhvr>
                                        <p:cTn id="279" dur="500" fill="hold"/>
                                        <p:tgtEl>
                                          <p:spTgt spid="24"/>
                                        </p:tgtEl>
                                        <p:attrNameLst>
                                          <p:attrName>ppt_w</p:attrName>
                                        </p:attrNameLst>
                                      </p:cBhvr>
                                      <p:tavLst>
                                        <p:tav tm="0">
                                          <p:val>
                                            <p:fltVal val="0"/>
                                          </p:val>
                                        </p:tav>
                                        <p:tav tm="100000">
                                          <p:val>
                                            <p:strVal val="#ppt_w"/>
                                          </p:val>
                                        </p:tav>
                                      </p:tavLst>
                                    </p:anim>
                                    <p:anim calcmode="lin" valueType="num">
                                      <p:cBhvr>
                                        <p:cTn id="280" dur="500" fill="hold"/>
                                        <p:tgtEl>
                                          <p:spTgt spid="24"/>
                                        </p:tgtEl>
                                        <p:attrNameLst>
                                          <p:attrName>ppt_h</p:attrName>
                                        </p:attrNameLst>
                                      </p:cBhvr>
                                      <p:tavLst>
                                        <p:tav tm="0">
                                          <p:val>
                                            <p:fltVal val="0"/>
                                          </p:val>
                                        </p:tav>
                                        <p:tav tm="100000">
                                          <p:val>
                                            <p:strVal val="#ppt_h"/>
                                          </p:val>
                                        </p:tav>
                                      </p:tavLst>
                                    </p:anim>
                                    <p:animEffect transition="in" filter="fade">
                                      <p:cBhvr>
                                        <p:cTn id="281" dur="500"/>
                                        <p:tgtEl>
                                          <p:spTgt spid="24"/>
                                        </p:tgtEl>
                                      </p:cBhvr>
                                    </p:animEffect>
                                  </p:childTnLst>
                                </p:cTn>
                              </p:par>
                              <p:par>
                                <p:cTn id="282" presetID="53" presetClass="entr" presetSubtype="16" fill="hold" grpId="0" nodeType="withEffect">
                                  <p:stCondLst>
                                    <p:cond delay="1000"/>
                                  </p:stCondLst>
                                  <p:childTnLst>
                                    <p:set>
                                      <p:cBhvr>
                                        <p:cTn id="283" dur="1" fill="hold">
                                          <p:stCondLst>
                                            <p:cond delay="0"/>
                                          </p:stCondLst>
                                        </p:cTn>
                                        <p:tgtEl>
                                          <p:spTgt spid="10"/>
                                        </p:tgtEl>
                                        <p:attrNameLst>
                                          <p:attrName>style.visibility</p:attrName>
                                        </p:attrNameLst>
                                      </p:cBhvr>
                                      <p:to>
                                        <p:strVal val="visible"/>
                                      </p:to>
                                    </p:set>
                                    <p:anim calcmode="lin" valueType="num">
                                      <p:cBhvr>
                                        <p:cTn id="284" dur="500" fill="hold"/>
                                        <p:tgtEl>
                                          <p:spTgt spid="10"/>
                                        </p:tgtEl>
                                        <p:attrNameLst>
                                          <p:attrName>ppt_w</p:attrName>
                                        </p:attrNameLst>
                                      </p:cBhvr>
                                      <p:tavLst>
                                        <p:tav tm="0">
                                          <p:val>
                                            <p:fltVal val="0"/>
                                          </p:val>
                                        </p:tav>
                                        <p:tav tm="100000">
                                          <p:val>
                                            <p:strVal val="#ppt_w"/>
                                          </p:val>
                                        </p:tav>
                                      </p:tavLst>
                                    </p:anim>
                                    <p:anim calcmode="lin" valueType="num">
                                      <p:cBhvr>
                                        <p:cTn id="285" dur="500" fill="hold"/>
                                        <p:tgtEl>
                                          <p:spTgt spid="10"/>
                                        </p:tgtEl>
                                        <p:attrNameLst>
                                          <p:attrName>ppt_h</p:attrName>
                                        </p:attrNameLst>
                                      </p:cBhvr>
                                      <p:tavLst>
                                        <p:tav tm="0">
                                          <p:val>
                                            <p:fltVal val="0"/>
                                          </p:val>
                                        </p:tav>
                                        <p:tav tm="100000">
                                          <p:val>
                                            <p:strVal val="#ppt_h"/>
                                          </p:val>
                                        </p:tav>
                                      </p:tavLst>
                                    </p:anim>
                                    <p:animEffect transition="in" filter="fade">
                                      <p:cBhvr>
                                        <p:cTn id="286" dur="500"/>
                                        <p:tgtEl>
                                          <p:spTgt spid="10"/>
                                        </p:tgtEl>
                                      </p:cBhvr>
                                    </p:animEffect>
                                  </p:childTnLst>
                                </p:cTn>
                              </p:par>
                              <p:par>
                                <p:cTn id="287" presetID="53" presetClass="entr" presetSubtype="16" fill="hold" grpId="0" nodeType="withEffect">
                                  <p:stCondLst>
                                    <p:cond delay="1000"/>
                                  </p:stCondLst>
                                  <p:childTnLst>
                                    <p:set>
                                      <p:cBhvr>
                                        <p:cTn id="288" dur="1" fill="hold">
                                          <p:stCondLst>
                                            <p:cond delay="0"/>
                                          </p:stCondLst>
                                        </p:cTn>
                                        <p:tgtEl>
                                          <p:spTgt spid="53"/>
                                        </p:tgtEl>
                                        <p:attrNameLst>
                                          <p:attrName>style.visibility</p:attrName>
                                        </p:attrNameLst>
                                      </p:cBhvr>
                                      <p:to>
                                        <p:strVal val="visible"/>
                                      </p:to>
                                    </p:set>
                                    <p:anim calcmode="lin" valueType="num">
                                      <p:cBhvr>
                                        <p:cTn id="289" dur="500" fill="hold"/>
                                        <p:tgtEl>
                                          <p:spTgt spid="53"/>
                                        </p:tgtEl>
                                        <p:attrNameLst>
                                          <p:attrName>ppt_w</p:attrName>
                                        </p:attrNameLst>
                                      </p:cBhvr>
                                      <p:tavLst>
                                        <p:tav tm="0">
                                          <p:val>
                                            <p:fltVal val="0"/>
                                          </p:val>
                                        </p:tav>
                                        <p:tav tm="100000">
                                          <p:val>
                                            <p:strVal val="#ppt_w"/>
                                          </p:val>
                                        </p:tav>
                                      </p:tavLst>
                                    </p:anim>
                                    <p:anim calcmode="lin" valueType="num">
                                      <p:cBhvr>
                                        <p:cTn id="290" dur="500" fill="hold"/>
                                        <p:tgtEl>
                                          <p:spTgt spid="53"/>
                                        </p:tgtEl>
                                        <p:attrNameLst>
                                          <p:attrName>ppt_h</p:attrName>
                                        </p:attrNameLst>
                                      </p:cBhvr>
                                      <p:tavLst>
                                        <p:tav tm="0">
                                          <p:val>
                                            <p:fltVal val="0"/>
                                          </p:val>
                                        </p:tav>
                                        <p:tav tm="100000">
                                          <p:val>
                                            <p:strVal val="#ppt_h"/>
                                          </p:val>
                                        </p:tav>
                                      </p:tavLst>
                                    </p:anim>
                                    <p:animEffect transition="in" filter="fade">
                                      <p:cBhvr>
                                        <p:cTn id="291" dur="500"/>
                                        <p:tgtEl>
                                          <p:spTgt spid="53"/>
                                        </p:tgtEl>
                                      </p:cBhvr>
                                    </p:animEffect>
                                  </p:childTnLst>
                                </p:cTn>
                              </p:par>
                              <p:par>
                                <p:cTn id="292" presetID="53" presetClass="entr" presetSubtype="16" fill="hold" grpId="0" nodeType="withEffect">
                                  <p:stCondLst>
                                    <p:cond delay="1000"/>
                                  </p:stCondLst>
                                  <p:childTnLst>
                                    <p:set>
                                      <p:cBhvr>
                                        <p:cTn id="293" dur="1" fill="hold">
                                          <p:stCondLst>
                                            <p:cond delay="0"/>
                                          </p:stCondLst>
                                        </p:cTn>
                                        <p:tgtEl>
                                          <p:spTgt spid="60"/>
                                        </p:tgtEl>
                                        <p:attrNameLst>
                                          <p:attrName>style.visibility</p:attrName>
                                        </p:attrNameLst>
                                      </p:cBhvr>
                                      <p:to>
                                        <p:strVal val="visible"/>
                                      </p:to>
                                    </p:set>
                                    <p:anim calcmode="lin" valueType="num">
                                      <p:cBhvr>
                                        <p:cTn id="294" dur="500" fill="hold"/>
                                        <p:tgtEl>
                                          <p:spTgt spid="60"/>
                                        </p:tgtEl>
                                        <p:attrNameLst>
                                          <p:attrName>ppt_w</p:attrName>
                                        </p:attrNameLst>
                                      </p:cBhvr>
                                      <p:tavLst>
                                        <p:tav tm="0">
                                          <p:val>
                                            <p:fltVal val="0"/>
                                          </p:val>
                                        </p:tav>
                                        <p:tav tm="100000">
                                          <p:val>
                                            <p:strVal val="#ppt_w"/>
                                          </p:val>
                                        </p:tav>
                                      </p:tavLst>
                                    </p:anim>
                                    <p:anim calcmode="lin" valueType="num">
                                      <p:cBhvr>
                                        <p:cTn id="295" dur="500" fill="hold"/>
                                        <p:tgtEl>
                                          <p:spTgt spid="60"/>
                                        </p:tgtEl>
                                        <p:attrNameLst>
                                          <p:attrName>ppt_h</p:attrName>
                                        </p:attrNameLst>
                                      </p:cBhvr>
                                      <p:tavLst>
                                        <p:tav tm="0">
                                          <p:val>
                                            <p:fltVal val="0"/>
                                          </p:val>
                                        </p:tav>
                                        <p:tav tm="100000">
                                          <p:val>
                                            <p:strVal val="#ppt_h"/>
                                          </p:val>
                                        </p:tav>
                                      </p:tavLst>
                                    </p:anim>
                                    <p:animEffect transition="in" filter="fade">
                                      <p:cBhvr>
                                        <p:cTn id="296" dur="500"/>
                                        <p:tgtEl>
                                          <p:spTgt spid="60"/>
                                        </p:tgtEl>
                                      </p:cBhvr>
                                    </p:animEffect>
                                  </p:childTnLst>
                                </p:cTn>
                              </p:par>
                              <p:par>
                                <p:cTn id="297" presetID="53" presetClass="entr" presetSubtype="16" fill="hold" grpId="0" nodeType="withEffect">
                                  <p:stCondLst>
                                    <p:cond delay="1000"/>
                                  </p:stCondLst>
                                  <p:childTnLst>
                                    <p:set>
                                      <p:cBhvr>
                                        <p:cTn id="298" dur="1" fill="hold">
                                          <p:stCondLst>
                                            <p:cond delay="0"/>
                                          </p:stCondLst>
                                        </p:cTn>
                                        <p:tgtEl>
                                          <p:spTgt spid="58"/>
                                        </p:tgtEl>
                                        <p:attrNameLst>
                                          <p:attrName>style.visibility</p:attrName>
                                        </p:attrNameLst>
                                      </p:cBhvr>
                                      <p:to>
                                        <p:strVal val="visible"/>
                                      </p:to>
                                    </p:set>
                                    <p:anim calcmode="lin" valueType="num">
                                      <p:cBhvr>
                                        <p:cTn id="299" dur="500" fill="hold"/>
                                        <p:tgtEl>
                                          <p:spTgt spid="58"/>
                                        </p:tgtEl>
                                        <p:attrNameLst>
                                          <p:attrName>ppt_w</p:attrName>
                                        </p:attrNameLst>
                                      </p:cBhvr>
                                      <p:tavLst>
                                        <p:tav tm="0">
                                          <p:val>
                                            <p:fltVal val="0"/>
                                          </p:val>
                                        </p:tav>
                                        <p:tav tm="100000">
                                          <p:val>
                                            <p:strVal val="#ppt_w"/>
                                          </p:val>
                                        </p:tav>
                                      </p:tavLst>
                                    </p:anim>
                                    <p:anim calcmode="lin" valueType="num">
                                      <p:cBhvr>
                                        <p:cTn id="300" dur="500" fill="hold"/>
                                        <p:tgtEl>
                                          <p:spTgt spid="58"/>
                                        </p:tgtEl>
                                        <p:attrNameLst>
                                          <p:attrName>ppt_h</p:attrName>
                                        </p:attrNameLst>
                                      </p:cBhvr>
                                      <p:tavLst>
                                        <p:tav tm="0">
                                          <p:val>
                                            <p:fltVal val="0"/>
                                          </p:val>
                                        </p:tav>
                                        <p:tav tm="100000">
                                          <p:val>
                                            <p:strVal val="#ppt_h"/>
                                          </p:val>
                                        </p:tav>
                                      </p:tavLst>
                                    </p:anim>
                                    <p:animEffect transition="in" filter="fade">
                                      <p:cBhvr>
                                        <p:cTn id="301" dur="500"/>
                                        <p:tgtEl>
                                          <p:spTgt spid="58"/>
                                        </p:tgtEl>
                                      </p:cBhvr>
                                    </p:animEffect>
                                  </p:childTnLst>
                                </p:cTn>
                              </p:par>
                              <p:par>
                                <p:cTn id="302" presetID="53" presetClass="entr" presetSubtype="16" fill="hold" grpId="0" nodeType="withEffect">
                                  <p:stCondLst>
                                    <p:cond delay="1000"/>
                                  </p:stCondLst>
                                  <p:childTnLst>
                                    <p:set>
                                      <p:cBhvr>
                                        <p:cTn id="303" dur="1" fill="hold">
                                          <p:stCondLst>
                                            <p:cond delay="0"/>
                                          </p:stCondLst>
                                        </p:cTn>
                                        <p:tgtEl>
                                          <p:spTgt spid="62"/>
                                        </p:tgtEl>
                                        <p:attrNameLst>
                                          <p:attrName>style.visibility</p:attrName>
                                        </p:attrNameLst>
                                      </p:cBhvr>
                                      <p:to>
                                        <p:strVal val="visible"/>
                                      </p:to>
                                    </p:set>
                                    <p:anim calcmode="lin" valueType="num">
                                      <p:cBhvr>
                                        <p:cTn id="304" dur="500" fill="hold"/>
                                        <p:tgtEl>
                                          <p:spTgt spid="62"/>
                                        </p:tgtEl>
                                        <p:attrNameLst>
                                          <p:attrName>ppt_w</p:attrName>
                                        </p:attrNameLst>
                                      </p:cBhvr>
                                      <p:tavLst>
                                        <p:tav tm="0">
                                          <p:val>
                                            <p:fltVal val="0"/>
                                          </p:val>
                                        </p:tav>
                                        <p:tav tm="100000">
                                          <p:val>
                                            <p:strVal val="#ppt_w"/>
                                          </p:val>
                                        </p:tav>
                                      </p:tavLst>
                                    </p:anim>
                                    <p:anim calcmode="lin" valueType="num">
                                      <p:cBhvr>
                                        <p:cTn id="305" dur="500" fill="hold"/>
                                        <p:tgtEl>
                                          <p:spTgt spid="62"/>
                                        </p:tgtEl>
                                        <p:attrNameLst>
                                          <p:attrName>ppt_h</p:attrName>
                                        </p:attrNameLst>
                                      </p:cBhvr>
                                      <p:tavLst>
                                        <p:tav tm="0">
                                          <p:val>
                                            <p:fltVal val="0"/>
                                          </p:val>
                                        </p:tav>
                                        <p:tav tm="100000">
                                          <p:val>
                                            <p:strVal val="#ppt_h"/>
                                          </p:val>
                                        </p:tav>
                                      </p:tavLst>
                                    </p:anim>
                                    <p:animEffect transition="in" filter="fade">
                                      <p:cBhvr>
                                        <p:cTn id="306" dur="500"/>
                                        <p:tgtEl>
                                          <p:spTgt spid="62"/>
                                        </p:tgtEl>
                                      </p:cBhvr>
                                    </p:animEffect>
                                  </p:childTnLst>
                                </p:cTn>
                              </p:par>
                              <p:par>
                                <p:cTn id="307" presetID="53" presetClass="entr" presetSubtype="16" fill="hold" grpId="0" nodeType="withEffect">
                                  <p:stCondLst>
                                    <p:cond delay="1000"/>
                                  </p:stCondLst>
                                  <p:childTnLst>
                                    <p:set>
                                      <p:cBhvr>
                                        <p:cTn id="308" dur="1" fill="hold">
                                          <p:stCondLst>
                                            <p:cond delay="0"/>
                                          </p:stCondLst>
                                        </p:cTn>
                                        <p:tgtEl>
                                          <p:spTgt spid="51"/>
                                        </p:tgtEl>
                                        <p:attrNameLst>
                                          <p:attrName>style.visibility</p:attrName>
                                        </p:attrNameLst>
                                      </p:cBhvr>
                                      <p:to>
                                        <p:strVal val="visible"/>
                                      </p:to>
                                    </p:set>
                                    <p:anim calcmode="lin" valueType="num">
                                      <p:cBhvr>
                                        <p:cTn id="309" dur="500" fill="hold"/>
                                        <p:tgtEl>
                                          <p:spTgt spid="51"/>
                                        </p:tgtEl>
                                        <p:attrNameLst>
                                          <p:attrName>ppt_w</p:attrName>
                                        </p:attrNameLst>
                                      </p:cBhvr>
                                      <p:tavLst>
                                        <p:tav tm="0">
                                          <p:val>
                                            <p:fltVal val="0"/>
                                          </p:val>
                                        </p:tav>
                                        <p:tav tm="100000">
                                          <p:val>
                                            <p:strVal val="#ppt_w"/>
                                          </p:val>
                                        </p:tav>
                                      </p:tavLst>
                                    </p:anim>
                                    <p:anim calcmode="lin" valueType="num">
                                      <p:cBhvr>
                                        <p:cTn id="310" dur="500" fill="hold"/>
                                        <p:tgtEl>
                                          <p:spTgt spid="51"/>
                                        </p:tgtEl>
                                        <p:attrNameLst>
                                          <p:attrName>ppt_h</p:attrName>
                                        </p:attrNameLst>
                                      </p:cBhvr>
                                      <p:tavLst>
                                        <p:tav tm="0">
                                          <p:val>
                                            <p:fltVal val="0"/>
                                          </p:val>
                                        </p:tav>
                                        <p:tav tm="100000">
                                          <p:val>
                                            <p:strVal val="#ppt_h"/>
                                          </p:val>
                                        </p:tav>
                                      </p:tavLst>
                                    </p:anim>
                                    <p:animEffect transition="in" filter="fade">
                                      <p:cBhvr>
                                        <p:cTn id="311" dur="500"/>
                                        <p:tgtEl>
                                          <p:spTgt spid="51"/>
                                        </p:tgtEl>
                                      </p:cBhvr>
                                    </p:animEffect>
                                  </p:childTnLst>
                                </p:cTn>
                              </p:par>
                              <p:par>
                                <p:cTn id="312" presetID="53" presetClass="entr" presetSubtype="16" fill="hold" grpId="0" nodeType="withEffect">
                                  <p:stCondLst>
                                    <p:cond delay="1000"/>
                                  </p:stCondLst>
                                  <p:childTnLst>
                                    <p:set>
                                      <p:cBhvr>
                                        <p:cTn id="313" dur="1" fill="hold">
                                          <p:stCondLst>
                                            <p:cond delay="0"/>
                                          </p:stCondLst>
                                        </p:cTn>
                                        <p:tgtEl>
                                          <p:spTgt spid="50"/>
                                        </p:tgtEl>
                                        <p:attrNameLst>
                                          <p:attrName>style.visibility</p:attrName>
                                        </p:attrNameLst>
                                      </p:cBhvr>
                                      <p:to>
                                        <p:strVal val="visible"/>
                                      </p:to>
                                    </p:set>
                                    <p:anim calcmode="lin" valueType="num">
                                      <p:cBhvr>
                                        <p:cTn id="314" dur="500" fill="hold"/>
                                        <p:tgtEl>
                                          <p:spTgt spid="50"/>
                                        </p:tgtEl>
                                        <p:attrNameLst>
                                          <p:attrName>ppt_w</p:attrName>
                                        </p:attrNameLst>
                                      </p:cBhvr>
                                      <p:tavLst>
                                        <p:tav tm="0">
                                          <p:val>
                                            <p:fltVal val="0"/>
                                          </p:val>
                                        </p:tav>
                                        <p:tav tm="100000">
                                          <p:val>
                                            <p:strVal val="#ppt_w"/>
                                          </p:val>
                                        </p:tav>
                                      </p:tavLst>
                                    </p:anim>
                                    <p:anim calcmode="lin" valueType="num">
                                      <p:cBhvr>
                                        <p:cTn id="315" dur="500" fill="hold"/>
                                        <p:tgtEl>
                                          <p:spTgt spid="50"/>
                                        </p:tgtEl>
                                        <p:attrNameLst>
                                          <p:attrName>ppt_h</p:attrName>
                                        </p:attrNameLst>
                                      </p:cBhvr>
                                      <p:tavLst>
                                        <p:tav tm="0">
                                          <p:val>
                                            <p:fltVal val="0"/>
                                          </p:val>
                                        </p:tav>
                                        <p:tav tm="100000">
                                          <p:val>
                                            <p:strVal val="#ppt_h"/>
                                          </p:val>
                                        </p:tav>
                                      </p:tavLst>
                                    </p:anim>
                                    <p:animEffect transition="in" filter="fade">
                                      <p:cBhvr>
                                        <p:cTn id="316" dur="500"/>
                                        <p:tgtEl>
                                          <p:spTgt spid="50"/>
                                        </p:tgtEl>
                                      </p:cBhvr>
                                    </p:animEffect>
                                  </p:childTnLst>
                                </p:cTn>
                              </p:par>
                              <p:par>
                                <p:cTn id="317" presetID="53" presetClass="entr" presetSubtype="16" fill="hold" grpId="0" nodeType="withEffect">
                                  <p:stCondLst>
                                    <p:cond delay="1000"/>
                                  </p:stCondLst>
                                  <p:childTnLst>
                                    <p:set>
                                      <p:cBhvr>
                                        <p:cTn id="318" dur="1" fill="hold">
                                          <p:stCondLst>
                                            <p:cond delay="0"/>
                                          </p:stCondLst>
                                        </p:cTn>
                                        <p:tgtEl>
                                          <p:spTgt spid="59"/>
                                        </p:tgtEl>
                                        <p:attrNameLst>
                                          <p:attrName>style.visibility</p:attrName>
                                        </p:attrNameLst>
                                      </p:cBhvr>
                                      <p:to>
                                        <p:strVal val="visible"/>
                                      </p:to>
                                    </p:set>
                                    <p:anim calcmode="lin" valueType="num">
                                      <p:cBhvr>
                                        <p:cTn id="319" dur="500" fill="hold"/>
                                        <p:tgtEl>
                                          <p:spTgt spid="59"/>
                                        </p:tgtEl>
                                        <p:attrNameLst>
                                          <p:attrName>ppt_w</p:attrName>
                                        </p:attrNameLst>
                                      </p:cBhvr>
                                      <p:tavLst>
                                        <p:tav tm="0">
                                          <p:val>
                                            <p:fltVal val="0"/>
                                          </p:val>
                                        </p:tav>
                                        <p:tav tm="100000">
                                          <p:val>
                                            <p:strVal val="#ppt_w"/>
                                          </p:val>
                                        </p:tav>
                                      </p:tavLst>
                                    </p:anim>
                                    <p:anim calcmode="lin" valueType="num">
                                      <p:cBhvr>
                                        <p:cTn id="320" dur="500" fill="hold"/>
                                        <p:tgtEl>
                                          <p:spTgt spid="59"/>
                                        </p:tgtEl>
                                        <p:attrNameLst>
                                          <p:attrName>ppt_h</p:attrName>
                                        </p:attrNameLst>
                                      </p:cBhvr>
                                      <p:tavLst>
                                        <p:tav tm="0">
                                          <p:val>
                                            <p:fltVal val="0"/>
                                          </p:val>
                                        </p:tav>
                                        <p:tav tm="100000">
                                          <p:val>
                                            <p:strVal val="#ppt_h"/>
                                          </p:val>
                                        </p:tav>
                                      </p:tavLst>
                                    </p:anim>
                                    <p:animEffect transition="in" filter="fade">
                                      <p:cBhvr>
                                        <p:cTn id="321" dur="500"/>
                                        <p:tgtEl>
                                          <p:spTgt spid="59"/>
                                        </p:tgtEl>
                                      </p:cBhvr>
                                    </p:animEffect>
                                  </p:childTnLst>
                                </p:cTn>
                              </p:par>
                              <p:par>
                                <p:cTn id="322" presetID="53" presetClass="entr" presetSubtype="16" fill="hold" grpId="0" nodeType="withEffect">
                                  <p:stCondLst>
                                    <p:cond delay="1000"/>
                                  </p:stCondLst>
                                  <p:childTnLst>
                                    <p:set>
                                      <p:cBhvr>
                                        <p:cTn id="323" dur="1" fill="hold">
                                          <p:stCondLst>
                                            <p:cond delay="0"/>
                                          </p:stCondLst>
                                        </p:cTn>
                                        <p:tgtEl>
                                          <p:spTgt spid="57"/>
                                        </p:tgtEl>
                                        <p:attrNameLst>
                                          <p:attrName>style.visibility</p:attrName>
                                        </p:attrNameLst>
                                      </p:cBhvr>
                                      <p:to>
                                        <p:strVal val="visible"/>
                                      </p:to>
                                    </p:set>
                                    <p:anim calcmode="lin" valueType="num">
                                      <p:cBhvr>
                                        <p:cTn id="324" dur="500" fill="hold"/>
                                        <p:tgtEl>
                                          <p:spTgt spid="57"/>
                                        </p:tgtEl>
                                        <p:attrNameLst>
                                          <p:attrName>ppt_w</p:attrName>
                                        </p:attrNameLst>
                                      </p:cBhvr>
                                      <p:tavLst>
                                        <p:tav tm="0">
                                          <p:val>
                                            <p:fltVal val="0"/>
                                          </p:val>
                                        </p:tav>
                                        <p:tav tm="100000">
                                          <p:val>
                                            <p:strVal val="#ppt_w"/>
                                          </p:val>
                                        </p:tav>
                                      </p:tavLst>
                                    </p:anim>
                                    <p:anim calcmode="lin" valueType="num">
                                      <p:cBhvr>
                                        <p:cTn id="325" dur="500" fill="hold"/>
                                        <p:tgtEl>
                                          <p:spTgt spid="57"/>
                                        </p:tgtEl>
                                        <p:attrNameLst>
                                          <p:attrName>ppt_h</p:attrName>
                                        </p:attrNameLst>
                                      </p:cBhvr>
                                      <p:tavLst>
                                        <p:tav tm="0">
                                          <p:val>
                                            <p:fltVal val="0"/>
                                          </p:val>
                                        </p:tav>
                                        <p:tav tm="100000">
                                          <p:val>
                                            <p:strVal val="#ppt_h"/>
                                          </p:val>
                                        </p:tav>
                                      </p:tavLst>
                                    </p:anim>
                                    <p:animEffect transition="in" filter="fade">
                                      <p:cBhvr>
                                        <p:cTn id="326" dur="500"/>
                                        <p:tgtEl>
                                          <p:spTgt spid="57"/>
                                        </p:tgtEl>
                                      </p:cBhvr>
                                    </p:animEffect>
                                  </p:childTnLst>
                                </p:cTn>
                              </p:par>
                              <p:par>
                                <p:cTn id="327" presetID="53" presetClass="entr" presetSubtype="16" fill="hold" grpId="0" nodeType="withEffect">
                                  <p:stCondLst>
                                    <p:cond delay="1000"/>
                                  </p:stCondLst>
                                  <p:childTnLst>
                                    <p:set>
                                      <p:cBhvr>
                                        <p:cTn id="328" dur="1" fill="hold">
                                          <p:stCondLst>
                                            <p:cond delay="0"/>
                                          </p:stCondLst>
                                        </p:cTn>
                                        <p:tgtEl>
                                          <p:spTgt spid="61"/>
                                        </p:tgtEl>
                                        <p:attrNameLst>
                                          <p:attrName>style.visibility</p:attrName>
                                        </p:attrNameLst>
                                      </p:cBhvr>
                                      <p:to>
                                        <p:strVal val="visible"/>
                                      </p:to>
                                    </p:set>
                                    <p:anim calcmode="lin" valueType="num">
                                      <p:cBhvr>
                                        <p:cTn id="329" dur="500" fill="hold"/>
                                        <p:tgtEl>
                                          <p:spTgt spid="61"/>
                                        </p:tgtEl>
                                        <p:attrNameLst>
                                          <p:attrName>ppt_w</p:attrName>
                                        </p:attrNameLst>
                                      </p:cBhvr>
                                      <p:tavLst>
                                        <p:tav tm="0">
                                          <p:val>
                                            <p:fltVal val="0"/>
                                          </p:val>
                                        </p:tav>
                                        <p:tav tm="100000">
                                          <p:val>
                                            <p:strVal val="#ppt_w"/>
                                          </p:val>
                                        </p:tav>
                                      </p:tavLst>
                                    </p:anim>
                                    <p:anim calcmode="lin" valueType="num">
                                      <p:cBhvr>
                                        <p:cTn id="330" dur="500" fill="hold"/>
                                        <p:tgtEl>
                                          <p:spTgt spid="61"/>
                                        </p:tgtEl>
                                        <p:attrNameLst>
                                          <p:attrName>ppt_h</p:attrName>
                                        </p:attrNameLst>
                                      </p:cBhvr>
                                      <p:tavLst>
                                        <p:tav tm="0">
                                          <p:val>
                                            <p:fltVal val="0"/>
                                          </p:val>
                                        </p:tav>
                                        <p:tav tm="100000">
                                          <p:val>
                                            <p:strVal val="#ppt_h"/>
                                          </p:val>
                                        </p:tav>
                                      </p:tavLst>
                                    </p:anim>
                                    <p:animEffect transition="in" filter="fade">
                                      <p:cBhvr>
                                        <p:cTn id="331" dur="500"/>
                                        <p:tgtEl>
                                          <p:spTgt spid="61"/>
                                        </p:tgtEl>
                                      </p:cBhvr>
                                    </p:animEffect>
                                  </p:childTnLst>
                                </p:cTn>
                              </p:par>
                              <p:par>
                                <p:cTn id="332" presetID="16" presetClass="entr" presetSubtype="37" fill="hold" nodeType="withEffect">
                                  <p:stCondLst>
                                    <p:cond delay="1000"/>
                                  </p:stCondLst>
                                  <p:childTnLst>
                                    <p:set>
                                      <p:cBhvr>
                                        <p:cTn id="333" dur="1" fill="hold">
                                          <p:stCondLst>
                                            <p:cond delay="0"/>
                                          </p:stCondLst>
                                        </p:cTn>
                                        <p:tgtEl>
                                          <p:spTgt spid="5"/>
                                        </p:tgtEl>
                                        <p:attrNameLst>
                                          <p:attrName>style.visibility</p:attrName>
                                        </p:attrNameLst>
                                      </p:cBhvr>
                                      <p:to>
                                        <p:strVal val="visible"/>
                                      </p:to>
                                    </p:set>
                                    <p:animEffect transition="in" filter="barn(outVertical)">
                                      <p:cBhvr>
                                        <p:cTn id="334" dur="750"/>
                                        <p:tgtEl>
                                          <p:spTgt spid="5"/>
                                        </p:tgtEl>
                                      </p:cBhvr>
                                    </p:animEffect>
                                  </p:childTnLst>
                                </p:cTn>
                              </p:par>
                              <p:par>
                                <p:cTn id="335" presetID="10" presetClass="entr" presetSubtype="0" fill="hold" grpId="0" nodeType="withEffect">
                                  <p:stCondLst>
                                    <p:cond delay="750"/>
                                  </p:stCondLst>
                                  <p:childTnLst>
                                    <p:set>
                                      <p:cBhvr>
                                        <p:cTn id="336" dur="1" fill="hold">
                                          <p:stCondLst>
                                            <p:cond delay="0"/>
                                          </p:stCondLst>
                                        </p:cTn>
                                        <p:tgtEl>
                                          <p:spTgt spid="32"/>
                                        </p:tgtEl>
                                        <p:attrNameLst>
                                          <p:attrName>style.visibility</p:attrName>
                                        </p:attrNameLst>
                                      </p:cBhvr>
                                      <p:to>
                                        <p:strVal val="visible"/>
                                      </p:to>
                                    </p:set>
                                    <p:animEffect transition="in" filter="fade">
                                      <p:cBhvr>
                                        <p:cTn id="337" dur="500"/>
                                        <p:tgtEl>
                                          <p:spTgt spid="32"/>
                                        </p:tgtEl>
                                      </p:cBhvr>
                                    </p:animEffect>
                                  </p:childTnLst>
                                </p:cTn>
                              </p:par>
                              <p:par>
                                <p:cTn id="338" presetID="63" presetClass="path" presetSubtype="0" decel="50000" fill="hold" grpId="1" nodeType="withEffect">
                                  <p:stCondLst>
                                    <p:cond delay="750"/>
                                  </p:stCondLst>
                                  <p:childTnLst>
                                    <p:animMotion origin="layout" path="M 0.01523 -1.48148E-6 L -0.10886 -1.48148E-6 " pathEditMode="relative" rAng="0" ptsTypes="AA">
                                      <p:cBhvr>
                                        <p:cTn id="339" dur="750" spd="-100000" fill="hold"/>
                                        <p:tgtEl>
                                          <p:spTgt spid="32"/>
                                        </p:tgtEl>
                                        <p:attrNameLst>
                                          <p:attrName>ppt_x</p:attrName>
                                          <p:attrName>ppt_y</p:attrName>
                                        </p:attrNameLst>
                                      </p:cBhvr>
                                      <p:rCtr x="-6211" y="0"/>
                                    </p:animMotion>
                                  </p:childTnLst>
                                </p:cTn>
                              </p:par>
                              <p:par>
                                <p:cTn id="340" presetID="35" presetClass="path" presetSubtype="0" accel="50000" decel="50000" fill="hold" grpId="2" nodeType="withEffect">
                                  <p:stCondLst>
                                    <p:cond delay="1500"/>
                                  </p:stCondLst>
                                  <p:childTnLst>
                                    <p:animMotion origin="layout" path="M 0.01601 -1.48148E-6 L 3.54167E-6 -1.48148E-6 " pathEditMode="relative" rAng="0" ptsTypes="AA">
                                      <p:cBhvr>
                                        <p:cTn id="341" dur="750" fill="hold"/>
                                        <p:tgtEl>
                                          <p:spTgt spid="32"/>
                                        </p:tgtEl>
                                        <p:attrNameLst>
                                          <p:attrName>ppt_x</p:attrName>
                                          <p:attrName>ppt_y</p:attrName>
                                        </p:attrNameLst>
                                      </p:cBhvr>
                                      <p:rCtr x="-807" y="0"/>
                                    </p:animMotion>
                                  </p:childTnLst>
                                </p:cTn>
                              </p:par>
                              <p:par>
                                <p:cTn id="342" presetID="10" presetClass="entr" presetSubtype="0" fill="hold" grpId="0" nodeType="withEffect">
                                  <p:stCondLst>
                                    <p:cond delay="750"/>
                                  </p:stCondLst>
                                  <p:childTnLst>
                                    <p:set>
                                      <p:cBhvr>
                                        <p:cTn id="343" dur="1" fill="hold">
                                          <p:stCondLst>
                                            <p:cond delay="0"/>
                                          </p:stCondLst>
                                        </p:cTn>
                                        <p:tgtEl>
                                          <p:spTgt spid="33"/>
                                        </p:tgtEl>
                                        <p:attrNameLst>
                                          <p:attrName>style.visibility</p:attrName>
                                        </p:attrNameLst>
                                      </p:cBhvr>
                                      <p:to>
                                        <p:strVal val="visible"/>
                                      </p:to>
                                    </p:set>
                                    <p:animEffect transition="in" filter="fade">
                                      <p:cBhvr>
                                        <p:cTn id="344" dur="500"/>
                                        <p:tgtEl>
                                          <p:spTgt spid="33"/>
                                        </p:tgtEl>
                                      </p:cBhvr>
                                    </p:animEffect>
                                  </p:childTnLst>
                                </p:cTn>
                              </p:par>
                              <p:par>
                                <p:cTn id="345" presetID="64" presetClass="path" presetSubtype="0" decel="30000" fill="hold" grpId="1" nodeType="withEffect">
                                  <p:stCondLst>
                                    <p:cond delay="750"/>
                                  </p:stCondLst>
                                  <p:childTnLst>
                                    <p:animMotion origin="layout" path="M -2.08333E-7 0.03889 L -2.08333E-7 -0.14814 " pathEditMode="relative" rAng="0" ptsTypes="AA">
                                      <p:cBhvr>
                                        <p:cTn id="346" dur="750" spd="-100000" fill="hold"/>
                                        <p:tgtEl>
                                          <p:spTgt spid="33"/>
                                        </p:tgtEl>
                                        <p:attrNameLst>
                                          <p:attrName>ppt_x</p:attrName>
                                          <p:attrName>ppt_y</p:attrName>
                                        </p:attrNameLst>
                                      </p:cBhvr>
                                      <p:rCtr x="0" y="-9352"/>
                                    </p:animMotion>
                                  </p:childTnLst>
                                </p:cTn>
                              </p:par>
                              <p:par>
                                <p:cTn id="347" presetID="64" presetClass="path" presetSubtype="0" accel="30000" decel="30000" fill="hold" grpId="2" nodeType="withEffect">
                                  <p:stCondLst>
                                    <p:cond delay="1500"/>
                                  </p:stCondLst>
                                  <p:childTnLst>
                                    <p:animMotion origin="layout" path="M -2.08333E-7 0.03843 L -2.08333E-7 -3.33333E-6 " pathEditMode="relative" rAng="0" ptsTypes="AA">
                                      <p:cBhvr>
                                        <p:cTn id="348" dur="750" fill="hold"/>
                                        <p:tgtEl>
                                          <p:spTgt spid="33"/>
                                        </p:tgtEl>
                                        <p:attrNameLst>
                                          <p:attrName>ppt_x</p:attrName>
                                          <p:attrName>ppt_y</p:attrName>
                                        </p:attrNameLst>
                                      </p:cBhvr>
                                      <p:rCtr x="0" y="-1921"/>
                                    </p:animMotion>
                                  </p:childTnLst>
                                </p:cTn>
                              </p:par>
                              <p:par>
                                <p:cTn id="349" presetID="10" presetClass="entr" presetSubtype="0" fill="hold" grpId="0" nodeType="withEffect">
                                  <p:stCondLst>
                                    <p:cond delay="750"/>
                                  </p:stCondLst>
                                  <p:childTnLst>
                                    <p:set>
                                      <p:cBhvr>
                                        <p:cTn id="350" dur="1" fill="hold">
                                          <p:stCondLst>
                                            <p:cond delay="0"/>
                                          </p:stCondLst>
                                        </p:cTn>
                                        <p:tgtEl>
                                          <p:spTgt spid="34"/>
                                        </p:tgtEl>
                                        <p:attrNameLst>
                                          <p:attrName>style.visibility</p:attrName>
                                        </p:attrNameLst>
                                      </p:cBhvr>
                                      <p:to>
                                        <p:strVal val="visible"/>
                                      </p:to>
                                    </p:set>
                                    <p:animEffect transition="in" filter="fade">
                                      <p:cBhvr>
                                        <p:cTn id="351" dur="500"/>
                                        <p:tgtEl>
                                          <p:spTgt spid="34"/>
                                        </p:tgtEl>
                                      </p:cBhvr>
                                    </p:animEffect>
                                  </p:childTnLst>
                                </p:cTn>
                              </p:par>
                              <p:par>
                                <p:cTn id="352" presetID="63" presetClass="path" presetSubtype="0" decel="50000" fill="hold" grpId="1" nodeType="withEffect">
                                  <p:stCondLst>
                                    <p:cond delay="750"/>
                                  </p:stCondLst>
                                  <p:childTnLst>
                                    <p:animMotion origin="layout" path="M -0.02774 2.22222E-6 L 0.11081 2.22222E-6 " pathEditMode="relative" rAng="0" ptsTypes="AA">
                                      <p:cBhvr>
                                        <p:cTn id="353" dur="750" spd="-100000" fill="hold"/>
                                        <p:tgtEl>
                                          <p:spTgt spid="34"/>
                                        </p:tgtEl>
                                        <p:attrNameLst>
                                          <p:attrName>ppt_x</p:attrName>
                                          <p:attrName>ppt_y</p:attrName>
                                        </p:attrNameLst>
                                      </p:cBhvr>
                                      <p:rCtr x="6927" y="0"/>
                                    </p:animMotion>
                                  </p:childTnLst>
                                </p:cTn>
                              </p:par>
                              <p:par>
                                <p:cTn id="354" presetID="35" presetClass="path" presetSubtype="0" accel="50000" decel="50000" fill="hold" grpId="2" nodeType="withEffect">
                                  <p:stCondLst>
                                    <p:cond delay="1500"/>
                                  </p:stCondLst>
                                  <p:childTnLst>
                                    <p:animMotion origin="layout" path="M -0.028 2.22222E-6 L 1.45833E-6 2.22222E-6 " pathEditMode="relative" rAng="0" ptsTypes="AA">
                                      <p:cBhvr>
                                        <p:cTn id="355" dur="750" fill="hold"/>
                                        <p:tgtEl>
                                          <p:spTgt spid="34"/>
                                        </p:tgtEl>
                                        <p:attrNameLst>
                                          <p:attrName>ppt_x</p:attrName>
                                          <p:attrName>ppt_y</p:attrName>
                                        </p:attrNameLst>
                                      </p:cBhvr>
                                      <p:rCtr x="1393" y="0"/>
                                    </p:animMotion>
                                  </p:childTnLst>
                                </p:cTn>
                              </p:par>
                              <p:par>
                                <p:cTn id="356" presetID="22" presetClass="entr" presetSubtype="8" fill="hold" nodeType="withEffect">
                                  <p:stCondLst>
                                    <p:cond delay="1750"/>
                                  </p:stCondLst>
                                  <p:childTnLst>
                                    <p:set>
                                      <p:cBhvr>
                                        <p:cTn id="357" dur="1" fill="hold">
                                          <p:stCondLst>
                                            <p:cond delay="0"/>
                                          </p:stCondLst>
                                        </p:cTn>
                                        <p:tgtEl>
                                          <p:spTgt spid="89"/>
                                        </p:tgtEl>
                                        <p:attrNameLst>
                                          <p:attrName>style.visibility</p:attrName>
                                        </p:attrNameLst>
                                      </p:cBhvr>
                                      <p:to>
                                        <p:strVal val="visible"/>
                                      </p:to>
                                    </p:set>
                                    <p:animEffect transition="in" filter="wipe(left)">
                                      <p:cBhvr>
                                        <p:cTn id="358" dur="750"/>
                                        <p:tgtEl>
                                          <p:spTgt spid="89"/>
                                        </p:tgtEl>
                                      </p:cBhvr>
                                    </p:animEffect>
                                  </p:childTnLst>
                                </p:cTn>
                              </p:par>
                              <p:par>
                                <p:cTn id="359" presetID="22" presetClass="entr" presetSubtype="2" fill="hold" nodeType="withEffect">
                                  <p:stCondLst>
                                    <p:cond delay="1750"/>
                                  </p:stCondLst>
                                  <p:childTnLst>
                                    <p:set>
                                      <p:cBhvr>
                                        <p:cTn id="360" dur="1" fill="hold">
                                          <p:stCondLst>
                                            <p:cond delay="0"/>
                                          </p:stCondLst>
                                        </p:cTn>
                                        <p:tgtEl>
                                          <p:spTgt spid="88"/>
                                        </p:tgtEl>
                                        <p:attrNameLst>
                                          <p:attrName>style.visibility</p:attrName>
                                        </p:attrNameLst>
                                      </p:cBhvr>
                                      <p:to>
                                        <p:strVal val="visible"/>
                                      </p:to>
                                    </p:set>
                                    <p:animEffect transition="in" filter="wipe(right)">
                                      <p:cBhvr>
                                        <p:cTn id="361" dur="750"/>
                                        <p:tgtEl>
                                          <p:spTgt spid="88"/>
                                        </p:tgtEl>
                                      </p:cBhvr>
                                    </p:animEffect>
                                  </p:childTnLst>
                                </p:cTn>
                              </p:par>
                              <p:par>
                                <p:cTn id="362" presetID="22" presetClass="entr" presetSubtype="1" fill="hold" nodeType="withEffect">
                                  <p:stCondLst>
                                    <p:cond delay="1750"/>
                                  </p:stCondLst>
                                  <p:childTnLst>
                                    <p:set>
                                      <p:cBhvr>
                                        <p:cTn id="363" dur="1" fill="hold">
                                          <p:stCondLst>
                                            <p:cond delay="0"/>
                                          </p:stCondLst>
                                        </p:cTn>
                                        <p:tgtEl>
                                          <p:spTgt spid="92"/>
                                        </p:tgtEl>
                                        <p:attrNameLst>
                                          <p:attrName>style.visibility</p:attrName>
                                        </p:attrNameLst>
                                      </p:cBhvr>
                                      <p:to>
                                        <p:strVal val="visible"/>
                                      </p:to>
                                    </p:set>
                                    <p:animEffect transition="in" filter="wipe(up)">
                                      <p:cBhvr>
                                        <p:cTn id="364" dur="75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3" grpId="0" animBg="1"/>
      <p:bldP spid="33" grpId="1" animBg="1"/>
      <p:bldP spid="33" grpId="2" animBg="1"/>
      <p:bldP spid="34" grpId="0" animBg="1"/>
      <p:bldP spid="34" grpId="1" animBg="1"/>
      <p:bldP spid="34" grpId="2" animBg="1"/>
      <p:bldP spid="50" grpId="0" animBg="1"/>
      <p:bldP spid="51" grpId="0" animBg="1"/>
      <p:bldP spid="53" grpId="0" animBg="1"/>
      <p:bldP spid="57" grpId="0" animBg="1"/>
      <p:bldP spid="58" grpId="0" animBg="1"/>
      <p:bldP spid="59" grpId="0" animBg="1"/>
      <p:bldP spid="60" grpId="0" animBg="1"/>
      <p:bldP spid="61" grpId="0" animBg="1"/>
      <p:bldP spid="62" grpId="0" animBg="1"/>
      <p:bldP spid="27" grpId="0" animBg="1"/>
      <p:bldP spid="6" grpId="0" animBg="1"/>
      <p:bldP spid="7" grpId="0" animBg="1"/>
      <p:bldP spid="8" grpId="0" animBg="1"/>
      <p:bldP spid="9" grpId="0" animBg="1"/>
      <p:bldP spid="10" grpId="0" animBg="1"/>
      <p:bldP spid="11" grpId="0" animBg="1"/>
      <p:bldP spid="12" grpId="0" animBg="1"/>
      <p:bldP spid="13" grpId="0" animBg="1"/>
      <p:bldP spid="18" grpId="0" animBg="1"/>
      <p:bldP spid="21" grpId="0" animBg="1"/>
      <p:bldP spid="24" grpId="0" animBg="1"/>
      <p:bldP spid="35" grpId="0" animBg="1"/>
      <p:bldP spid="37" grpId="0" animBg="1"/>
      <p:bldP spid="40" grpId="0" animBg="1"/>
      <p:bldP spid="42" grpId="0" animBg="1"/>
      <p:bldP spid="43" grpId="0" animBg="1"/>
      <p:bldP spid="77" grpId="0"/>
      <p:bldP spid="7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3050290" y="3428999"/>
            <a:ext cx="609142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289459" y="5794573"/>
            <a:ext cx="4179442" cy="2901465"/>
            <a:chOff x="4289459" y="5794573"/>
            <a:chExt cx="4179442" cy="2901465"/>
          </a:xfrm>
        </p:grpSpPr>
        <p:sp>
          <p:nvSpPr>
            <p:cNvPr id="120" name="Freeform 20113"/>
            <p:cNvSpPr>
              <a:spLocks noEditPoints="1"/>
            </p:cNvSpPr>
            <p:nvPr/>
          </p:nvSpPr>
          <p:spPr bwMode="auto">
            <a:xfrm>
              <a:off x="6932805" y="6155423"/>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22" name="Freeform 20173"/>
            <p:cNvSpPr/>
            <p:nvPr/>
          </p:nvSpPr>
          <p:spPr bwMode="auto">
            <a:xfrm>
              <a:off x="4442874" y="8092401"/>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20175"/>
            <p:cNvSpPr>
              <a:spLocks noEditPoints="1"/>
            </p:cNvSpPr>
            <p:nvPr/>
          </p:nvSpPr>
          <p:spPr bwMode="auto">
            <a:xfrm>
              <a:off x="4328817" y="6333512"/>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20176"/>
            <p:cNvSpPr>
              <a:spLocks noEditPoints="1"/>
            </p:cNvSpPr>
            <p:nvPr/>
          </p:nvSpPr>
          <p:spPr bwMode="auto">
            <a:xfrm>
              <a:off x="4352829" y="6060708"/>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20177"/>
            <p:cNvSpPr>
              <a:spLocks noEditPoints="1"/>
            </p:cNvSpPr>
            <p:nvPr/>
          </p:nvSpPr>
          <p:spPr bwMode="auto">
            <a:xfrm>
              <a:off x="4813062" y="6072047"/>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0181"/>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0" name="Freeform 20182"/>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1" name="Freeform 20183"/>
            <p:cNvSpPr>
              <a:spLocks noEditPoints="1"/>
            </p:cNvSpPr>
            <p:nvPr/>
          </p:nvSpPr>
          <p:spPr bwMode="auto">
            <a:xfrm>
              <a:off x="4584280" y="6410885"/>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20184"/>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3" name="Freeform 20185"/>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4" name="Freeform 20186"/>
            <p:cNvSpPr>
              <a:spLocks noEditPoints="1"/>
            </p:cNvSpPr>
            <p:nvPr/>
          </p:nvSpPr>
          <p:spPr bwMode="auto">
            <a:xfrm>
              <a:off x="5090536" y="7482759"/>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5" name="Freeform 20187"/>
            <p:cNvSpPr>
              <a:spLocks noEditPoints="1"/>
            </p:cNvSpPr>
            <p:nvPr/>
          </p:nvSpPr>
          <p:spPr bwMode="auto">
            <a:xfrm>
              <a:off x="5912954" y="5887287"/>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0188"/>
            <p:cNvSpPr/>
            <p:nvPr/>
          </p:nvSpPr>
          <p:spPr bwMode="auto">
            <a:xfrm>
              <a:off x="6668004" y="6215453"/>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7" name="Freeform 20189"/>
            <p:cNvSpPr>
              <a:spLocks noEditPoints="1"/>
            </p:cNvSpPr>
            <p:nvPr/>
          </p:nvSpPr>
          <p:spPr bwMode="auto">
            <a:xfrm>
              <a:off x="4912446" y="5904629"/>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20190"/>
            <p:cNvSpPr>
              <a:spLocks noEditPoints="1"/>
            </p:cNvSpPr>
            <p:nvPr/>
          </p:nvSpPr>
          <p:spPr bwMode="auto">
            <a:xfrm>
              <a:off x="5556773" y="5907964"/>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20191"/>
            <p:cNvSpPr/>
            <p:nvPr/>
          </p:nvSpPr>
          <p:spPr bwMode="auto">
            <a:xfrm>
              <a:off x="6668004" y="6242133"/>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0" name="Freeform 20192"/>
            <p:cNvSpPr/>
            <p:nvPr/>
          </p:nvSpPr>
          <p:spPr bwMode="auto">
            <a:xfrm>
              <a:off x="6253793" y="6242133"/>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20193"/>
            <p:cNvSpPr/>
            <p:nvPr/>
          </p:nvSpPr>
          <p:spPr bwMode="auto">
            <a:xfrm>
              <a:off x="6668004" y="6273482"/>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2" name="Freeform 20194"/>
            <p:cNvSpPr>
              <a:spLocks noEditPoints="1"/>
            </p:cNvSpPr>
            <p:nvPr/>
          </p:nvSpPr>
          <p:spPr bwMode="auto">
            <a:xfrm>
              <a:off x="5398026" y="6358858"/>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0199"/>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7" name="Freeform 20200"/>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8" name="Freeform 20201"/>
            <p:cNvSpPr>
              <a:spLocks noEditPoints="1"/>
            </p:cNvSpPr>
            <p:nvPr/>
          </p:nvSpPr>
          <p:spPr bwMode="auto">
            <a:xfrm>
              <a:off x="4506907" y="7470087"/>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0204"/>
            <p:cNvSpPr>
              <a:spLocks noEditPoints="1"/>
            </p:cNvSpPr>
            <p:nvPr/>
          </p:nvSpPr>
          <p:spPr bwMode="auto">
            <a:xfrm>
              <a:off x="6970824" y="6650339"/>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0" name="Freeform 20205"/>
            <p:cNvSpPr/>
            <p:nvPr/>
          </p:nvSpPr>
          <p:spPr bwMode="auto">
            <a:xfrm>
              <a:off x="6101049" y="7167267"/>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3" name="Freeform 20208"/>
            <p:cNvSpPr/>
            <p:nvPr/>
          </p:nvSpPr>
          <p:spPr bwMode="auto">
            <a:xfrm flipV="1">
              <a:off x="5435371" y="7487427"/>
              <a:ext cx="417540" cy="137401"/>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4" name="Freeform 20209"/>
            <p:cNvSpPr/>
            <p:nvPr/>
          </p:nvSpPr>
          <p:spPr bwMode="auto">
            <a:xfrm>
              <a:off x="6668004" y="7339354"/>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5" name="Freeform 20210"/>
            <p:cNvSpPr>
              <a:spLocks noEditPoints="1"/>
            </p:cNvSpPr>
            <p:nvPr/>
          </p:nvSpPr>
          <p:spPr bwMode="auto">
            <a:xfrm>
              <a:off x="5982322" y="7154594"/>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6" name="Freeform 20213"/>
            <p:cNvSpPr/>
            <p:nvPr/>
          </p:nvSpPr>
          <p:spPr bwMode="auto">
            <a:xfrm>
              <a:off x="6513926" y="6809753"/>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20214"/>
            <p:cNvSpPr>
              <a:spLocks noEditPoints="1"/>
            </p:cNvSpPr>
            <p:nvPr/>
          </p:nvSpPr>
          <p:spPr bwMode="auto">
            <a:xfrm>
              <a:off x="6668004" y="6656342"/>
              <a:ext cx="780396" cy="737706"/>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8" name="Freeform 20215"/>
            <p:cNvSpPr/>
            <p:nvPr/>
          </p:nvSpPr>
          <p:spPr bwMode="auto">
            <a:xfrm>
              <a:off x="6504588" y="6941820"/>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20217"/>
            <p:cNvSpPr>
              <a:spLocks noEditPoints="1"/>
            </p:cNvSpPr>
            <p:nvPr/>
          </p:nvSpPr>
          <p:spPr bwMode="auto">
            <a:xfrm>
              <a:off x="6488579" y="6893128"/>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20218"/>
            <p:cNvSpPr/>
            <p:nvPr/>
          </p:nvSpPr>
          <p:spPr bwMode="auto">
            <a:xfrm>
              <a:off x="6907459" y="6178767"/>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2" name="Freeform 20219"/>
            <p:cNvSpPr>
              <a:spLocks noEditPoints="1"/>
            </p:cNvSpPr>
            <p:nvPr/>
          </p:nvSpPr>
          <p:spPr bwMode="auto">
            <a:xfrm>
              <a:off x="5986992" y="5852603"/>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0223"/>
            <p:cNvSpPr/>
            <p:nvPr/>
          </p:nvSpPr>
          <p:spPr bwMode="auto">
            <a:xfrm>
              <a:off x="6026345" y="5893957"/>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20224"/>
            <p:cNvSpPr/>
            <p:nvPr/>
          </p:nvSpPr>
          <p:spPr bwMode="auto">
            <a:xfrm>
              <a:off x="6668004" y="6272148"/>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5" name="Freeform 20225"/>
            <p:cNvSpPr>
              <a:spLocks noEditPoints="1"/>
            </p:cNvSpPr>
            <p:nvPr/>
          </p:nvSpPr>
          <p:spPr bwMode="auto">
            <a:xfrm>
              <a:off x="5708183" y="6338181"/>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20226"/>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7" name="Freeform 20227"/>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8" name="Freeform 20228"/>
            <p:cNvSpPr>
              <a:spLocks noEditPoints="1"/>
            </p:cNvSpPr>
            <p:nvPr/>
          </p:nvSpPr>
          <p:spPr bwMode="auto">
            <a:xfrm>
              <a:off x="5979654" y="6879121"/>
              <a:ext cx="536939" cy="898454"/>
            </a:xfrm>
            <a:custGeom>
              <a:avLst/>
              <a:gdLst>
                <a:gd name="T0" fmla="*/ 54 w 341"/>
                <a:gd name="T1" fmla="*/ 217 h 570"/>
                <a:gd name="T2" fmla="*/ 50 w 341"/>
                <a:gd name="T3" fmla="*/ 219 h 570"/>
                <a:gd name="T4" fmla="*/ 257 w 341"/>
                <a:gd name="T5" fmla="*/ 570 h 570"/>
                <a:gd name="T6" fmla="*/ 262 w 341"/>
                <a:gd name="T7" fmla="*/ 570 h 570"/>
                <a:gd name="T8" fmla="*/ 54 w 341"/>
                <a:gd name="T9" fmla="*/ 217 h 570"/>
                <a:gd name="T10" fmla="*/ 39 w 341"/>
                <a:gd name="T11" fmla="*/ 192 h 570"/>
                <a:gd name="T12" fmla="*/ 35 w 341"/>
                <a:gd name="T13" fmla="*/ 194 h 570"/>
                <a:gd name="T14" fmla="*/ 42 w 341"/>
                <a:gd name="T15" fmla="*/ 206 h 570"/>
                <a:gd name="T16" fmla="*/ 46 w 341"/>
                <a:gd name="T17" fmla="*/ 204 h 570"/>
                <a:gd name="T18" fmla="*/ 39 w 341"/>
                <a:gd name="T19" fmla="*/ 192 h 570"/>
                <a:gd name="T20" fmla="*/ 3 w 341"/>
                <a:gd name="T21" fmla="*/ 132 h 570"/>
                <a:gd name="T22" fmla="*/ 0 w 341"/>
                <a:gd name="T23" fmla="*/ 134 h 570"/>
                <a:gd name="T24" fmla="*/ 7 w 341"/>
                <a:gd name="T25" fmla="*/ 146 h 570"/>
                <a:gd name="T26" fmla="*/ 10 w 341"/>
                <a:gd name="T27" fmla="*/ 144 h 570"/>
                <a:gd name="T28" fmla="*/ 3 w 341"/>
                <a:gd name="T29" fmla="*/ 132 h 570"/>
                <a:gd name="T30" fmla="*/ 318 w 341"/>
                <a:gd name="T31" fmla="*/ 50 h 570"/>
                <a:gd name="T32" fmla="*/ 315 w 341"/>
                <a:gd name="T33" fmla="*/ 50 h 570"/>
                <a:gd name="T34" fmla="*/ 315 w 341"/>
                <a:gd name="T35" fmla="*/ 50 h 570"/>
                <a:gd name="T36" fmla="*/ 314 w 341"/>
                <a:gd name="T37" fmla="*/ 50 h 570"/>
                <a:gd name="T38" fmla="*/ 323 w 341"/>
                <a:gd name="T39" fmla="*/ 258 h 570"/>
                <a:gd name="T40" fmla="*/ 323 w 341"/>
                <a:gd name="T41" fmla="*/ 262 h 570"/>
                <a:gd name="T42" fmla="*/ 337 w 341"/>
                <a:gd name="T43" fmla="*/ 570 h 570"/>
                <a:gd name="T44" fmla="*/ 341 w 341"/>
                <a:gd name="T45" fmla="*/ 570 h 570"/>
                <a:gd name="T46" fmla="*/ 328 w 341"/>
                <a:gd name="T47" fmla="*/ 264 h 570"/>
                <a:gd name="T48" fmla="*/ 327 w 341"/>
                <a:gd name="T49" fmla="*/ 259 h 570"/>
                <a:gd name="T50" fmla="*/ 318 w 341"/>
                <a:gd name="T51" fmla="*/ 50 h 570"/>
                <a:gd name="T52" fmla="*/ 317 w 341"/>
                <a:gd name="T53" fmla="*/ 35 h 570"/>
                <a:gd name="T54" fmla="*/ 315 w 341"/>
                <a:gd name="T55" fmla="*/ 35 h 570"/>
                <a:gd name="T56" fmla="*/ 315 w 341"/>
                <a:gd name="T57" fmla="*/ 35 h 570"/>
                <a:gd name="T58" fmla="*/ 313 w 341"/>
                <a:gd name="T59" fmla="*/ 35 h 570"/>
                <a:gd name="T60" fmla="*/ 313 w 341"/>
                <a:gd name="T61" fmla="*/ 42 h 570"/>
                <a:gd name="T62" fmla="*/ 315 w 341"/>
                <a:gd name="T63" fmla="*/ 42 h 570"/>
                <a:gd name="T64" fmla="*/ 315 w 341"/>
                <a:gd name="T65" fmla="*/ 42 h 570"/>
                <a:gd name="T66" fmla="*/ 318 w 341"/>
                <a:gd name="T67" fmla="*/ 42 h 570"/>
                <a:gd name="T68" fmla="*/ 317 w 341"/>
                <a:gd name="T69" fmla="*/ 35 h 570"/>
                <a:gd name="T70" fmla="*/ 319 w 341"/>
                <a:gd name="T71" fmla="*/ 0 h 570"/>
                <a:gd name="T72" fmla="*/ 317 w 341"/>
                <a:gd name="T73" fmla="*/ 6 h 570"/>
                <a:gd name="T74" fmla="*/ 321 w 341"/>
                <a:gd name="T75" fmla="*/ 8 h 570"/>
                <a:gd name="T76" fmla="*/ 323 w 341"/>
                <a:gd name="T77" fmla="*/ 1 h 570"/>
                <a:gd name="T78" fmla="*/ 319 w 341"/>
                <a:gd name="T7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1" h="570">
                  <a:moveTo>
                    <a:pt x="54" y="217"/>
                  </a:moveTo>
                  <a:cubicBezTo>
                    <a:pt x="53" y="218"/>
                    <a:pt x="51" y="219"/>
                    <a:pt x="50" y="219"/>
                  </a:cubicBezTo>
                  <a:cubicBezTo>
                    <a:pt x="257" y="570"/>
                    <a:pt x="257" y="570"/>
                    <a:pt x="257" y="570"/>
                  </a:cubicBezTo>
                  <a:cubicBezTo>
                    <a:pt x="262" y="570"/>
                    <a:pt x="262" y="570"/>
                    <a:pt x="262" y="570"/>
                  </a:cubicBezTo>
                  <a:cubicBezTo>
                    <a:pt x="54" y="217"/>
                    <a:pt x="54" y="217"/>
                    <a:pt x="54" y="217"/>
                  </a:cubicBezTo>
                  <a:moveTo>
                    <a:pt x="39" y="192"/>
                  </a:moveTo>
                  <a:cubicBezTo>
                    <a:pt x="38" y="193"/>
                    <a:pt x="37" y="194"/>
                    <a:pt x="35" y="194"/>
                  </a:cubicBezTo>
                  <a:cubicBezTo>
                    <a:pt x="42" y="206"/>
                    <a:pt x="42" y="206"/>
                    <a:pt x="42" y="206"/>
                  </a:cubicBezTo>
                  <a:cubicBezTo>
                    <a:pt x="43" y="205"/>
                    <a:pt x="45" y="205"/>
                    <a:pt x="46" y="204"/>
                  </a:cubicBezTo>
                  <a:cubicBezTo>
                    <a:pt x="39" y="192"/>
                    <a:pt x="39" y="192"/>
                    <a:pt x="39" y="192"/>
                  </a:cubicBezTo>
                  <a:moveTo>
                    <a:pt x="3" y="132"/>
                  </a:moveTo>
                  <a:cubicBezTo>
                    <a:pt x="2" y="133"/>
                    <a:pt x="1" y="133"/>
                    <a:pt x="0" y="134"/>
                  </a:cubicBezTo>
                  <a:cubicBezTo>
                    <a:pt x="7" y="146"/>
                    <a:pt x="7" y="146"/>
                    <a:pt x="7" y="146"/>
                  </a:cubicBezTo>
                  <a:cubicBezTo>
                    <a:pt x="8" y="145"/>
                    <a:pt x="9" y="144"/>
                    <a:pt x="10" y="144"/>
                  </a:cubicBezTo>
                  <a:cubicBezTo>
                    <a:pt x="3" y="132"/>
                    <a:pt x="3" y="132"/>
                    <a:pt x="3" y="132"/>
                  </a:cubicBezTo>
                  <a:moveTo>
                    <a:pt x="318" y="50"/>
                  </a:moveTo>
                  <a:cubicBezTo>
                    <a:pt x="317" y="50"/>
                    <a:pt x="316" y="50"/>
                    <a:pt x="315" y="50"/>
                  </a:cubicBezTo>
                  <a:cubicBezTo>
                    <a:pt x="315" y="50"/>
                    <a:pt x="315" y="50"/>
                    <a:pt x="315" y="50"/>
                  </a:cubicBezTo>
                  <a:cubicBezTo>
                    <a:pt x="314" y="50"/>
                    <a:pt x="314" y="50"/>
                    <a:pt x="314" y="50"/>
                  </a:cubicBezTo>
                  <a:cubicBezTo>
                    <a:pt x="323" y="258"/>
                    <a:pt x="323" y="258"/>
                    <a:pt x="323" y="258"/>
                  </a:cubicBezTo>
                  <a:cubicBezTo>
                    <a:pt x="323" y="262"/>
                    <a:pt x="323" y="262"/>
                    <a:pt x="323" y="262"/>
                  </a:cubicBezTo>
                  <a:cubicBezTo>
                    <a:pt x="337" y="570"/>
                    <a:pt x="337" y="570"/>
                    <a:pt x="337" y="570"/>
                  </a:cubicBezTo>
                  <a:cubicBezTo>
                    <a:pt x="341" y="570"/>
                    <a:pt x="341" y="570"/>
                    <a:pt x="341" y="570"/>
                  </a:cubicBezTo>
                  <a:cubicBezTo>
                    <a:pt x="328" y="264"/>
                    <a:pt x="328" y="264"/>
                    <a:pt x="328" y="264"/>
                  </a:cubicBezTo>
                  <a:cubicBezTo>
                    <a:pt x="327" y="259"/>
                    <a:pt x="327" y="259"/>
                    <a:pt x="327" y="259"/>
                  </a:cubicBezTo>
                  <a:cubicBezTo>
                    <a:pt x="318" y="50"/>
                    <a:pt x="318" y="50"/>
                    <a:pt x="318" y="50"/>
                  </a:cubicBezTo>
                  <a:moveTo>
                    <a:pt x="317" y="35"/>
                  </a:moveTo>
                  <a:cubicBezTo>
                    <a:pt x="317" y="35"/>
                    <a:pt x="316" y="35"/>
                    <a:pt x="315" y="35"/>
                  </a:cubicBezTo>
                  <a:cubicBezTo>
                    <a:pt x="315" y="35"/>
                    <a:pt x="315" y="35"/>
                    <a:pt x="315" y="35"/>
                  </a:cubicBezTo>
                  <a:cubicBezTo>
                    <a:pt x="314" y="35"/>
                    <a:pt x="313" y="35"/>
                    <a:pt x="313" y="35"/>
                  </a:cubicBezTo>
                  <a:cubicBezTo>
                    <a:pt x="313" y="42"/>
                    <a:pt x="313" y="42"/>
                    <a:pt x="313" y="42"/>
                  </a:cubicBezTo>
                  <a:cubicBezTo>
                    <a:pt x="314" y="42"/>
                    <a:pt x="314" y="42"/>
                    <a:pt x="315" y="42"/>
                  </a:cubicBezTo>
                  <a:cubicBezTo>
                    <a:pt x="315" y="42"/>
                    <a:pt x="315" y="42"/>
                    <a:pt x="315" y="42"/>
                  </a:cubicBezTo>
                  <a:cubicBezTo>
                    <a:pt x="316" y="42"/>
                    <a:pt x="317" y="42"/>
                    <a:pt x="318" y="42"/>
                  </a:cubicBezTo>
                  <a:cubicBezTo>
                    <a:pt x="317" y="35"/>
                    <a:pt x="317" y="35"/>
                    <a:pt x="317" y="35"/>
                  </a:cubicBezTo>
                  <a:moveTo>
                    <a:pt x="319" y="0"/>
                  </a:moveTo>
                  <a:cubicBezTo>
                    <a:pt x="317" y="6"/>
                    <a:pt x="317" y="6"/>
                    <a:pt x="317" y="6"/>
                  </a:cubicBezTo>
                  <a:cubicBezTo>
                    <a:pt x="318" y="7"/>
                    <a:pt x="320" y="7"/>
                    <a:pt x="321" y="8"/>
                  </a:cubicBezTo>
                  <a:cubicBezTo>
                    <a:pt x="323" y="1"/>
                    <a:pt x="323" y="1"/>
                    <a:pt x="323" y="1"/>
                  </a:cubicBezTo>
                  <a:cubicBezTo>
                    <a:pt x="322" y="0"/>
                    <a:pt x="321" y="0"/>
                    <a:pt x="31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20252"/>
            <p:cNvSpPr/>
            <p:nvPr/>
          </p:nvSpPr>
          <p:spPr bwMode="auto">
            <a:xfrm>
              <a:off x="4294132" y="6280152"/>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0253"/>
            <p:cNvSpPr/>
            <p:nvPr/>
          </p:nvSpPr>
          <p:spPr bwMode="auto">
            <a:xfrm>
              <a:off x="4762370" y="6016685"/>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20254"/>
            <p:cNvSpPr/>
            <p:nvPr/>
          </p:nvSpPr>
          <p:spPr bwMode="auto">
            <a:xfrm>
              <a:off x="5434044" y="6460910"/>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75" name="Freeform 20256"/>
            <p:cNvSpPr/>
            <p:nvPr/>
          </p:nvSpPr>
          <p:spPr bwMode="auto">
            <a:xfrm>
              <a:off x="4830405" y="6869116"/>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20257"/>
            <p:cNvSpPr/>
            <p:nvPr/>
          </p:nvSpPr>
          <p:spPr bwMode="auto">
            <a:xfrm>
              <a:off x="5660826" y="6571633"/>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20258"/>
            <p:cNvSpPr/>
            <p:nvPr/>
          </p:nvSpPr>
          <p:spPr bwMode="auto">
            <a:xfrm>
              <a:off x="6135734" y="6294159"/>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78" name="Freeform 20259"/>
            <p:cNvSpPr/>
            <p:nvPr/>
          </p:nvSpPr>
          <p:spPr bwMode="auto">
            <a:xfrm>
              <a:off x="6909460" y="7374038"/>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79" name="Freeform 20260"/>
            <p:cNvSpPr/>
            <p:nvPr/>
          </p:nvSpPr>
          <p:spPr bwMode="auto">
            <a:xfrm>
              <a:off x="6668004" y="6199445"/>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0" name="Freeform 20262"/>
            <p:cNvSpPr/>
            <p:nvPr/>
          </p:nvSpPr>
          <p:spPr bwMode="auto">
            <a:xfrm>
              <a:off x="7177596" y="6117403"/>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81" name="Freeform 20263"/>
            <p:cNvSpPr/>
            <p:nvPr/>
          </p:nvSpPr>
          <p:spPr bwMode="auto">
            <a:xfrm>
              <a:off x="7429724" y="6849106"/>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3" name="Freeform 20293"/>
            <p:cNvSpPr>
              <a:spLocks noEditPoints="1"/>
            </p:cNvSpPr>
            <p:nvPr/>
          </p:nvSpPr>
          <p:spPr bwMode="auto">
            <a:xfrm>
              <a:off x="5870933" y="5794573"/>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20294"/>
            <p:cNvSpPr/>
            <p:nvPr/>
          </p:nvSpPr>
          <p:spPr bwMode="auto">
            <a:xfrm>
              <a:off x="7021516" y="6572967"/>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5" name="Freeform 20295"/>
            <p:cNvSpPr>
              <a:spLocks noEditPoints="1"/>
            </p:cNvSpPr>
            <p:nvPr/>
          </p:nvSpPr>
          <p:spPr bwMode="auto">
            <a:xfrm>
              <a:off x="6980162" y="6532279"/>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6" name="Freeform 20296"/>
            <p:cNvSpPr/>
            <p:nvPr/>
          </p:nvSpPr>
          <p:spPr bwMode="auto">
            <a:xfrm>
              <a:off x="7349016" y="7680860"/>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7" name="Freeform 20297"/>
            <p:cNvSpPr>
              <a:spLocks noEditPoints="1"/>
            </p:cNvSpPr>
            <p:nvPr/>
          </p:nvSpPr>
          <p:spPr bwMode="auto">
            <a:xfrm>
              <a:off x="7308329" y="7640172"/>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8" name="Freeform 20298"/>
            <p:cNvSpPr/>
            <p:nvPr/>
          </p:nvSpPr>
          <p:spPr bwMode="auto">
            <a:xfrm>
              <a:off x="6920132" y="6168095"/>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9" name="Freeform 20299"/>
            <p:cNvSpPr>
              <a:spLocks noEditPoints="1"/>
            </p:cNvSpPr>
            <p:nvPr/>
          </p:nvSpPr>
          <p:spPr bwMode="auto">
            <a:xfrm>
              <a:off x="6892118" y="6139414"/>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0" name="Freeform 20306"/>
            <p:cNvSpPr/>
            <p:nvPr/>
          </p:nvSpPr>
          <p:spPr bwMode="auto">
            <a:xfrm>
              <a:off x="6452561" y="6888459"/>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0307"/>
            <p:cNvSpPr>
              <a:spLocks noEditPoints="1"/>
            </p:cNvSpPr>
            <p:nvPr/>
          </p:nvSpPr>
          <p:spPr bwMode="auto">
            <a:xfrm>
              <a:off x="6428549" y="6864447"/>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0308"/>
            <p:cNvSpPr/>
            <p:nvPr/>
          </p:nvSpPr>
          <p:spPr bwMode="auto">
            <a:xfrm>
              <a:off x="5969649" y="7101233"/>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3" name="Freeform 20309"/>
            <p:cNvSpPr>
              <a:spLocks noEditPoints="1"/>
            </p:cNvSpPr>
            <p:nvPr/>
          </p:nvSpPr>
          <p:spPr bwMode="auto">
            <a:xfrm>
              <a:off x="5924293" y="7055210"/>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20310"/>
            <p:cNvSpPr/>
            <p:nvPr/>
          </p:nvSpPr>
          <p:spPr bwMode="auto">
            <a:xfrm>
              <a:off x="4789050" y="6354190"/>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5" name="Freeform 20312"/>
            <p:cNvSpPr>
              <a:spLocks noEditPoints="1"/>
            </p:cNvSpPr>
            <p:nvPr/>
          </p:nvSpPr>
          <p:spPr bwMode="auto">
            <a:xfrm>
              <a:off x="4748355" y="6312835"/>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20313"/>
            <p:cNvSpPr/>
            <p:nvPr/>
          </p:nvSpPr>
          <p:spPr bwMode="auto">
            <a:xfrm>
              <a:off x="4494894" y="7487428"/>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7" name="Freeform 20314"/>
            <p:cNvSpPr>
              <a:spLocks noEditPoints="1"/>
            </p:cNvSpPr>
            <p:nvPr/>
          </p:nvSpPr>
          <p:spPr bwMode="auto">
            <a:xfrm>
              <a:off x="4439532" y="7430732"/>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8" name="Freeform 20315"/>
            <p:cNvSpPr/>
            <p:nvPr/>
          </p:nvSpPr>
          <p:spPr bwMode="auto">
            <a:xfrm>
              <a:off x="5096531" y="6418888"/>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20316"/>
            <p:cNvSpPr>
              <a:spLocks noEditPoints="1"/>
            </p:cNvSpPr>
            <p:nvPr/>
          </p:nvSpPr>
          <p:spPr bwMode="auto">
            <a:xfrm>
              <a:off x="5074520" y="6394876"/>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0317"/>
            <p:cNvSpPr/>
            <p:nvPr/>
          </p:nvSpPr>
          <p:spPr bwMode="auto">
            <a:xfrm>
              <a:off x="5359997" y="7432066"/>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1" name="Freeform 20318"/>
            <p:cNvSpPr>
              <a:spLocks noEditPoints="1"/>
            </p:cNvSpPr>
            <p:nvPr/>
          </p:nvSpPr>
          <p:spPr bwMode="auto">
            <a:xfrm>
              <a:off x="5328648" y="7400717"/>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2" name="Freeform 20423"/>
            <p:cNvSpPr/>
            <p:nvPr/>
          </p:nvSpPr>
          <p:spPr bwMode="auto">
            <a:xfrm>
              <a:off x="5276622" y="6064042"/>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0541"/>
            <p:cNvSpPr/>
            <p:nvPr/>
          </p:nvSpPr>
          <p:spPr bwMode="auto">
            <a:xfrm>
              <a:off x="6887440" y="5926641"/>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0648"/>
            <p:cNvSpPr/>
            <p:nvPr/>
          </p:nvSpPr>
          <p:spPr bwMode="auto">
            <a:xfrm>
              <a:off x="5875595" y="6842437"/>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0655"/>
            <p:cNvSpPr/>
            <p:nvPr/>
          </p:nvSpPr>
          <p:spPr bwMode="auto">
            <a:xfrm>
              <a:off x="5914948" y="7064549"/>
              <a:ext cx="964488" cy="961820"/>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0676"/>
            <p:cNvSpPr/>
            <p:nvPr/>
          </p:nvSpPr>
          <p:spPr bwMode="auto">
            <a:xfrm>
              <a:off x="4289459" y="7933656"/>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0677"/>
            <p:cNvSpPr/>
            <p:nvPr/>
          </p:nvSpPr>
          <p:spPr bwMode="auto">
            <a:xfrm>
              <a:off x="4863082" y="7918982"/>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0" name="Freeform 20679"/>
            <p:cNvSpPr/>
            <p:nvPr/>
          </p:nvSpPr>
          <p:spPr bwMode="auto">
            <a:xfrm>
              <a:off x="5438707" y="8095737"/>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1" name="Freeform 20680"/>
            <p:cNvSpPr/>
            <p:nvPr/>
          </p:nvSpPr>
          <p:spPr bwMode="auto">
            <a:xfrm>
              <a:off x="8316157" y="6631664"/>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2" name="Freeform 20681"/>
            <p:cNvSpPr/>
            <p:nvPr/>
          </p:nvSpPr>
          <p:spPr bwMode="auto">
            <a:xfrm>
              <a:off x="5969642" y="8278497"/>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3" name="Freeform 20683"/>
            <p:cNvSpPr/>
            <p:nvPr/>
          </p:nvSpPr>
          <p:spPr bwMode="auto">
            <a:xfrm>
              <a:off x="6377849" y="7209956"/>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4" name="Freeform 20684"/>
            <p:cNvSpPr/>
            <p:nvPr/>
          </p:nvSpPr>
          <p:spPr bwMode="auto">
            <a:xfrm>
              <a:off x="6343165" y="6784408"/>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0709"/>
            <p:cNvSpPr/>
            <p:nvPr/>
          </p:nvSpPr>
          <p:spPr bwMode="auto">
            <a:xfrm>
              <a:off x="4901102" y="7359365"/>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6" name="Freeform 20710"/>
            <p:cNvSpPr>
              <a:spLocks noEditPoints="1"/>
            </p:cNvSpPr>
            <p:nvPr/>
          </p:nvSpPr>
          <p:spPr bwMode="auto">
            <a:xfrm>
              <a:off x="4852410" y="7309340"/>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7" name="Freeform 20716"/>
            <p:cNvSpPr/>
            <p:nvPr/>
          </p:nvSpPr>
          <p:spPr bwMode="auto">
            <a:xfrm>
              <a:off x="5703504" y="8193117"/>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8" name="Freeform 20717"/>
            <p:cNvSpPr>
              <a:spLocks noEditPoints="1"/>
            </p:cNvSpPr>
            <p:nvPr/>
          </p:nvSpPr>
          <p:spPr bwMode="auto">
            <a:xfrm>
              <a:off x="5668820" y="8158433"/>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9" name="Freeform 20718"/>
            <p:cNvSpPr/>
            <p:nvPr/>
          </p:nvSpPr>
          <p:spPr bwMode="auto">
            <a:xfrm>
              <a:off x="5880260" y="7033198"/>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20719"/>
            <p:cNvSpPr>
              <a:spLocks noEditPoints="1"/>
            </p:cNvSpPr>
            <p:nvPr/>
          </p:nvSpPr>
          <p:spPr bwMode="auto">
            <a:xfrm>
              <a:off x="5843575" y="6997180"/>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20720"/>
            <p:cNvSpPr/>
            <p:nvPr/>
          </p:nvSpPr>
          <p:spPr bwMode="auto">
            <a:xfrm>
              <a:off x="6887435" y="6908468"/>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2" name="Freeform 20721"/>
            <p:cNvSpPr>
              <a:spLocks noEditPoints="1"/>
            </p:cNvSpPr>
            <p:nvPr/>
          </p:nvSpPr>
          <p:spPr bwMode="auto">
            <a:xfrm>
              <a:off x="6850750" y="6871116"/>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3" name="Freeform 20722"/>
            <p:cNvSpPr/>
            <p:nvPr/>
          </p:nvSpPr>
          <p:spPr bwMode="auto">
            <a:xfrm>
              <a:off x="6431872" y="7977675"/>
              <a:ext cx="92714" cy="92714"/>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4" name="Freeform 20723"/>
            <p:cNvSpPr>
              <a:spLocks noEditPoints="1"/>
            </p:cNvSpPr>
            <p:nvPr/>
          </p:nvSpPr>
          <p:spPr bwMode="auto">
            <a:xfrm>
              <a:off x="6383181" y="7928317"/>
              <a:ext cx="188762" cy="189429"/>
            </a:xfrm>
            <a:custGeom>
              <a:avLst/>
              <a:gdLst>
                <a:gd name="T0" fmla="*/ 36 w 120"/>
                <a:gd name="T1" fmla="*/ 107 h 120"/>
                <a:gd name="T2" fmla="*/ 14 w 120"/>
                <a:gd name="T3" fmla="*/ 36 h 120"/>
                <a:gd name="T4" fmla="*/ 84 w 120"/>
                <a:gd name="T5" fmla="*/ 13 h 120"/>
                <a:gd name="T6" fmla="*/ 107 w 120"/>
                <a:gd name="T7" fmla="*/ 84 h 120"/>
                <a:gd name="T8" fmla="*/ 36 w 120"/>
                <a:gd name="T9" fmla="*/ 107 h 120"/>
                <a:gd name="T10" fmla="*/ 78 w 120"/>
                <a:gd name="T11" fmla="*/ 26 h 120"/>
                <a:gd name="T12" fmla="*/ 26 w 120"/>
                <a:gd name="T13" fmla="*/ 43 h 120"/>
                <a:gd name="T14" fmla="*/ 43 w 120"/>
                <a:gd name="T15" fmla="*/ 94 h 120"/>
                <a:gd name="T16" fmla="*/ 94 w 120"/>
                <a:gd name="T17" fmla="*/ 78 h 120"/>
                <a:gd name="T18" fmla="*/ 78 w 120"/>
                <a:gd name="T19" fmla="*/ 2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36" y="107"/>
                  </a:moveTo>
                  <a:cubicBezTo>
                    <a:pt x="10" y="94"/>
                    <a:pt x="0" y="62"/>
                    <a:pt x="14" y="36"/>
                  </a:cubicBezTo>
                  <a:cubicBezTo>
                    <a:pt x="27" y="10"/>
                    <a:pt x="58" y="0"/>
                    <a:pt x="84" y="13"/>
                  </a:cubicBezTo>
                  <a:cubicBezTo>
                    <a:pt x="110" y="27"/>
                    <a:pt x="120" y="58"/>
                    <a:pt x="107" y="84"/>
                  </a:cubicBezTo>
                  <a:cubicBezTo>
                    <a:pt x="94" y="110"/>
                    <a:pt x="62" y="120"/>
                    <a:pt x="36" y="107"/>
                  </a:cubicBezTo>
                  <a:close/>
                  <a:moveTo>
                    <a:pt x="78" y="26"/>
                  </a:moveTo>
                  <a:cubicBezTo>
                    <a:pt x="59" y="16"/>
                    <a:pt x="36" y="24"/>
                    <a:pt x="26" y="43"/>
                  </a:cubicBezTo>
                  <a:cubicBezTo>
                    <a:pt x="16" y="61"/>
                    <a:pt x="24" y="85"/>
                    <a:pt x="43" y="94"/>
                  </a:cubicBezTo>
                  <a:cubicBezTo>
                    <a:pt x="61" y="104"/>
                    <a:pt x="85" y="97"/>
                    <a:pt x="94" y="78"/>
                  </a:cubicBezTo>
                  <a:cubicBezTo>
                    <a:pt x="104" y="59"/>
                    <a:pt x="97" y="36"/>
                    <a:pt x="78" y="26"/>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5" name="Freeform 20724"/>
            <p:cNvSpPr/>
            <p:nvPr/>
          </p:nvSpPr>
          <p:spPr bwMode="auto">
            <a:xfrm>
              <a:off x="4890427" y="8639342"/>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227" name="直接连接符 226"/>
            <p:cNvCxnSpPr>
              <a:stCxn id="163" idx="2"/>
              <a:endCxn id="203" idx="0"/>
            </p:cNvCxnSpPr>
            <p:nvPr/>
          </p:nvCxnSpPr>
          <p:spPr>
            <a:xfrm flipV="1">
              <a:off x="6668004" y="5972466"/>
              <a:ext cx="232014" cy="13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80" idx="2"/>
              <a:endCxn id="203" idx="2"/>
            </p:cNvCxnSpPr>
            <p:nvPr/>
          </p:nvCxnSpPr>
          <p:spPr>
            <a:xfrm flipH="1" flipV="1">
              <a:off x="7008501" y="6013550"/>
              <a:ext cx="184860" cy="10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Freeform 20292"/>
            <p:cNvSpPr/>
            <p:nvPr/>
          </p:nvSpPr>
          <p:spPr bwMode="auto">
            <a:xfrm>
              <a:off x="5911620" y="5835260"/>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4289459" y="-1270835"/>
            <a:ext cx="3627178" cy="2955492"/>
            <a:chOff x="4289459" y="-1270835"/>
            <a:chExt cx="3627178" cy="2955492"/>
          </a:xfrm>
        </p:grpSpPr>
        <p:sp>
          <p:nvSpPr>
            <p:cNvPr id="12" name="Freeform 20113"/>
            <p:cNvSpPr>
              <a:spLocks noEditPoints="1"/>
            </p:cNvSpPr>
            <p:nvPr/>
          </p:nvSpPr>
          <p:spPr bwMode="auto">
            <a:xfrm>
              <a:off x="6932805" y="-855958"/>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 name="Freeform 20173"/>
            <p:cNvSpPr/>
            <p:nvPr/>
          </p:nvSpPr>
          <p:spPr bwMode="auto">
            <a:xfrm>
              <a:off x="4442874" y="1081020"/>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0175"/>
            <p:cNvSpPr>
              <a:spLocks noEditPoints="1"/>
            </p:cNvSpPr>
            <p:nvPr/>
          </p:nvSpPr>
          <p:spPr bwMode="auto">
            <a:xfrm>
              <a:off x="4328817" y="-677869"/>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0176"/>
            <p:cNvSpPr>
              <a:spLocks noEditPoints="1"/>
            </p:cNvSpPr>
            <p:nvPr/>
          </p:nvSpPr>
          <p:spPr bwMode="auto">
            <a:xfrm>
              <a:off x="4352829" y="-950673"/>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177"/>
            <p:cNvSpPr>
              <a:spLocks noEditPoints="1"/>
            </p:cNvSpPr>
            <p:nvPr/>
          </p:nvSpPr>
          <p:spPr bwMode="auto">
            <a:xfrm>
              <a:off x="4813062" y="-939334"/>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0178"/>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 name="Freeform 20179"/>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 name="Freeform 20180"/>
            <p:cNvSpPr>
              <a:spLocks noEditPoints="1"/>
            </p:cNvSpPr>
            <p:nvPr/>
          </p:nvSpPr>
          <p:spPr bwMode="auto">
            <a:xfrm>
              <a:off x="4622299" y="-42881"/>
              <a:ext cx="302820" cy="809075"/>
            </a:xfrm>
            <a:custGeom>
              <a:avLst/>
              <a:gdLst>
                <a:gd name="T0" fmla="*/ 3 w 192"/>
                <a:gd name="T1" fmla="*/ 413 h 513"/>
                <a:gd name="T2" fmla="*/ 0 w 192"/>
                <a:gd name="T3" fmla="*/ 416 h 513"/>
                <a:gd name="T4" fmla="*/ 89 w 192"/>
                <a:gd name="T5" fmla="*/ 513 h 513"/>
                <a:gd name="T6" fmla="*/ 95 w 192"/>
                <a:gd name="T7" fmla="*/ 513 h 513"/>
                <a:gd name="T8" fmla="*/ 3 w 192"/>
                <a:gd name="T9" fmla="*/ 413 h 513"/>
                <a:gd name="T10" fmla="*/ 167 w 192"/>
                <a:gd name="T11" fmla="*/ 0 h 513"/>
                <a:gd name="T12" fmla="*/ 164 w 192"/>
                <a:gd name="T13" fmla="*/ 0 h 513"/>
                <a:gd name="T14" fmla="*/ 163 w 192"/>
                <a:gd name="T15" fmla="*/ 0 h 513"/>
                <a:gd name="T16" fmla="*/ 163 w 192"/>
                <a:gd name="T17" fmla="*/ 0 h 513"/>
                <a:gd name="T18" fmla="*/ 188 w 192"/>
                <a:gd name="T19" fmla="*/ 513 h 513"/>
                <a:gd name="T20" fmla="*/ 192 w 192"/>
                <a:gd name="T21" fmla="*/ 513 h 513"/>
                <a:gd name="T22" fmla="*/ 167 w 192"/>
                <a:gd name="T23"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513">
                  <a:moveTo>
                    <a:pt x="3" y="413"/>
                  </a:moveTo>
                  <a:cubicBezTo>
                    <a:pt x="2" y="414"/>
                    <a:pt x="1" y="415"/>
                    <a:pt x="0" y="416"/>
                  </a:cubicBezTo>
                  <a:cubicBezTo>
                    <a:pt x="89" y="513"/>
                    <a:pt x="89" y="513"/>
                    <a:pt x="89" y="513"/>
                  </a:cubicBezTo>
                  <a:cubicBezTo>
                    <a:pt x="95" y="513"/>
                    <a:pt x="95" y="513"/>
                    <a:pt x="95" y="513"/>
                  </a:cubicBezTo>
                  <a:cubicBezTo>
                    <a:pt x="3" y="413"/>
                    <a:pt x="3" y="413"/>
                    <a:pt x="3" y="413"/>
                  </a:cubicBezTo>
                  <a:moveTo>
                    <a:pt x="167" y="0"/>
                  </a:moveTo>
                  <a:cubicBezTo>
                    <a:pt x="166" y="0"/>
                    <a:pt x="165" y="0"/>
                    <a:pt x="164" y="0"/>
                  </a:cubicBezTo>
                  <a:cubicBezTo>
                    <a:pt x="164" y="0"/>
                    <a:pt x="163" y="0"/>
                    <a:pt x="163" y="0"/>
                  </a:cubicBezTo>
                  <a:cubicBezTo>
                    <a:pt x="163" y="0"/>
                    <a:pt x="163" y="0"/>
                    <a:pt x="163" y="0"/>
                  </a:cubicBezTo>
                  <a:cubicBezTo>
                    <a:pt x="188" y="513"/>
                    <a:pt x="188" y="513"/>
                    <a:pt x="188" y="513"/>
                  </a:cubicBezTo>
                  <a:cubicBezTo>
                    <a:pt x="192" y="513"/>
                    <a:pt x="192" y="513"/>
                    <a:pt x="192" y="513"/>
                  </a:cubicBezTo>
                  <a:cubicBezTo>
                    <a:pt x="167" y="0"/>
                    <a:pt x="167" y="0"/>
                    <a:pt x="16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 name="Freeform 20181"/>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 name="Freeform 20182"/>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3" name="Freeform 20183"/>
            <p:cNvSpPr>
              <a:spLocks noEditPoints="1"/>
            </p:cNvSpPr>
            <p:nvPr/>
          </p:nvSpPr>
          <p:spPr bwMode="auto">
            <a:xfrm>
              <a:off x="4584280" y="-600496"/>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184"/>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5" name="Freeform 20185"/>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6" name="Freeform 20186"/>
            <p:cNvSpPr>
              <a:spLocks noEditPoints="1"/>
            </p:cNvSpPr>
            <p:nvPr/>
          </p:nvSpPr>
          <p:spPr bwMode="auto">
            <a:xfrm>
              <a:off x="5090536" y="471378"/>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7" name="Freeform 20187"/>
            <p:cNvSpPr>
              <a:spLocks noEditPoints="1"/>
            </p:cNvSpPr>
            <p:nvPr/>
          </p:nvSpPr>
          <p:spPr bwMode="auto">
            <a:xfrm>
              <a:off x="5912954" y="-1124094"/>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0188"/>
            <p:cNvSpPr/>
            <p:nvPr/>
          </p:nvSpPr>
          <p:spPr bwMode="auto">
            <a:xfrm>
              <a:off x="6668004" y="-795928"/>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9" name="Freeform 20189"/>
            <p:cNvSpPr>
              <a:spLocks noEditPoints="1"/>
            </p:cNvSpPr>
            <p:nvPr/>
          </p:nvSpPr>
          <p:spPr bwMode="auto">
            <a:xfrm>
              <a:off x="4912446" y="-1106752"/>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190"/>
            <p:cNvSpPr>
              <a:spLocks noEditPoints="1"/>
            </p:cNvSpPr>
            <p:nvPr/>
          </p:nvSpPr>
          <p:spPr bwMode="auto">
            <a:xfrm>
              <a:off x="5556773" y="-1103417"/>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0191"/>
            <p:cNvSpPr/>
            <p:nvPr/>
          </p:nvSpPr>
          <p:spPr bwMode="auto">
            <a:xfrm>
              <a:off x="6668004" y="-769248"/>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2" name="Freeform 20192"/>
            <p:cNvSpPr/>
            <p:nvPr/>
          </p:nvSpPr>
          <p:spPr bwMode="auto">
            <a:xfrm>
              <a:off x="6253793" y="-769248"/>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0193"/>
            <p:cNvSpPr/>
            <p:nvPr/>
          </p:nvSpPr>
          <p:spPr bwMode="auto">
            <a:xfrm>
              <a:off x="6668004" y="-737899"/>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4" name="Freeform 20194"/>
            <p:cNvSpPr>
              <a:spLocks noEditPoints="1"/>
            </p:cNvSpPr>
            <p:nvPr/>
          </p:nvSpPr>
          <p:spPr bwMode="auto">
            <a:xfrm>
              <a:off x="5398026" y="-652523"/>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0196"/>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6" name="Freeform 20197"/>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0198"/>
            <p:cNvSpPr>
              <a:spLocks noEditPoints="1"/>
            </p:cNvSpPr>
            <p:nvPr/>
          </p:nvSpPr>
          <p:spPr bwMode="auto">
            <a:xfrm>
              <a:off x="4500904" y="633460"/>
              <a:ext cx="1550787" cy="132734"/>
            </a:xfrm>
            <a:custGeom>
              <a:avLst/>
              <a:gdLst>
                <a:gd name="T0" fmla="*/ 15 w 984"/>
                <a:gd name="T1" fmla="*/ 3 h 84"/>
                <a:gd name="T2" fmla="*/ 0 w 984"/>
                <a:gd name="T3" fmla="*/ 84 h 84"/>
                <a:gd name="T4" fmla="*/ 4 w 984"/>
                <a:gd name="T5" fmla="*/ 84 h 84"/>
                <a:gd name="T6" fmla="*/ 20 w 984"/>
                <a:gd name="T7" fmla="*/ 4 h 84"/>
                <a:gd name="T8" fmla="*/ 15 w 984"/>
                <a:gd name="T9" fmla="*/ 3 h 84"/>
                <a:gd name="T10" fmla="*/ 811 w 984"/>
                <a:gd name="T11" fmla="*/ 0 h 84"/>
                <a:gd name="T12" fmla="*/ 809 w 984"/>
                <a:gd name="T13" fmla="*/ 4 h 84"/>
                <a:gd name="T14" fmla="*/ 974 w 984"/>
                <a:gd name="T15" fmla="*/ 84 h 84"/>
                <a:gd name="T16" fmla="*/ 984 w 984"/>
                <a:gd name="T17" fmla="*/ 84 h 84"/>
                <a:gd name="T18" fmla="*/ 811 w 984"/>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4" h="84">
                  <a:moveTo>
                    <a:pt x="15" y="3"/>
                  </a:moveTo>
                  <a:cubicBezTo>
                    <a:pt x="0" y="84"/>
                    <a:pt x="0" y="84"/>
                    <a:pt x="0" y="84"/>
                  </a:cubicBezTo>
                  <a:cubicBezTo>
                    <a:pt x="4" y="84"/>
                    <a:pt x="4" y="84"/>
                    <a:pt x="4" y="84"/>
                  </a:cubicBezTo>
                  <a:cubicBezTo>
                    <a:pt x="20" y="4"/>
                    <a:pt x="20" y="4"/>
                    <a:pt x="20" y="4"/>
                  </a:cubicBezTo>
                  <a:cubicBezTo>
                    <a:pt x="18" y="3"/>
                    <a:pt x="17" y="3"/>
                    <a:pt x="15" y="3"/>
                  </a:cubicBezTo>
                  <a:moveTo>
                    <a:pt x="811" y="0"/>
                  </a:moveTo>
                  <a:cubicBezTo>
                    <a:pt x="809" y="4"/>
                    <a:pt x="809" y="4"/>
                    <a:pt x="809" y="4"/>
                  </a:cubicBezTo>
                  <a:cubicBezTo>
                    <a:pt x="974" y="84"/>
                    <a:pt x="974" y="84"/>
                    <a:pt x="974" y="84"/>
                  </a:cubicBezTo>
                  <a:cubicBezTo>
                    <a:pt x="984" y="84"/>
                    <a:pt x="984" y="84"/>
                    <a:pt x="984" y="84"/>
                  </a:cubicBezTo>
                  <a:cubicBezTo>
                    <a:pt x="811" y="0"/>
                    <a:pt x="811" y="0"/>
                    <a:pt x="81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0199"/>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9" name="Freeform 20200"/>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0" name="Freeform 20201"/>
            <p:cNvSpPr>
              <a:spLocks noEditPoints="1"/>
            </p:cNvSpPr>
            <p:nvPr/>
          </p:nvSpPr>
          <p:spPr bwMode="auto">
            <a:xfrm>
              <a:off x="4506907" y="458706"/>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0204"/>
            <p:cNvSpPr>
              <a:spLocks noEditPoints="1"/>
            </p:cNvSpPr>
            <p:nvPr/>
          </p:nvSpPr>
          <p:spPr bwMode="auto">
            <a:xfrm>
              <a:off x="6970824" y="-361042"/>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2" name="Freeform 20205"/>
            <p:cNvSpPr/>
            <p:nvPr/>
          </p:nvSpPr>
          <p:spPr bwMode="auto">
            <a:xfrm>
              <a:off x="6101049" y="155886"/>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3" name="Freeform 20206"/>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4" name="Freeform 20207"/>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5" name="Freeform 20208"/>
            <p:cNvSpPr/>
            <p:nvPr/>
          </p:nvSpPr>
          <p:spPr bwMode="auto">
            <a:xfrm>
              <a:off x="5708183" y="213915"/>
              <a:ext cx="271471" cy="552279"/>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6" name="Freeform 20209"/>
            <p:cNvSpPr/>
            <p:nvPr/>
          </p:nvSpPr>
          <p:spPr bwMode="auto">
            <a:xfrm>
              <a:off x="6668004" y="327973"/>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7" name="Freeform 20210"/>
            <p:cNvSpPr>
              <a:spLocks noEditPoints="1"/>
            </p:cNvSpPr>
            <p:nvPr/>
          </p:nvSpPr>
          <p:spPr bwMode="auto">
            <a:xfrm>
              <a:off x="5982322" y="143213"/>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8" name="Freeform 20213"/>
            <p:cNvSpPr/>
            <p:nvPr/>
          </p:nvSpPr>
          <p:spPr bwMode="auto">
            <a:xfrm>
              <a:off x="6513926" y="-201628"/>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0215"/>
            <p:cNvSpPr/>
            <p:nvPr/>
          </p:nvSpPr>
          <p:spPr bwMode="auto">
            <a:xfrm>
              <a:off x="6504588" y="-69561"/>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0216"/>
            <p:cNvSpPr>
              <a:spLocks noEditPoints="1"/>
            </p:cNvSpPr>
            <p:nvPr/>
          </p:nvSpPr>
          <p:spPr bwMode="auto">
            <a:xfrm>
              <a:off x="6515260" y="454036"/>
              <a:ext cx="808410" cy="548277"/>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2" name="Freeform 20217"/>
            <p:cNvSpPr>
              <a:spLocks noEditPoints="1"/>
            </p:cNvSpPr>
            <p:nvPr/>
          </p:nvSpPr>
          <p:spPr bwMode="auto">
            <a:xfrm>
              <a:off x="6488579" y="-118253"/>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0218"/>
            <p:cNvSpPr/>
            <p:nvPr/>
          </p:nvSpPr>
          <p:spPr bwMode="auto">
            <a:xfrm>
              <a:off x="6907459" y="-832614"/>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4" name="Freeform 20219"/>
            <p:cNvSpPr>
              <a:spLocks noEditPoints="1"/>
            </p:cNvSpPr>
            <p:nvPr/>
          </p:nvSpPr>
          <p:spPr bwMode="auto">
            <a:xfrm>
              <a:off x="5986992" y="-1158778"/>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0223"/>
            <p:cNvSpPr/>
            <p:nvPr/>
          </p:nvSpPr>
          <p:spPr bwMode="auto">
            <a:xfrm>
              <a:off x="6026345" y="-1117424"/>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0224"/>
            <p:cNvSpPr/>
            <p:nvPr/>
          </p:nvSpPr>
          <p:spPr bwMode="auto">
            <a:xfrm>
              <a:off x="6668004" y="-739233"/>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7" name="Freeform 20225"/>
            <p:cNvSpPr>
              <a:spLocks noEditPoints="1"/>
            </p:cNvSpPr>
            <p:nvPr/>
          </p:nvSpPr>
          <p:spPr bwMode="auto">
            <a:xfrm>
              <a:off x="5708183" y="-673200"/>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0231"/>
            <p:cNvSpPr>
              <a:spLocks noEditPoints="1"/>
            </p:cNvSpPr>
            <p:nvPr/>
          </p:nvSpPr>
          <p:spPr bwMode="auto">
            <a:xfrm>
              <a:off x="7470411" y="-1270835"/>
              <a:ext cx="446226" cy="11212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0252"/>
            <p:cNvSpPr/>
            <p:nvPr/>
          </p:nvSpPr>
          <p:spPr bwMode="auto">
            <a:xfrm>
              <a:off x="4294132" y="-731229"/>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0253"/>
            <p:cNvSpPr/>
            <p:nvPr/>
          </p:nvSpPr>
          <p:spPr bwMode="auto">
            <a:xfrm>
              <a:off x="4762370" y="-994696"/>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0254"/>
            <p:cNvSpPr/>
            <p:nvPr/>
          </p:nvSpPr>
          <p:spPr bwMode="auto">
            <a:xfrm>
              <a:off x="5434044" y="-550471"/>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0256"/>
            <p:cNvSpPr/>
            <p:nvPr/>
          </p:nvSpPr>
          <p:spPr bwMode="auto">
            <a:xfrm>
              <a:off x="4830405" y="-142265"/>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0257"/>
            <p:cNvSpPr/>
            <p:nvPr/>
          </p:nvSpPr>
          <p:spPr bwMode="auto">
            <a:xfrm>
              <a:off x="5660826" y="-439748"/>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0258"/>
            <p:cNvSpPr/>
            <p:nvPr/>
          </p:nvSpPr>
          <p:spPr bwMode="auto">
            <a:xfrm>
              <a:off x="6135734" y="-717222"/>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0259"/>
            <p:cNvSpPr/>
            <p:nvPr/>
          </p:nvSpPr>
          <p:spPr bwMode="auto">
            <a:xfrm>
              <a:off x="6909460" y="362657"/>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1" name="Freeform 20260"/>
            <p:cNvSpPr/>
            <p:nvPr/>
          </p:nvSpPr>
          <p:spPr bwMode="auto">
            <a:xfrm>
              <a:off x="6668004" y="-811936"/>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2" name="Freeform 20262"/>
            <p:cNvSpPr/>
            <p:nvPr/>
          </p:nvSpPr>
          <p:spPr bwMode="auto">
            <a:xfrm>
              <a:off x="7177596" y="-893978"/>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3" name="Freeform 20263"/>
            <p:cNvSpPr/>
            <p:nvPr/>
          </p:nvSpPr>
          <p:spPr bwMode="auto">
            <a:xfrm>
              <a:off x="7429724" y="-162275"/>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4" name="Freeform 20292"/>
            <p:cNvSpPr/>
            <p:nvPr/>
          </p:nvSpPr>
          <p:spPr bwMode="auto">
            <a:xfrm>
              <a:off x="5911620" y="-1176121"/>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0293"/>
            <p:cNvSpPr>
              <a:spLocks noEditPoints="1"/>
            </p:cNvSpPr>
            <p:nvPr/>
          </p:nvSpPr>
          <p:spPr bwMode="auto">
            <a:xfrm>
              <a:off x="5870933" y="-1216808"/>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0294"/>
            <p:cNvSpPr/>
            <p:nvPr/>
          </p:nvSpPr>
          <p:spPr bwMode="auto">
            <a:xfrm>
              <a:off x="7021516" y="-438414"/>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7" name="Freeform 20295"/>
            <p:cNvSpPr>
              <a:spLocks noEditPoints="1"/>
            </p:cNvSpPr>
            <p:nvPr/>
          </p:nvSpPr>
          <p:spPr bwMode="auto">
            <a:xfrm>
              <a:off x="6980162" y="-479102"/>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8" name="Freeform 20296"/>
            <p:cNvSpPr/>
            <p:nvPr/>
          </p:nvSpPr>
          <p:spPr bwMode="auto">
            <a:xfrm>
              <a:off x="7349016" y="669479"/>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9" name="Freeform 20297"/>
            <p:cNvSpPr>
              <a:spLocks noEditPoints="1"/>
            </p:cNvSpPr>
            <p:nvPr/>
          </p:nvSpPr>
          <p:spPr bwMode="auto">
            <a:xfrm>
              <a:off x="7308329" y="628791"/>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0" name="Freeform 20298"/>
            <p:cNvSpPr/>
            <p:nvPr/>
          </p:nvSpPr>
          <p:spPr bwMode="auto">
            <a:xfrm>
              <a:off x="6920132" y="-843286"/>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1" name="Freeform 20299"/>
            <p:cNvSpPr>
              <a:spLocks noEditPoints="1"/>
            </p:cNvSpPr>
            <p:nvPr/>
          </p:nvSpPr>
          <p:spPr bwMode="auto">
            <a:xfrm>
              <a:off x="6892118" y="-871967"/>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2" name="Freeform 20306"/>
            <p:cNvSpPr/>
            <p:nvPr/>
          </p:nvSpPr>
          <p:spPr bwMode="auto">
            <a:xfrm>
              <a:off x="6452561" y="-122922"/>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0307"/>
            <p:cNvSpPr>
              <a:spLocks noEditPoints="1"/>
            </p:cNvSpPr>
            <p:nvPr/>
          </p:nvSpPr>
          <p:spPr bwMode="auto">
            <a:xfrm>
              <a:off x="6428549" y="-146934"/>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0308"/>
            <p:cNvSpPr/>
            <p:nvPr/>
          </p:nvSpPr>
          <p:spPr bwMode="auto">
            <a:xfrm>
              <a:off x="5969649" y="89852"/>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5" name="Freeform 20309"/>
            <p:cNvSpPr>
              <a:spLocks noEditPoints="1"/>
            </p:cNvSpPr>
            <p:nvPr/>
          </p:nvSpPr>
          <p:spPr bwMode="auto">
            <a:xfrm>
              <a:off x="5924293" y="43829"/>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0310"/>
            <p:cNvSpPr/>
            <p:nvPr/>
          </p:nvSpPr>
          <p:spPr bwMode="auto">
            <a:xfrm>
              <a:off x="4789050" y="-657191"/>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0312"/>
            <p:cNvSpPr>
              <a:spLocks noEditPoints="1"/>
            </p:cNvSpPr>
            <p:nvPr/>
          </p:nvSpPr>
          <p:spPr bwMode="auto">
            <a:xfrm>
              <a:off x="4748355" y="-698546"/>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0313"/>
            <p:cNvSpPr/>
            <p:nvPr/>
          </p:nvSpPr>
          <p:spPr bwMode="auto">
            <a:xfrm>
              <a:off x="4494894" y="476047"/>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9" name="Freeform 20314"/>
            <p:cNvSpPr>
              <a:spLocks noEditPoints="1"/>
            </p:cNvSpPr>
            <p:nvPr/>
          </p:nvSpPr>
          <p:spPr bwMode="auto">
            <a:xfrm>
              <a:off x="4439532" y="419351"/>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0" name="Freeform 20315"/>
            <p:cNvSpPr/>
            <p:nvPr/>
          </p:nvSpPr>
          <p:spPr bwMode="auto">
            <a:xfrm>
              <a:off x="5096531" y="-592493"/>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0316"/>
            <p:cNvSpPr>
              <a:spLocks noEditPoints="1"/>
            </p:cNvSpPr>
            <p:nvPr/>
          </p:nvSpPr>
          <p:spPr bwMode="auto">
            <a:xfrm>
              <a:off x="5074520" y="-616505"/>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0317"/>
            <p:cNvSpPr/>
            <p:nvPr/>
          </p:nvSpPr>
          <p:spPr bwMode="auto">
            <a:xfrm>
              <a:off x="5359997" y="420685"/>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3" name="Freeform 20318"/>
            <p:cNvSpPr>
              <a:spLocks noEditPoints="1"/>
            </p:cNvSpPr>
            <p:nvPr/>
          </p:nvSpPr>
          <p:spPr bwMode="auto">
            <a:xfrm>
              <a:off x="5328648" y="389336"/>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4" name="Freeform 20423"/>
            <p:cNvSpPr/>
            <p:nvPr/>
          </p:nvSpPr>
          <p:spPr bwMode="auto">
            <a:xfrm>
              <a:off x="5276622" y="-947339"/>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541"/>
            <p:cNvSpPr/>
            <p:nvPr/>
          </p:nvSpPr>
          <p:spPr bwMode="auto">
            <a:xfrm>
              <a:off x="6887440" y="-1084740"/>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0648"/>
            <p:cNvSpPr/>
            <p:nvPr/>
          </p:nvSpPr>
          <p:spPr bwMode="auto">
            <a:xfrm>
              <a:off x="5875595" y="-168944"/>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0654"/>
            <p:cNvSpPr>
              <a:spLocks noEditPoints="1"/>
            </p:cNvSpPr>
            <p:nvPr/>
          </p:nvSpPr>
          <p:spPr bwMode="auto">
            <a:xfrm>
              <a:off x="5484730" y="-172279"/>
              <a:ext cx="1446732" cy="1485418"/>
            </a:xfrm>
            <a:custGeom>
              <a:avLst/>
              <a:gdLst>
                <a:gd name="T0" fmla="*/ 2169 w 2169"/>
                <a:gd name="T1" fmla="*/ 154 h 2227"/>
                <a:gd name="T2" fmla="*/ 1422 w 2169"/>
                <a:gd name="T3" fmla="*/ 639 h 2227"/>
                <a:gd name="T4" fmla="*/ 1493 w 2169"/>
                <a:gd name="T5" fmla="*/ 1773 h 2227"/>
                <a:gd name="T6" fmla="*/ 1498 w 2169"/>
                <a:gd name="T7" fmla="*/ 1775 h 2227"/>
                <a:gd name="T8" fmla="*/ 791 w 2169"/>
                <a:gd name="T9" fmla="*/ 2227 h 2227"/>
                <a:gd name="T10" fmla="*/ 0 w 2169"/>
                <a:gd name="T11" fmla="*/ 1960 h 2227"/>
                <a:gd name="T12" fmla="*/ 2 w 2169"/>
                <a:gd name="T13" fmla="*/ 1950 h 2227"/>
                <a:gd name="T14" fmla="*/ 789 w 2169"/>
                <a:gd name="T15" fmla="*/ 2215 h 2227"/>
                <a:gd name="T16" fmla="*/ 1479 w 2169"/>
                <a:gd name="T17" fmla="*/ 1775 h 2227"/>
                <a:gd name="T18" fmla="*/ 581 w 2169"/>
                <a:gd name="T19" fmla="*/ 1173 h 2227"/>
                <a:gd name="T20" fmla="*/ 1413 w 2169"/>
                <a:gd name="T21" fmla="*/ 634 h 2227"/>
                <a:gd name="T22" fmla="*/ 1373 w 2169"/>
                <a:gd name="T23" fmla="*/ 0 h 2227"/>
                <a:gd name="T24" fmla="*/ 1380 w 2169"/>
                <a:gd name="T25" fmla="*/ 3 h 2227"/>
                <a:gd name="T26" fmla="*/ 2169 w 2169"/>
                <a:gd name="T27" fmla="*/ 154 h 2227"/>
                <a:gd name="T28" fmla="*/ 1422 w 2169"/>
                <a:gd name="T29" fmla="*/ 627 h 2227"/>
                <a:gd name="T30" fmla="*/ 2141 w 2169"/>
                <a:gd name="T31" fmla="*/ 159 h 2227"/>
                <a:gd name="T32" fmla="*/ 1384 w 2169"/>
                <a:gd name="T33" fmla="*/ 15 h 2227"/>
                <a:gd name="T34" fmla="*/ 1422 w 2169"/>
                <a:gd name="T35" fmla="*/ 627 h 2227"/>
                <a:gd name="T36" fmla="*/ 1484 w 2169"/>
                <a:gd name="T37" fmla="*/ 1766 h 2227"/>
                <a:gd name="T38" fmla="*/ 1413 w 2169"/>
                <a:gd name="T39" fmla="*/ 646 h 2227"/>
                <a:gd name="T40" fmla="*/ 600 w 2169"/>
                <a:gd name="T41" fmla="*/ 1173 h 2227"/>
                <a:gd name="T42" fmla="*/ 1484 w 2169"/>
                <a:gd name="T43" fmla="*/ 1766 h 2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9" h="2227">
                  <a:moveTo>
                    <a:pt x="2169" y="154"/>
                  </a:moveTo>
                  <a:lnTo>
                    <a:pt x="1422" y="639"/>
                  </a:lnTo>
                  <a:lnTo>
                    <a:pt x="1493" y="1773"/>
                  </a:lnTo>
                  <a:lnTo>
                    <a:pt x="1498" y="1775"/>
                  </a:lnTo>
                  <a:lnTo>
                    <a:pt x="791" y="2227"/>
                  </a:lnTo>
                  <a:lnTo>
                    <a:pt x="0" y="1960"/>
                  </a:lnTo>
                  <a:lnTo>
                    <a:pt x="2" y="1950"/>
                  </a:lnTo>
                  <a:lnTo>
                    <a:pt x="789" y="2215"/>
                  </a:lnTo>
                  <a:lnTo>
                    <a:pt x="1479" y="1775"/>
                  </a:lnTo>
                  <a:lnTo>
                    <a:pt x="581" y="1173"/>
                  </a:lnTo>
                  <a:lnTo>
                    <a:pt x="1413" y="634"/>
                  </a:lnTo>
                  <a:lnTo>
                    <a:pt x="1373" y="0"/>
                  </a:lnTo>
                  <a:lnTo>
                    <a:pt x="1380" y="3"/>
                  </a:lnTo>
                  <a:lnTo>
                    <a:pt x="2169" y="154"/>
                  </a:lnTo>
                  <a:close/>
                  <a:moveTo>
                    <a:pt x="1422" y="627"/>
                  </a:moveTo>
                  <a:lnTo>
                    <a:pt x="2141" y="159"/>
                  </a:lnTo>
                  <a:lnTo>
                    <a:pt x="1384" y="15"/>
                  </a:lnTo>
                  <a:lnTo>
                    <a:pt x="1422" y="627"/>
                  </a:lnTo>
                  <a:close/>
                  <a:moveTo>
                    <a:pt x="1484" y="1766"/>
                  </a:moveTo>
                  <a:lnTo>
                    <a:pt x="1413" y="646"/>
                  </a:lnTo>
                  <a:lnTo>
                    <a:pt x="600" y="1173"/>
                  </a:lnTo>
                  <a:lnTo>
                    <a:pt x="1484" y="176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656"/>
            <p:cNvSpPr/>
            <p:nvPr/>
          </p:nvSpPr>
          <p:spPr bwMode="auto">
            <a:xfrm>
              <a:off x="6870098" y="-638515"/>
              <a:ext cx="620981" cy="1255969"/>
            </a:xfrm>
            <a:custGeom>
              <a:avLst/>
              <a:gdLst>
                <a:gd name="T0" fmla="*/ 921 w 931"/>
                <a:gd name="T1" fmla="*/ 0 h 1883"/>
                <a:gd name="T2" fmla="*/ 931 w 931"/>
                <a:gd name="T3" fmla="*/ 9 h 1883"/>
                <a:gd name="T4" fmla="*/ 85 w 931"/>
                <a:gd name="T5" fmla="*/ 858 h 1883"/>
                <a:gd name="T6" fmla="*/ 12 w 931"/>
                <a:gd name="T7" fmla="*/ 1883 h 1883"/>
                <a:gd name="T8" fmla="*/ 0 w 931"/>
                <a:gd name="T9" fmla="*/ 1881 h 1883"/>
                <a:gd name="T10" fmla="*/ 73 w 931"/>
                <a:gd name="T11" fmla="*/ 853 h 1883"/>
                <a:gd name="T12" fmla="*/ 75 w 931"/>
                <a:gd name="T13" fmla="*/ 853 h 1883"/>
                <a:gd name="T14" fmla="*/ 921 w 931"/>
                <a:gd name="T15" fmla="*/ 0 h 18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1883">
                  <a:moveTo>
                    <a:pt x="921" y="0"/>
                  </a:moveTo>
                  <a:lnTo>
                    <a:pt x="931" y="9"/>
                  </a:lnTo>
                  <a:lnTo>
                    <a:pt x="85" y="858"/>
                  </a:lnTo>
                  <a:lnTo>
                    <a:pt x="12" y="1883"/>
                  </a:lnTo>
                  <a:lnTo>
                    <a:pt x="0" y="1881"/>
                  </a:lnTo>
                  <a:lnTo>
                    <a:pt x="73" y="853"/>
                  </a:lnTo>
                  <a:lnTo>
                    <a:pt x="75" y="853"/>
                  </a:lnTo>
                  <a:lnTo>
                    <a:pt x="921"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0" name="Freeform 20676"/>
            <p:cNvSpPr/>
            <p:nvPr/>
          </p:nvSpPr>
          <p:spPr bwMode="auto">
            <a:xfrm>
              <a:off x="4289459" y="922275"/>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0677"/>
            <p:cNvSpPr/>
            <p:nvPr/>
          </p:nvSpPr>
          <p:spPr bwMode="auto">
            <a:xfrm>
              <a:off x="4863082" y="907601"/>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2" name="Freeform 20679"/>
            <p:cNvSpPr/>
            <p:nvPr/>
          </p:nvSpPr>
          <p:spPr bwMode="auto">
            <a:xfrm>
              <a:off x="5438707" y="1084356"/>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3" name="Freeform 20680"/>
            <p:cNvSpPr/>
            <p:nvPr/>
          </p:nvSpPr>
          <p:spPr bwMode="auto">
            <a:xfrm>
              <a:off x="5801557" y="534078"/>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4" name="Freeform 20681"/>
            <p:cNvSpPr/>
            <p:nvPr/>
          </p:nvSpPr>
          <p:spPr bwMode="auto">
            <a:xfrm>
              <a:off x="5969642" y="1267116"/>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5" name="Freeform 20683"/>
            <p:cNvSpPr/>
            <p:nvPr/>
          </p:nvSpPr>
          <p:spPr bwMode="auto">
            <a:xfrm>
              <a:off x="6377849" y="198575"/>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6" name="Freeform 20684"/>
            <p:cNvSpPr/>
            <p:nvPr/>
          </p:nvSpPr>
          <p:spPr bwMode="auto">
            <a:xfrm>
              <a:off x="6343165" y="-226973"/>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0709"/>
            <p:cNvSpPr/>
            <p:nvPr/>
          </p:nvSpPr>
          <p:spPr bwMode="auto">
            <a:xfrm>
              <a:off x="4901102" y="347984"/>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8" name="Freeform 20710"/>
            <p:cNvSpPr>
              <a:spLocks noEditPoints="1"/>
            </p:cNvSpPr>
            <p:nvPr/>
          </p:nvSpPr>
          <p:spPr bwMode="auto">
            <a:xfrm>
              <a:off x="4852410" y="297959"/>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9" name="Freeform 20716"/>
            <p:cNvSpPr/>
            <p:nvPr/>
          </p:nvSpPr>
          <p:spPr bwMode="auto">
            <a:xfrm>
              <a:off x="5703504" y="1181736"/>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0" name="Freeform 20717"/>
            <p:cNvSpPr>
              <a:spLocks noEditPoints="1"/>
            </p:cNvSpPr>
            <p:nvPr/>
          </p:nvSpPr>
          <p:spPr bwMode="auto">
            <a:xfrm>
              <a:off x="5668820" y="1147052"/>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1" name="Freeform 20718"/>
            <p:cNvSpPr/>
            <p:nvPr/>
          </p:nvSpPr>
          <p:spPr bwMode="auto">
            <a:xfrm>
              <a:off x="5880260" y="21817"/>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0719"/>
            <p:cNvSpPr>
              <a:spLocks noEditPoints="1"/>
            </p:cNvSpPr>
            <p:nvPr/>
          </p:nvSpPr>
          <p:spPr bwMode="auto">
            <a:xfrm>
              <a:off x="5843575" y="-14201"/>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0720"/>
            <p:cNvSpPr/>
            <p:nvPr/>
          </p:nvSpPr>
          <p:spPr bwMode="auto">
            <a:xfrm>
              <a:off x="6887435" y="-102913"/>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4" name="Freeform 20721"/>
            <p:cNvSpPr>
              <a:spLocks noEditPoints="1"/>
            </p:cNvSpPr>
            <p:nvPr/>
          </p:nvSpPr>
          <p:spPr bwMode="auto">
            <a:xfrm>
              <a:off x="6850750" y="-140265"/>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7" name="Freeform 20724"/>
            <p:cNvSpPr/>
            <p:nvPr/>
          </p:nvSpPr>
          <p:spPr bwMode="auto">
            <a:xfrm>
              <a:off x="4890427" y="1627961"/>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0722"/>
            <p:cNvSpPr/>
            <p:nvPr/>
          </p:nvSpPr>
          <p:spPr bwMode="auto">
            <a:xfrm>
              <a:off x="6409873" y="919938"/>
              <a:ext cx="156078" cy="156078"/>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344" name="椭圆 343"/>
          <p:cNvSpPr/>
          <p:nvPr/>
        </p:nvSpPr>
        <p:spPr>
          <a:xfrm>
            <a:off x="6016389" y="1993427"/>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7" name="文本框 346"/>
          <p:cNvSpPr txBox="1"/>
          <p:nvPr/>
        </p:nvSpPr>
        <p:spPr>
          <a:xfrm>
            <a:off x="6908130" y="1916064"/>
            <a:ext cx="3055020" cy="369332"/>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sym typeface="华文细黑" panose="02010600040101010101" pitchFamily="2" charset="-122"/>
              </a:rPr>
              <a:t>Two-piece</a:t>
            </a:r>
            <a:r>
              <a:rPr lang="zh-CN" altLang="en-US" dirty="0">
                <a:latin typeface="华文细黑" panose="02010600040101010101" pitchFamily="2" charset="-122"/>
                <a:ea typeface="华文细黑" panose="02010600040101010101" pitchFamily="2" charset="-122"/>
                <a:sym typeface="华文细黑" panose="02010600040101010101" pitchFamily="2" charset="-122"/>
              </a:rPr>
              <a:t>算法</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48" name="矩形 347"/>
          <p:cNvSpPr/>
          <p:nvPr/>
        </p:nvSpPr>
        <p:spPr>
          <a:xfrm>
            <a:off x="6908130" y="2230627"/>
            <a:ext cx="3978945" cy="737318"/>
          </a:xfrm>
          <a:prstGeom prst="rect">
            <a:avLst/>
          </a:prstGeom>
        </p:spPr>
        <p:txBody>
          <a:bodyPr wrap="square">
            <a:spAutoFit/>
          </a:bodyPr>
          <a:lstStyle/>
          <a:p>
            <a:pPr algn="just">
              <a:lnSpc>
                <a:spcPct val="12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Two-piece</a:t>
            </a:r>
            <a:r>
              <a:rPr lang="zh-CN" altLang="en-US" sz="1200" dirty="0">
                <a:latin typeface="华文细黑" panose="02010600040101010101" pitchFamily="2" charset="-122"/>
                <a:ea typeface="华文细黑" panose="02010600040101010101" pitchFamily="2" charset="-122"/>
                <a:sym typeface="华文细黑" panose="02010600040101010101" pitchFamily="2" charset="-122"/>
              </a:rPr>
              <a:t>算法是指在对局面进行评估的过程中，将当前板块形状和下一板块形状一起进行评估和计算</a:t>
            </a:r>
            <a:endParaRPr lang="en-US" altLang="zh-CN" sz="1200" dirty="0">
              <a:latin typeface="华文细黑" panose="02010600040101010101" pitchFamily="2" charset="-122"/>
              <a:ea typeface="华文细黑" panose="02010600040101010101" pitchFamily="2" charset="-122"/>
              <a:sym typeface="华文细黑" panose="02010600040101010101" pitchFamily="2" charset="-122"/>
            </a:endParaRPr>
          </a:p>
          <a:p>
            <a:pPr algn="just">
              <a:lnSpc>
                <a:spcPct val="120000"/>
              </a:lnSpc>
            </a:pP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49" name="椭圆 348"/>
          <p:cNvSpPr/>
          <p:nvPr/>
        </p:nvSpPr>
        <p:spPr>
          <a:xfrm>
            <a:off x="6016389" y="4508778"/>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1" name="文本框 350"/>
          <p:cNvSpPr txBox="1"/>
          <p:nvPr/>
        </p:nvSpPr>
        <p:spPr>
          <a:xfrm>
            <a:off x="2770867" y="3538683"/>
            <a:ext cx="3055020" cy="369332"/>
          </a:xfrm>
          <a:prstGeom prst="rect">
            <a:avLst/>
          </a:prstGeom>
          <a:noFill/>
        </p:spPr>
        <p:txBody>
          <a:bodyPr wrap="square" rtlCol="0">
            <a:spAutoFit/>
          </a:bodyPr>
          <a:lstStyle/>
          <a:p>
            <a:pPr algn="r"/>
            <a:r>
              <a:rPr lang="en-US" altLang="zh-CN" dirty="0">
                <a:latin typeface="华文细黑" panose="02010600040101010101" pitchFamily="2" charset="-122"/>
                <a:ea typeface="华文细黑" panose="02010600040101010101" pitchFamily="2" charset="-122"/>
                <a:sym typeface="华文细黑" panose="02010600040101010101" pitchFamily="2" charset="-122"/>
              </a:rPr>
              <a:t>One-piece</a:t>
            </a:r>
            <a:r>
              <a:rPr lang="zh-CN" altLang="en-US" dirty="0">
                <a:latin typeface="华文细黑" panose="02010600040101010101" pitchFamily="2" charset="-122"/>
                <a:ea typeface="华文细黑" panose="02010600040101010101" pitchFamily="2" charset="-122"/>
                <a:sym typeface="华文细黑" panose="02010600040101010101" pitchFamily="2" charset="-122"/>
              </a:rPr>
              <a:t>算法</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52" name="矩形 351"/>
          <p:cNvSpPr/>
          <p:nvPr/>
        </p:nvSpPr>
        <p:spPr>
          <a:xfrm>
            <a:off x="1907532" y="3853246"/>
            <a:ext cx="3918355" cy="1200329"/>
          </a:xfrm>
          <a:prstGeom prst="rect">
            <a:avLst/>
          </a:prstGeom>
        </p:spPr>
        <p:txBody>
          <a:bodyPr wrap="square">
            <a:spAutoFit/>
          </a:bodyPr>
          <a:lstStyle/>
          <a:p>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One-piece</a:t>
            </a:r>
            <a:r>
              <a:rPr lang="zh-CN" altLang="en-US" sz="1200" dirty="0">
                <a:latin typeface="华文细黑" panose="02010600040101010101" pitchFamily="2" charset="-122"/>
                <a:ea typeface="华文细黑" panose="02010600040101010101" pitchFamily="2" charset="-122"/>
                <a:sym typeface="华文细黑" panose="02010600040101010101" pitchFamily="2" charset="-122"/>
              </a:rPr>
              <a:t>算法是指考虑当前板块对局势的影响。虽然该算法需要考虑的内容相对较少，但是所得到的效果却仍然很好，甚至要强于</a:t>
            </a: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two-piece</a:t>
            </a:r>
            <a:r>
              <a:rPr lang="zh-CN" altLang="en-US" sz="1200" dirty="0">
                <a:latin typeface="华文细黑" panose="02010600040101010101" pitchFamily="2" charset="-122"/>
                <a:ea typeface="华文细黑" panose="02010600040101010101" pitchFamily="2" charset="-122"/>
                <a:sym typeface="华文细黑" panose="02010600040101010101" pitchFamily="2" charset="-122"/>
              </a:rPr>
              <a:t>算法。</a:t>
            </a:r>
            <a:endParaRPr lang="en-US" altLang="zh-CN" sz="1200" dirty="0">
              <a:latin typeface="华文细黑" panose="02010600040101010101" pitchFamily="2" charset="-122"/>
              <a:ea typeface="华文细黑" panose="02010600040101010101" pitchFamily="2" charset="-122"/>
              <a:sym typeface="华文细黑" panose="02010600040101010101" pitchFamily="2" charset="-122"/>
            </a:endParaRPr>
          </a:p>
          <a:p>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One-piece</a:t>
            </a:r>
            <a:r>
              <a:rPr lang="zh-CN" altLang="en-US" sz="1200" dirty="0">
                <a:latin typeface="华文细黑" panose="02010600040101010101" pitchFamily="2" charset="-122"/>
                <a:ea typeface="华文细黑" panose="02010600040101010101" pitchFamily="2" charset="-122"/>
                <a:sym typeface="华文细黑" panose="02010600040101010101" pitchFamily="2" charset="-122"/>
              </a:rPr>
              <a:t>算法比较有名的有</a:t>
            </a: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Pierre </a:t>
            </a:r>
            <a:r>
              <a:rPr lang="en-US" altLang="zh-CN" sz="1200" dirty="0" err="1">
                <a:latin typeface="华文细黑" panose="02010600040101010101" pitchFamily="2" charset="-122"/>
                <a:ea typeface="华文细黑" panose="02010600040101010101" pitchFamily="2" charset="-122"/>
                <a:sym typeface="华文细黑" panose="02010600040101010101" pitchFamily="2" charset="-122"/>
              </a:rPr>
              <a:t>Dellacherie</a:t>
            </a:r>
            <a:r>
              <a:rPr lang="zh-CN" altLang="en-US" sz="1200" dirty="0">
                <a:latin typeface="华文细黑" panose="02010600040101010101" pitchFamily="2" charset="-122"/>
                <a:ea typeface="华文细黑" panose="02010600040101010101" pitchFamily="2" charset="-122"/>
                <a:sym typeface="华文细黑" panose="02010600040101010101" pitchFamily="2" charset="-122"/>
              </a:rPr>
              <a:t>算法和</a:t>
            </a:r>
            <a:r>
              <a:rPr lang="en-US" altLang="zh-CN" sz="1200" dirty="0" err="1">
                <a:latin typeface="华文细黑" panose="02010600040101010101" pitchFamily="2" charset="-122"/>
                <a:ea typeface="华文细黑" panose="02010600040101010101" pitchFamily="2" charset="-122"/>
                <a:sym typeface="华文细黑" panose="02010600040101010101" pitchFamily="2" charset="-122"/>
              </a:rPr>
              <a:t>Thiery&amp;Scherrer</a:t>
            </a:r>
            <a:r>
              <a:rPr lang="zh-CN" altLang="en-US" sz="1200" dirty="0">
                <a:latin typeface="华文细黑" panose="02010600040101010101" pitchFamily="2" charset="-122"/>
                <a:ea typeface="华文细黑" panose="02010600040101010101" pitchFamily="2" charset="-122"/>
                <a:sym typeface="华文细黑" panose="02010600040101010101" pitchFamily="2" charset="-122"/>
              </a:rPr>
              <a:t>算法。</a:t>
            </a:r>
            <a:endParaRPr lang="en-US" altLang="zh-CN" sz="1200" dirty="0">
              <a:latin typeface="华文细黑" panose="02010600040101010101" pitchFamily="2" charset="-122"/>
              <a:ea typeface="华文细黑" panose="02010600040101010101" pitchFamily="2" charset="-122"/>
              <a:sym typeface="华文细黑" panose="02010600040101010101" pitchFamily="2" charset="-122"/>
            </a:endParaRPr>
          </a:p>
          <a:p>
            <a:r>
              <a:rPr lang="zh-CN" altLang="en-US" sz="1200" dirty="0">
                <a:latin typeface="华文细黑" panose="02010600040101010101" pitchFamily="2" charset="-122"/>
                <a:ea typeface="华文细黑" panose="02010600040101010101" pitchFamily="2" charset="-122"/>
                <a:sym typeface="华文细黑" panose="02010600040101010101" pitchFamily="2" charset="-122"/>
              </a:rPr>
              <a:t>我们采用了其中的</a:t>
            </a: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Pierre </a:t>
            </a:r>
            <a:r>
              <a:rPr lang="en-US" altLang="zh-CN" sz="1200" dirty="0" err="1">
                <a:latin typeface="华文细黑" panose="02010600040101010101" pitchFamily="2" charset="-122"/>
                <a:ea typeface="华文细黑" panose="02010600040101010101" pitchFamily="2" charset="-122"/>
                <a:sym typeface="华文细黑" panose="02010600040101010101" pitchFamily="2" charset="-122"/>
              </a:rPr>
              <a:t>Dellacherie</a:t>
            </a:r>
            <a:r>
              <a:rPr lang="zh-CN" altLang="en-US" sz="1200" dirty="0">
                <a:latin typeface="华文细黑" panose="02010600040101010101" pitchFamily="2" charset="-122"/>
                <a:ea typeface="华文细黑" panose="02010600040101010101" pitchFamily="2" charset="-122"/>
                <a:sym typeface="华文细黑" panose="02010600040101010101" pitchFamily="2" charset="-122"/>
              </a:rPr>
              <a:t>算法进行实现。</a:t>
            </a:r>
            <a:endParaRPr lang="en-US" altLang="zh-CN" sz="12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07" name="文本框 20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226" name="直接连接符 22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29" name="弦形 228"/>
          <p:cNvSpPr/>
          <p:nvPr/>
        </p:nvSpPr>
        <p:spPr>
          <a:xfrm rot="7898653">
            <a:off x="5601653" y="6474093"/>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0" name="弦形 229"/>
          <p:cNvSpPr/>
          <p:nvPr/>
        </p:nvSpPr>
        <p:spPr>
          <a:xfrm rot="18728571">
            <a:off x="5601653" y="-566209"/>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1000" fill="hold"/>
                                        <p:tgtEl>
                                          <p:spTgt spid="226"/>
                                        </p:tgtEl>
                                        <p:attrNameLst>
                                          <p:attrName>ppt_w</p:attrName>
                                        </p:attrNameLst>
                                      </p:cBhvr>
                                      <p:tavLst>
                                        <p:tav tm="0">
                                          <p:val>
                                            <p:fltVal val="0"/>
                                          </p:val>
                                        </p:tav>
                                        <p:tav tm="100000">
                                          <p:val>
                                            <p:strVal val="#ppt_w"/>
                                          </p:val>
                                        </p:tav>
                                      </p:tavLst>
                                    </p:anim>
                                    <p:anim calcmode="lin" valueType="num">
                                      <p:cBhvr>
                                        <p:cTn id="8" dur="1000" fill="hold"/>
                                        <p:tgtEl>
                                          <p:spTgt spid="226"/>
                                        </p:tgtEl>
                                        <p:attrNameLst>
                                          <p:attrName>ppt_h</p:attrName>
                                        </p:attrNameLst>
                                      </p:cBhvr>
                                      <p:tavLst>
                                        <p:tav tm="0">
                                          <p:val>
                                            <p:fltVal val="0"/>
                                          </p:val>
                                        </p:tav>
                                        <p:tav tm="100000">
                                          <p:val>
                                            <p:strVal val="#ppt_h"/>
                                          </p:val>
                                        </p:tav>
                                      </p:tavLst>
                                    </p:anim>
                                    <p:anim calcmode="lin" valueType="num">
                                      <p:cBhvr>
                                        <p:cTn id="9" dur="1000" fill="hold"/>
                                        <p:tgtEl>
                                          <p:spTgt spid="226"/>
                                        </p:tgtEl>
                                        <p:attrNameLst>
                                          <p:attrName>style.rotation</p:attrName>
                                        </p:attrNameLst>
                                      </p:cBhvr>
                                      <p:tavLst>
                                        <p:tav tm="0">
                                          <p:val>
                                            <p:fltVal val="90"/>
                                          </p:val>
                                        </p:tav>
                                        <p:tav tm="100000">
                                          <p:val>
                                            <p:fltVal val="0"/>
                                          </p:val>
                                        </p:tav>
                                      </p:tavLst>
                                    </p:anim>
                                    <p:animEffect transition="in" filter="fade">
                                      <p:cBhvr>
                                        <p:cTn id="10" dur="1000"/>
                                        <p:tgtEl>
                                          <p:spTgt spid="22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07"/>
                                        </p:tgtEl>
                                        <p:attrNameLst>
                                          <p:attrName>style.visibility</p:attrName>
                                        </p:attrNameLst>
                                      </p:cBhvr>
                                      <p:to>
                                        <p:strVal val="visible"/>
                                      </p:to>
                                    </p:set>
                                    <p:animEffect transition="in" filter="fade">
                                      <p:cBhvr>
                                        <p:cTn id="13" dur="500"/>
                                        <p:tgtEl>
                                          <p:spTgt spid="207"/>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207"/>
                                        </p:tgtEl>
                                        <p:attrNameLst>
                                          <p:attrName>ppt_x</p:attrName>
                                          <p:attrName>ppt_y</p:attrName>
                                        </p:attrNameLst>
                                      </p:cBhvr>
                                      <p:rCtr x="1680" y="2199"/>
                                    </p:animMotion>
                                  </p:childTnLst>
                                </p:cTn>
                              </p:par>
                              <p:par>
                                <p:cTn id="16" presetID="10"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childTnLst>
                                </p:cTn>
                              </p:par>
                              <p:par>
                                <p:cTn id="19" presetID="63" presetClass="path" presetSubtype="0" decel="30000" fill="hold" nodeType="withEffect">
                                  <p:stCondLst>
                                    <p:cond delay="500"/>
                                  </p:stCondLst>
                                  <p:childTnLst>
                                    <p:animMotion origin="layout" path="M -0.16341 -0.22315 L -8.33333E-7 -2.59259E-6 " pathEditMode="relative" rAng="0" ptsTypes="AA">
                                      <p:cBhvr>
                                        <p:cTn id="20" dur="1000" fill="hold"/>
                                        <p:tgtEl>
                                          <p:spTgt spid="6"/>
                                        </p:tgtEl>
                                        <p:attrNameLst>
                                          <p:attrName>ppt_x</p:attrName>
                                          <p:attrName>ppt_y</p:attrName>
                                        </p:attrNameLst>
                                      </p:cBhvr>
                                      <p:rCtr x="8164" y="11157"/>
                                    </p:animMotion>
                                  </p:childTnLst>
                                </p:cTn>
                              </p:par>
                              <p:par>
                                <p:cTn id="21" presetID="6" presetClass="emph" presetSubtype="0" decel="30000" fill="hold" nodeType="withEffect">
                                  <p:stCondLst>
                                    <p:cond delay="500"/>
                                  </p:stCondLst>
                                  <p:childTnLst>
                                    <p:animScale>
                                      <p:cBhvr>
                                        <p:cTn id="22" dur="1000" fill="hold"/>
                                        <p:tgtEl>
                                          <p:spTgt spid="6"/>
                                        </p:tgtEl>
                                      </p:cBhvr>
                                      <p:by x="150000" y="150000"/>
                                      <p:from x="146726" y="119179"/>
                                      <p:to x="100000" y="100000"/>
                                    </p:animScale>
                                  </p:childTnLst>
                                </p:cTn>
                              </p:par>
                              <p:par>
                                <p:cTn id="23" presetID="10" presetClass="entr" presetSubtype="0" fill="hold" nodeType="withEffect">
                                  <p:stCondLst>
                                    <p:cond delay="5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childTnLst>
                                </p:cTn>
                              </p:par>
                              <p:par>
                                <p:cTn id="26" presetID="63" presetClass="path" presetSubtype="0" decel="30000" fill="hold" nodeType="withEffect">
                                  <p:stCondLst>
                                    <p:cond delay="500"/>
                                  </p:stCondLst>
                                  <p:childTnLst>
                                    <p:animMotion origin="layout" path="M 0.23997 0.22338 L 2.91667E-6 -1.48148E-6 " pathEditMode="relative" rAng="0" ptsTypes="AA">
                                      <p:cBhvr>
                                        <p:cTn id="27" dur="1000" fill="hold"/>
                                        <p:tgtEl>
                                          <p:spTgt spid="3"/>
                                        </p:tgtEl>
                                        <p:attrNameLst>
                                          <p:attrName>ppt_x</p:attrName>
                                          <p:attrName>ppt_y</p:attrName>
                                        </p:attrNameLst>
                                      </p:cBhvr>
                                      <p:rCtr x="-12005" y="-11181"/>
                                    </p:animMotion>
                                  </p:childTnLst>
                                </p:cTn>
                              </p:par>
                              <p:par>
                                <p:cTn id="28" presetID="6" presetClass="emph" presetSubtype="0" decel="30000" fill="hold" nodeType="withEffect">
                                  <p:stCondLst>
                                    <p:cond delay="500"/>
                                  </p:stCondLst>
                                  <p:childTnLst>
                                    <p:animScale>
                                      <p:cBhvr>
                                        <p:cTn id="29" dur="1000" fill="hold"/>
                                        <p:tgtEl>
                                          <p:spTgt spid="3"/>
                                        </p:tgtEl>
                                      </p:cBhvr>
                                      <p:by x="150000" y="150000"/>
                                      <p:from x="146726" y="119179"/>
                                      <p:to x="100000" y="100000"/>
                                    </p:animScale>
                                  </p:childTnLst>
                                </p:cTn>
                              </p:par>
                              <p:par>
                                <p:cTn id="30" presetID="31" presetClass="entr" presetSubtype="0" fill="hold" grpId="0" nodeType="withEffect">
                                  <p:stCondLst>
                                    <p:cond delay="750"/>
                                  </p:stCondLst>
                                  <p:childTnLst>
                                    <p:set>
                                      <p:cBhvr>
                                        <p:cTn id="31" dur="1" fill="hold">
                                          <p:stCondLst>
                                            <p:cond delay="0"/>
                                          </p:stCondLst>
                                        </p:cTn>
                                        <p:tgtEl>
                                          <p:spTgt spid="230"/>
                                        </p:tgtEl>
                                        <p:attrNameLst>
                                          <p:attrName>style.visibility</p:attrName>
                                        </p:attrNameLst>
                                      </p:cBhvr>
                                      <p:to>
                                        <p:strVal val="visible"/>
                                      </p:to>
                                    </p:set>
                                    <p:anim calcmode="lin" valueType="num">
                                      <p:cBhvr>
                                        <p:cTn id="32" dur="1000" fill="hold"/>
                                        <p:tgtEl>
                                          <p:spTgt spid="230"/>
                                        </p:tgtEl>
                                        <p:attrNameLst>
                                          <p:attrName>ppt_w</p:attrName>
                                        </p:attrNameLst>
                                      </p:cBhvr>
                                      <p:tavLst>
                                        <p:tav tm="0">
                                          <p:val>
                                            <p:fltVal val="0"/>
                                          </p:val>
                                        </p:tav>
                                        <p:tav tm="100000">
                                          <p:val>
                                            <p:strVal val="#ppt_w"/>
                                          </p:val>
                                        </p:tav>
                                      </p:tavLst>
                                    </p:anim>
                                    <p:anim calcmode="lin" valueType="num">
                                      <p:cBhvr>
                                        <p:cTn id="33" dur="1000" fill="hold"/>
                                        <p:tgtEl>
                                          <p:spTgt spid="230"/>
                                        </p:tgtEl>
                                        <p:attrNameLst>
                                          <p:attrName>ppt_h</p:attrName>
                                        </p:attrNameLst>
                                      </p:cBhvr>
                                      <p:tavLst>
                                        <p:tav tm="0">
                                          <p:val>
                                            <p:fltVal val="0"/>
                                          </p:val>
                                        </p:tav>
                                        <p:tav tm="100000">
                                          <p:val>
                                            <p:strVal val="#ppt_h"/>
                                          </p:val>
                                        </p:tav>
                                      </p:tavLst>
                                    </p:anim>
                                    <p:anim calcmode="lin" valueType="num">
                                      <p:cBhvr>
                                        <p:cTn id="34" dur="1000" fill="hold"/>
                                        <p:tgtEl>
                                          <p:spTgt spid="230"/>
                                        </p:tgtEl>
                                        <p:attrNameLst>
                                          <p:attrName>style.rotation</p:attrName>
                                        </p:attrNameLst>
                                      </p:cBhvr>
                                      <p:tavLst>
                                        <p:tav tm="0">
                                          <p:val>
                                            <p:fltVal val="90"/>
                                          </p:val>
                                        </p:tav>
                                        <p:tav tm="100000">
                                          <p:val>
                                            <p:fltVal val="0"/>
                                          </p:val>
                                        </p:tav>
                                      </p:tavLst>
                                    </p:anim>
                                    <p:animEffect transition="in" filter="fade">
                                      <p:cBhvr>
                                        <p:cTn id="35" dur="1000"/>
                                        <p:tgtEl>
                                          <p:spTgt spid="230"/>
                                        </p:tgtEl>
                                      </p:cBhvr>
                                    </p:animEffect>
                                  </p:childTnLst>
                                </p:cTn>
                              </p:par>
                              <p:par>
                                <p:cTn id="36" presetID="31" presetClass="entr" presetSubtype="0" fill="hold" grpId="0" nodeType="withEffect">
                                  <p:stCondLst>
                                    <p:cond delay="750"/>
                                  </p:stCondLst>
                                  <p:childTnLst>
                                    <p:set>
                                      <p:cBhvr>
                                        <p:cTn id="37" dur="1" fill="hold">
                                          <p:stCondLst>
                                            <p:cond delay="0"/>
                                          </p:stCondLst>
                                        </p:cTn>
                                        <p:tgtEl>
                                          <p:spTgt spid="229"/>
                                        </p:tgtEl>
                                        <p:attrNameLst>
                                          <p:attrName>style.visibility</p:attrName>
                                        </p:attrNameLst>
                                      </p:cBhvr>
                                      <p:to>
                                        <p:strVal val="visible"/>
                                      </p:to>
                                    </p:set>
                                    <p:anim calcmode="lin" valueType="num">
                                      <p:cBhvr>
                                        <p:cTn id="38" dur="1000" fill="hold"/>
                                        <p:tgtEl>
                                          <p:spTgt spid="229"/>
                                        </p:tgtEl>
                                        <p:attrNameLst>
                                          <p:attrName>ppt_w</p:attrName>
                                        </p:attrNameLst>
                                      </p:cBhvr>
                                      <p:tavLst>
                                        <p:tav tm="0">
                                          <p:val>
                                            <p:fltVal val="0"/>
                                          </p:val>
                                        </p:tav>
                                        <p:tav tm="100000">
                                          <p:val>
                                            <p:strVal val="#ppt_w"/>
                                          </p:val>
                                        </p:tav>
                                      </p:tavLst>
                                    </p:anim>
                                    <p:anim calcmode="lin" valueType="num">
                                      <p:cBhvr>
                                        <p:cTn id="39" dur="1000" fill="hold"/>
                                        <p:tgtEl>
                                          <p:spTgt spid="229"/>
                                        </p:tgtEl>
                                        <p:attrNameLst>
                                          <p:attrName>ppt_h</p:attrName>
                                        </p:attrNameLst>
                                      </p:cBhvr>
                                      <p:tavLst>
                                        <p:tav tm="0">
                                          <p:val>
                                            <p:fltVal val="0"/>
                                          </p:val>
                                        </p:tav>
                                        <p:tav tm="100000">
                                          <p:val>
                                            <p:strVal val="#ppt_h"/>
                                          </p:val>
                                        </p:tav>
                                      </p:tavLst>
                                    </p:anim>
                                    <p:anim calcmode="lin" valueType="num">
                                      <p:cBhvr>
                                        <p:cTn id="40" dur="1000" fill="hold"/>
                                        <p:tgtEl>
                                          <p:spTgt spid="229"/>
                                        </p:tgtEl>
                                        <p:attrNameLst>
                                          <p:attrName>style.rotation</p:attrName>
                                        </p:attrNameLst>
                                      </p:cBhvr>
                                      <p:tavLst>
                                        <p:tav tm="0">
                                          <p:val>
                                            <p:fltVal val="90"/>
                                          </p:val>
                                        </p:tav>
                                        <p:tav tm="100000">
                                          <p:val>
                                            <p:fltVal val="0"/>
                                          </p:val>
                                        </p:tav>
                                      </p:tavLst>
                                    </p:anim>
                                    <p:animEffect transition="in" filter="fade">
                                      <p:cBhvr>
                                        <p:cTn id="41" dur="1000"/>
                                        <p:tgtEl>
                                          <p:spTgt spid="229"/>
                                        </p:tgtEl>
                                      </p:cBhvr>
                                    </p:animEffect>
                                  </p:childTnLst>
                                </p:cTn>
                              </p:par>
                              <p:par>
                                <p:cTn id="42" presetID="16" presetClass="entr" presetSubtype="42" fill="hold" nodeType="withEffect">
                                  <p:stCondLst>
                                    <p:cond delay="750"/>
                                  </p:stCondLst>
                                  <p:childTnLst>
                                    <p:set>
                                      <p:cBhvr>
                                        <p:cTn id="43" dur="1" fill="hold">
                                          <p:stCondLst>
                                            <p:cond delay="0"/>
                                          </p:stCondLst>
                                        </p:cTn>
                                        <p:tgtEl>
                                          <p:spTgt spid="2"/>
                                        </p:tgtEl>
                                        <p:attrNameLst>
                                          <p:attrName>style.visibility</p:attrName>
                                        </p:attrNameLst>
                                      </p:cBhvr>
                                      <p:to>
                                        <p:strVal val="visible"/>
                                      </p:to>
                                    </p:set>
                                    <p:animEffect transition="in" filter="barn(outHorizontal)">
                                      <p:cBhvr>
                                        <p:cTn id="44" dur="1000"/>
                                        <p:tgtEl>
                                          <p:spTgt spid="2"/>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344"/>
                                        </p:tgtEl>
                                        <p:attrNameLst>
                                          <p:attrName>style.visibility</p:attrName>
                                        </p:attrNameLst>
                                      </p:cBhvr>
                                      <p:to>
                                        <p:strVal val="visible"/>
                                      </p:to>
                                    </p:set>
                                    <p:animEffect transition="in" filter="fade">
                                      <p:cBhvr>
                                        <p:cTn id="47" dur="500"/>
                                        <p:tgtEl>
                                          <p:spTgt spid="344"/>
                                        </p:tgtEl>
                                      </p:cBhvr>
                                    </p:animEffect>
                                  </p:childTnLst>
                                </p:cTn>
                              </p:par>
                              <p:par>
                                <p:cTn id="48" presetID="63" presetClass="path" presetSubtype="0" decel="50000" fill="hold" grpId="1" nodeType="withEffect">
                                  <p:stCondLst>
                                    <p:cond delay="1000"/>
                                  </p:stCondLst>
                                  <p:childTnLst>
                                    <p:animMotion origin="layout" path="M 0.01523 3.7037E-6 L -0.10886 3.7037E-6 " pathEditMode="relative" rAng="0" ptsTypes="AA">
                                      <p:cBhvr>
                                        <p:cTn id="49" dur="750" spd="-100000" fill="hold"/>
                                        <p:tgtEl>
                                          <p:spTgt spid="344"/>
                                        </p:tgtEl>
                                        <p:attrNameLst>
                                          <p:attrName>ppt_x</p:attrName>
                                          <p:attrName>ppt_y</p:attrName>
                                        </p:attrNameLst>
                                      </p:cBhvr>
                                      <p:rCtr x="-6211" y="0"/>
                                    </p:animMotion>
                                  </p:childTnLst>
                                </p:cTn>
                              </p:par>
                              <p:par>
                                <p:cTn id="50" presetID="35" presetClass="path" presetSubtype="0" accel="50000" decel="50000" fill="hold" grpId="2" nodeType="withEffect">
                                  <p:stCondLst>
                                    <p:cond delay="1750"/>
                                  </p:stCondLst>
                                  <p:childTnLst>
                                    <p:animMotion origin="layout" path="M 0.01601 3.7037E-6 L 1.45833E-6 3.7037E-6 " pathEditMode="relative" rAng="0" ptsTypes="AA">
                                      <p:cBhvr>
                                        <p:cTn id="51" dur="750" fill="hold"/>
                                        <p:tgtEl>
                                          <p:spTgt spid="344"/>
                                        </p:tgtEl>
                                        <p:attrNameLst>
                                          <p:attrName>ppt_x</p:attrName>
                                          <p:attrName>ppt_y</p:attrName>
                                        </p:attrNameLst>
                                      </p:cBhvr>
                                      <p:rCtr x="-807" y="0"/>
                                    </p:animMotion>
                                  </p:childTnLst>
                                </p:cTn>
                              </p:par>
                              <p:par>
                                <p:cTn id="52" presetID="10" presetClass="entr" presetSubtype="0" fill="hold" grpId="0" nodeType="withEffect">
                                  <p:stCondLst>
                                    <p:cond delay="1000"/>
                                  </p:stCondLst>
                                  <p:childTnLst>
                                    <p:set>
                                      <p:cBhvr>
                                        <p:cTn id="53" dur="1" fill="hold">
                                          <p:stCondLst>
                                            <p:cond delay="0"/>
                                          </p:stCondLst>
                                        </p:cTn>
                                        <p:tgtEl>
                                          <p:spTgt spid="349"/>
                                        </p:tgtEl>
                                        <p:attrNameLst>
                                          <p:attrName>style.visibility</p:attrName>
                                        </p:attrNameLst>
                                      </p:cBhvr>
                                      <p:to>
                                        <p:strVal val="visible"/>
                                      </p:to>
                                    </p:set>
                                    <p:animEffect transition="in" filter="fade">
                                      <p:cBhvr>
                                        <p:cTn id="54" dur="500"/>
                                        <p:tgtEl>
                                          <p:spTgt spid="349"/>
                                        </p:tgtEl>
                                      </p:cBhvr>
                                    </p:animEffect>
                                  </p:childTnLst>
                                </p:cTn>
                              </p:par>
                              <p:par>
                                <p:cTn id="55" presetID="63" presetClass="path" presetSubtype="0" decel="50000" fill="hold" grpId="1" nodeType="withEffect">
                                  <p:stCondLst>
                                    <p:cond delay="1000"/>
                                  </p:stCondLst>
                                  <p:childTnLst>
                                    <p:animMotion origin="layout" path="M -0.02774 -4.07407E-6 L 0.11081 -4.07407E-6 " pathEditMode="relative" rAng="0" ptsTypes="AA">
                                      <p:cBhvr>
                                        <p:cTn id="56" dur="750" spd="-100000" fill="hold"/>
                                        <p:tgtEl>
                                          <p:spTgt spid="349"/>
                                        </p:tgtEl>
                                        <p:attrNameLst>
                                          <p:attrName>ppt_x</p:attrName>
                                          <p:attrName>ppt_y</p:attrName>
                                        </p:attrNameLst>
                                      </p:cBhvr>
                                      <p:rCtr x="6927" y="0"/>
                                    </p:animMotion>
                                  </p:childTnLst>
                                </p:cTn>
                              </p:par>
                              <p:par>
                                <p:cTn id="57" presetID="35" presetClass="path" presetSubtype="0" accel="50000" decel="50000" fill="hold" grpId="2" nodeType="withEffect">
                                  <p:stCondLst>
                                    <p:cond delay="1750"/>
                                  </p:stCondLst>
                                  <p:childTnLst>
                                    <p:animMotion origin="layout" path="M -0.028 -4.07407E-6 L 1.66667E-6 -4.07407E-6 " pathEditMode="relative" rAng="0" ptsTypes="AA">
                                      <p:cBhvr>
                                        <p:cTn id="58" dur="750" fill="hold"/>
                                        <p:tgtEl>
                                          <p:spTgt spid="349"/>
                                        </p:tgtEl>
                                        <p:attrNameLst>
                                          <p:attrName>ppt_x</p:attrName>
                                          <p:attrName>ppt_y</p:attrName>
                                        </p:attrNameLst>
                                      </p:cBhvr>
                                      <p:rCtr x="1393" y="0"/>
                                    </p:animMotion>
                                  </p:childTnLst>
                                </p:cTn>
                              </p:par>
                              <p:par>
                                <p:cTn id="59" presetID="22" presetClass="entr" presetSubtype="8" fill="hold" grpId="0" nodeType="withEffect">
                                  <p:stCondLst>
                                    <p:cond delay="1500"/>
                                  </p:stCondLst>
                                  <p:childTnLst>
                                    <p:set>
                                      <p:cBhvr>
                                        <p:cTn id="60" dur="1" fill="hold">
                                          <p:stCondLst>
                                            <p:cond delay="0"/>
                                          </p:stCondLst>
                                        </p:cTn>
                                        <p:tgtEl>
                                          <p:spTgt spid="348"/>
                                        </p:tgtEl>
                                        <p:attrNameLst>
                                          <p:attrName>style.visibility</p:attrName>
                                        </p:attrNameLst>
                                      </p:cBhvr>
                                      <p:to>
                                        <p:strVal val="visible"/>
                                      </p:to>
                                    </p:set>
                                    <p:animEffect transition="in" filter="wipe(left)">
                                      <p:cBhvr>
                                        <p:cTn id="61" dur="1000"/>
                                        <p:tgtEl>
                                          <p:spTgt spid="348"/>
                                        </p:tgtEl>
                                      </p:cBhvr>
                                    </p:animEffect>
                                  </p:childTnLst>
                                </p:cTn>
                              </p:par>
                              <p:par>
                                <p:cTn id="62" presetID="22" presetClass="entr" presetSubtype="8" fill="hold" grpId="0" nodeType="withEffect">
                                  <p:stCondLst>
                                    <p:cond delay="1500"/>
                                  </p:stCondLst>
                                  <p:childTnLst>
                                    <p:set>
                                      <p:cBhvr>
                                        <p:cTn id="63" dur="1" fill="hold">
                                          <p:stCondLst>
                                            <p:cond delay="0"/>
                                          </p:stCondLst>
                                        </p:cTn>
                                        <p:tgtEl>
                                          <p:spTgt spid="347"/>
                                        </p:tgtEl>
                                        <p:attrNameLst>
                                          <p:attrName>style.visibility</p:attrName>
                                        </p:attrNameLst>
                                      </p:cBhvr>
                                      <p:to>
                                        <p:strVal val="visible"/>
                                      </p:to>
                                    </p:set>
                                    <p:animEffect transition="in" filter="wipe(left)">
                                      <p:cBhvr>
                                        <p:cTn id="64" dur="1000"/>
                                        <p:tgtEl>
                                          <p:spTgt spid="347"/>
                                        </p:tgtEl>
                                      </p:cBhvr>
                                    </p:animEffect>
                                  </p:childTnLst>
                                </p:cTn>
                              </p:par>
                              <p:par>
                                <p:cTn id="65" presetID="22" presetClass="entr" presetSubtype="2" fill="hold" grpId="0" nodeType="withEffect">
                                  <p:stCondLst>
                                    <p:cond delay="1500"/>
                                  </p:stCondLst>
                                  <p:childTnLst>
                                    <p:set>
                                      <p:cBhvr>
                                        <p:cTn id="66" dur="1" fill="hold">
                                          <p:stCondLst>
                                            <p:cond delay="0"/>
                                          </p:stCondLst>
                                        </p:cTn>
                                        <p:tgtEl>
                                          <p:spTgt spid="352"/>
                                        </p:tgtEl>
                                        <p:attrNameLst>
                                          <p:attrName>style.visibility</p:attrName>
                                        </p:attrNameLst>
                                      </p:cBhvr>
                                      <p:to>
                                        <p:strVal val="visible"/>
                                      </p:to>
                                    </p:set>
                                    <p:animEffect transition="in" filter="wipe(right)">
                                      <p:cBhvr>
                                        <p:cTn id="67" dur="1000"/>
                                        <p:tgtEl>
                                          <p:spTgt spid="352"/>
                                        </p:tgtEl>
                                      </p:cBhvr>
                                    </p:animEffect>
                                  </p:childTnLst>
                                </p:cTn>
                              </p:par>
                              <p:par>
                                <p:cTn id="68" presetID="22" presetClass="entr" presetSubtype="2" fill="hold" grpId="0" nodeType="withEffect">
                                  <p:stCondLst>
                                    <p:cond delay="1500"/>
                                  </p:stCondLst>
                                  <p:childTnLst>
                                    <p:set>
                                      <p:cBhvr>
                                        <p:cTn id="69" dur="1" fill="hold">
                                          <p:stCondLst>
                                            <p:cond delay="0"/>
                                          </p:stCondLst>
                                        </p:cTn>
                                        <p:tgtEl>
                                          <p:spTgt spid="351"/>
                                        </p:tgtEl>
                                        <p:attrNameLst>
                                          <p:attrName>style.visibility</p:attrName>
                                        </p:attrNameLst>
                                      </p:cBhvr>
                                      <p:to>
                                        <p:strVal val="visible"/>
                                      </p:to>
                                    </p:set>
                                    <p:animEffect transition="in" filter="wipe(right)">
                                      <p:cBhvr>
                                        <p:cTn id="70" dur="10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 grpId="0" animBg="1"/>
      <p:bldP spid="344" grpId="1" animBg="1"/>
      <p:bldP spid="344" grpId="2" animBg="1"/>
      <p:bldP spid="347" grpId="0"/>
      <p:bldP spid="348" grpId="0"/>
      <p:bldP spid="349" grpId="0" animBg="1"/>
      <p:bldP spid="349" grpId="1" animBg="1"/>
      <p:bldP spid="349" grpId="2" animBg="1"/>
      <p:bldP spid="351" grpId="0"/>
      <p:bldP spid="352" grpId="0"/>
      <p:bldP spid="207" grpId="0"/>
      <p:bldP spid="207" grpId="1"/>
      <p:bldP spid="229" grpId="0" animBg="1"/>
      <p:bldP spid="2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2</a:t>
            </a: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2091535"/>
          </a:xfrm>
          <a:prstGeom prst="rect">
            <a:avLst/>
          </a:prstGeom>
          <a:noFill/>
        </p:spPr>
        <p:txBody>
          <a:bodyPr wrap="square" rtlCol="0">
            <a:spAutoFit/>
          </a:bodyPr>
          <a:lstStyle/>
          <a:p>
            <a:pPr>
              <a:lnSpc>
                <a:spcPct val="130000"/>
              </a:lnSpc>
            </a:pPr>
            <a:r>
              <a:rPr lang="zh-CN" altLang="en-US" sz="4000" dirty="0">
                <a:solidFill>
                  <a:schemeClr val="tx2"/>
                </a:solidFill>
                <a:latin typeface="+mn-ea"/>
              </a:rPr>
              <a:t>程序设计</a:t>
            </a:r>
            <a:endParaRPr lang="en-US" altLang="zh-CN" sz="4000" dirty="0">
              <a:solidFill>
                <a:schemeClr val="tx2"/>
              </a:solidFill>
              <a:latin typeface="+mn-ea"/>
            </a:endParaRPr>
          </a:p>
          <a:p>
            <a:pPr>
              <a:lnSpc>
                <a:spcPct val="130000"/>
              </a:lnSpc>
            </a:pPr>
            <a:r>
              <a:rPr lang="zh-CN" altLang="en-US" sz="1600" dirty="0">
                <a:solidFill>
                  <a:schemeClr val="tx2"/>
                </a:solidFill>
                <a:latin typeface="+mn-ea"/>
              </a:rPr>
              <a:t>基于 </a:t>
            </a:r>
            <a:r>
              <a:rPr lang="en-US" altLang="zh-CN" sz="1600" dirty="0">
                <a:solidFill>
                  <a:schemeClr val="tx2"/>
                </a:solidFill>
                <a:latin typeface="+mn-ea"/>
              </a:rPr>
              <a:t>Pierre </a:t>
            </a:r>
            <a:r>
              <a:rPr lang="en-US" altLang="zh-CN" sz="1600" dirty="0" err="1">
                <a:solidFill>
                  <a:schemeClr val="tx2"/>
                </a:solidFill>
                <a:latin typeface="+mn-ea"/>
              </a:rPr>
              <a:t>Dellacherie</a:t>
            </a:r>
            <a:r>
              <a:rPr lang="en-US" altLang="zh-CN" sz="1600" dirty="0">
                <a:solidFill>
                  <a:schemeClr val="tx2"/>
                </a:solidFill>
                <a:latin typeface="+mn-ea"/>
              </a:rPr>
              <a:t> </a:t>
            </a:r>
            <a:r>
              <a:rPr lang="zh-CN" altLang="en-US" sz="1600" dirty="0">
                <a:solidFill>
                  <a:schemeClr val="tx2"/>
                </a:solidFill>
                <a:latin typeface="+mn-ea"/>
              </a:rPr>
              <a:t>算法的评估策略</a:t>
            </a:r>
            <a:endParaRPr lang="en-US" altLang="zh-CN" sz="1600" dirty="0">
              <a:solidFill>
                <a:schemeClr val="tx2"/>
              </a:solidFill>
              <a:latin typeface="+mn-ea"/>
            </a:endParaRPr>
          </a:p>
          <a:p>
            <a:pPr>
              <a:lnSpc>
                <a:spcPct val="130000"/>
              </a:lnSpc>
            </a:pPr>
            <a:endParaRPr lang="zh-CN" altLang="en-US" sz="800" dirty="0">
              <a:solidFill>
                <a:schemeClr val="tx2"/>
              </a:solidFill>
              <a:latin typeface="+mn-ea"/>
            </a:endParaRPr>
          </a:p>
          <a:p>
            <a:pPr>
              <a:lnSpc>
                <a:spcPct val="130000"/>
              </a:lnSpc>
            </a:pPr>
            <a:endParaRPr lang="en-US" altLang="zh-CN" sz="4000" dirty="0">
              <a:solidFill>
                <a:schemeClr val="tx2"/>
              </a:solidFill>
              <a:latin typeface="+mn-ea"/>
            </a:endParaRPr>
          </a:p>
        </p:txBody>
      </p:sp>
      <p:sp>
        <p:nvSpPr>
          <p:cNvPr id="61" name="矩形 60"/>
          <p:cNvSpPr/>
          <p:nvPr/>
        </p:nvSpPr>
        <p:spPr>
          <a:xfrm>
            <a:off x="3592956" y="2959978"/>
            <a:ext cx="1529586"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02</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ext uri="{D42A27DB-BD31-4B8C-83A1-F6EECF244321}">
                <p14:modId xmlns:p14="http://schemas.microsoft.com/office/powerpoint/2010/main" val="2639391661"/>
              </p:ext>
            </p:extLst>
          </p:nvPr>
        </p:nvGraphicFramePr>
        <p:xfrm>
          <a:off x="404138" y="2339853"/>
          <a:ext cx="9658655" cy="3823606"/>
        </p:xfrm>
        <a:graphic>
          <a:graphicData uri="http://schemas.openxmlformats.org/drawingml/2006/chart">
            <c:chart xmlns:c="http://schemas.openxmlformats.org/drawingml/2006/chart" xmlns:r="http://schemas.openxmlformats.org/officeDocument/2006/relationships" r:id="rId3"/>
          </a:graphicData>
        </a:graphic>
      </p:graphicFrame>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B1906E2-2477-424F-96C8-64B6645C7922}"/>
              </a:ext>
            </a:extLst>
          </p:cNvPr>
          <p:cNvSpPr txBox="1"/>
          <p:nvPr/>
        </p:nvSpPr>
        <p:spPr>
          <a:xfrm>
            <a:off x="1299234" y="1206929"/>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2" name="文本框 61">
            <a:extLst>
              <a:ext uri="{FF2B5EF4-FFF2-40B4-BE49-F238E27FC236}">
                <a16:creationId xmlns:a16="http://schemas.microsoft.com/office/drawing/2014/main" id="{03564AF4-4688-443A-9827-7757379342D9}"/>
              </a:ext>
            </a:extLst>
          </p:cNvPr>
          <p:cNvSpPr txBox="1"/>
          <p:nvPr/>
        </p:nvSpPr>
        <p:spPr>
          <a:xfrm>
            <a:off x="1086912" y="1740634"/>
            <a:ext cx="7068124" cy="584775"/>
          </a:xfrm>
          <a:prstGeom prst="rect">
            <a:avLst/>
          </a:prstGeom>
          <a:noFill/>
        </p:spPr>
        <p:txBody>
          <a:bodyPr wrap="square" rtlCol="0">
            <a:spAutoFit/>
          </a:bodyPr>
          <a:lstStyle/>
          <a:p>
            <a:r>
              <a:rPr lang="zh-CN" altLang="en-US" sz="1600" dirty="0"/>
              <a:t>当一个板块以某一个状态摆放到一个位置之后，会让整体的情况发生变化。</a:t>
            </a:r>
            <a:endParaRPr lang="en-US" altLang="zh-CN" sz="1600" dirty="0"/>
          </a:p>
          <a:p>
            <a:r>
              <a:rPr lang="zh-CN" altLang="en-US" sz="1600" dirty="0"/>
              <a:t>通常情况下，有下面几个事情需要考虑。</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3" name="组合 2">
            <a:extLst>
              <a:ext uri="{FF2B5EF4-FFF2-40B4-BE49-F238E27FC236}">
                <a16:creationId xmlns:a16="http://schemas.microsoft.com/office/drawing/2014/main" id="{3E11B167-385C-40AB-BFB8-9C036D06725F}"/>
              </a:ext>
            </a:extLst>
          </p:cNvPr>
          <p:cNvGrpSpPr/>
          <p:nvPr/>
        </p:nvGrpSpPr>
        <p:grpSpPr>
          <a:xfrm>
            <a:off x="1187538" y="924688"/>
            <a:ext cx="5445274" cy="400110"/>
            <a:chOff x="1187538" y="924688"/>
            <a:chExt cx="5445274" cy="400110"/>
          </a:xfrm>
        </p:grpSpPr>
        <p:sp>
          <p:nvSpPr>
            <p:cNvPr id="65" name="椭圆 64">
              <a:extLst>
                <a:ext uri="{FF2B5EF4-FFF2-40B4-BE49-F238E27FC236}">
                  <a16:creationId xmlns:a16="http://schemas.microsoft.com/office/drawing/2014/main" id="{0855E333-4F64-4634-A8BA-ACA1201CAC7F}"/>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a:extLst>
                <a:ext uri="{FF2B5EF4-FFF2-40B4-BE49-F238E27FC236}">
                  <a16:creationId xmlns:a16="http://schemas.microsoft.com/office/drawing/2014/main" id="{0C305FAA-0448-4D39-B4D1-DD2125EEC9F0}"/>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椭圆 67">
              <a:extLst>
                <a:ext uri="{FF2B5EF4-FFF2-40B4-BE49-F238E27FC236}">
                  <a16:creationId xmlns:a16="http://schemas.microsoft.com/office/drawing/2014/main" id="{72B2DC51-EBDE-446A-B4AA-74ABEA8A1846}"/>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D8EB2BB-4E4C-4E93-BCD7-576D0F2ED907}"/>
                </a:ext>
              </a:extLst>
            </p:cNvPr>
            <p:cNvSpPr txBox="1"/>
            <p:nvPr/>
          </p:nvSpPr>
          <p:spPr>
            <a:xfrm>
              <a:off x="2521461" y="924688"/>
              <a:ext cx="4111351" cy="400110"/>
            </a:xfrm>
            <a:prstGeom prst="rect">
              <a:avLst/>
            </a:prstGeom>
            <a:noFill/>
          </p:spPr>
          <p:txBody>
            <a:bodyPr wrap="square" rtlCol="0">
              <a:spAutoFit/>
            </a:bodyPr>
            <a:lstStyle/>
            <a:p>
              <a:r>
                <a:rPr lang="zh-CN" altLang="en-US" sz="2000" b="1" dirty="0">
                  <a:latin typeface="-apple-system"/>
                </a:rPr>
                <a:t>影响评估结果的参数的一般性描述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1000" fill="hold"/>
                                        <p:tgtEl>
                                          <p:spTgt spid="171"/>
                                        </p:tgtEl>
                                        <p:attrNameLst>
                                          <p:attrName>ppt_w</p:attrName>
                                        </p:attrNameLst>
                                      </p:cBhvr>
                                      <p:tavLst>
                                        <p:tav tm="0">
                                          <p:val>
                                            <p:fltVal val="0"/>
                                          </p:val>
                                        </p:tav>
                                        <p:tav tm="100000">
                                          <p:val>
                                            <p:strVal val="#ppt_w"/>
                                          </p:val>
                                        </p:tav>
                                      </p:tavLst>
                                    </p:anim>
                                    <p:anim calcmode="lin" valueType="num">
                                      <p:cBhvr>
                                        <p:cTn id="19" dur="1000" fill="hold"/>
                                        <p:tgtEl>
                                          <p:spTgt spid="171"/>
                                        </p:tgtEl>
                                        <p:attrNameLst>
                                          <p:attrName>ppt_h</p:attrName>
                                        </p:attrNameLst>
                                      </p:cBhvr>
                                      <p:tavLst>
                                        <p:tav tm="0">
                                          <p:val>
                                            <p:fltVal val="0"/>
                                          </p:val>
                                        </p:tav>
                                        <p:tav tm="100000">
                                          <p:val>
                                            <p:strVal val="#ppt_h"/>
                                          </p:val>
                                        </p:tav>
                                      </p:tavLst>
                                    </p:anim>
                                    <p:anim calcmode="lin" valueType="num">
                                      <p:cBhvr>
                                        <p:cTn id="20" dur="1000" fill="hold"/>
                                        <p:tgtEl>
                                          <p:spTgt spid="171"/>
                                        </p:tgtEl>
                                        <p:attrNameLst>
                                          <p:attrName>style.rotation</p:attrName>
                                        </p:attrNameLst>
                                      </p:cBhvr>
                                      <p:tavLst>
                                        <p:tav tm="0">
                                          <p:val>
                                            <p:fltVal val="90"/>
                                          </p:val>
                                        </p:tav>
                                        <p:tav tm="100000">
                                          <p:val>
                                            <p:fltVal val="0"/>
                                          </p:val>
                                        </p:tav>
                                      </p:tavLst>
                                    </p:anim>
                                    <p:animEffect transition="in" filter="fade">
                                      <p:cBhvr>
                                        <p:cTn id="21" dur="1000"/>
                                        <p:tgtEl>
                                          <p:spTgt spid="171"/>
                                        </p:tgtEl>
                                      </p:cBhvr>
                                    </p:animEffect>
                                  </p:childTnLst>
                                </p:cTn>
                              </p:par>
                              <p:par>
                                <p:cTn id="22" presetID="31" presetClass="entr" presetSubtype="0" fill="hold" nodeType="withEffect">
                                  <p:stCondLst>
                                    <p:cond delay="500"/>
                                  </p:stCondLst>
                                  <p:childTnLst>
                                    <p:set>
                                      <p:cBhvr>
                                        <p:cTn id="23" dur="1" fill="hold">
                                          <p:stCondLst>
                                            <p:cond delay="0"/>
                                          </p:stCondLst>
                                        </p:cTn>
                                        <p:tgtEl>
                                          <p:spTgt spid="122"/>
                                        </p:tgtEl>
                                        <p:attrNameLst>
                                          <p:attrName>style.visibility</p:attrName>
                                        </p:attrNameLst>
                                      </p:cBhvr>
                                      <p:to>
                                        <p:strVal val="visible"/>
                                      </p:to>
                                    </p:set>
                                    <p:anim calcmode="lin" valueType="num">
                                      <p:cBhvr>
                                        <p:cTn id="24" dur="1000" fill="hold"/>
                                        <p:tgtEl>
                                          <p:spTgt spid="122"/>
                                        </p:tgtEl>
                                        <p:attrNameLst>
                                          <p:attrName>ppt_w</p:attrName>
                                        </p:attrNameLst>
                                      </p:cBhvr>
                                      <p:tavLst>
                                        <p:tav tm="0">
                                          <p:val>
                                            <p:fltVal val="0"/>
                                          </p:val>
                                        </p:tav>
                                        <p:tav tm="100000">
                                          <p:val>
                                            <p:strVal val="#ppt_w"/>
                                          </p:val>
                                        </p:tav>
                                      </p:tavLst>
                                    </p:anim>
                                    <p:anim calcmode="lin" valueType="num">
                                      <p:cBhvr>
                                        <p:cTn id="25" dur="1000" fill="hold"/>
                                        <p:tgtEl>
                                          <p:spTgt spid="122"/>
                                        </p:tgtEl>
                                        <p:attrNameLst>
                                          <p:attrName>ppt_h</p:attrName>
                                        </p:attrNameLst>
                                      </p:cBhvr>
                                      <p:tavLst>
                                        <p:tav tm="0">
                                          <p:val>
                                            <p:fltVal val="0"/>
                                          </p:val>
                                        </p:tav>
                                        <p:tav tm="100000">
                                          <p:val>
                                            <p:strVal val="#ppt_h"/>
                                          </p:val>
                                        </p:tav>
                                      </p:tavLst>
                                    </p:anim>
                                    <p:anim calcmode="lin" valueType="num">
                                      <p:cBhvr>
                                        <p:cTn id="26" dur="1000" fill="hold"/>
                                        <p:tgtEl>
                                          <p:spTgt spid="122"/>
                                        </p:tgtEl>
                                        <p:attrNameLst>
                                          <p:attrName>style.rotation</p:attrName>
                                        </p:attrNameLst>
                                      </p:cBhvr>
                                      <p:tavLst>
                                        <p:tav tm="0">
                                          <p:val>
                                            <p:fltVal val="90"/>
                                          </p:val>
                                        </p:tav>
                                        <p:tav tm="100000">
                                          <p:val>
                                            <p:fltVal val="0"/>
                                          </p:val>
                                        </p:tav>
                                      </p:tavLst>
                                    </p:anim>
                                    <p:animEffect transition="in" filter="fade">
                                      <p:cBhvr>
                                        <p:cTn id="27" dur="1000"/>
                                        <p:tgtEl>
                                          <p:spTgt spid="122"/>
                                        </p:tgtEl>
                                      </p:cBhvr>
                                    </p:animEffect>
                                  </p:childTnLst>
                                </p:cTn>
                              </p:par>
                              <p:par>
                                <p:cTn id="28" presetID="31" presetClass="entr" presetSubtype="0" fill="hold" nodeType="withEffect">
                                  <p:stCondLst>
                                    <p:cond delay="500"/>
                                  </p:stCondLst>
                                  <p:childTnLst>
                                    <p:set>
                                      <p:cBhvr>
                                        <p:cTn id="29" dur="1" fill="hold">
                                          <p:stCondLst>
                                            <p:cond delay="0"/>
                                          </p:stCondLst>
                                        </p:cTn>
                                        <p:tgtEl>
                                          <p:spTgt spid="176"/>
                                        </p:tgtEl>
                                        <p:attrNameLst>
                                          <p:attrName>style.visibility</p:attrName>
                                        </p:attrNameLst>
                                      </p:cBhvr>
                                      <p:to>
                                        <p:strVal val="visible"/>
                                      </p:to>
                                    </p:set>
                                    <p:anim calcmode="lin" valueType="num">
                                      <p:cBhvr>
                                        <p:cTn id="30" dur="1000" fill="hold"/>
                                        <p:tgtEl>
                                          <p:spTgt spid="176"/>
                                        </p:tgtEl>
                                        <p:attrNameLst>
                                          <p:attrName>ppt_w</p:attrName>
                                        </p:attrNameLst>
                                      </p:cBhvr>
                                      <p:tavLst>
                                        <p:tav tm="0">
                                          <p:val>
                                            <p:fltVal val="0"/>
                                          </p:val>
                                        </p:tav>
                                        <p:tav tm="100000">
                                          <p:val>
                                            <p:strVal val="#ppt_w"/>
                                          </p:val>
                                        </p:tav>
                                      </p:tavLst>
                                    </p:anim>
                                    <p:anim calcmode="lin" valueType="num">
                                      <p:cBhvr>
                                        <p:cTn id="31" dur="1000" fill="hold"/>
                                        <p:tgtEl>
                                          <p:spTgt spid="176"/>
                                        </p:tgtEl>
                                        <p:attrNameLst>
                                          <p:attrName>ppt_h</p:attrName>
                                        </p:attrNameLst>
                                      </p:cBhvr>
                                      <p:tavLst>
                                        <p:tav tm="0">
                                          <p:val>
                                            <p:fltVal val="0"/>
                                          </p:val>
                                        </p:tav>
                                        <p:tav tm="100000">
                                          <p:val>
                                            <p:strVal val="#ppt_h"/>
                                          </p:val>
                                        </p:tav>
                                      </p:tavLst>
                                    </p:anim>
                                    <p:anim calcmode="lin" valueType="num">
                                      <p:cBhvr>
                                        <p:cTn id="32" dur="1000" fill="hold"/>
                                        <p:tgtEl>
                                          <p:spTgt spid="176"/>
                                        </p:tgtEl>
                                        <p:attrNameLst>
                                          <p:attrName>style.rotation</p:attrName>
                                        </p:attrNameLst>
                                      </p:cBhvr>
                                      <p:tavLst>
                                        <p:tav tm="0">
                                          <p:val>
                                            <p:fltVal val="90"/>
                                          </p:val>
                                        </p:tav>
                                        <p:tav tm="100000">
                                          <p:val>
                                            <p:fltVal val="0"/>
                                          </p:val>
                                        </p:tav>
                                      </p:tavLst>
                                    </p:anim>
                                    <p:animEffect transition="in" filter="fade">
                                      <p:cBhvr>
                                        <p:cTn id="33" dur="1000"/>
                                        <p:tgtEl>
                                          <p:spTgt spid="176"/>
                                        </p:tgtEl>
                                      </p:cBhvr>
                                    </p:animEffect>
                                  </p:childTnLst>
                                </p:cTn>
                              </p:par>
                              <p:par>
                                <p:cTn id="34" presetID="31" presetClass="entr" presetSubtype="0" fill="hold" nodeType="withEffect">
                                  <p:stCondLst>
                                    <p:cond delay="500"/>
                                  </p:stCondLst>
                                  <p:childTnLst>
                                    <p:set>
                                      <p:cBhvr>
                                        <p:cTn id="35" dur="1" fill="hold">
                                          <p:stCondLst>
                                            <p:cond delay="0"/>
                                          </p:stCondLst>
                                        </p:cTn>
                                        <p:tgtEl>
                                          <p:spTgt spid="188"/>
                                        </p:tgtEl>
                                        <p:attrNameLst>
                                          <p:attrName>style.visibility</p:attrName>
                                        </p:attrNameLst>
                                      </p:cBhvr>
                                      <p:to>
                                        <p:strVal val="visible"/>
                                      </p:to>
                                    </p:set>
                                    <p:anim calcmode="lin" valueType="num">
                                      <p:cBhvr>
                                        <p:cTn id="36" dur="1000" fill="hold"/>
                                        <p:tgtEl>
                                          <p:spTgt spid="188"/>
                                        </p:tgtEl>
                                        <p:attrNameLst>
                                          <p:attrName>ppt_w</p:attrName>
                                        </p:attrNameLst>
                                      </p:cBhvr>
                                      <p:tavLst>
                                        <p:tav tm="0">
                                          <p:val>
                                            <p:fltVal val="0"/>
                                          </p:val>
                                        </p:tav>
                                        <p:tav tm="100000">
                                          <p:val>
                                            <p:strVal val="#ppt_w"/>
                                          </p:val>
                                        </p:tav>
                                      </p:tavLst>
                                    </p:anim>
                                    <p:anim calcmode="lin" valueType="num">
                                      <p:cBhvr>
                                        <p:cTn id="37" dur="1000" fill="hold"/>
                                        <p:tgtEl>
                                          <p:spTgt spid="188"/>
                                        </p:tgtEl>
                                        <p:attrNameLst>
                                          <p:attrName>ppt_h</p:attrName>
                                        </p:attrNameLst>
                                      </p:cBhvr>
                                      <p:tavLst>
                                        <p:tav tm="0">
                                          <p:val>
                                            <p:fltVal val="0"/>
                                          </p:val>
                                        </p:tav>
                                        <p:tav tm="100000">
                                          <p:val>
                                            <p:strVal val="#ppt_h"/>
                                          </p:val>
                                        </p:tav>
                                      </p:tavLst>
                                    </p:anim>
                                    <p:anim calcmode="lin" valueType="num">
                                      <p:cBhvr>
                                        <p:cTn id="38" dur="1000" fill="hold"/>
                                        <p:tgtEl>
                                          <p:spTgt spid="188"/>
                                        </p:tgtEl>
                                        <p:attrNameLst>
                                          <p:attrName>style.rotation</p:attrName>
                                        </p:attrNameLst>
                                      </p:cBhvr>
                                      <p:tavLst>
                                        <p:tav tm="0">
                                          <p:val>
                                            <p:fltVal val="90"/>
                                          </p:val>
                                        </p:tav>
                                        <p:tav tm="100000">
                                          <p:val>
                                            <p:fltVal val="0"/>
                                          </p:val>
                                        </p:tav>
                                      </p:tavLst>
                                    </p:anim>
                                    <p:animEffect transition="in" filter="fade">
                                      <p:cBhvr>
                                        <p:cTn id="39" dur="1000"/>
                                        <p:tgtEl>
                                          <p:spTgt spid="188"/>
                                        </p:tgtEl>
                                      </p:cBhvr>
                                    </p:animEffect>
                                  </p:childTnLst>
                                </p:cTn>
                              </p:par>
                              <p:par>
                                <p:cTn id="40" presetID="31" presetClass="entr" presetSubtype="0" fill="hold" nodeType="withEffect">
                                  <p:stCondLst>
                                    <p:cond delay="500"/>
                                  </p:stCondLst>
                                  <p:childTnLst>
                                    <p:set>
                                      <p:cBhvr>
                                        <p:cTn id="41" dur="1" fill="hold">
                                          <p:stCondLst>
                                            <p:cond delay="0"/>
                                          </p:stCondLst>
                                        </p:cTn>
                                        <p:tgtEl>
                                          <p:spTgt spid="81"/>
                                        </p:tgtEl>
                                        <p:attrNameLst>
                                          <p:attrName>style.visibility</p:attrName>
                                        </p:attrNameLst>
                                      </p:cBhvr>
                                      <p:to>
                                        <p:strVal val="visible"/>
                                      </p:to>
                                    </p:set>
                                    <p:anim calcmode="lin" valueType="num">
                                      <p:cBhvr>
                                        <p:cTn id="42" dur="1000" fill="hold"/>
                                        <p:tgtEl>
                                          <p:spTgt spid="81"/>
                                        </p:tgtEl>
                                        <p:attrNameLst>
                                          <p:attrName>ppt_w</p:attrName>
                                        </p:attrNameLst>
                                      </p:cBhvr>
                                      <p:tavLst>
                                        <p:tav tm="0">
                                          <p:val>
                                            <p:fltVal val="0"/>
                                          </p:val>
                                        </p:tav>
                                        <p:tav tm="100000">
                                          <p:val>
                                            <p:strVal val="#ppt_w"/>
                                          </p:val>
                                        </p:tav>
                                      </p:tavLst>
                                    </p:anim>
                                    <p:anim calcmode="lin" valueType="num">
                                      <p:cBhvr>
                                        <p:cTn id="43" dur="1000" fill="hold"/>
                                        <p:tgtEl>
                                          <p:spTgt spid="81"/>
                                        </p:tgtEl>
                                        <p:attrNameLst>
                                          <p:attrName>ppt_h</p:attrName>
                                        </p:attrNameLst>
                                      </p:cBhvr>
                                      <p:tavLst>
                                        <p:tav tm="0">
                                          <p:val>
                                            <p:fltVal val="0"/>
                                          </p:val>
                                        </p:tav>
                                        <p:tav tm="100000">
                                          <p:val>
                                            <p:strVal val="#ppt_h"/>
                                          </p:val>
                                        </p:tav>
                                      </p:tavLst>
                                    </p:anim>
                                    <p:anim calcmode="lin" valueType="num">
                                      <p:cBhvr>
                                        <p:cTn id="44" dur="1000" fill="hold"/>
                                        <p:tgtEl>
                                          <p:spTgt spid="81"/>
                                        </p:tgtEl>
                                        <p:attrNameLst>
                                          <p:attrName>style.rotation</p:attrName>
                                        </p:attrNameLst>
                                      </p:cBhvr>
                                      <p:tavLst>
                                        <p:tav tm="0">
                                          <p:val>
                                            <p:fltVal val="90"/>
                                          </p:val>
                                        </p:tav>
                                        <p:tav tm="100000">
                                          <p:val>
                                            <p:fltVal val="0"/>
                                          </p:val>
                                        </p:tav>
                                      </p:tavLst>
                                    </p:anim>
                                    <p:animEffect transition="in" filter="fade">
                                      <p:cBhvr>
                                        <p:cTn id="45" dur="1000"/>
                                        <p:tgtEl>
                                          <p:spTgt spid="81"/>
                                        </p:tgtEl>
                                      </p:cBhvr>
                                    </p:animEffect>
                                  </p:childTnLst>
                                </p:cTn>
                              </p:par>
                              <p:par>
                                <p:cTn id="46" presetID="31" presetClass="entr" presetSubtype="0" fill="hold" nodeType="withEffect">
                                  <p:stCondLst>
                                    <p:cond delay="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1000" fill="hold"/>
                                        <p:tgtEl>
                                          <p:spTgt spid="84"/>
                                        </p:tgtEl>
                                        <p:attrNameLst>
                                          <p:attrName>ppt_w</p:attrName>
                                        </p:attrNameLst>
                                      </p:cBhvr>
                                      <p:tavLst>
                                        <p:tav tm="0">
                                          <p:val>
                                            <p:fltVal val="0"/>
                                          </p:val>
                                        </p:tav>
                                        <p:tav tm="100000">
                                          <p:val>
                                            <p:strVal val="#ppt_w"/>
                                          </p:val>
                                        </p:tav>
                                      </p:tavLst>
                                    </p:anim>
                                    <p:anim calcmode="lin" valueType="num">
                                      <p:cBhvr>
                                        <p:cTn id="49" dur="1000" fill="hold"/>
                                        <p:tgtEl>
                                          <p:spTgt spid="84"/>
                                        </p:tgtEl>
                                        <p:attrNameLst>
                                          <p:attrName>ppt_h</p:attrName>
                                        </p:attrNameLst>
                                      </p:cBhvr>
                                      <p:tavLst>
                                        <p:tav tm="0">
                                          <p:val>
                                            <p:fltVal val="0"/>
                                          </p:val>
                                        </p:tav>
                                        <p:tav tm="100000">
                                          <p:val>
                                            <p:strVal val="#ppt_h"/>
                                          </p:val>
                                        </p:tav>
                                      </p:tavLst>
                                    </p:anim>
                                    <p:anim calcmode="lin" valueType="num">
                                      <p:cBhvr>
                                        <p:cTn id="50" dur="1000" fill="hold"/>
                                        <p:tgtEl>
                                          <p:spTgt spid="84"/>
                                        </p:tgtEl>
                                        <p:attrNameLst>
                                          <p:attrName>style.rotation</p:attrName>
                                        </p:attrNameLst>
                                      </p:cBhvr>
                                      <p:tavLst>
                                        <p:tav tm="0">
                                          <p:val>
                                            <p:fltVal val="90"/>
                                          </p:val>
                                        </p:tav>
                                        <p:tav tm="100000">
                                          <p:val>
                                            <p:fltVal val="0"/>
                                          </p:val>
                                        </p:tav>
                                      </p:tavLst>
                                    </p:anim>
                                    <p:animEffect transition="in" filter="fade">
                                      <p:cBhvr>
                                        <p:cTn id="51" dur="1000"/>
                                        <p:tgtEl>
                                          <p:spTgt spid="84"/>
                                        </p:tgtEl>
                                      </p:cBhvr>
                                    </p:animEffect>
                                  </p:childTnLst>
                                </p:cTn>
                              </p:par>
                              <p:par>
                                <p:cTn id="52" presetID="31" presetClass="entr" presetSubtype="0" fill="hold" nodeType="withEffect">
                                  <p:stCondLst>
                                    <p:cond delay="50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1000" fill="hold"/>
                                        <p:tgtEl>
                                          <p:spTgt spid="167"/>
                                        </p:tgtEl>
                                        <p:attrNameLst>
                                          <p:attrName>ppt_w</p:attrName>
                                        </p:attrNameLst>
                                      </p:cBhvr>
                                      <p:tavLst>
                                        <p:tav tm="0">
                                          <p:val>
                                            <p:fltVal val="0"/>
                                          </p:val>
                                        </p:tav>
                                        <p:tav tm="100000">
                                          <p:val>
                                            <p:strVal val="#ppt_w"/>
                                          </p:val>
                                        </p:tav>
                                      </p:tavLst>
                                    </p:anim>
                                    <p:anim calcmode="lin" valueType="num">
                                      <p:cBhvr>
                                        <p:cTn id="55" dur="1000" fill="hold"/>
                                        <p:tgtEl>
                                          <p:spTgt spid="167"/>
                                        </p:tgtEl>
                                        <p:attrNameLst>
                                          <p:attrName>ppt_h</p:attrName>
                                        </p:attrNameLst>
                                      </p:cBhvr>
                                      <p:tavLst>
                                        <p:tav tm="0">
                                          <p:val>
                                            <p:fltVal val="0"/>
                                          </p:val>
                                        </p:tav>
                                        <p:tav tm="100000">
                                          <p:val>
                                            <p:strVal val="#ppt_h"/>
                                          </p:val>
                                        </p:tav>
                                      </p:tavLst>
                                    </p:anim>
                                    <p:anim calcmode="lin" valueType="num">
                                      <p:cBhvr>
                                        <p:cTn id="56" dur="1000" fill="hold"/>
                                        <p:tgtEl>
                                          <p:spTgt spid="167"/>
                                        </p:tgtEl>
                                        <p:attrNameLst>
                                          <p:attrName>style.rotation</p:attrName>
                                        </p:attrNameLst>
                                      </p:cBhvr>
                                      <p:tavLst>
                                        <p:tav tm="0">
                                          <p:val>
                                            <p:fltVal val="90"/>
                                          </p:val>
                                        </p:tav>
                                        <p:tav tm="100000">
                                          <p:val>
                                            <p:fltVal val="0"/>
                                          </p:val>
                                        </p:tav>
                                      </p:tavLst>
                                    </p:anim>
                                    <p:animEffect transition="in" filter="fade">
                                      <p:cBhvr>
                                        <p:cTn id="57" dur="1000"/>
                                        <p:tgtEl>
                                          <p:spTgt spid="167"/>
                                        </p:tgtEl>
                                      </p:cBhvr>
                                    </p:animEffect>
                                  </p:childTnLst>
                                </p:cTn>
                              </p:par>
                              <p:par>
                                <p:cTn id="58" presetID="31" presetClass="entr" presetSubtype="0" fill="hold" nodeType="withEffect">
                                  <p:stCondLst>
                                    <p:cond delay="5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1000" fill="hold"/>
                                        <p:tgtEl>
                                          <p:spTgt spid="59"/>
                                        </p:tgtEl>
                                        <p:attrNameLst>
                                          <p:attrName>ppt_w</p:attrName>
                                        </p:attrNameLst>
                                      </p:cBhvr>
                                      <p:tavLst>
                                        <p:tav tm="0">
                                          <p:val>
                                            <p:fltVal val="0"/>
                                          </p:val>
                                        </p:tav>
                                        <p:tav tm="100000">
                                          <p:val>
                                            <p:strVal val="#ppt_w"/>
                                          </p:val>
                                        </p:tav>
                                      </p:tavLst>
                                    </p:anim>
                                    <p:anim calcmode="lin" valueType="num">
                                      <p:cBhvr>
                                        <p:cTn id="61" dur="1000" fill="hold"/>
                                        <p:tgtEl>
                                          <p:spTgt spid="59"/>
                                        </p:tgtEl>
                                        <p:attrNameLst>
                                          <p:attrName>ppt_h</p:attrName>
                                        </p:attrNameLst>
                                      </p:cBhvr>
                                      <p:tavLst>
                                        <p:tav tm="0">
                                          <p:val>
                                            <p:fltVal val="0"/>
                                          </p:val>
                                        </p:tav>
                                        <p:tav tm="100000">
                                          <p:val>
                                            <p:strVal val="#ppt_h"/>
                                          </p:val>
                                        </p:tav>
                                      </p:tavLst>
                                    </p:anim>
                                    <p:anim calcmode="lin" valueType="num">
                                      <p:cBhvr>
                                        <p:cTn id="62" dur="1000" fill="hold"/>
                                        <p:tgtEl>
                                          <p:spTgt spid="59"/>
                                        </p:tgtEl>
                                        <p:attrNameLst>
                                          <p:attrName>style.rotation</p:attrName>
                                        </p:attrNameLst>
                                      </p:cBhvr>
                                      <p:tavLst>
                                        <p:tav tm="0">
                                          <p:val>
                                            <p:fltVal val="90"/>
                                          </p:val>
                                        </p:tav>
                                        <p:tav tm="100000">
                                          <p:val>
                                            <p:fltVal val="0"/>
                                          </p:val>
                                        </p:tav>
                                      </p:tavLst>
                                    </p:anim>
                                    <p:animEffect transition="in" filter="fade">
                                      <p:cBhvr>
                                        <p:cTn id="63" dur="1000"/>
                                        <p:tgtEl>
                                          <p:spTgt spid="59"/>
                                        </p:tgtEl>
                                      </p:cBhvr>
                                    </p:animEffect>
                                  </p:childTnLst>
                                </p:cTn>
                              </p:par>
                              <p:par>
                                <p:cTn id="64" presetID="31" presetClass="entr" presetSubtype="0" fill="hold" nodeType="withEffect">
                                  <p:stCondLst>
                                    <p:cond delay="500"/>
                                  </p:stCondLst>
                                  <p:childTnLst>
                                    <p:set>
                                      <p:cBhvr>
                                        <p:cTn id="65" dur="1" fill="hold">
                                          <p:stCondLst>
                                            <p:cond delay="0"/>
                                          </p:stCondLst>
                                        </p:cTn>
                                        <p:tgtEl>
                                          <p:spTgt spid="126"/>
                                        </p:tgtEl>
                                        <p:attrNameLst>
                                          <p:attrName>style.visibility</p:attrName>
                                        </p:attrNameLst>
                                      </p:cBhvr>
                                      <p:to>
                                        <p:strVal val="visible"/>
                                      </p:to>
                                    </p:set>
                                    <p:anim calcmode="lin" valueType="num">
                                      <p:cBhvr>
                                        <p:cTn id="66" dur="1000" fill="hold"/>
                                        <p:tgtEl>
                                          <p:spTgt spid="126"/>
                                        </p:tgtEl>
                                        <p:attrNameLst>
                                          <p:attrName>ppt_w</p:attrName>
                                        </p:attrNameLst>
                                      </p:cBhvr>
                                      <p:tavLst>
                                        <p:tav tm="0">
                                          <p:val>
                                            <p:fltVal val="0"/>
                                          </p:val>
                                        </p:tav>
                                        <p:tav tm="100000">
                                          <p:val>
                                            <p:strVal val="#ppt_w"/>
                                          </p:val>
                                        </p:tav>
                                      </p:tavLst>
                                    </p:anim>
                                    <p:anim calcmode="lin" valueType="num">
                                      <p:cBhvr>
                                        <p:cTn id="67" dur="1000" fill="hold"/>
                                        <p:tgtEl>
                                          <p:spTgt spid="126"/>
                                        </p:tgtEl>
                                        <p:attrNameLst>
                                          <p:attrName>ppt_h</p:attrName>
                                        </p:attrNameLst>
                                      </p:cBhvr>
                                      <p:tavLst>
                                        <p:tav tm="0">
                                          <p:val>
                                            <p:fltVal val="0"/>
                                          </p:val>
                                        </p:tav>
                                        <p:tav tm="100000">
                                          <p:val>
                                            <p:strVal val="#ppt_h"/>
                                          </p:val>
                                        </p:tav>
                                      </p:tavLst>
                                    </p:anim>
                                    <p:anim calcmode="lin" valueType="num">
                                      <p:cBhvr>
                                        <p:cTn id="68" dur="1000" fill="hold"/>
                                        <p:tgtEl>
                                          <p:spTgt spid="126"/>
                                        </p:tgtEl>
                                        <p:attrNameLst>
                                          <p:attrName>style.rotation</p:attrName>
                                        </p:attrNameLst>
                                      </p:cBhvr>
                                      <p:tavLst>
                                        <p:tav tm="0">
                                          <p:val>
                                            <p:fltVal val="90"/>
                                          </p:val>
                                        </p:tav>
                                        <p:tav tm="100000">
                                          <p:val>
                                            <p:fltVal val="0"/>
                                          </p:val>
                                        </p:tav>
                                      </p:tavLst>
                                    </p:anim>
                                    <p:animEffect transition="in" filter="fade">
                                      <p:cBhvr>
                                        <p:cTn id="69" dur="1000"/>
                                        <p:tgtEl>
                                          <p:spTgt spid="126"/>
                                        </p:tgtEl>
                                      </p:cBhvr>
                                    </p:animEffect>
                                  </p:childTnLst>
                                </p:cTn>
                              </p:par>
                              <p:par>
                                <p:cTn id="70" presetID="31" presetClass="entr" presetSubtype="0" fill="hold" nodeType="withEffect">
                                  <p:stCondLst>
                                    <p:cond delay="500"/>
                                  </p:stCondLst>
                                  <p:childTnLst>
                                    <p:set>
                                      <p:cBhvr>
                                        <p:cTn id="71" dur="1" fill="hold">
                                          <p:stCondLst>
                                            <p:cond delay="0"/>
                                          </p:stCondLst>
                                        </p:cTn>
                                        <p:tgtEl>
                                          <p:spTgt spid="66"/>
                                        </p:tgtEl>
                                        <p:attrNameLst>
                                          <p:attrName>style.visibility</p:attrName>
                                        </p:attrNameLst>
                                      </p:cBhvr>
                                      <p:to>
                                        <p:strVal val="visible"/>
                                      </p:to>
                                    </p:set>
                                    <p:anim calcmode="lin" valueType="num">
                                      <p:cBhvr>
                                        <p:cTn id="72" dur="1000" fill="hold"/>
                                        <p:tgtEl>
                                          <p:spTgt spid="66"/>
                                        </p:tgtEl>
                                        <p:attrNameLst>
                                          <p:attrName>ppt_w</p:attrName>
                                        </p:attrNameLst>
                                      </p:cBhvr>
                                      <p:tavLst>
                                        <p:tav tm="0">
                                          <p:val>
                                            <p:fltVal val="0"/>
                                          </p:val>
                                        </p:tav>
                                        <p:tav tm="100000">
                                          <p:val>
                                            <p:strVal val="#ppt_w"/>
                                          </p:val>
                                        </p:tav>
                                      </p:tavLst>
                                    </p:anim>
                                    <p:anim calcmode="lin" valueType="num">
                                      <p:cBhvr>
                                        <p:cTn id="73" dur="1000" fill="hold"/>
                                        <p:tgtEl>
                                          <p:spTgt spid="66"/>
                                        </p:tgtEl>
                                        <p:attrNameLst>
                                          <p:attrName>ppt_h</p:attrName>
                                        </p:attrNameLst>
                                      </p:cBhvr>
                                      <p:tavLst>
                                        <p:tav tm="0">
                                          <p:val>
                                            <p:fltVal val="0"/>
                                          </p:val>
                                        </p:tav>
                                        <p:tav tm="100000">
                                          <p:val>
                                            <p:strVal val="#ppt_h"/>
                                          </p:val>
                                        </p:tav>
                                      </p:tavLst>
                                    </p:anim>
                                    <p:anim calcmode="lin" valueType="num">
                                      <p:cBhvr>
                                        <p:cTn id="74" dur="1000" fill="hold"/>
                                        <p:tgtEl>
                                          <p:spTgt spid="66"/>
                                        </p:tgtEl>
                                        <p:attrNameLst>
                                          <p:attrName>style.rotation</p:attrName>
                                        </p:attrNameLst>
                                      </p:cBhvr>
                                      <p:tavLst>
                                        <p:tav tm="0">
                                          <p:val>
                                            <p:fltVal val="90"/>
                                          </p:val>
                                        </p:tav>
                                        <p:tav tm="100000">
                                          <p:val>
                                            <p:fltVal val="0"/>
                                          </p:val>
                                        </p:tav>
                                      </p:tavLst>
                                    </p:anim>
                                    <p:animEffect transition="in" filter="fade">
                                      <p:cBhvr>
                                        <p:cTn id="75" dur="1000"/>
                                        <p:tgtEl>
                                          <p:spTgt spid="66"/>
                                        </p:tgtEl>
                                      </p:cBhvr>
                                    </p:animEffect>
                                  </p:childTnLst>
                                </p:cTn>
                              </p:par>
                              <p:par>
                                <p:cTn id="76" presetID="31" presetClass="entr" presetSubtype="0" fill="hold" nodeType="withEffect">
                                  <p:stCondLst>
                                    <p:cond delay="500"/>
                                  </p:stCondLst>
                                  <p:childTnLst>
                                    <p:set>
                                      <p:cBhvr>
                                        <p:cTn id="77" dur="1" fill="hold">
                                          <p:stCondLst>
                                            <p:cond delay="0"/>
                                          </p:stCondLst>
                                        </p:cTn>
                                        <p:tgtEl>
                                          <p:spTgt spid="73"/>
                                        </p:tgtEl>
                                        <p:attrNameLst>
                                          <p:attrName>style.visibility</p:attrName>
                                        </p:attrNameLst>
                                      </p:cBhvr>
                                      <p:to>
                                        <p:strVal val="visible"/>
                                      </p:to>
                                    </p:set>
                                    <p:anim calcmode="lin" valueType="num">
                                      <p:cBhvr>
                                        <p:cTn id="78" dur="1000" fill="hold"/>
                                        <p:tgtEl>
                                          <p:spTgt spid="73"/>
                                        </p:tgtEl>
                                        <p:attrNameLst>
                                          <p:attrName>ppt_w</p:attrName>
                                        </p:attrNameLst>
                                      </p:cBhvr>
                                      <p:tavLst>
                                        <p:tav tm="0">
                                          <p:val>
                                            <p:fltVal val="0"/>
                                          </p:val>
                                        </p:tav>
                                        <p:tav tm="100000">
                                          <p:val>
                                            <p:strVal val="#ppt_w"/>
                                          </p:val>
                                        </p:tav>
                                      </p:tavLst>
                                    </p:anim>
                                    <p:anim calcmode="lin" valueType="num">
                                      <p:cBhvr>
                                        <p:cTn id="79" dur="1000" fill="hold"/>
                                        <p:tgtEl>
                                          <p:spTgt spid="73"/>
                                        </p:tgtEl>
                                        <p:attrNameLst>
                                          <p:attrName>ppt_h</p:attrName>
                                        </p:attrNameLst>
                                      </p:cBhvr>
                                      <p:tavLst>
                                        <p:tav tm="0">
                                          <p:val>
                                            <p:fltVal val="0"/>
                                          </p:val>
                                        </p:tav>
                                        <p:tav tm="100000">
                                          <p:val>
                                            <p:strVal val="#ppt_h"/>
                                          </p:val>
                                        </p:tav>
                                      </p:tavLst>
                                    </p:anim>
                                    <p:anim calcmode="lin" valueType="num">
                                      <p:cBhvr>
                                        <p:cTn id="80" dur="1000" fill="hold"/>
                                        <p:tgtEl>
                                          <p:spTgt spid="73"/>
                                        </p:tgtEl>
                                        <p:attrNameLst>
                                          <p:attrName>style.rotation</p:attrName>
                                        </p:attrNameLst>
                                      </p:cBhvr>
                                      <p:tavLst>
                                        <p:tav tm="0">
                                          <p:val>
                                            <p:fltVal val="90"/>
                                          </p:val>
                                        </p:tav>
                                        <p:tav tm="100000">
                                          <p:val>
                                            <p:fltVal val="0"/>
                                          </p:val>
                                        </p:tav>
                                      </p:tavLst>
                                    </p:anim>
                                    <p:animEffect transition="in" filter="fade">
                                      <p:cBhvr>
                                        <p:cTn id="81" dur="1000"/>
                                        <p:tgtEl>
                                          <p:spTgt spid="7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6"/>
                                        </p:tgtEl>
                                        <p:attrNameLst>
                                          <p:attrName>style.visibility</p:attrName>
                                        </p:attrNameLst>
                                      </p:cBhvr>
                                      <p:to>
                                        <p:strVal val="visible"/>
                                      </p:to>
                                    </p:set>
                                    <p:anim calcmode="lin" valueType="num">
                                      <p:cBhvr>
                                        <p:cTn id="84" dur="1000" fill="hold"/>
                                        <p:tgtEl>
                                          <p:spTgt spid="146"/>
                                        </p:tgtEl>
                                        <p:attrNameLst>
                                          <p:attrName>ppt_w</p:attrName>
                                        </p:attrNameLst>
                                      </p:cBhvr>
                                      <p:tavLst>
                                        <p:tav tm="0">
                                          <p:val>
                                            <p:fltVal val="0"/>
                                          </p:val>
                                        </p:tav>
                                        <p:tav tm="100000">
                                          <p:val>
                                            <p:strVal val="#ppt_w"/>
                                          </p:val>
                                        </p:tav>
                                      </p:tavLst>
                                    </p:anim>
                                    <p:anim calcmode="lin" valueType="num">
                                      <p:cBhvr>
                                        <p:cTn id="85" dur="1000" fill="hold"/>
                                        <p:tgtEl>
                                          <p:spTgt spid="146"/>
                                        </p:tgtEl>
                                        <p:attrNameLst>
                                          <p:attrName>ppt_h</p:attrName>
                                        </p:attrNameLst>
                                      </p:cBhvr>
                                      <p:tavLst>
                                        <p:tav tm="0">
                                          <p:val>
                                            <p:fltVal val="0"/>
                                          </p:val>
                                        </p:tav>
                                        <p:tav tm="100000">
                                          <p:val>
                                            <p:strVal val="#ppt_h"/>
                                          </p:val>
                                        </p:tav>
                                      </p:tavLst>
                                    </p:anim>
                                    <p:anim calcmode="lin" valueType="num">
                                      <p:cBhvr>
                                        <p:cTn id="86" dur="1000" fill="hold"/>
                                        <p:tgtEl>
                                          <p:spTgt spid="146"/>
                                        </p:tgtEl>
                                        <p:attrNameLst>
                                          <p:attrName>style.rotation</p:attrName>
                                        </p:attrNameLst>
                                      </p:cBhvr>
                                      <p:tavLst>
                                        <p:tav tm="0">
                                          <p:val>
                                            <p:fltVal val="90"/>
                                          </p:val>
                                        </p:tav>
                                        <p:tav tm="100000">
                                          <p:val>
                                            <p:fltVal val="0"/>
                                          </p:val>
                                        </p:tav>
                                      </p:tavLst>
                                    </p:anim>
                                    <p:animEffect transition="in" filter="fade">
                                      <p:cBhvr>
                                        <p:cTn id="87" dur="1000"/>
                                        <p:tgtEl>
                                          <p:spTgt spid="146"/>
                                        </p:tgtEl>
                                      </p:cBhvr>
                                    </p:animEffect>
                                  </p:childTnLst>
                                </p:cTn>
                              </p:par>
                              <p:par>
                                <p:cTn id="88" presetID="31" presetClass="entr" presetSubtype="0" fill="hold" nodeType="withEffect">
                                  <p:stCondLst>
                                    <p:cond delay="500"/>
                                  </p:stCondLst>
                                  <p:childTnLst>
                                    <p:set>
                                      <p:cBhvr>
                                        <p:cTn id="89" dur="1" fill="hold">
                                          <p:stCondLst>
                                            <p:cond delay="0"/>
                                          </p:stCondLst>
                                        </p:cTn>
                                        <p:tgtEl>
                                          <p:spTgt spid="102"/>
                                        </p:tgtEl>
                                        <p:attrNameLst>
                                          <p:attrName>style.visibility</p:attrName>
                                        </p:attrNameLst>
                                      </p:cBhvr>
                                      <p:to>
                                        <p:strVal val="visible"/>
                                      </p:to>
                                    </p:set>
                                    <p:anim calcmode="lin" valueType="num">
                                      <p:cBhvr>
                                        <p:cTn id="90" dur="1000" fill="hold"/>
                                        <p:tgtEl>
                                          <p:spTgt spid="102"/>
                                        </p:tgtEl>
                                        <p:attrNameLst>
                                          <p:attrName>ppt_w</p:attrName>
                                        </p:attrNameLst>
                                      </p:cBhvr>
                                      <p:tavLst>
                                        <p:tav tm="0">
                                          <p:val>
                                            <p:fltVal val="0"/>
                                          </p:val>
                                        </p:tav>
                                        <p:tav tm="100000">
                                          <p:val>
                                            <p:strVal val="#ppt_w"/>
                                          </p:val>
                                        </p:tav>
                                      </p:tavLst>
                                    </p:anim>
                                    <p:anim calcmode="lin" valueType="num">
                                      <p:cBhvr>
                                        <p:cTn id="91" dur="1000" fill="hold"/>
                                        <p:tgtEl>
                                          <p:spTgt spid="102"/>
                                        </p:tgtEl>
                                        <p:attrNameLst>
                                          <p:attrName>ppt_h</p:attrName>
                                        </p:attrNameLst>
                                      </p:cBhvr>
                                      <p:tavLst>
                                        <p:tav tm="0">
                                          <p:val>
                                            <p:fltVal val="0"/>
                                          </p:val>
                                        </p:tav>
                                        <p:tav tm="100000">
                                          <p:val>
                                            <p:strVal val="#ppt_h"/>
                                          </p:val>
                                        </p:tav>
                                      </p:tavLst>
                                    </p:anim>
                                    <p:anim calcmode="lin" valueType="num">
                                      <p:cBhvr>
                                        <p:cTn id="92" dur="1000" fill="hold"/>
                                        <p:tgtEl>
                                          <p:spTgt spid="102"/>
                                        </p:tgtEl>
                                        <p:attrNameLst>
                                          <p:attrName>style.rotation</p:attrName>
                                        </p:attrNameLst>
                                      </p:cBhvr>
                                      <p:tavLst>
                                        <p:tav tm="0">
                                          <p:val>
                                            <p:fltVal val="90"/>
                                          </p:val>
                                        </p:tav>
                                        <p:tav tm="100000">
                                          <p:val>
                                            <p:fltVal val="0"/>
                                          </p:val>
                                        </p:tav>
                                      </p:tavLst>
                                    </p:anim>
                                    <p:animEffect transition="in" filter="fade">
                                      <p:cBhvr>
                                        <p:cTn id="93" dur="1000"/>
                                        <p:tgtEl>
                                          <p:spTgt spid="102"/>
                                        </p:tgtEl>
                                      </p:cBhvr>
                                    </p:animEffect>
                                  </p:childTnLst>
                                </p:cTn>
                              </p:par>
                              <p:par>
                                <p:cTn id="94" presetID="31" presetClass="entr" presetSubtype="0" fill="hold" nodeType="withEffect">
                                  <p:stCondLst>
                                    <p:cond delay="500"/>
                                  </p:stCondLst>
                                  <p:childTnLst>
                                    <p:set>
                                      <p:cBhvr>
                                        <p:cTn id="95" dur="1" fill="hold">
                                          <p:stCondLst>
                                            <p:cond delay="0"/>
                                          </p:stCondLst>
                                        </p:cTn>
                                        <p:tgtEl>
                                          <p:spTgt spid="76"/>
                                        </p:tgtEl>
                                        <p:attrNameLst>
                                          <p:attrName>style.visibility</p:attrName>
                                        </p:attrNameLst>
                                      </p:cBhvr>
                                      <p:to>
                                        <p:strVal val="visible"/>
                                      </p:to>
                                    </p:set>
                                    <p:anim calcmode="lin" valueType="num">
                                      <p:cBhvr>
                                        <p:cTn id="96" dur="1000" fill="hold"/>
                                        <p:tgtEl>
                                          <p:spTgt spid="76"/>
                                        </p:tgtEl>
                                        <p:attrNameLst>
                                          <p:attrName>ppt_w</p:attrName>
                                        </p:attrNameLst>
                                      </p:cBhvr>
                                      <p:tavLst>
                                        <p:tav tm="0">
                                          <p:val>
                                            <p:fltVal val="0"/>
                                          </p:val>
                                        </p:tav>
                                        <p:tav tm="100000">
                                          <p:val>
                                            <p:strVal val="#ppt_w"/>
                                          </p:val>
                                        </p:tav>
                                      </p:tavLst>
                                    </p:anim>
                                    <p:anim calcmode="lin" valueType="num">
                                      <p:cBhvr>
                                        <p:cTn id="97" dur="1000" fill="hold"/>
                                        <p:tgtEl>
                                          <p:spTgt spid="76"/>
                                        </p:tgtEl>
                                        <p:attrNameLst>
                                          <p:attrName>ppt_h</p:attrName>
                                        </p:attrNameLst>
                                      </p:cBhvr>
                                      <p:tavLst>
                                        <p:tav tm="0">
                                          <p:val>
                                            <p:fltVal val="0"/>
                                          </p:val>
                                        </p:tav>
                                        <p:tav tm="100000">
                                          <p:val>
                                            <p:strVal val="#ppt_h"/>
                                          </p:val>
                                        </p:tav>
                                      </p:tavLst>
                                    </p:anim>
                                    <p:anim calcmode="lin" valueType="num">
                                      <p:cBhvr>
                                        <p:cTn id="98" dur="1000" fill="hold"/>
                                        <p:tgtEl>
                                          <p:spTgt spid="76"/>
                                        </p:tgtEl>
                                        <p:attrNameLst>
                                          <p:attrName>style.rotation</p:attrName>
                                        </p:attrNameLst>
                                      </p:cBhvr>
                                      <p:tavLst>
                                        <p:tav tm="0">
                                          <p:val>
                                            <p:fltVal val="90"/>
                                          </p:val>
                                        </p:tav>
                                        <p:tav tm="100000">
                                          <p:val>
                                            <p:fltVal val="0"/>
                                          </p:val>
                                        </p:tav>
                                      </p:tavLst>
                                    </p:anim>
                                    <p:animEffect transition="in" filter="fade">
                                      <p:cBhvr>
                                        <p:cTn id="99" dur="1000"/>
                                        <p:tgtEl>
                                          <p:spTgt spid="7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0"/>
                                        </p:tgtEl>
                                        <p:attrNameLst>
                                          <p:attrName>style.visibility</p:attrName>
                                        </p:attrNameLst>
                                      </p:cBhvr>
                                      <p:to>
                                        <p:strVal val="visible"/>
                                      </p:to>
                                    </p:set>
                                    <p:anim calcmode="lin" valueType="num">
                                      <p:cBhvr>
                                        <p:cTn id="102" dur="1000" fill="hold"/>
                                        <p:tgtEl>
                                          <p:spTgt spid="160"/>
                                        </p:tgtEl>
                                        <p:attrNameLst>
                                          <p:attrName>ppt_w</p:attrName>
                                        </p:attrNameLst>
                                      </p:cBhvr>
                                      <p:tavLst>
                                        <p:tav tm="0">
                                          <p:val>
                                            <p:fltVal val="0"/>
                                          </p:val>
                                        </p:tav>
                                        <p:tav tm="100000">
                                          <p:val>
                                            <p:strVal val="#ppt_w"/>
                                          </p:val>
                                        </p:tav>
                                      </p:tavLst>
                                    </p:anim>
                                    <p:anim calcmode="lin" valueType="num">
                                      <p:cBhvr>
                                        <p:cTn id="103" dur="1000" fill="hold"/>
                                        <p:tgtEl>
                                          <p:spTgt spid="160"/>
                                        </p:tgtEl>
                                        <p:attrNameLst>
                                          <p:attrName>ppt_h</p:attrName>
                                        </p:attrNameLst>
                                      </p:cBhvr>
                                      <p:tavLst>
                                        <p:tav tm="0">
                                          <p:val>
                                            <p:fltVal val="0"/>
                                          </p:val>
                                        </p:tav>
                                        <p:tav tm="100000">
                                          <p:val>
                                            <p:strVal val="#ppt_h"/>
                                          </p:val>
                                        </p:tav>
                                      </p:tavLst>
                                    </p:anim>
                                    <p:anim calcmode="lin" valueType="num">
                                      <p:cBhvr>
                                        <p:cTn id="104" dur="1000" fill="hold"/>
                                        <p:tgtEl>
                                          <p:spTgt spid="160"/>
                                        </p:tgtEl>
                                        <p:attrNameLst>
                                          <p:attrName>style.rotation</p:attrName>
                                        </p:attrNameLst>
                                      </p:cBhvr>
                                      <p:tavLst>
                                        <p:tav tm="0">
                                          <p:val>
                                            <p:fltVal val="90"/>
                                          </p:val>
                                        </p:tav>
                                        <p:tav tm="100000">
                                          <p:val>
                                            <p:fltVal val="0"/>
                                          </p:val>
                                        </p:tav>
                                      </p:tavLst>
                                    </p:anim>
                                    <p:animEffect transition="in" filter="fade">
                                      <p:cBhvr>
                                        <p:cTn id="105" dur="1000"/>
                                        <p:tgtEl>
                                          <p:spTgt spid="160"/>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00"/>
                                        </p:tgtEl>
                                        <p:attrNameLst>
                                          <p:attrName>style.visibility</p:attrName>
                                        </p:attrNameLst>
                                      </p:cBhvr>
                                      <p:to>
                                        <p:strVal val="visible"/>
                                      </p:to>
                                    </p:set>
                                    <p:anim calcmode="lin" valueType="num">
                                      <p:cBhvr>
                                        <p:cTn id="108" dur="1000" fill="hold"/>
                                        <p:tgtEl>
                                          <p:spTgt spid="100"/>
                                        </p:tgtEl>
                                        <p:attrNameLst>
                                          <p:attrName>ppt_w</p:attrName>
                                        </p:attrNameLst>
                                      </p:cBhvr>
                                      <p:tavLst>
                                        <p:tav tm="0">
                                          <p:val>
                                            <p:fltVal val="0"/>
                                          </p:val>
                                        </p:tav>
                                        <p:tav tm="100000">
                                          <p:val>
                                            <p:strVal val="#ppt_w"/>
                                          </p:val>
                                        </p:tav>
                                      </p:tavLst>
                                    </p:anim>
                                    <p:anim calcmode="lin" valueType="num">
                                      <p:cBhvr>
                                        <p:cTn id="109" dur="1000" fill="hold"/>
                                        <p:tgtEl>
                                          <p:spTgt spid="100"/>
                                        </p:tgtEl>
                                        <p:attrNameLst>
                                          <p:attrName>ppt_h</p:attrName>
                                        </p:attrNameLst>
                                      </p:cBhvr>
                                      <p:tavLst>
                                        <p:tav tm="0">
                                          <p:val>
                                            <p:fltVal val="0"/>
                                          </p:val>
                                        </p:tav>
                                        <p:tav tm="100000">
                                          <p:val>
                                            <p:strVal val="#ppt_h"/>
                                          </p:val>
                                        </p:tav>
                                      </p:tavLst>
                                    </p:anim>
                                    <p:anim calcmode="lin" valueType="num">
                                      <p:cBhvr>
                                        <p:cTn id="110" dur="1000" fill="hold"/>
                                        <p:tgtEl>
                                          <p:spTgt spid="100"/>
                                        </p:tgtEl>
                                        <p:attrNameLst>
                                          <p:attrName>style.rotation</p:attrName>
                                        </p:attrNameLst>
                                      </p:cBhvr>
                                      <p:tavLst>
                                        <p:tav tm="0">
                                          <p:val>
                                            <p:fltVal val="90"/>
                                          </p:val>
                                        </p:tav>
                                        <p:tav tm="100000">
                                          <p:val>
                                            <p:fltVal val="0"/>
                                          </p:val>
                                        </p:tav>
                                      </p:tavLst>
                                    </p:anim>
                                    <p:animEffect transition="in" filter="fade">
                                      <p:cBhvr>
                                        <p:cTn id="111" dur="1000"/>
                                        <p:tgtEl>
                                          <p:spTgt spid="100"/>
                                        </p:tgtEl>
                                      </p:cBhvr>
                                    </p:animEffect>
                                  </p:childTnLst>
                                </p:cTn>
                              </p:par>
                              <p:par>
                                <p:cTn id="112" presetID="31" presetClass="entr" presetSubtype="0" fill="hold" nodeType="withEffect">
                                  <p:stCondLst>
                                    <p:cond delay="500"/>
                                  </p:stCondLst>
                                  <p:childTnLst>
                                    <p:set>
                                      <p:cBhvr>
                                        <p:cTn id="113" dur="1" fill="hold">
                                          <p:stCondLst>
                                            <p:cond delay="0"/>
                                          </p:stCondLst>
                                        </p:cTn>
                                        <p:tgtEl>
                                          <p:spTgt spid="97"/>
                                        </p:tgtEl>
                                        <p:attrNameLst>
                                          <p:attrName>style.visibility</p:attrName>
                                        </p:attrNameLst>
                                      </p:cBhvr>
                                      <p:to>
                                        <p:strVal val="visible"/>
                                      </p:to>
                                    </p:set>
                                    <p:anim calcmode="lin" valueType="num">
                                      <p:cBhvr>
                                        <p:cTn id="114" dur="1000" fill="hold"/>
                                        <p:tgtEl>
                                          <p:spTgt spid="97"/>
                                        </p:tgtEl>
                                        <p:attrNameLst>
                                          <p:attrName>ppt_w</p:attrName>
                                        </p:attrNameLst>
                                      </p:cBhvr>
                                      <p:tavLst>
                                        <p:tav tm="0">
                                          <p:val>
                                            <p:fltVal val="0"/>
                                          </p:val>
                                        </p:tav>
                                        <p:tav tm="100000">
                                          <p:val>
                                            <p:strVal val="#ppt_w"/>
                                          </p:val>
                                        </p:tav>
                                      </p:tavLst>
                                    </p:anim>
                                    <p:anim calcmode="lin" valueType="num">
                                      <p:cBhvr>
                                        <p:cTn id="115" dur="1000" fill="hold"/>
                                        <p:tgtEl>
                                          <p:spTgt spid="97"/>
                                        </p:tgtEl>
                                        <p:attrNameLst>
                                          <p:attrName>ppt_h</p:attrName>
                                        </p:attrNameLst>
                                      </p:cBhvr>
                                      <p:tavLst>
                                        <p:tav tm="0">
                                          <p:val>
                                            <p:fltVal val="0"/>
                                          </p:val>
                                        </p:tav>
                                        <p:tav tm="100000">
                                          <p:val>
                                            <p:strVal val="#ppt_h"/>
                                          </p:val>
                                        </p:tav>
                                      </p:tavLst>
                                    </p:anim>
                                    <p:anim calcmode="lin" valueType="num">
                                      <p:cBhvr>
                                        <p:cTn id="116" dur="1000" fill="hold"/>
                                        <p:tgtEl>
                                          <p:spTgt spid="97"/>
                                        </p:tgtEl>
                                        <p:attrNameLst>
                                          <p:attrName>style.rotation</p:attrName>
                                        </p:attrNameLst>
                                      </p:cBhvr>
                                      <p:tavLst>
                                        <p:tav tm="0">
                                          <p:val>
                                            <p:fltVal val="90"/>
                                          </p:val>
                                        </p:tav>
                                        <p:tav tm="100000">
                                          <p:val>
                                            <p:fltVal val="0"/>
                                          </p:val>
                                        </p:tav>
                                      </p:tavLst>
                                    </p:anim>
                                    <p:animEffect transition="in" filter="fade">
                                      <p:cBhvr>
                                        <p:cTn id="117" dur="1000"/>
                                        <p:tgtEl>
                                          <p:spTgt spid="97"/>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p:cTn id="120" dur="1000" fill="hold"/>
                                        <p:tgtEl>
                                          <p:spTgt spid="156"/>
                                        </p:tgtEl>
                                        <p:attrNameLst>
                                          <p:attrName>ppt_w</p:attrName>
                                        </p:attrNameLst>
                                      </p:cBhvr>
                                      <p:tavLst>
                                        <p:tav tm="0">
                                          <p:val>
                                            <p:fltVal val="0"/>
                                          </p:val>
                                        </p:tav>
                                        <p:tav tm="100000">
                                          <p:val>
                                            <p:strVal val="#ppt_w"/>
                                          </p:val>
                                        </p:tav>
                                      </p:tavLst>
                                    </p:anim>
                                    <p:anim calcmode="lin" valueType="num">
                                      <p:cBhvr>
                                        <p:cTn id="121" dur="1000" fill="hold"/>
                                        <p:tgtEl>
                                          <p:spTgt spid="156"/>
                                        </p:tgtEl>
                                        <p:attrNameLst>
                                          <p:attrName>ppt_h</p:attrName>
                                        </p:attrNameLst>
                                      </p:cBhvr>
                                      <p:tavLst>
                                        <p:tav tm="0">
                                          <p:val>
                                            <p:fltVal val="0"/>
                                          </p:val>
                                        </p:tav>
                                        <p:tav tm="100000">
                                          <p:val>
                                            <p:strVal val="#ppt_h"/>
                                          </p:val>
                                        </p:tav>
                                      </p:tavLst>
                                    </p:anim>
                                    <p:anim calcmode="lin" valueType="num">
                                      <p:cBhvr>
                                        <p:cTn id="122" dur="1000" fill="hold"/>
                                        <p:tgtEl>
                                          <p:spTgt spid="156"/>
                                        </p:tgtEl>
                                        <p:attrNameLst>
                                          <p:attrName>style.rotation</p:attrName>
                                        </p:attrNameLst>
                                      </p:cBhvr>
                                      <p:tavLst>
                                        <p:tav tm="0">
                                          <p:val>
                                            <p:fltVal val="90"/>
                                          </p:val>
                                        </p:tav>
                                        <p:tav tm="100000">
                                          <p:val>
                                            <p:fltVal val="0"/>
                                          </p:val>
                                        </p:tav>
                                      </p:tavLst>
                                    </p:anim>
                                    <p:animEffect transition="in" filter="fade">
                                      <p:cBhvr>
                                        <p:cTn id="123" dur="1000"/>
                                        <p:tgtEl>
                                          <p:spTgt spid="156"/>
                                        </p:tgtEl>
                                      </p:cBhvr>
                                    </p:animEffect>
                                  </p:childTnLst>
                                </p:cTn>
                              </p:par>
                              <p:par>
                                <p:cTn id="124" presetID="31" presetClass="entr" presetSubtype="0" fill="hold" nodeType="withEffect">
                                  <p:stCondLst>
                                    <p:cond delay="500"/>
                                  </p:stCondLst>
                                  <p:childTnLst>
                                    <p:set>
                                      <p:cBhvr>
                                        <p:cTn id="125" dur="1" fill="hold">
                                          <p:stCondLst>
                                            <p:cond delay="0"/>
                                          </p:stCondLst>
                                        </p:cTn>
                                        <p:tgtEl>
                                          <p:spTgt spid="105"/>
                                        </p:tgtEl>
                                        <p:attrNameLst>
                                          <p:attrName>style.visibility</p:attrName>
                                        </p:attrNameLst>
                                      </p:cBhvr>
                                      <p:to>
                                        <p:strVal val="visible"/>
                                      </p:to>
                                    </p:set>
                                    <p:anim calcmode="lin" valueType="num">
                                      <p:cBhvr>
                                        <p:cTn id="126" dur="1000" fill="hold"/>
                                        <p:tgtEl>
                                          <p:spTgt spid="105"/>
                                        </p:tgtEl>
                                        <p:attrNameLst>
                                          <p:attrName>ppt_w</p:attrName>
                                        </p:attrNameLst>
                                      </p:cBhvr>
                                      <p:tavLst>
                                        <p:tav tm="0">
                                          <p:val>
                                            <p:fltVal val="0"/>
                                          </p:val>
                                        </p:tav>
                                        <p:tav tm="100000">
                                          <p:val>
                                            <p:strVal val="#ppt_w"/>
                                          </p:val>
                                        </p:tav>
                                      </p:tavLst>
                                    </p:anim>
                                    <p:anim calcmode="lin" valueType="num">
                                      <p:cBhvr>
                                        <p:cTn id="127" dur="1000" fill="hold"/>
                                        <p:tgtEl>
                                          <p:spTgt spid="105"/>
                                        </p:tgtEl>
                                        <p:attrNameLst>
                                          <p:attrName>ppt_h</p:attrName>
                                        </p:attrNameLst>
                                      </p:cBhvr>
                                      <p:tavLst>
                                        <p:tav tm="0">
                                          <p:val>
                                            <p:fltVal val="0"/>
                                          </p:val>
                                        </p:tav>
                                        <p:tav tm="100000">
                                          <p:val>
                                            <p:strVal val="#ppt_h"/>
                                          </p:val>
                                        </p:tav>
                                      </p:tavLst>
                                    </p:anim>
                                    <p:anim calcmode="lin" valueType="num">
                                      <p:cBhvr>
                                        <p:cTn id="128" dur="1000" fill="hold"/>
                                        <p:tgtEl>
                                          <p:spTgt spid="105"/>
                                        </p:tgtEl>
                                        <p:attrNameLst>
                                          <p:attrName>style.rotation</p:attrName>
                                        </p:attrNameLst>
                                      </p:cBhvr>
                                      <p:tavLst>
                                        <p:tav tm="0">
                                          <p:val>
                                            <p:fltVal val="90"/>
                                          </p:val>
                                        </p:tav>
                                        <p:tav tm="100000">
                                          <p:val>
                                            <p:fltVal val="0"/>
                                          </p:val>
                                        </p:tav>
                                      </p:tavLst>
                                    </p:anim>
                                    <p:animEffect transition="in" filter="fade">
                                      <p:cBhvr>
                                        <p:cTn id="129" dur="1000"/>
                                        <p:tgtEl>
                                          <p:spTgt spid="105"/>
                                        </p:tgtEl>
                                      </p:cBhvr>
                                    </p:animEffect>
                                  </p:childTnLst>
                                </p:cTn>
                              </p:par>
                              <p:par>
                                <p:cTn id="130" presetID="31" presetClass="entr" presetSubtype="0" fill="hold" nodeType="withEffect">
                                  <p:stCondLst>
                                    <p:cond delay="50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1000" fill="hold"/>
                                        <p:tgtEl>
                                          <p:spTgt spid="87"/>
                                        </p:tgtEl>
                                        <p:attrNameLst>
                                          <p:attrName>ppt_w</p:attrName>
                                        </p:attrNameLst>
                                      </p:cBhvr>
                                      <p:tavLst>
                                        <p:tav tm="0">
                                          <p:val>
                                            <p:fltVal val="0"/>
                                          </p:val>
                                        </p:tav>
                                        <p:tav tm="100000">
                                          <p:val>
                                            <p:strVal val="#ppt_w"/>
                                          </p:val>
                                        </p:tav>
                                      </p:tavLst>
                                    </p:anim>
                                    <p:anim calcmode="lin" valueType="num">
                                      <p:cBhvr>
                                        <p:cTn id="133" dur="1000" fill="hold"/>
                                        <p:tgtEl>
                                          <p:spTgt spid="87"/>
                                        </p:tgtEl>
                                        <p:attrNameLst>
                                          <p:attrName>ppt_h</p:attrName>
                                        </p:attrNameLst>
                                      </p:cBhvr>
                                      <p:tavLst>
                                        <p:tav tm="0">
                                          <p:val>
                                            <p:fltVal val="0"/>
                                          </p:val>
                                        </p:tav>
                                        <p:tav tm="100000">
                                          <p:val>
                                            <p:strVal val="#ppt_h"/>
                                          </p:val>
                                        </p:tav>
                                      </p:tavLst>
                                    </p:anim>
                                    <p:anim calcmode="lin" valueType="num">
                                      <p:cBhvr>
                                        <p:cTn id="134" dur="1000" fill="hold"/>
                                        <p:tgtEl>
                                          <p:spTgt spid="87"/>
                                        </p:tgtEl>
                                        <p:attrNameLst>
                                          <p:attrName>style.rotation</p:attrName>
                                        </p:attrNameLst>
                                      </p:cBhvr>
                                      <p:tavLst>
                                        <p:tav tm="0">
                                          <p:val>
                                            <p:fltVal val="90"/>
                                          </p:val>
                                        </p:tav>
                                        <p:tav tm="100000">
                                          <p:val>
                                            <p:fltVal val="0"/>
                                          </p:val>
                                        </p:tav>
                                      </p:tavLst>
                                    </p:anim>
                                    <p:animEffect transition="in" filter="fade">
                                      <p:cBhvr>
                                        <p:cTn id="135" dur="1000"/>
                                        <p:tgtEl>
                                          <p:spTgt spid="87"/>
                                        </p:tgtEl>
                                      </p:cBhvr>
                                    </p:animEffect>
                                  </p:childTnLst>
                                </p:cTn>
                              </p:par>
                              <p:par>
                                <p:cTn id="136" presetID="31" presetClass="entr" presetSubtype="0" fill="hold" nodeType="withEffect">
                                  <p:stCondLst>
                                    <p:cond delay="50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1000" fill="hold"/>
                                        <p:tgtEl>
                                          <p:spTgt spid="63"/>
                                        </p:tgtEl>
                                        <p:attrNameLst>
                                          <p:attrName>ppt_w</p:attrName>
                                        </p:attrNameLst>
                                      </p:cBhvr>
                                      <p:tavLst>
                                        <p:tav tm="0">
                                          <p:val>
                                            <p:fltVal val="0"/>
                                          </p:val>
                                        </p:tav>
                                        <p:tav tm="100000">
                                          <p:val>
                                            <p:strVal val="#ppt_w"/>
                                          </p:val>
                                        </p:tav>
                                      </p:tavLst>
                                    </p:anim>
                                    <p:anim calcmode="lin" valueType="num">
                                      <p:cBhvr>
                                        <p:cTn id="139" dur="1000" fill="hold"/>
                                        <p:tgtEl>
                                          <p:spTgt spid="63"/>
                                        </p:tgtEl>
                                        <p:attrNameLst>
                                          <p:attrName>ppt_h</p:attrName>
                                        </p:attrNameLst>
                                      </p:cBhvr>
                                      <p:tavLst>
                                        <p:tav tm="0">
                                          <p:val>
                                            <p:fltVal val="0"/>
                                          </p:val>
                                        </p:tav>
                                        <p:tav tm="100000">
                                          <p:val>
                                            <p:strVal val="#ppt_h"/>
                                          </p:val>
                                        </p:tav>
                                      </p:tavLst>
                                    </p:anim>
                                    <p:anim calcmode="lin" valueType="num">
                                      <p:cBhvr>
                                        <p:cTn id="140" dur="1000" fill="hold"/>
                                        <p:tgtEl>
                                          <p:spTgt spid="63"/>
                                        </p:tgtEl>
                                        <p:attrNameLst>
                                          <p:attrName>style.rotation</p:attrName>
                                        </p:attrNameLst>
                                      </p:cBhvr>
                                      <p:tavLst>
                                        <p:tav tm="0">
                                          <p:val>
                                            <p:fltVal val="90"/>
                                          </p:val>
                                        </p:tav>
                                        <p:tav tm="100000">
                                          <p:val>
                                            <p:fltVal val="0"/>
                                          </p:val>
                                        </p:tav>
                                      </p:tavLst>
                                    </p:anim>
                                    <p:animEffect transition="in" filter="fade">
                                      <p:cBhvr>
                                        <p:cTn id="141" dur="1000"/>
                                        <p:tgtEl>
                                          <p:spTgt spid="63"/>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79"/>
                                        </p:tgtEl>
                                        <p:attrNameLst>
                                          <p:attrName>style.visibility</p:attrName>
                                        </p:attrNameLst>
                                      </p:cBhvr>
                                      <p:to>
                                        <p:strVal val="visible"/>
                                      </p:to>
                                    </p:set>
                                    <p:anim calcmode="lin" valueType="num">
                                      <p:cBhvr>
                                        <p:cTn id="144" dur="1000" fill="hold"/>
                                        <p:tgtEl>
                                          <p:spTgt spid="179"/>
                                        </p:tgtEl>
                                        <p:attrNameLst>
                                          <p:attrName>ppt_w</p:attrName>
                                        </p:attrNameLst>
                                      </p:cBhvr>
                                      <p:tavLst>
                                        <p:tav tm="0">
                                          <p:val>
                                            <p:fltVal val="0"/>
                                          </p:val>
                                        </p:tav>
                                        <p:tav tm="100000">
                                          <p:val>
                                            <p:strVal val="#ppt_w"/>
                                          </p:val>
                                        </p:tav>
                                      </p:tavLst>
                                    </p:anim>
                                    <p:anim calcmode="lin" valueType="num">
                                      <p:cBhvr>
                                        <p:cTn id="145" dur="1000" fill="hold"/>
                                        <p:tgtEl>
                                          <p:spTgt spid="179"/>
                                        </p:tgtEl>
                                        <p:attrNameLst>
                                          <p:attrName>ppt_h</p:attrName>
                                        </p:attrNameLst>
                                      </p:cBhvr>
                                      <p:tavLst>
                                        <p:tav tm="0">
                                          <p:val>
                                            <p:fltVal val="0"/>
                                          </p:val>
                                        </p:tav>
                                        <p:tav tm="100000">
                                          <p:val>
                                            <p:strVal val="#ppt_h"/>
                                          </p:val>
                                        </p:tav>
                                      </p:tavLst>
                                    </p:anim>
                                    <p:anim calcmode="lin" valueType="num">
                                      <p:cBhvr>
                                        <p:cTn id="146" dur="1000" fill="hold"/>
                                        <p:tgtEl>
                                          <p:spTgt spid="179"/>
                                        </p:tgtEl>
                                        <p:attrNameLst>
                                          <p:attrName>style.rotation</p:attrName>
                                        </p:attrNameLst>
                                      </p:cBhvr>
                                      <p:tavLst>
                                        <p:tav tm="0">
                                          <p:val>
                                            <p:fltVal val="90"/>
                                          </p:val>
                                        </p:tav>
                                        <p:tav tm="100000">
                                          <p:val>
                                            <p:fltVal val="0"/>
                                          </p:val>
                                        </p:tav>
                                      </p:tavLst>
                                    </p:anim>
                                    <p:animEffect transition="in" filter="fade">
                                      <p:cBhvr>
                                        <p:cTn id="147" dur="1000"/>
                                        <p:tgtEl>
                                          <p:spTgt spid="1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08"/>
                                        </p:tgtEl>
                                        <p:attrNameLst>
                                          <p:attrName>style.visibility</p:attrName>
                                        </p:attrNameLst>
                                      </p:cBhvr>
                                      <p:to>
                                        <p:strVal val="visible"/>
                                      </p:to>
                                    </p:set>
                                    <p:anim calcmode="lin" valueType="num">
                                      <p:cBhvr>
                                        <p:cTn id="150" dur="1000" fill="hold"/>
                                        <p:tgtEl>
                                          <p:spTgt spid="108"/>
                                        </p:tgtEl>
                                        <p:attrNameLst>
                                          <p:attrName>ppt_w</p:attrName>
                                        </p:attrNameLst>
                                      </p:cBhvr>
                                      <p:tavLst>
                                        <p:tav tm="0">
                                          <p:val>
                                            <p:fltVal val="0"/>
                                          </p:val>
                                        </p:tav>
                                        <p:tav tm="100000">
                                          <p:val>
                                            <p:strVal val="#ppt_w"/>
                                          </p:val>
                                        </p:tav>
                                      </p:tavLst>
                                    </p:anim>
                                    <p:anim calcmode="lin" valueType="num">
                                      <p:cBhvr>
                                        <p:cTn id="151" dur="1000" fill="hold"/>
                                        <p:tgtEl>
                                          <p:spTgt spid="108"/>
                                        </p:tgtEl>
                                        <p:attrNameLst>
                                          <p:attrName>ppt_h</p:attrName>
                                        </p:attrNameLst>
                                      </p:cBhvr>
                                      <p:tavLst>
                                        <p:tav tm="0">
                                          <p:val>
                                            <p:fltVal val="0"/>
                                          </p:val>
                                        </p:tav>
                                        <p:tav tm="100000">
                                          <p:val>
                                            <p:strVal val="#ppt_h"/>
                                          </p:val>
                                        </p:tav>
                                      </p:tavLst>
                                    </p:anim>
                                    <p:anim calcmode="lin" valueType="num">
                                      <p:cBhvr>
                                        <p:cTn id="152" dur="1000" fill="hold"/>
                                        <p:tgtEl>
                                          <p:spTgt spid="108"/>
                                        </p:tgtEl>
                                        <p:attrNameLst>
                                          <p:attrName>style.rotation</p:attrName>
                                        </p:attrNameLst>
                                      </p:cBhvr>
                                      <p:tavLst>
                                        <p:tav tm="0">
                                          <p:val>
                                            <p:fltVal val="90"/>
                                          </p:val>
                                        </p:tav>
                                        <p:tav tm="100000">
                                          <p:val>
                                            <p:fltVal val="0"/>
                                          </p:val>
                                        </p:tav>
                                      </p:tavLst>
                                    </p:anim>
                                    <p:animEffect transition="in" filter="fade">
                                      <p:cBhvr>
                                        <p:cTn id="153" dur="1000"/>
                                        <p:tgtEl>
                                          <p:spTgt spid="108"/>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63"/>
                                        </p:tgtEl>
                                        <p:attrNameLst>
                                          <p:attrName>style.visibility</p:attrName>
                                        </p:attrNameLst>
                                      </p:cBhvr>
                                      <p:to>
                                        <p:strVal val="visible"/>
                                      </p:to>
                                    </p:set>
                                    <p:anim calcmode="lin" valueType="num">
                                      <p:cBhvr>
                                        <p:cTn id="156" dur="1000" fill="hold"/>
                                        <p:tgtEl>
                                          <p:spTgt spid="163"/>
                                        </p:tgtEl>
                                        <p:attrNameLst>
                                          <p:attrName>ppt_w</p:attrName>
                                        </p:attrNameLst>
                                      </p:cBhvr>
                                      <p:tavLst>
                                        <p:tav tm="0">
                                          <p:val>
                                            <p:fltVal val="0"/>
                                          </p:val>
                                        </p:tav>
                                        <p:tav tm="100000">
                                          <p:val>
                                            <p:strVal val="#ppt_w"/>
                                          </p:val>
                                        </p:tav>
                                      </p:tavLst>
                                    </p:anim>
                                    <p:anim calcmode="lin" valueType="num">
                                      <p:cBhvr>
                                        <p:cTn id="157" dur="1000" fill="hold"/>
                                        <p:tgtEl>
                                          <p:spTgt spid="163"/>
                                        </p:tgtEl>
                                        <p:attrNameLst>
                                          <p:attrName>ppt_h</p:attrName>
                                        </p:attrNameLst>
                                      </p:cBhvr>
                                      <p:tavLst>
                                        <p:tav tm="0">
                                          <p:val>
                                            <p:fltVal val="0"/>
                                          </p:val>
                                        </p:tav>
                                        <p:tav tm="100000">
                                          <p:val>
                                            <p:strVal val="#ppt_h"/>
                                          </p:val>
                                        </p:tav>
                                      </p:tavLst>
                                    </p:anim>
                                    <p:anim calcmode="lin" valueType="num">
                                      <p:cBhvr>
                                        <p:cTn id="158" dur="1000" fill="hold"/>
                                        <p:tgtEl>
                                          <p:spTgt spid="163"/>
                                        </p:tgtEl>
                                        <p:attrNameLst>
                                          <p:attrName>style.rotation</p:attrName>
                                        </p:attrNameLst>
                                      </p:cBhvr>
                                      <p:tavLst>
                                        <p:tav tm="0">
                                          <p:val>
                                            <p:fltVal val="90"/>
                                          </p:val>
                                        </p:tav>
                                        <p:tav tm="100000">
                                          <p:val>
                                            <p:fltVal val="0"/>
                                          </p:val>
                                        </p:tav>
                                      </p:tavLst>
                                    </p:anim>
                                    <p:animEffect transition="in" filter="fade">
                                      <p:cBhvr>
                                        <p:cTn id="159" dur="1000"/>
                                        <p:tgtEl>
                                          <p:spTgt spid="16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153"/>
                                        </p:tgtEl>
                                        <p:attrNameLst>
                                          <p:attrName>style.visibility</p:attrName>
                                        </p:attrNameLst>
                                      </p:cBhvr>
                                      <p:to>
                                        <p:strVal val="visible"/>
                                      </p:to>
                                    </p:set>
                                    <p:anim calcmode="lin" valueType="num">
                                      <p:cBhvr>
                                        <p:cTn id="162" dur="1000" fill="hold"/>
                                        <p:tgtEl>
                                          <p:spTgt spid="153"/>
                                        </p:tgtEl>
                                        <p:attrNameLst>
                                          <p:attrName>ppt_w</p:attrName>
                                        </p:attrNameLst>
                                      </p:cBhvr>
                                      <p:tavLst>
                                        <p:tav tm="0">
                                          <p:val>
                                            <p:fltVal val="0"/>
                                          </p:val>
                                        </p:tav>
                                        <p:tav tm="100000">
                                          <p:val>
                                            <p:strVal val="#ppt_w"/>
                                          </p:val>
                                        </p:tav>
                                      </p:tavLst>
                                    </p:anim>
                                    <p:anim calcmode="lin" valueType="num">
                                      <p:cBhvr>
                                        <p:cTn id="163" dur="1000" fill="hold"/>
                                        <p:tgtEl>
                                          <p:spTgt spid="153"/>
                                        </p:tgtEl>
                                        <p:attrNameLst>
                                          <p:attrName>ppt_h</p:attrName>
                                        </p:attrNameLst>
                                      </p:cBhvr>
                                      <p:tavLst>
                                        <p:tav tm="0">
                                          <p:val>
                                            <p:fltVal val="0"/>
                                          </p:val>
                                        </p:tav>
                                        <p:tav tm="100000">
                                          <p:val>
                                            <p:strVal val="#ppt_h"/>
                                          </p:val>
                                        </p:tav>
                                      </p:tavLst>
                                    </p:anim>
                                    <p:anim calcmode="lin" valueType="num">
                                      <p:cBhvr>
                                        <p:cTn id="164" dur="1000" fill="hold"/>
                                        <p:tgtEl>
                                          <p:spTgt spid="153"/>
                                        </p:tgtEl>
                                        <p:attrNameLst>
                                          <p:attrName>style.rotation</p:attrName>
                                        </p:attrNameLst>
                                      </p:cBhvr>
                                      <p:tavLst>
                                        <p:tav tm="0">
                                          <p:val>
                                            <p:fltVal val="90"/>
                                          </p:val>
                                        </p:tav>
                                        <p:tav tm="100000">
                                          <p:val>
                                            <p:fltVal val="0"/>
                                          </p:val>
                                        </p:tav>
                                      </p:tavLst>
                                    </p:anim>
                                    <p:animEffect transition="in" filter="fade">
                                      <p:cBhvr>
                                        <p:cTn id="165" dur="1000"/>
                                        <p:tgtEl>
                                          <p:spTgt spid="153"/>
                                        </p:tgtEl>
                                      </p:cBhvr>
                                    </p:animEffect>
                                  </p:childTnLst>
                                </p:cTn>
                              </p:par>
                              <p:par>
                                <p:cTn id="166" presetID="31" presetClass="entr" presetSubtype="0" fill="hold" nodeType="withEffect">
                                  <p:stCondLst>
                                    <p:cond delay="500"/>
                                  </p:stCondLst>
                                  <p:childTnLst>
                                    <p:set>
                                      <p:cBhvr>
                                        <p:cTn id="167" dur="1" fill="hold">
                                          <p:stCondLst>
                                            <p:cond delay="0"/>
                                          </p:stCondLst>
                                        </p:cTn>
                                        <p:tgtEl>
                                          <p:spTgt spid="90"/>
                                        </p:tgtEl>
                                        <p:attrNameLst>
                                          <p:attrName>style.visibility</p:attrName>
                                        </p:attrNameLst>
                                      </p:cBhvr>
                                      <p:to>
                                        <p:strVal val="visible"/>
                                      </p:to>
                                    </p:set>
                                    <p:anim calcmode="lin" valueType="num">
                                      <p:cBhvr>
                                        <p:cTn id="168" dur="1000" fill="hold"/>
                                        <p:tgtEl>
                                          <p:spTgt spid="90"/>
                                        </p:tgtEl>
                                        <p:attrNameLst>
                                          <p:attrName>ppt_w</p:attrName>
                                        </p:attrNameLst>
                                      </p:cBhvr>
                                      <p:tavLst>
                                        <p:tav tm="0">
                                          <p:val>
                                            <p:fltVal val="0"/>
                                          </p:val>
                                        </p:tav>
                                        <p:tav tm="100000">
                                          <p:val>
                                            <p:strVal val="#ppt_w"/>
                                          </p:val>
                                        </p:tav>
                                      </p:tavLst>
                                    </p:anim>
                                    <p:anim calcmode="lin" valueType="num">
                                      <p:cBhvr>
                                        <p:cTn id="169" dur="1000" fill="hold"/>
                                        <p:tgtEl>
                                          <p:spTgt spid="90"/>
                                        </p:tgtEl>
                                        <p:attrNameLst>
                                          <p:attrName>ppt_h</p:attrName>
                                        </p:attrNameLst>
                                      </p:cBhvr>
                                      <p:tavLst>
                                        <p:tav tm="0">
                                          <p:val>
                                            <p:fltVal val="0"/>
                                          </p:val>
                                        </p:tav>
                                        <p:tav tm="100000">
                                          <p:val>
                                            <p:strVal val="#ppt_h"/>
                                          </p:val>
                                        </p:tav>
                                      </p:tavLst>
                                    </p:anim>
                                    <p:anim calcmode="lin" valueType="num">
                                      <p:cBhvr>
                                        <p:cTn id="170" dur="1000" fill="hold"/>
                                        <p:tgtEl>
                                          <p:spTgt spid="90"/>
                                        </p:tgtEl>
                                        <p:attrNameLst>
                                          <p:attrName>style.rotation</p:attrName>
                                        </p:attrNameLst>
                                      </p:cBhvr>
                                      <p:tavLst>
                                        <p:tav tm="0">
                                          <p:val>
                                            <p:fltVal val="90"/>
                                          </p:val>
                                        </p:tav>
                                        <p:tav tm="100000">
                                          <p:val>
                                            <p:fltVal val="0"/>
                                          </p:val>
                                        </p:tav>
                                      </p:tavLst>
                                    </p:anim>
                                    <p:animEffect transition="in" filter="fade">
                                      <p:cBhvr>
                                        <p:cTn id="171" dur="1000"/>
                                        <p:tgtEl>
                                          <p:spTgt spid="90"/>
                                        </p:tgtEl>
                                      </p:cBhvr>
                                    </p:animEffect>
                                  </p:childTnLst>
                                </p:cTn>
                              </p:par>
                              <p:par>
                                <p:cTn id="172" presetID="53" presetClass="entr" presetSubtype="16" fill="hold" grpId="0" nodeType="withEffect">
                                  <p:stCondLst>
                                    <p:cond delay="1250"/>
                                  </p:stCondLst>
                                  <p:childTnLst>
                                    <p:set>
                                      <p:cBhvr>
                                        <p:cTn id="173" dur="1" fill="hold">
                                          <p:stCondLst>
                                            <p:cond delay="0"/>
                                          </p:stCondLst>
                                        </p:cTn>
                                        <p:tgtEl>
                                          <p:spTgt spid="30"/>
                                        </p:tgtEl>
                                        <p:attrNameLst>
                                          <p:attrName>style.visibility</p:attrName>
                                        </p:attrNameLst>
                                      </p:cBhvr>
                                      <p:to>
                                        <p:strVal val="visible"/>
                                      </p:to>
                                    </p:set>
                                    <p:anim calcmode="lin" valueType="num">
                                      <p:cBhvr>
                                        <p:cTn id="174" dur="500" fill="hold"/>
                                        <p:tgtEl>
                                          <p:spTgt spid="30"/>
                                        </p:tgtEl>
                                        <p:attrNameLst>
                                          <p:attrName>ppt_w</p:attrName>
                                        </p:attrNameLst>
                                      </p:cBhvr>
                                      <p:tavLst>
                                        <p:tav tm="0">
                                          <p:val>
                                            <p:fltVal val="0"/>
                                          </p:val>
                                        </p:tav>
                                        <p:tav tm="100000">
                                          <p:val>
                                            <p:strVal val="#ppt_w"/>
                                          </p:val>
                                        </p:tav>
                                      </p:tavLst>
                                    </p:anim>
                                    <p:anim calcmode="lin" valueType="num">
                                      <p:cBhvr>
                                        <p:cTn id="175" dur="500" fill="hold"/>
                                        <p:tgtEl>
                                          <p:spTgt spid="30"/>
                                        </p:tgtEl>
                                        <p:attrNameLst>
                                          <p:attrName>ppt_h</p:attrName>
                                        </p:attrNameLst>
                                      </p:cBhvr>
                                      <p:tavLst>
                                        <p:tav tm="0">
                                          <p:val>
                                            <p:fltVal val="0"/>
                                          </p:val>
                                        </p:tav>
                                        <p:tav tm="100000">
                                          <p:val>
                                            <p:strVal val="#ppt_h"/>
                                          </p:val>
                                        </p:tav>
                                      </p:tavLst>
                                    </p:anim>
                                    <p:animEffect transition="in" filter="fade">
                                      <p:cBhvr>
                                        <p:cTn id="176" dur="500"/>
                                        <p:tgtEl>
                                          <p:spTgt spid="30"/>
                                        </p:tgtEl>
                                      </p:cBhvr>
                                    </p:animEffect>
                                  </p:childTnLst>
                                </p:cTn>
                              </p:par>
                              <p:par>
                                <p:cTn id="177" presetID="53" presetClass="entr" presetSubtype="16" fill="hold" grpId="0" nodeType="withEffect">
                                  <p:stCondLst>
                                    <p:cond delay="1250"/>
                                  </p:stCondLst>
                                  <p:childTnLst>
                                    <p:set>
                                      <p:cBhvr>
                                        <p:cTn id="178" dur="1" fill="hold">
                                          <p:stCondLst>
                                            <p:cond delay="0"/>
                                          </p:stCondLst>
                                        </p:cTn>
                                        <p:tgtEl>
                                          <p:spTgt spid="32"/>
                                        </p:tgtEl>
                                        <p:attrNameLst>
                                          <p:attrName>style.visibility</p:attrName>
                                        </p:attrNameLst>
                                      </p:cBhvr>
                                      <p:to>
                                        <p:strVal val="visible"/>
                                      </p:to>
                                    </p:set>
                                    <p:anim calcmode="lin" valueType="num">
                                      <p:cBhvr>
                                        <p:cTn id="179" dur="500" fill="hold"/>
                                        <p:tgtEl>
                                          <p:spTgt spid="32"/>
                                        </p:tgtEl>
                                        <p:attrNameLst>
                                          <p:attrName>ppt_w</p:attrName>
                                        </p:attrNameLst>
                                      </p:cBhvr>
                                      <p:tavLst>
                                        <p:tav tm="0">
                                          <p:val>
                                            <p:fltVal val="0"/>
                                          </p:val>
                                        </p:tav>
                                        <p:tav tm="100000">
                                          <p:val>
                                            <p:strVal val="#ppt_w"/>
                                          </p:val>
                                        </p:tav>
                                      </p:tavLst>
                                    </p:anim>
                                    <p:anim calcmode="lin" valueType="num">
                                      <p:cBhvr>
                                        <p:cTn id="180" dur="500" fill="hold"/>
                                        <p:tgtEl>
                                          <p:spTgt spid="32"/>
                                        </p:tgtEl>
                                        <p:attrNameLst>
                                          <p:attrName>ppt_h</p:attrName>
                                        </p:attrNameLst>
                                      </p:cBhvr>
                                      <p:tavLst>
                                        <p:tav tm="0">
                                          <p:val>
                                            <p:fltVal val="0"/>
                                          </p:val>
                                        </p:tav>
                                        <p:tav tm="100000">
                                          <p:val>
                                            <p:strVal val="#ppt_h"/>
                                          </p:val>
                                        </p:tav>
                                      </p:tavLst>
                                    </p:anim>
                                    <p:animEffect transition="in" filter="fade">
                                      <p:cBhvr>
                                        <p:cTn id="181" dur="500"/>
                                        <p:tgtEl>
                                          <p:spTgt spid="32"/>
                                        </p:tgtEl>
                                      </p:cBhvr>
                                    </p:animEffect>
                                  </p:childTnLst>
                                </p:cTn>
                              </p:par>
                              <p:par>
                                <p:cTn id="182" presetID="53" presetClass="entr" presetSubtype="16" fill="hold" grpId="0" nodeType="withEffect">
                                  <p:stCondLst>
                                    <p:cond delay="1250"/>
                                  </p:stCondLst>
                                  <p:childTnLst>
                                    <p:set>
                                      <p:cBhvr>
                                        <p:cTn id="183" dur="1" fill="hold">
                                          <p:stCondLst>
                                            <p:cond delay="0"/>
                                          </p:stCondLst>
                                        </p:cTn>
                                        <p:tgtEl>
                                          <p:spTgt spid="31"/>
                                        </p:tgtEl>
                                        <p:attrNameLst>
                                          <p:attrName>style.visibility</p:attrName>
                                        </p:attrNameLst>
                                      </p:cBhvr>
                                      <p:to>
                                        <p:strVal val="visible"/>
                                      </p:to>
                                    </p:set>
                                    <p:anim calcmode="lin" valueType="num">
                                      <p:cBhvr>
                                        <p:cTn id="184" dur="500" fill="hold"/>
                                        <p:tgtEl>
                                          <p:spTgt spid="31"/>
                                        </p:tgtEl>
                                        <p:attrNameLst>
                                          <p:attrName>ppt_w</p:attrName>
                                        </p:attrNameLst>
                                      </p:cBhvr>
                                      <p:tavLst>
                                        <p:tav tm="0">
                                          <p:val>
                                            <p:fltVal val="0"/>
                                          </p:val>
                                        </p:tav>
                                        <p:tav tm="100000">
                                          <p:val>
                                            <p:strVal val="#ppt_w"/>
                                          </p:val>
                                        </p:tav>
                                      </p:tavLst>
                                    </p:anim>
                                    <p:anim calcmode="lin" valueType="num">
                                      <p:cBhvr>
                                        <p:cTn id="185" dur="500" fill="hold"/>
                                        <p:tgtEl>
                                          <p:spTgt spid="31"/>
                                        </p:tgtEl>
                                        <p:attrNameLst>
                                          <p:attrName>ppt_h</p:attrName>
                                        </p:attrNameLst>
                                      </p:cBhvr>
                                      <p:tavLst>
                                        <p:tav tm="0">
                                          <p:val>
                                            <p:fltVal val="0"/>
                                          </p:val>
                                        </p:tav>
                                        <p:tav tm="100000">
                                          <p:val>
                                            <p:strVal val="#ppt_h"/>
                                          </p:val>
                                        </p:tav>
                                      </p:tavLst>
                                    </p:anim>
                                    <p:animEffect transition="in" filter="fade">
                                      <p:cBhvr>
                                        <p:cTn id="186" dur="500"/>
                                        <p:tgtEl>
                                          <p:spTgt spid="31"/>
                                        </p:tgtEl>
                                      </p:cBhvr>
                                    </p:animEffect>
                                  </p:childTnLst>
                                </p:cTn>
                              </p:par>
                              <p:par>
                                <p:cTn id="187" presetID="53" presetClass="entr" presetSubtype="16" fill="hold" grpId="0" nodeType="withEffect">
                                  <p:stCondLst>
                                    <p:cond delay="1250"/>
                                  </p:stCondLst>
                                  <p:childTnLst>
                                    <p:set>
                                      <p:cBhvr>
                                        <p:cTn id="188" dur="1" fill="hold">
                                          <p:stCondLst>
                                            <p:cond delay="0"/>
                                          </p:stCondLst>
                                        </p:cTn>
                                        <p:tgtEl>
                                          <p:spTgt spid="48"/>
                                        </p:tgtEl>
                                        <p:attrNameLst>
                                          <p:attrName>style.visibility</p:attrName>
                                        </p:attrNameLst>
                                      </p:cBhvr>
                                      <p:to>
                                        <p:strVal val="visible"/>
                                      </p:to>
                                    </p:set>
                                    <p:anim calcmode="lin" valueType="num">
                                      <p:cBhvr>
                                        <p:cTn id="189" dur="500" fill="hold"/>
                                        <p:tgtEl>
                                          <p:spTgt spid="48"/>
                                        </p:tgtEl>
                                        <p:attrNameLst>
                                          <p:attrName>ppt_w</p:attrName>
                                        </p:attrNameLst>
                                      </p:cBhvr>
                                      <p:tavLst>
                                        <p:tav tm="0">
                                          <p:val>
                                            <p:fltVal val="0"/>
                                          </p:val>
                                        </p:tav>
                                        <p:tav tm="100000">
                                          <p:val>
                                            <p:strVal val="#ppt_w"/>
                                          </p:val>
                                        </p:tav>
                                      </p:tavLst>
                                    </p:anim>
                                    <p:anim calcmode="lin" valueType="num">
                                      <p:cBhvr>
                                        <p:cTn id="190" dur="500" fill="hold"/>
                                        <p:tgtEl>
                                          <p:spTgt spid="48"/>
                                        </p:tgtEl>
                                        <p:attrNameLst>
                                          <p:attrName>ppt_h</p:attrName>
                                        </p:attrNameLst>
                                      </p:cBhvr>
                                      <p:tavLst>
                                        <p:tav tm="0">
                                          <p:val>
                                            <p:fltVal val="0"/>
                                          </p:val>
                                        </p:tav>
                                        <p:tav tm="100000">
                                          <p:val>
                                            <p:strVal val="#ppt_h"/>
                                          </p:val>
                                        </p:tav>
                                      </p:tavLst>
                                    </p:anim>
                                    <p:animEffect transition="in" filter="fade">
                                      <p:cBhvr>
                                        <p:cTn id="191" dur="500"/>
                                        <p:tgtEl>
                                          <p:spTgt spid="48"/>
                                        </p:tgtEl>
                                      </p:cBhvr>
                                    </p:animEffect>
                                  </p:childTnLst>
                                </p:cTn>
                              </p:par>
                              <p:par>
                                <p:cTn id="192" presetID="53" presetClass="entr" presetSubtype="16" fill="hold" grpId="0" nodeType="withEffect">
                                  <p:stCondLst>
                                    <p:cond delay="1250"/>
                                  </p:stCondLst>
                                  <p:childTnLst>
                                    <p:set>
                                      <p:cBhvr>
                                        <p:cTn id="193" dur="1" fill="hold">
                                          <p:stCondLst>
                                            <p:cond delay="0"/>
                                          </p:stCondLst>
                                        </p:cTn>
                                        <p:tgtEl>
                                          <p:spTgt spid="51"/>
                                        </p:tgtEl>
                                        <p:attrNameLst>
                                          <p:attrName>style.visibility</p:attrName>
                                        </p:attrNameLst>
                                      </p:cBhvr>
                                      <p:to>
                                        <p:strVal val="visible"/>
                                      </p:to>
                                    </p:set>
                                    <p:anim calcmode="lin" valueType="num">
                                      <p:cBhvr>
                                        <p:cTn id="194" dur="500" fill="hold"/>
                                        <p:tgtEl>
                                          <p:spTgt spid="51"/>
                                        </p:tgtEl>
                                        <p:attrNameLst>
                                          <p:attrName>ppt_w</p:attrName>
                                        </p:attrNameLst>
                                      </p:cBhvr>
                                      <p:tavLst>
                                        <p:tav tm="0">
                                          <p:val>
                                            <p:fltVal val="0"/>
                                          </p:val>
                                        </p:tav>
                                        <p:tav tm="100000">
                                          <p:val>
                                            <p:strVal val="#ppt_w"/>
                                          </p:val>
                                        </p:tav>
                                      </p:tavLst>
                                    </p:anim>
                                    <p:anim calcmode="lin" valueType="num">
                                      <p:cBhvr>
                                        <p:cTn id="195" dur="500" fill="hold"/>
                                        <p:tgtEl>
                                          <p:spTgt spid="51"/>
                                        </p:tgtEl>
                                        <p:attrNameLst>
                                          <p:attrName>ppt_h</p:attrName>
                                        </p:attrNameLst>
                                      </p:cBhvr>
                                      <p:tavLst>
                                        <p:tav tm="0">
                                          <p:val>
                                            <p:fltVal val="0"/>
                                          </p:val>
                                        </p:tav>
                                        <p:tav tm="100000">
                                          <p:val>
                                            <p:strVal val="#ppt_h"/>
                                          </p:val>
                                        </p:tav>
                                      </p:tavLst>
                                    </p:anim>
                                    <p:animEffect transition="in" filter="fade">
                                      <p:cBhvr>
                                        <p:cTn id="196" dur="500"/>
                                        <p:tgtEl>
                                          <p:spTgt spid="51"/>
                                        </p:tgtEl>
                                      </p:cBhvr>
                                    </p:animEffect>
                                  </p:childTnLst>
                                </p:cTn>
                              </p:par>
                              <p:par>
                                <p:cTn id="197" presetID="53" presetClass="entr" presetSubtype="16" fill="hold" grpId="0" nodeType="withEffect">
                                  <p:stCondLst>
                                    <p:cond delay="1250"/>
                                  </p:stCondLst>
                                  <p:childTnLst>
                                    <p:set>
                                      <p:cBhvr>
                                        <p:cTn id="198" dur="1" fill="hold">
                                          <p:stCondLst>
                                            <p:cond delay="0"/>
                                          </p:stCondLst>
                                        </p:cTn>
                                        <p:tgtEl>
                                          <p:spTgt spid="47"/>
                                        </p:tgtEl>
                                        <p:attrNameLst>
                                          <p:attrName>style.visibility</p:attrName>
                                        </p:attrNameLst>
                                      </p:cBhvr>
                                      <p:to>
                                        <p:strVal val="visible"/>
                                      </p:to>
                                    </p:set>
                                    <p:anim calcmode="lin" valueType="num">
                                      <p:cBhvr>
                                        <p:cTn id="199" dur="500" fill="hold"/>
                                        <p:tgtEl>
                                          <p:spTgt spid="47"/>
                                        </p:tgtEl>
                                        <p:attrNameLst>
                                          <p:attrName>ppt_w</p:attrName>
                                        </p:attrNameLst>
                                      </p:cBhvr>
                                      <p:tavLst>
                                        <p:tav tm="0">
                                          <p:val>
                                            <p:fltVal val="0"/>
                                          </p:val>
                                        </p:tav>
                                        <p:tav tm="100000">
                                          <p:val>
                                            <p:strVal val="#ppt_w"/>
                                          </p:val>
                                        </p:tav>
                                      </p:tavLst>
                                    </p:anim>
                                    <p:anim calcmode="lin" valueType="num">
                                      <p:cBhvr>
                                        <p:cTn id="200" dur="500" fill="hold"/>
                                        <p:tgtEl>
                                          <p:spTgt spid="47"/>
                                        </p:tgtEl>
                                        <p:attrNameLst>
                                          <p:attrName>ppt_h</p:attrName>
                                        </p:attrNameLst>
                                      </p:cBhvr>
                                      <p:tavLst>
                                        <p:tav tm="0">
                                          <p:val>
                                            <p:fltVal val="0"/>
                                          </p:val>
                                        </p:tav>
                                        <p:tav tm="100000">
                                          <p:val>
                                            <p:strVal val="#ppt_h"/>
                                          </p:val>
                                        </p:tav>
                                      </p:tavLst>
                                    </p:anim>
                                    <p:animEffect transition="in" filter="fade">
                                      <p:cBhvr>
                                        <p:cTn id="201" dur="500"/>
                                        <p:tgtEl>
                                          <p:spTgt spid="47"/>
                                        </p:tgtEl>
                                      </p:cBhvr>
                                    </p:animEffect>
                                  </p:childTnLst>
                                </p:cTn>
                              </p:par>
                              <p:par>
                                <p:cTn id="202" presetID="53" presetClass="entr" presetSubtype="16" fill="hold" grpId="0" nodeType="withEffect">
                                  <p:stCondLst>
                                    <p:cond delay="1250"/>
                                  </p:stCondLst>
                                  <p:childTnLst>
                                    <p:set>
                                      <p:cBhvr>
                                        <p:cTn id="203" dur="1" fill="hold">
                                          <p:stCondLst>
                                            <p:cond delay="0"/>
                                          </p:stCondLst>
                                        </p:cTn>
                                        <p:tgtEl>
                                          <p:spTgt spid="50"/>
                                        </p:tgtEl>
                                        <p:attrNameLst>
                                          <p:attrName>style.visibility</p:attrName>
                                        </p:attrNameLst>
                                      </p:cBhvr>
                                      <p:to>
                                        <p:strVal val="visible"/>
                                      </p:to>
                                    </p:set>
                                    <p:anim calcmode="lin" valueType="num">
                                      <p:cBhvr>
                                        <p:cTn id="204" dur="500" fill="hold"/>
                                        <p:tgtEl>
                                          <p:spTgt spid="50"/>
                                        </p:tgtEl>
                                        <p:attrNameLst>
                                          <p:attrName>ppt_w</p:attrName>
                                        </p:attrNameLst>
                                      </p:cBhvr>
                                      <p:tavLst>
                                        <p:tav tm="0">
                                          <p:val>
                                            <p:fltVal val="0"/>
                                          </p:val>
                                        </p:tav>
                                        <p:tav tm="100000">
                                          <p:val>
                                            <p:strVal val="#ppt_w"/>
                                          </p:val>
                                        </p:tav>
                                      </p:tavLst>
                                    </p:anim>
                                    <p:anim calcmode="lin" valueType="num">
                                      <p:cBhvr>
                                        <p:cTn id="205" dur="500" fill="hold"/>
                                        <p:tgtEl>
                                          <p:spTgt spid="50"/>
                                        </p:tgtEl>
                                        <p:attrNameLst>
                                          <p:attrName>ppt_h</p:attrName>
                                        </p:attrNameLst>
                                      </p:cBhvr>
                                      <p:tavLst>
                                        <p:tav tm="0">
                                          <p:val>
                                            <p:fltVal val="0"/>
                                          </p:val>
                                        </p:tav>
                                        <p:tav tm="100000">
                                          <p:val>
                                            <p:strVal val="#ppt_h"/>
                                          </p:val>
                                        </p:tav>
                                      </p:tavLst>
                                    </p:anim>
                                    <p:animEffect transition="in" filter="fade">
                                      <p:cBhvr>
                                        <p:cTn id="206" dur="500"/>
                                        <p:tgtEl>
                                          <p:spTgt spid="50"/>
                                        </p:tgtEl>
                                      </p:cBhvr>
                                    </p:animEffect>
                                  </p:childTnLst>
                                </p:cTn>
                              </p:par>
                              <p:par>
                                <p:cTn id="207" presetID="53" presetClass="entr" presetSubtype="16" fill="hold" grpId="0" nodeType="withEffect">
                                  <p:stCondLst>
                                    <p:cond delay="1250"/>
                                  </p:stCondLst>
                                  <p:childTnLst>
                                    <p:set>
                                      <p:cBhvr>
                                        <p:cTn id="208" dur="1" fill="hold">
                                          <p:stCondLst>
                                            <p:cond delay="0"/>
                                          </p:stCondLst>
                                        </p:cTn>
                                        <p:tgtEl>
                                          <p:spTgt spid="44"/>
                                        </p:tgtEl>
                                        <p:attrNameLst>
                                          <p:attrName>style.visibility</p:attrName>
                                        </p:attrNameLst>
                                      </p:cBhvr>
                                      <p:to>
                                        <p:strVal val="visible"/>
                                      </p:to>
                                    </p:set>
                                    <p:anim calcmode="lin" valueType="num">
                                      <p:cBhvr>
                                        <p:cTn id="209" dur="500" fill="hold"/>
                                        <p:tgtEl>
                                          <p:spTgt spid="44"/>
                                        </p:tgtEl>
                                        <p:attrNameLst>
                                          <p:attrName>ppt_w</p:attrName>
                                        </p:attrNameLst>
                                      </p:cBhvr>
                                      <p:tavLst>
                                        <p:tav tm="0">
                                          <p:val>
                                            <p:fltVal val="0"/>
                                          </p:val>
                                        </p:tav>
                                        <p:tav tm="100000">
                                          <p:val>
                                            <p:strVal val="#ppt_w"/>
                                          </p:val>
                                        </p:tav>
                                      </p:tavLst>
                                    </p:anim>
                                    <p:anim calcmode="lin" valueType="num">
                                      <p:cBhvr>
                                        <p:cTn id="210" dur="500" fill="hold"/>
                                        <p:tgtEl>
                                          <p:spTgt spid="44"/>
                                        </p:tgtEl>
                                        <p:attrNameLst>
                                          <p:attrName>ppt_h</p:attrName>
                                        </p:attrNameLst>
                                      </p:cBhvr>
                                      <p:tavLst>
                                        <p:tav tm="0">
                                          <p:val>
                                            <p:fltVal val="0"/>
                                          </p:val>
                                        </p:tav>
                                        <p:tav tm="100000">
                                          <p:val>
                                            <p:strVal val="#ppt_h"/>
                                          </p:val>
                                        </p:tav>
                                      </p:tavLst>
                                    </p:anim>
                                    <p:animEffect transition="in" filter="fade">
                                      <p:cBhvr>
                                        <p:cTn id="211" dur="500"/>
                                        <p:tgtEl>
                                          <p:spTgt spid="44"/>
                                        </p:tgtEl>
                                      </p:cBhvr>
                                    </p:animEffect>
                                  </p:childTnLst>
                                </p:cTn>
                              </p:par>
                              <p:par>
                                <p:cTn id="212" presetID="53" presetClass="entr" presetSubtype="16" fill="hold" grpId="0" nodeType="withEffect">
                                  <p:stCondLst>
                                    <p:cond delay="1250"/>
                                  </p:stCondLst>
                                  <p:childTnLst>
                                    <p:set>
                                      <p:cBhvr>
                                        <p:cTn id="213" dur="1" fill="hold">
                                          <p:stCondLst>
                                            <p:cond delay="0"/>
                                          </p:stCondLst>
                                        </p:cTn>
                                        <p:tgtEl>
                                          <p:spTgt spid="56"/>
                                        </p:tgtEl>
                                        <p:attrNameLst>
                                          <p:attrName>style.visibility</p:attrName>
                                        </p:attrNameLst>
                                      </p:cBhvr>
                                      <p:to>
                                        <p:strVal val="visible"/>
                                      </p:to>
                                    </p:set>
                                    <p:anim calcmode="lin" valueType="num">
                                      <p:cBhvr>
                                        <p:cTn id="214" dur="500" fill="hold"/>
                                        <p:tgtEl>
                                          <p:spTgt spid="56"/>
                                        </p:tgtEl>
                                        <p:attrNameLst>
                                          <p:attrName>ppt_w</p:attrName>
                                        </p:attrNameLst>
                                      </p:cBhvr>
                                      <p:tavLst>
                                        <p:tav tm="0">
                                          <p:val>
                                            <p:fltVal val="0"/>
                                          </p:val>
                                        </p:tav>
                                        <p:tav tm="100000">
                                          <p:val>
                                            <p:strVal val="#ppt_w"/>
                                          </p:val>
                                        </p:tav>
                                      </p:tavLst>
                                    </p:anim>
                                    <p:anim calcmode="lin" valueType="num">
                                      <p:cBhvr>
                                        <p:cTn id="215" dur="500" fill="hold"/>
                                        <p:tgtEl>
                                          <p:spTgt spid="56"/>
                                        </p:tgtEl>
                                        <p:attrNameLst>
                                          <p:attrName>ppt_h</p:attrName>
                                        </p:attrNameLst>
                                      </p:cBhvr>
                                      <p:tavLst>
                                        <p:tav tm="0">
                                          <p:val>
                                            <p:fltVal val="0"/>
                                          </p:val>
                                        </p:tav>
                                        <p:tav tm="100000">
                                          <p:val>
                                            <p:strVal val="#ppt_h"/>
                                          </p:val>
                                        </p:tav>
                                      </p:tavLst>
                                    </p:anim>
                                    <p:animEffect transition="in" filter="fade">
                                      <p:cBhvr>
                                        <p:cTn id="216" dur="500"/>
                                        <p:tgtEl>
                                          <p:spTgt spid="56"/>
                                        </p:tgtEl>
                                      </p:cBhvr>
                                    </p:animEffect>
                                  </p:childTnLst>
                                </p:cTn>
                              </p:par>
                              <p:par>
                                <p:cTn id="217" presetID="53" presetClass="entr" presetSubtype="16" fill="hold" grpId="0" nodeType="withEffect">
                                  <p:stCondLst>
                                    <p:cond delay="1250"/>
                                  </p:stCondLst>
                                  <p:childTnLst>
                                    <p:set>
                                      <p:cBhvr>
                                        <p:cTn id="218" dur="1" fill="hold">
                                          <p:stCondLst>
                                            <p:cond delay="0"/>
                                          </p:stCondLst>
                                        </p:cTn>
                                        <p:tgtEl>
                                          <p:spTgt spid="49"/>
                                        </p:tgtEl>
                                        <p:attrNameLst>
                                          <p:attrName>style.visibility</p:attrName>
                                        </p:attrNameLst>
                                      </p:cBhvr>
                                      <p:to>
                                        <p:strVal val="visible"/>
                                      </p:to>
                                    </p:set>
                                    <p:anim calcmode="lin" valueType="num">
                                      <p:cBhvr>
                                        <p:cTn id="219" dur="500" fill="hold"/>
                                        <p:tgtEl>
                                          <p:spTgt spid="49"/>
                                        </p:tgtEl>
                                        <p:attrNameLst>
                                          <p:attrName>ppt_w</p:attrName>
                                        </p:attrNameLst>
                                      </p:cBhvr>
                                      <p:tavLst>
                                        <p:tav tm="0">
                                          <p:val>
                                            <p:fltVal val="0"/>
                                          </p:val>
                                        </p:tav>
                                        <p:tav tm="100000">
                                          <p:val>
                                            <p:strVal val="#ppt_w"/>
                                          </p:val>
                                        </p:tav>
                                      </p:tavLst>
                                    </p:anim>
                                    <p:anim calcmode="lin" valueType="num">
                                      <p:cBhvr>
                                        <p:cTn id="220" dur="500" fill="hold"/>
                                        <p:tgtEl>
                                          <p:spTgt spid="49"/>
                                        </p:tgtEl>
                                        <p:attrNameLst>
                                          <p:attrName>ppt_h</p:attrName>
                                        </p:attrNameLst>
                                      </p:cBhvr>
                                      <p:tavLst>
                                        <p:tav tm="0">
                                          <p:val>
                                            <p:fltVal val="0"/>
                                          </p:val>
                                        </p:tav>
                                        <p:tav tm="100000">
                                          <p:val>
                                            <p:strVal val="#ppt_h"/>
                                          </p:val>
                                        </p:tav>
                                      </p:tavLst>
                                    </p:anim>
                                    <p:animEffect transition="in" filter="fade">
                                      <p:cBhvr>
                                        <p:cTn id="221" dur="500"/>
                                        <p:tgtEl>
                                          <p:spTgt spid="49"/>
                                        </p:tgtEl>
                                      </p:cBhvr>
                                    </p:animEffect>
                                  </p:childTnLst>
                                </p:cTn>
                              </p:par>
                              <p:par>
                                <p:cTn id="222" presetID="53" presetClass="entr" presetSubtype="16" fill="hold" grpId="0" nodeType="withEffect">
                                  <p:stCondLst>
                                    <p:cond delay="12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500" fill="hold"/>
                                        <p:tgtEl>
                                          <p:spTgt spid="29"/>
                                        </p:tgtEl>
                                        <p:attrNameLst>
                                          <p:attrName>ppt_w</p:attrName>
                                        </p:attrNameLst>
                                      </p:cBhvr>
                                      <p:tavLst>
                                        <p:tav tm="0">
                                          <p:val>
                                            <p:fltVal val="0"/>
                                          </p:val>
                                        </p:tav>
                                        <p:tav tm="100000">
                                          <p:val>
                                            <p:strVal val="#ppt_w"/>
                                          </p:val>
                                        </p:tav>
                                      </p:tavLst>
                                    </p:anim>
                                    <p:anim calcmode="lin" valueType="num">
                                      <p:cBhvr>
                                        <p:cTn id="225" dur="500" fill="hold"/>
                                        <p:tgtEl>
                                          <p:spTgt spid="29"/>
                                        </p:tgtEl>
                                        <p:attrNameLst>
                                          <p:attrName>ppt_h</p:attrName>
                                        </p:attrNameLst>
                                      </p:cBhvr>
                                      <p:tavLst>
                                        <p:tav tm="0">
                                          <p:val>
                                            <p:fltVal val="0"/>
                                          </p:val>
                                        </p:tav>
                                        <p:tav tm="100000">
                                          <p:val>
                                            <p:strVal val="#ppt_h"/>
                                          </p:val>
                                        </p:tav>
                                      </p:tavLst>
                                    </p:anim>
                                    <p:animEffect transition="in" filter="fade">
                                      <p:cBhvr>
                                        <p:cTn id="226" dur="500"/>
                                        <p:tgtEl>
                                          <p:spTgt spid="29"/>
                                        </p:tgtEl>
                                      </p:cBhvr>
                                    </p:animEffect>
                                  </p:childTnLst>
                                </p:cTn>
                              </p:par>
                              <p:par>
                                <p:cTn id="227" presetID="53" presetClass="entr" presetSubtype="16" fill="hold" grpId="0" nodeType="withEffect">
                                  <p:stCondLst>
                                    <p:cond delay="1250"/>
                                  </p:stCondLst>
                                  <p:childTnLst>
                                    <p:set>
                                      <p:cBhvr>
                                        <p:cTn id="228" dur="1" fill="hold">
                                          <p:stCondLst>
                                            <p:cond delay="0"/>
                                          </p:stCondLst>
                                        </p:cTn>
                                        <p:tgtEl>
                                          <p:spTgt spid="43"/>
                                        </p:tgtEl>
                                        <p:attrNameLst>
                                          <p:attrName>style.visibility</p:attrName>
                                        </p:attrNameLst>
                                      </p:cBhvr>
                                      <p:to>
                                        <p:strVal val="visible"/>
                                      </p:to>
                                    </p:set>
                                    <p:anim calcmode="lin" valueType="num">
                                      <p:cBhvr>
                                        <p:cTn id="229" dur="500" fill="hold"/>
                                        <p:tgtEl>
                                          <p:spTgt spid="43"/>
                                        </p:tgtEl>
                                        <p:attrNameLst>
                                          <p:attrName>ppt_w</p:attrName>
                                        </p:attrNameLst>
                                      </p:cBhvr>
                                      <p:tavLst>
                                        <p:tav tm="0">
                                          <p:val>
                                            <p:fltVal val="0"/>
                                          </p:val>
                                        </p:tav>
                                        <p:tav tm="100000">
                                          <p:val>
                                            <p:strVal val="#ppt_w"/>
                                          </p:val>
                                        </p:tav>
                                      </p:tavLst>
                                    </p:anim>
                                    <p:anim calcmode="lin" valueType="num">
                                      <p:cBhvr>
                                        <p:cTn id="230" dur="500" fill="hold"/>
                                        <p:tgtEl>
                                          <p:spTgt spid="43"/>
                                        </p:tgtEl>
                                        <p:attrNameLst>
                                          <p:attrName>ppt_h</p:attrName>
                                        </p:attrNameLst>
                                      </p:cBhvr>
                                      <p:tavLst>
                                        <p:tav tm="0">
                                          <p:val>
                                            <p:fltVal val="0"/>
                                          </p:val>
                                        </p:tav>
                                        <p:tav tm="100000">
                                          <p:val>
                                            <p:strVal val="#ppt_h"/>
                                          </p:val>
                                        </p:tav>
                                      </p:tavLst>
                                    </p:anim>
                                    <p:animEffect transition="in" filter="fade">
                                      <p:cBhvr>
                                        <p:cTn id="231" dur="500"/>
                                        <p:tgtEl>
                                          <p:spTgt spid="43"/>
                                        </p:tgtEl>
                                      </p:cBhvr>
                                    </p:animEffect>
                                  </p:childTnLst>
                                </p:cTn>
                              </p:par>
                              <p:par>
                                <p:cTn id="232" presetID="53" presetClass="entr" presetSubtype="16" fill="hold" grpId="0" nodeType="withEffect">
                                  <p:stCondLst>
                                    <p:cond delay="1250"/>
                                  </p:stCondLst>
                                  <p:childTnLst>
                                    <p:set>
                                      <p:cBhvr>
                                        <p:cTn id="233" dur="1" fill="hold">
                                          <p:stCondLst>
                                            <p:cond delay="0"/>
                                          </p:stCondLst>
                                        </p:cTn>
                                        <p:tgtEl>
                                          <p:spTgt spid="16"/>
                                        </p:tgtEl>
                                        <p:attrNameLst>
                                          <p:attrName>style.visibility</p:attrName>
                                        </p:attrNameLst>
                                      </p:cBhvr>
                                      <p:to>
                                        <p:strVal val="visible"/>
                                      </p:to>
                                    </p:set>
                                    <p:anim calcmode="lin" valueType="num">
                                      <p:cBhvr>
                                        <p:cTn id="234" dur="500" fill="hold"/>
                                        <p:tgtEl>
                                          <p:spTgt spid="16"/>
                                        </p:tgtEl>
                                        <p:attrNameLst>
                                          <p:attrName>ppt_w</p:attrName>
                                        </p:attrNameLst>
                                      </p:cBhvr>
                                      <p:tavLst>
                                        <p:tav tm="0">
                                          <p:val>
                                            <p:fltVal val="0"/>
                                          </p:val>
                                        </p:tav>
                                        <p:tav tm="100000">
                                          <p:val>
                                            <p:strVal val="#ppt_w"/>
                                          </p:val>
                                        </p:tav>
                                      </p:tavLst>
                                    </p:anim>
                                    <p:anim calcmode="lin" valueType="num">
                                      <p:cBhvr>
                                        <p:cTn id="235" dur="500" fill="hold"/>
                                        <p:tgtEl>
                                          <p:spTgt spid="16"/>
                                        </p:tgtEl>
                                        <p:attrNameLst>
                                          <p:attrName>ppt_h</p:attrName>
                                        </p:attrNameLst>
                                      </p:cBhvr>
                                      <p:tavLst>
                                        <p:tav tm="0">
                                          <p:val>
                                            <p:fltVal val="0"/>
                                          </p:val>
                                        </p:tav>
                                        <p:tav tm="100000">
                                          <p:val>
                                            <p:strVal val="#ppt_h"/>
                                          </p:val>
                                        </p:tav>
                                      </p:tavLst>
                                    </p:anim>
                                    <p:animEffect transition="in" filter="fade">
                                      <p:cBhvr>
                                        <p:cTn id="236" dur="500"/>
                                        <p:tgtEl>
                                          <p:spTgt spid="16"/>
                                        </p:tgtEl>
                                      </p:cBhvr>
                                    </p:animEffect>
                                  </p:childTnLst>
                                </p:cTn>
                              </p:par>
                              <p:par>
                                <p:cTn id="237" presetID="53" presetClass="entr" presetSubtype="16" fill="hold" grpId="0" nodeType="withEffect">
                                  <p:stCondLst>
                                    <p:cond delay="1250"/>
                                  </p:stCondLst>
                                  <p:childTnLst>
                                    <p:set>
                                      <p:cBhvr>
                                        <p:cTn id="238" dur="1" fill="hold">
                                          <p:stCondLst>
                                            <p:cond delay="0"/>
                                          </p:stCondLst>
                                        </p:cTn>
                                        <p:tgtEl>
                                          <p:spTgt spid="17"/>
                                        </p:tgtEl>
                                        <p:attrNameLst>
                                          <p:attrName>style.visibility</p:attrName>
                                        </p:attrNameLst>
                                      </p:cBhvr>
                                      <p:to>
                                        <p:strVal val="visible"/>
                                      </p:to>
                                    </p:set>
                                    <p:anim calcmode="lin" valueType="num">
                                      <p:cBhvr>
                                        <p:cTn id="239" dur="500" fill="hold"/>
                                        <p:tgtEl>
                                          <p:spTgt spid="17"/>
                                        </p:tgtEl>
                                        <p:attrNameLst>
                                          <p:attrName>ppt_w</p:attrName>
                                        </p:attrNameLst>
                                      </p:cBhvr>
                                      <p:tavLst>
                                        <p:tav tm="0">
                                          <p:val>
                                            <p:fltVal val="0"/>
                                          </p:val>
                                        </p:tav>
                                        <p:tav tm="100000">
                                          <p:val>
                                            <p:strVal val="#ppt_w"/>
                                          </p:val>
                                        </p:tav>
                                      </p:tavLst>
                                    </p:anim>
                                    <p:anim calcmode="lin" valueType="num">
                                      <p:cBhvr>
                                        <p:cTn id="240" dur="500" fill="hold"/>
                                        <p:tgtEl>
                                          <p:spTgt spid="17"/>
                                        </p:tgtEl>
                                        <p:attrNameLst>
                                          <p:attrName>ppt_h</p:attrName>
                                        </p:attrNameLst>
                                      </p:cBhvr>
                                      <p:tavLst>
                                        <p:tav tm="0">
                                          <p:val>
                                            <p:fltVal val="0"/>
                                          </p:val>
                                        </p:tav>
                                        <p:tav tm="100000">
                                          <p:val>
                                            <p:strVal val="#ppt_h"/>
                                          </p:val>
                                        </p:tav>
                                      </p:tavLst>
                                    </p:anim>
                                    <p:animEffect transition="in" filter="fade">
                                      <p:cBhvr>
                                        <p:cTn id="241" dur="500"/>
                                        <p:tgtEl>
                                          <p:spTgt spid="17"/>
                                        </p:tgtEl>
                                      </p:cBhvr>
                                    </p:animEffect>
                                  </p:childTnLst>
                                </p:cTn>
                              </p:par>
                              <p:par>
                                <p:cTn id="242" presetID="53" presetClass="entr" presetSubtype="16" fill="hold" grpId="0" nodeType="withEffect">
                                  <p:stCondLst>
                                    <p:cond delay="1250"/>
                                  </p:stCondLst>
                                  <p:childTnLst>
                                    <p:set>
                                      <p:cBhvr>
                                        <p:cTn id="243" dur="1" fill="hold">
                                          <p:stCondLst>
                                            <p:cond delay="0"/>
                                          </p:stCondLst>
                                        </p:cTn>
                                        <p:tgtEl>
                                          <p:spTgt spid="33"/>
                                        </p:tgtEl>
                                        <p:attrNameLst>
                                          <p:attrName>style.visibility</p:attrName>
                                        </p:attrNameLst>
                                      </p:cBhvr>
                                      <p:to>
                                        <p:strVal val="visible"/>
                                      </p:to>
                                    </p:set>
                                    <p:anim calcmode="lin" valueType="num">
                                      <p:cBhvr>
                                        <p:cTn id="244" dur="500" fill="hold"/>
                                        <p:tgtEl>
                                          <p:spTgt spid="33"/>
                                        </p:tgtEl>
                                        <p:attrNameLst>
                                          <p:attrName>ppt_w</p:attrName>
                                        </p:attrNameLst>
                                      </p:cBhvr>
                                      <p:tavLst>
                                        <p:tav tm="0">
                                          <p:val>
                                            <p:fltVal val="0"/>
                                          </p:val>
                                        </p:tav>
                                        <p:tav tm="100000">
                                          <p:val>
                                            <p:strVal val="#ppt_w"/>
                                          </p:val>
                                        </p:tav>
                                      </p:tavLst>
                                    </p:anim>
                                    <p:anim calcmode="lin" valueType="num">
                                      <p:cBhvr>
                                        <p:cTn id="245" dur="500" fill="hold"/>
                                        <p:tgtEl>
                                          <p:spTgt spid="33"/>
                                        </p:tgtEl>
                                        <p:attrNameLst>
                                          <p:attrName>ppt_h</p:attrName>
                                        </p:attrNameLst>
                                      </p:cBhvr>
                                      <p:tavLst>
                                        <p:tav tm="0">
                                          <p:val>
                                            <p:fltVal val="0"/>
                                          </p:val>
                                        </p:tav>
                                        <p:tav tm="100000">
                                          <p:val>
                                            <p:strVal val="#ppt_h"/>
                                          </p:val>
                                        </p:tav>
                                      </p:tavLst>
                                    </p:anim>
                                    <p:animEffect transition="in" filter="fade">
                                      <p:cBhvr>
                                        <p:cTn id="246" dur="500"/>
                                        <p:tgtEl>
                                          <p:spTgt spid="33"/>
                                        </p:tgtEl>
                                      </p:cBhvr>
                                    </p:animEffect>
                                  </p:childTnLst>
                                </p:cTn>
                              </p:par>
                              <p:par>
                                <p:cTn id="247" presetID="53" presetClass="entr" presetSubtype="16" fill="hold" grpId="0" nodeType="withEffect">
                                  <p:stCondLst>
                                    <p:cond delay="1250"/>
                                  </p:stCondLst>
                                  <p:childTnLst>
                                    <p:set>
                                      <p:cBhvr>
                                        <p:cTn id="248" dur="1" fill="hold">
                                          <p:stCondLst>
                                            <p:cond delay="0"/>
                                          </p:stCondLst>
                                        </p:cTn>
                                        <p:tgtEl>
                                          <p:spTgt spid="38"/>
                                        </p:tgtEl>
                                        <p:attrNameLst>
                                          <p:attrName>style.visibility</p:attrName>
                                        </p:attrNameLst>
                                      </p:cBhvr>
                                      <p:to>
                                        <p:strVal val="visible"/>
                                      </p:to>
                                    </p:set>
                                    <p:anim calcmode="lin" valueType="num">
                                      <p:cBhvr>
                                        <p:cTn id="249" dur="500" fill="hold"/>
                                        <p:tgtEl>
                                          <p:spTgt spid="38"/>
                                        </p:tgtEl>
                                        <p:attrNameLst>
                                          <p:attrName>ppt_w</p:attrName>
                                        </p:attrNameLst>
                                      </p:cBhvr>
                                      <p:tavLst>
                                        <p:tav tm="0">
                                          <p:val>
                                            <p:fltVal val="0"/>
                                          </p:val>
                                        </p:tav>
                                        <p:tav tm="100000">
                                          <p:val>
                                            <p:strVal val="#ppt_w"/>
                                          </p:val>
                                        </p:tav>
                                      </p:tavLst>
                                    </p:anim>
                                    <p:anim calcmode="lin" valueType="num">
                                      <p:cBhvr>
                                        <p:cTn id="250" dur="500" fill="hold"/>
                                        <p:tgtEl>
                                          <p:spTgt spid="38"/>
                                        </p:tgtEl>
                                        <p:attrNameLst>
                                          <p:attrName>ppt_h</p:attrName>
                                        </p:attrNameLst>
                                      </p:cBhvr>
                                      <p:tavLst>
                                        <p:tav tm="0">
                                          <p:val>
                                            <p:fltVal val="0"/>
                                          </p:val>
                                        </p:tav>
                                        <p:tav tm="100000">
                                          <p:val>
                                            <p:strVal val="#ppt_h"/>
                                          </p:val>
                                        </p:tav>
                                      </p:tavLst>
                                    </p:anim>
                                    <p:animEffect transition="in" filter="fade">
                                      <p:cBhvr>
                                        <p:cTn id="251" dur="500"/>
                                        <p:tgtEl>
                                          <p:spTgt spid="38"/>
                                        </p:tgtEl>
                                      </p:cBhvr>
                                    </p:animEffect>
                                  </p:childTnLst>
                                </p:cTn>
                              </p:par>
                              <p:par>
                                <p:cTn id="252" presetID="53" presetClass="entr" presetSubtype="16" fill="hold" grpId="0" nodeType="withEffect">
                                  <p:stCondLst>
                                    <p:cond delay="1250"/>
                                  </p:stCondLst>
                                  <p:childTnLst>
                                    <p:set>
                                      <p:cBhvr>
                                        <p:cTn id="253" dur="1" fill="hold">
                                          <p:stCondLst>
                                            <p:cond delay="0"/>
                                          </p:stCondLst>
                                        </p:cTn>
                                        <p:tgtEl>
                                          <p:spTgt spid="8"/>
                                        </p:tgtEl>
                                        <p:attrNameLst>
                                          <p:attrName>style.visibility</p:attrName>
                                        </p:attrNameLst>
                                      </p:cBhvr>
                                      <p:to>
                                        <p:strVal val="visible"/>
                                      </p:to>
                                    </p:set>
                                    <p:anim calcmode="lin" valueType="num">
                                      <p:cBhvr>
                                        <p:cTn id="254" dur="500" fill="hold"/>
                                        <p:tgtEl>
                                          <p:spTgt spid="8"/>
                                        </p:tgtEl>
                                        <p:attrNameLst>
                                          <p:attrName>ppt_w</p:attrName>
                                        </p:attrNameLst>
                                      </p:cBhvr>
                                      <p:tavLst>
                                        <p:tav tm="0">
                                          <p:val>
                                            <p:fltVal val="0"/>
                                          </p:val>
                                        </p:tav>
                                        <p:tav tm="100000">
                                          <p:val>
                                            <p:strVal val="#ppt_w"/>
                                          </p:val>
                                        </p:tav>
                                      </p:tavLst>
                                    </p:anim>
                                    <p:anim calcmode="lin" valueType="num">
                                      <p:cBhvr>
                                        <p:cTn id="255" dur="500" fill="hold"/>
                                        <p:tgtEl>
                                          <p:spTgt spid="8"/>
                                        </p:tgtEl>
                                        <p:attrNameLst>
                                          <p:attrName>ppt_h</p:attrName>
                                        </p:attrNameLst>
                                      </p:cBhvr>
                                      <p:tavLst>
                                        <p:tav tm="0">
                                          <p:val>
                                            <p:fltVal val="0"/>
                                          </p:val>
                                        </p:tav>
                                        <p:tav tm="100000">
                                          <p:val>
                                            <p:strVal val="#ppt_h"/>
                                          </p:val>
                                        </p:tav>
                                      </p:tavLst>
                                    </p:anim>
                                    <p:animEffect transition="in" filter="fade">
                                      <p:cBhvr>
                                        <p:cTn id="256" dur="500"/>
                                        <p:tgtEl>
                                          <p:spTgt spid="8"/>
                                        </p:tgtEl>
                                      </p:cBhvr>
                                    </p:animEffect>
                                  </p:childTnLst>
                                </p:cTn>
                              </p:par>
                              <p:par>
                                <p:cTn id="257" presetID="10" presetClass="entr" presetSubtype="0" fill="hold" grpId="0" nodeType="withEffect">
                                  <p:stCondLst>
                                    <p:cond delay="1000"/>
                                  </p:stCondLst>
                                  <p:childTnLst>
                                    <p:set>
                                      <p:cBhvr>
                                        <p:cTn id="258" dur="1" fill="hold">
                                          <p:stCondLst>
                                            <p:cond delay="0"/>
                                          </p:stCondLst>
                                        </p:cTn>
                                        <p:tgtEl>
                                          <p:spTgt spid="5"/>
                                        </p:tgtEl>
                                        <p:attrNameLst>
                                          <p:attrName>style.visibility</p:attrName>
                                        </p:attrNameLst>
                                      </p:cBhvr>
                                      <p:to>
                                        <p:strVal val="visible"/>
                                      </p:to>
                                    </p:set>
                                    <p:animEffect transition="in" filter="fade">
                                      <p:cBhvr>
                                        <p:cTn id="259" dur="750"/>
                                        <p:tgtEl>
                                          <p:spTgt spid="5"/>
                                        </p:tgtEl>
                                      </p:cBhvr>
                                    </p:animEffect>
                                  </p:childTnLst>
                                </p:cTn>
                              </p:par>
                              <p:par>
                                <p:cTn id="260" presetID="63" presetClass="path" presetSubtype="0" decel="50000" fill="hold" grpId="1" nodeType="withEffect">
                                  <p:stCondLst>
                                    <p:cond delay="1000"/>
                                  </p:stCondLst>
                                  <p:childTnLst>
                                    <p:animMotion origin="layout" path="M 0.01523 -3.7037E-6 L -0.10885 -3.7037E-6 " pathEditMode="relative" rAng="0" ptsTypes="AA">
                                      <p:cBhvr>
                                        <p:cTn id="261" dur="1000" spd="-100000" fill="hold"/>
                                        <p:tgtEl>
                                          <p:spTgt spid="5"/>
                                        </p:tgtEl>
                                        <p:attrNameLst>
                                          <p:attrName>ppt_x</p:attrName>
                                          <p:attrName>ppt_y</p:attrName>
                                        </p:attrNameLst>
                                      </p:cBhvr>
                                      <p:rCtr x="-6211" y="0"/>
                                    </p:animMotion>
                                  </p:childTnLst>
                                </p:cTn>
                              </p:par>
                              <p:par>
                                <p:cTn id="262" presetID="35" presetClass="path" presetSubtype="0" accel="50000" decel="50000" fill="hold" grpId="2" nodeType="withEffect">
                                  <p:stCondLst>
                                    <p:cond delay="2000"/>
                                  </p:stCondLst>
                                  <p:childTnLst>
                                    <p:animMotion origin="layout" path="M 0.01601 -3.7037E-6 L 8.33333E-7 -3.7037E-6 " pathEditMode="relative" rAng="0" ptsTypes="AA">
                                      <p:cBhvr>
                                        <p:cTn id="263" dur="1000" fill="hold"/>
                                        <p:tgtEl>
                                          <p:spTgt spid="5"/>
                                        </p:tgtEl>
                                        <p:attrNameLst>
                                          <p:attrName>ppt_x</p:attrName>
                                          <p:attrName>ppt_y</p:attrName>
                                        </p:attrNameLst>
                                      </p:cBhvr>
                                      <p:rCtr x="-807" y="0"/>
                                    </p:animMotion>
                                  </p:childTnLst>
                                </p:cTn>
                              </p:par>
                              <p:par>
                                <p:cTn id="264" presetID="22" presetClass="entr" presetSubtype="8" fill="hold" grpId="0" nodeType="withEffect">
                                  <p:stCondLst>
                                    <p:cond delay="1750"/>
                                  </p:stCondLst>
                                  <p:childTnLst>
                                    <p:set>
                                      <p:cBhvr>
                                        <p:cTn id="265" dur="1" fill="hold">
                                          <p:stCondLst>
                                            <p:cond delay="0"/>
                                          </p:stCondLst>
                                        </p:cTn>
                                        <p:tgtEl>
                                          <p:spTgt spid="58"/>
                                        </p:tgtEl>
                                        <p:attrNameLst>
                                          <p:attrName>style.visibility</p:attrName>
                                        </p:attrNameLst>
                                      </p:cBhvr>
                                      <p:to>
                                        <p:strVal val="visible"/>
                                      </p:to>
                                    </p:set>
                                    <p:animEffect transition="in" filter="wipe(left)">
                                      <p:cBhvr>
                                        <p:cTn id="266" dur="500"/>
                                        <p:tgtEl>
                                          <p:spTgt spid="58"/>
                                        </p:tgtEl>
                                      </p:cBhvr>
                                    </p:animEffect>
                                  </p:childTnLst>
                                </p:cTn>
                              </p:par>
                              <p:par>
                                <p:cTn id="267" presetID="22" presetClass="entr" presetSubtype="8" fill="hold" grpId="0" nodeType="withEffect">
                                  <p:stCondLst>
                                    <p:cond delay="1750"/>
                                  </p:stCondLst>
                                  <p:childTnLst>
                                    <p:set>
                                      <p:cBhvr>
                                        <p:cTn id="268" dur="1" fill="hold">
                                          <p:stCondLst>
                                            <p:cond delay="0"/>
                                          </p:stCondLst>
                                        </p:cTn>
                                        <p:tgtEl>
                                          <p:spTgt spid="62"/>
                                        </p:tgtEl>
                                        <p:attrNameLst>
                                          <p:attrName>style.visibility</p:attrName>
                                        </p:attrNameLst>
                                      </p:cBhvr>
                                      <p:to>
                                        <p:strVal val="visible"/>
                                      </p:to>
                                    </p:set>
                                    <p:animEffect transition="in" filter="wipe(left)">
                                      <p:cBhvr>
                                        <p:cTn id="26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5" grpId="1">
        <p:bldAsOne/>
      </p:bldGraphic>
      <p:bldGraphic spid="5" grpId="2">
        <p:bldAsOne/>
      </p:bldGraphic>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60" grpId="0"/>
      <p:bldP spid="60" grpId="1"/>
      <p:bldP spid="58" grpId="0"/>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B1906E2-2477-424F-96C8-64B6645C7922}"/>
              </a:ext>
            </a:extLst>
          </p:cNvPr>
          <p:cNvSpPr txBox="1"/>
          <p:nvPr/>
        </p:nvSpPr>
        <p:spPr>
          <a:xfrm>
            <a:off x="1299234" y="1206929"/>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5" name="椭圆 64">
            <a:extLst>
              <a:ext uri="{FF2B5EF4-FFF2-40B4-BE49-F238E27FC236}">
                <a16:creationId xmlns:a16="http://schemas.microsoft.com/office/drawing/2014/main" id="{0855E333-4F64-4634-A8BA-ACA1201CAC7F}"/>
              </a:ext>
            </a:extLst>
          </p:cNvPr>
          <p:cNvSpPr/>
          <p:nvPr/>
        </p:nvSpPr>
        <p:spPr>
          <a:xfrm>
            <a:off x="1187538"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a:extLst>
              <a:ext uri="{FF2B5EF4-FFF2-40B4-BE49-F238E27FC236}">
                <a16:creationId xmlns:a16="http://schemas.microsoft.com/office/drawing/2014/main" id="{0C305FAA-0448-4D39-B4D1-DD2125EEC9F0}"/>
              </a:ext>
            </a:extLst>
          </p:cNvPr>
          <p:cNvSpPr/>
          <p:nvPr/>
        </p:nvSpPr>
        <p:spPr>
          <a:xfrm>
            <a:off x="1678915"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椭圆 67">
            <a:extLst>
              <a:ext uri="{FF2B5EF4-FFF2-40B4-BE49-F238E27FC236}">
                <a16:creationId xmlns:a16="http://schemas.microsoft.com/office/drawing/2014/main" id="{72B2DC51-EBDE-446A-B4AA-74ABEA8A1846}"/>
              </a:ext>
            </a:extLst>
          </p:cNvPr>
          <p:cNvSpPr/>
          <p:nvPr/>
        </p:nvSpPr>
        <p:spPr>
          <a:xfrm>
            <a:off x="2170292" y="109523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D8EB2BB-4E4C-4E93-BCD7-576D0F2ED907}"/>
              </a:ext>
            </a:extLst>
          </p:cNvPr>
          <p:cNvSpPr txBox="1"/>
          <p:nvPr/>
        </p:nvSpPr>
        <p:spPr>
          <a:xfrm>
            <a:off x="2521461" y="924688"/>
            <a:ext cx="4111351" cy="400110"/>
          </a:xfrm>
          <a:prstGeom prst="rect">
            <a:avLst/>
          </a:prstGeom>
          <a:noFill/>
        </p:spPr>
        <p:txBody>
          <a:bodyPr wrap="square" rtlCol="0">
            <a:spAutoFit/>
          </a:bodyPr>
          <a:lstStyle/>
          <a:p>
            <a:r>
              <a:rPr lang="zh-CN" altLang="en-US" sz="2000" b="1" dirty="0">
                <a:latin typeface="-apple-system"/>
              </a:rPr>
              <a:t>影响评估结果的属性</a:t>
            </a:r>
          </a:p>
        </p:txBody>
      </p:sp>
      <p:grpSp>
        <p:nvGrpSpPr>
          <p:cNvPr id="64" name="组合 63">
            <a:extLst>
              <a:ext uri="{FF2B5EF4-FFF2-40B4-BE49-F238E27FC236}">
                <a16:creationId xmlns:a16="http://schemas.microsoft.com/office/drawing/2014/main" id="{93F7E4CB-6AD3-4E45-A808-6B9DF1734D8F}"/>
              </a:ext>
            </a:extLst>
          </p:cNvPr>
          <p:cNvGrpSpPr/>
          <p:nvPr/>
        </p:nvGrpSpPr>
        <p:grpSpPr>
          <a:xfrm>
            <a:off x="973488" y="1544967"/>
            <a:ext cx="4179213" cy="660940"/>
            <a:chOff x="748169" y="2154687"/>
            <a:chExt cx="4179213" cy="660940"/>
          </a:xfrm>
        </p:grpSpPr>
        <p:sp>
          <p:nvSpPr>
            <p:cNvPr id="69" name="矩形 68">
              <a:extLst>
                <a:ext uri="{FF2B5EF4-FFF2-40B4-BE49-F238E27FC236}">
                  <a16:creationId xmlns:a16="http://schemas.microsoft.com/office/drawing/2014/main" id="{CD338824-62D7-4737-889F-E20B9DD47F3E}"/>
                </a:ext>
              </a:extLst>
            </p:cNvPr>
            <p:cNvSpPr/>
            <p:nvPr/>
          </p:nvSpPr>
          <p:spPr>
            <a:xfrm>
              <a:off x="1015061" y="2154687"/>
              <a:ext cx="2853665" cy="369332"/>
            </a:xfrm>
            <a:prstGeom prst="rect">
              <a:avLst/>
            </a:prstGeom>
          </p:spPr>
          <p:txBody>
            <a:bodyPr wrap="none">
              <a:spAutoFit/>
            </a:bodyPr>
            <a:lstStyle/>
            <a:p>
              <a:pPr algn="ctr"/>
              <a:r>
                <a:rPr lang="en-US" altLang="zh-CN" dirty="0" err="1">
                  <a:solidFill>
                    <a:srgbClr val="252525"/>
                  </a:solidFill>
                  <a:latin typeface="+mn-ea"/>
                  <a:cs typeface="Aharoni" panose="02010803020104030203" pitchFamily="2" charset="-79"/>
                </a:rPr>
                <a:t>landingHeight</a:t>
              </a:r>
              <a:r>
                <a:rPr lang="en-US" altLang="zh-CN" dirty="0">
                  <a:solidFill>
                    <a:srgbClr val="252525"/>
                  </a:solidFill>
                  <a:latin typeface="+mn-ea"/>
                  <a:cs typeface="Aharoni" panose="02010803020104030203" pitchFamily="2" charset="-79"/>
                </a:rPr>
                <a:t>(</a:t>
              </a:r>
              <a:r>
                <a:rPr lang="zh-CN" altLang="en-US" dirty="0">
                  <a:solidFill>
                    <a:srgbClr val="252525"/>
                  </a:solidFill>
                  <a:latin typeface="+mn-ea"/>
                  <a:cs typeface="Aharoni" panose="02010803020104030203" pitchFamily="2" charset="-79"/>
                </a:rPr>
                <a:t>下落高度</a:t>
              </a:r>
              <a:r>
                <a:rPr lang="en-US" altLang="zh-CN" dirty="0">
                  <a:solidFill>
                    <a:srgbClr val="252525"/>
                  </a:solidFill>
                  <a:latin typeface="+mn-ea"/>
                  <a:cs typeface="Aharoni" panose="02010803020104030203" pitchFamily="2" charset="-79"/>
                </a:rPr>
                <a:t>)</a:t>
              </a:r>
              <a:endParaRPr lang="zh-CN" altLang="en-US" dirty="0">
                <a:solidFill>
                  <a:srgbClr val="252525"/>
                </a:solidFill>
                <a:effectLst/>
                <a:latin typeface="+mn-ea"/>
                <a:cs typeface="Aharoni" panose="02010803020104030203" pitchFamily="2" charset="-79"/>
              </a:endParaRPr>
            </a:p>
          </p:txBody>
        </p:sp>
        <p:sp>
          <p:nvSpPr>
            <p:cNvPr id="70" name="文本框 69">
              <a:extLst>
                <a:ext uri="{FF2B5EF4-FFF2-40B4-BE49-F238E27FC236}">
                  <a16:creationId xmlns:a16="http://schemas.microsoft.com/office/drawing/2014/main" id="{1E924FEF-8153-44D5-A32A-E7E4629E58E7}"/>
                </a:ext>
              </a:extLst>
            </p:cNvPr>
            <p:cNvSpPr txBox="1"/>
            <p:nvPr/>
          </p:nvSpPr>
          <p:spPr>
            <a:xfrm>
              <a:off x="748169" y="2495744"/>
              <a:ext cx="4179213" cy="319883"/>
            </a:xfrm>
            <a:prstGeom prst="roundRect">
              <a:avLst>
                <a:gd name="adj" fmla="val 6852"/>
              </a:avLst>
            </a:prstGeom>
            <a:noFill/>
            <a:ln>
              <a:noFill/>
            </a:ln>
          </p:spPr>
          <p:txBody>
            <a:bodyPr wrap="square" rtlCol="0">
              <a:spAutoFit/>
            </a:bodyPr>
            <a:lstStyle/>
            <a:p>
              <a:pPr algn="ctr">
                <a:lnSpc>
                  <a:spcPct val="130000"/>
                </a:lnSpc>
              </a:pPr>
              <a:r>
                <a:rPr lang="zh-CN" altLang="en-US" sz="1200" dirty="0">
                  <a:solidFill>
                    <a:schemeClr val="tx2"/>
                  </a:solidFill>
                  <a:latin typeface="+mn-ea"/>
                  <a:cs typeface="Leelawadee UI Semilight" panose="020B0402040204020203" pitchFamily="34" charset="-34"/>
                </a:rPr>
                <a:t>指板块在放置后，放置点距离游戏底部区域的距离。</a:t>
              </a:r>
            </a:p>
          </p:txBody>
        </p:sp>
      </p:grpSp>
      <p:grpSp>
        <p:nvGrpSpPr>
          <p:cNvPr id="71" name="组合 70">
            <a:extLst>
              <a:ext uri="{FF2B5EF4-FFF2-40B4-BE49-F238E27FC236}">
                <a16:creationId xmlns:a16="http://schemas.microsoft.com/office/drawing/2014/main" id="{102D154A-5C3F-4F5E-A0EC-2CB16F77FBA9}"/>
              </a:ext>
            </a:extLst>
          </p:cNvPr>
          <p:cNvGrpSpPr/>
          <p:nvPr/>
        </p:nvGrpSpPr>
        <p:grpSpPr>
          <a:xfrm>
            <a:off x="1187538" y="2285477"/>
            <a:ext cx="5255670" cy="618482"/>
            <a:chOff x="4535837" y="2696406"/>
            <a:chExt cx="5255670" cy="618482"/>
          </a:xfrm>
        </p:grpSpPr>
        <p:sp>
          <p:nvSpPr>
            <p:cNvPr id="72" name="矩形 71">
              <a:extLst>
                <a:ext uri="{FF2B5EF4-FFF2-40B4-BE49-F238E27FC236}">
                  <a16:creationId xmlns:a16="http://schemas.microsoft.com/office/drawing/2014/main" id="{1D4726E8-C330-49FB-BEE7-68D999A48C90}"/>
                </a:ext>
              </a:extLst>
            </p:cNvPr>
            <p:cNvSpPr/>
            <p:nvPr/>
          </p:nvSpPr>
          <p:spPr>
            <a:xfrm>
              <a:off x="4535837" y="2696406"/>
              <a:ext cx="4036682" cy="369332"/>
            </a:xfrm>
            <a:prstGeom prst="rect">
              <a:avLst/>
            </a:prstGeom>
          </p:spPr>
          <p:txBody>
            <a:bodyPr wrap="none">
              <a:spAutoFit/>
            </a:bodyPr>
            <a:lstStyle/>
            <a:p>
              <a:pPr algn="ctr"/>
              <a:r>
                <a:rPr lang="en-US" altLang="zh-CN" dirty="0" err="1">
                  <a:solidFill>
                    <a:srgbClr val="252525"/>
                  </a:solidFill>
                  <a:latin typeface="+mn-ea"/>
                  <a:cs typeface="Aharoni" panose="02010803020104030203" pitchFamily="2" charset="-79"/>
                </a:rPr>
                <a:t>erodedPieceCellsMetric</a:t>
              </a:r>
              <a:r>
                <a:rPr lang="zh-CN" altLang="en-US" dirty="0">
                  <a:solidFill>
                    <a:srgbClr val="252525"/>
                  </a:solidFill>
                  <a:latin typeface="+mn-ea"/>
                  <a:cs typeface="Aharoni" panose="02010803020104030203" pitchFamily="2" charset="-79"/>
                </a:rPr>
                <a:t>（消行数）</a:t>
              </a:r>
            </a:p>
          </p:txBody>
        </p:sp>
        <p:sp>
          <p:nvSpPr>
            <p:cNvPr id="74" name="文本框 73">
              <a:extLst>
                <a:ext uri="{FF2B5EF4-FFF2-40B4-BE49-F238E27FC236}">
                  <a16:creationId xmlns:a16="http://schemas.microsoft.com/office/drawing/2014/main" id="{2FE6EF17-2DDF-499D-BC81-A422EA567746}"/>
                </a:ext>
              </a:extLst>
            </p:cNvPr>
            <p:cNvSpPr txBox="1"/>
            <p:nvPr/>
          </p:nvSpPr>
          <p:spPr>
            <a:xfrm>
              <a:off x="4535837" y="2995005"/>
              <a:ext cx="5255670" cy="319883"/>
            </a:xfrm>
            <a:prstGeom prst="roundRect">
              <a:avLst>
                <a:gd name="adj" fmla="val 6852"/>
              </a:avLst>
            </a:prstGeom>
            <a:noFill/>
            <a:ln>
              <a:noFill/>
            </a:ln>
          </p:spPr>
          <p:txBody>
            <a:bodyPr wrap="square" rtlCol="0">
              <a:spAutoFit/>
            </a:bodyPr>
            <a:lstStyle/>
            <a:p>
              <a:pPr>
                <a:lnSpc>
                  <a:spcPct val="130000"/>
                </a:lnSpc>
              </a:pPr>
              <a:r>
                <a:rPr lang="zh-CN" altLang="en-US" sz="1200" dirty="0">
                  <a:solidFill>
                    <a:schemeClr val="tx2"/>
                  </a:solidFill>
                  <a:latin typeface="+mn-ea"/>
                  <a:cs typeface="Leelawadee UI Semilight" panose="020B0402040204020203" pitchFamily="34" charset="-34"/>
                </a:rPr>
                <a:t>代表了消除的行数与当前摆放的板块中被消除的小方块的格数的成绩 </a:t>
              </a:r>
              <a:r>
                <a:rPr lang="en-US" altLang="zh-CN" sz="1200" dirty="0">
                  <a:solidFill>
                    <a:schemeClr val="tx2"/>
                  </a:solidFill>
                  <a:latin typeface="+mn-ea"/>
                  <a:cs typeface="Leelawadee UI Semilight" panose="020B0402040204020203" pitchFamily="34" charset="-34"/>
                </a:rPr>
                <a:t>Fig.1</a:t>
              </a:r>
              <a:r>
                <a:rPr lang="zh-CN" altLang="en-US" sz="1200" dirty="0">
                  <a:solidFill>
                    <a:schemeClr val="tx2"/>
                  </a:solidFill>
                  <a:latin typeface="+mn-ea"/>
                  <a:cs typeface="Leelawadee UI Semilight" panose="020B0402040204020203" pitchFamily="34" charset="-34"/>
                </a:rPr>
                <a:t>。</a:t>
              </a:r>
            </a:p>
          </p:txBody>
        </p:sp>
      </p:grpSp>
      <p:pic>
        <p:nvPicPr>
          <p:cNvPr id="75" name="图片 74">
            <a:extLst>
              <a:ext uri="{FF2B5EF4-FFF2-40B4-BE49-F238E27FC236}">
                <a16:creationId xmlns:a16="http://schemas.microsoft.com/office/drawing/2014/main" id="{49D1F977-F409-4741-8E8F-8CB49C81C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949" y="858392"/>
            <a:ext cx="2159111" cy="1644735"/>
          </a:xfrm>
          <a:prstGeom prst="rect">
            <a:avLst/>
          </a:prstGeom>
        </p:spPr>
      </p:pic>
      <p:sp>
        <p:nvSpPr>
          <p:cNvPr id="3" name="文本框 2">
            <a:extLst>
              <a:ext uri="{FF2B5EF4-FFF2-40B4-BE49-F238E27FC236}">
                <a16:creationId xmlns:a16="http://schemas.microsoft.com/office/drawing/2014/main" id="{55098B6A-7AA3-45F7-A05B-A8D741D11F8E}"/>
              </a:ext>
            </a:extLst>
          </p:cNvPr>
          <p:cNvSpPr txBox="1"/>
          <p:nvPr/>
        </p:nvSpPr>
        <p:spPr>
          <a:xfrm>
            <a:off x="6724455" y="2603877"/>
            <a:ext cx="3492722" cy="600164"/>
          </a:xfrm>
          <a:prstGeom prst="rect">
            <a:avLst/>
          </a:prstGeom>
          <a:noFill/>
        </p:spPr>
        <p:txBody>
          <a:bodyPr wrap="square" rtlCol="0">
            <a:spAutoFit/>
          </a:bodyPr>
          <a:lstStyle/>
          <a:p>
            <a:r>
              <a:rPr lang="en-US" altLang="zh-CN" sz="1100" dirty="0">
                <a:solidFill>
                  <a:schemeClr val="bg1">
                    <a:lumMod val="50000"/>
                  </a:schemeClr>
                </a:solidFill>
                <a:latin typeface="+mn-ea"/>
                <a:cs typeface="Leelawadee UI Semilight" panose="020B0402040204020203" pitchFamily="34" charset="-34"/>
              </a:rPr>
              <a:t>Fig.1 </a:t>
            </a:r>
            <a:r>
              <a:rPr lang="zh-CN" altLang="en-US" sz="1100" dirty="0">
                <a:solidFill>
                  <a:schemeClr val="bg1">
                    <a:lumMod val="50000"/>
                  </a:schemeClr>
                </a:solidFill>
                <a:latin typeface="+mn-ea"/>
                <a:cs typeface="Leelawadee UI Semilight" panose="020B0402040204020203" pitchFamily="34" charset="-34"/>
              </a:rPr>
              <a:t>如图所示，当前摆放的板块中被消除的小方块有三格，共消除的行数为两行，则</a:t>
            </a:r>
            <a:endParaRPr lang="en-US" altLang="zh-CN" sz="1100" dirty="0">
              <a:solidFill>
                <a:schemeClr val="bg1">
                  <a:lumMod val="50000"/>
                </a:schemeClr>
              </a:solidFill>
              <a:latin typeface="+mn-ea"/>
              <a:cs typeface="Leelawadee UI Semilight" panose="020B0402040204020203" pitchFamily="34" charset="-34"/>
            </a:endParaRPr>
          </a:p>
          <a:p>
            <a:r>
              <a:rPr lang="en-US" altLang="zh-CN" sz="1100" dirty="0" err="1">
                <a:solidFill>
                  <a:schemeClr val="bg1">
                    <a:lumMod val="50000"/>
                  </a:schemeClr>
                </a:solidFill>
                <a:latin typeface="+mn-ea"/>
                <a:cs typeface="Leelawadee UI Semilight" panose="020B0402040204020203" pitchFamily="34" charset="-34"/>
              </a:rPr>
              <a:t>erodedPieceCellsMetric</a:t>
            </a:r>
            <a:r>
              <a:rPr lang="zh-CN" altLang="en-US" sz="1100" dirty="0">
                <a:solidFill>
                  <a:schemeClr val="bg1">
                    <a:lumMod val="50000"/>
                  </a:schemeClr>
                </a:solidFill>
                <a:latin typeface="+mn-ea"/>
                <a:cs typeface="Leelawadee UI Semilight" panose="020B0402040204020203" pitchFamily="34" charset="-34"/>
              </a:rPr>
              <a:t>参数为</a:t>
            </a:r>
            <a:r>
              <a:rPr lang="en-US" altLang="zh-CN" sz="1100" dirty="0">
                <a:solidFill>
                  <a:schemeClr val="bg1">
                    <a:lumMod val="50000"/>
                  </a:schemeClr>
                </a:solidFill>
                <a:latin typeface="+mn-ea"/>
                <a:cs typeface="Leelawadee UI Semilight" panose="020B0402040204020203" pitchFamily="34" charset="-34"/>
              </a:rPr>
              <a:t>3</a:t>
            </a:r>
            <a:r>
              <a:rPr lang="zh-CN" altLang="en-US" sz="1100" dirty="0">
                <a:solidFill>
                  <a:schemeClr val="bg1">
                    <a:lumMod val="50000"/>
                  </a:schemeClr>
                </a:solidFill>
                <a:latin typeface="+mn-ea"/>
                <a:cs typeface="Leelawadee UI Semilight" panose="020B0402040204020203" pitchFamily="34" charset="-34"/>
              </a:rPr>
              <a:t>*</a:t>
            </a:r>
            <a:r>
              <a:rPr lang="en-US" altLang="zh-CN" sz="1100" dirty="0">
                <a:solidFill>
                  <a:schemeClr val="bg1">
                    <a:lumMod val="50000"/>
                  </a:schemeClr>
                </a:solidFill>
                <a:latin typeface="+mn-ea"/>
                <a:cs typeface="Leelawadee UI Semilight" panose="020B0402040204020203" pitchFamily="34" charset="-34"/>
              </a:rPr>
              <a:t>2=6</a:t>
            </a:r>
            <a:endParaRPr lang="zh-CN" altLang="en-US" sz="1100" dirty="0">
              <a:solidFill>
                <a:schemeClr val="bg1">
                  <a:lumMod val="50000"/>
                </a:schemeClr>
              </a:solidFill>
              <a:latin typeface="+mn-ea"/>
              <a:cs typeface="Leelawadee UI Semilight" panose="020B0402040204020203" pitchFamily="34" charset="-34"/>
            </a:endParaRPr>
          </a:p>
        </p:txBody>
      </p:sp>
      <p:grpSp>
        <p:nvGrpSpPr>
          <p:cNvPr id="78" name="组合 77">
            <a:extLst>
              <a:ext uri="{FF2B5EF4-FFF2-40B4-BE49-F238E27FC236}">
                <a16:creationId xmlns:a16="http://schemas.microsoft.com/office/drawing/2014/main" id="{1A92CAE8-AC35-4699-A48C-86E5514FFBE3}"/>
              </a:ext>
            </a:extLst>
          </p:cNvPr>
          <p:cNvGrpSpPr/>
          <p:nvPr/>
        </p:nvGrpSpPr>
        <p:grpSpPr>
          <a:xfrm>
            <a:off x="1240380" y="3139715"/>
            <a:ext cx="5255670" cy="1151232"/>
            <a:chOff x="1187538" y="4842826"/>
            <a:chExt cx="5255670" cy="1151232"/>
          </a:xfrm>
        </p:grpSpPr>
        <p:sp>
          <p:nvSpPr>
            <p:cNvPr id="79" name="矩形 78">
              <a:extLst>
                <a:ext uri="{FF2B5EF4-FFF2-40B4-BE49-F238E27FC236}">
                  <a16:creationId xmlns:a16="http://schemas.microsoft.com/office/drawing/2014/main" id="{E1A1F1F2-AC2E-424A-8E14-71ADC52C749C}"/>
                </a:ext>
              </a:extLst>
            </p:cNvPr>
            <p:cNvSpPr/>
            <p:nvPr/>
          </p:nvSpPr>
          <p:spPr>
            <a:xfrm>
              <a:off x="1188163" y="4842826"/>
              <a:ext cx="3621504" cy="369332"/>
            </a:xfrm>
            <a:prstGeom prst="rect">
              <a:avLst/>
            </a:prstGeom>
          </p:spPr>
          <p:txBody>
            <a:bodyPr wrap="none">
              <a:spAutoFit/>
            </a:bodyPr>
            <a:lstStyle/>
            <a:p>
              <a:pPr algn="ctr"/>
              <a:r>
                <a:rPr lang="en-US" altLang="zh-CN" dirty="0" err="1"/>
                <a:t>boardRowTransitions</a:t>
              </a:r>
              <a:r>
                <a:rPr lang="zh-CN" altLang="en-US" dirty="0"/>
                <a:t>（行变换）</a:t>
              </a:r>
              <a:endParaRPr lang="zh-CN" altLang="en-US" dirty="0">
                <a:solidFill>
                  <a:srgbClr val="252525"/>
                </a:solidFill>
                <a:effectLst/>
                <a:latin typeface="+mn-ea"/>
                <a:cs typeface="Aharoni" panose="02010803020104030203" pitchFamily="2" charset="-79"/>
              </a:endParaRPr>
            </a:p>
          </p:txBody>
        </p:sp>
        <p:sp>
          <p:nvSpPr>
            <p:cNvPr id="80" name="文本框 79">
              <a:extLst>
                <a:ext uri="{FF2B5EF4-FFF2-40B4-BE49-F238E27FC236}">
                  <a16:creationId xmlns:a16="http://schemas.microsoft.com/office/drawing/2014/main" id="{08EF9253-2E28-43B1-8CD1-0FBEDDE838A9}"/>
                </a:ext>
              </a:extLst>
            </p:cNvPr>
            <p:cNvSpPr txBox="1"/>
            <p:nvPr/>
          </p:nvSpPr>
          <p:spPr>
            <a:xfrm>
              <a:off x="1187538" y="5175470"/>
              <a:ext cx="5255670" cy="818588"/>
            </a:xfrm>
            <a:prstGeom prst="roundRect">
              <a:avLst>
                <a:gd name="adj" fmla="val 6852"/>
              </a:avLst>
            </a:prstGeom>
            <a:noFill/>
            <a:ln>
              <a:noFill/>
            </a:ln>
          </p:spPr>
          <p:txBody>
            <a:bodyPr wrap="square" rtlCol="0">
              <a:spAutoFit/>
            </a:bodyPr>
            <a:lstStyle/>
            <a:p>
              <a:pPr>
                <a:lnSpc>
                  <a:spcPct val="130000"/>
                </a:lnSpc>
              </a:pPr>
              <a:r>
                <a:rPr lang="zh-CN" altLang="en-US" sz="1200" dirty="0">
                  <a:solidFill>
                    <a:schemeClr val="tx2"/>
                  </a:solidFill>
                  <a:latin typeface="+mn-ea"/>
                  <a:cs typeface="Leelawadee UI Semilight" panose="020B0402040204020203" pitchFamily="34" charset="-34"/>
                </a:rPr>
                <a:t>每行中出现的空的小方格变换为实的小方格，或者实的小方格变换为空的小方格，这个过程视作一次行变换。该参数是各行发生行变换的次数之和，反应小方块摆放的紧密程度。</a:t>
              </a:r>
            </a:p>
          </p:txBody>
        </p:sp>
      </p:grpSp>
      <p:grpSp>
        <p:nvGrpSpPr>
          <p:cNvPr id="82" name="组合 81">
            <a:extLst>
              <a:ext uri="{FF2B5EF4-FFF2-40B4-BE49-F238E27FC236}">
                <a16:creationId xmlns:a16="http://schemas.microsoft.com/office/drawing/2014/main" id="{B9D07378-A782-454F-9045-4D5E591252FC}"/>
              </a:ext>
            </a:extLst>
          </p:cNvPr>
          <p:cNvGrpSpPr/>
          <p:nvPr/>
        </p:nvGrpSpPr>
        <p:grpSpPr>
          <a:xfrm>
            <a:off x="1114699" y="4414179"/>
            <a:ext cx="5507031" cy="632720"/>
            <a:chOff x="4689881" y="4834761"/>
            <a:chExt cx="5507031" cy="632720"/>
          </a:xfrm>
        </p:grpSpPr>
        <p:sp>
          <p:nvSpPr>
            <p:cNvPr id="83" name="矩形 82">
              <a:extLst>
                <a:ext uri="{FF2B5EF4-FFF2-40B4-BE49-F238E27FC236}">
                  <a16:creationId xmlns:a16="http://schemas.microsoft.com/office/drawing/2014/main" id="{53DE51CE-9FA7-46C9-A5A8-93AF93BBD295}"/>
                </a:ext>
              </a:extLst>
            </p:cNvPr>
            <p:cNvSpPr/>
            <p:nvPr/>
          </p:nvSpPr>
          <p:spPr>
            <a:xfrm>
              <a:off x="4815562" y="4834761"/>
              <a:ext cx="3477235" cy="369332"/>
            </a:xfrm>
            <a:prstGeom prst="rect">
              <a:avLst/>
            </a:prstGeom>
          </p:spPr>
          <p:txBody>
            <a:bodyPr wrap="none">
              <a:spAutoFit/>
            </a:bodyPr>
            <a:lstStyle/>
            <a:p>
              <a:pPr algn="ctr"/>
              <a:r>
                <a:rPr lang="en-US" altLang="zh-CN" dirty="0">
                  <a:solidFill>
                    <a:srgbClr val="252525"/>
                  </a:solidFill>
                  <a:latin typeface="+mn-ea"/>
                  <a:cs typeface="Aharoni" panose="02010803020104030203" pitchFamily="2" charset="-79"/>
                </a:rPr>
                <a:t>boardColTranstions</a:t>
              </a:r>
              <a:r>
                <a:rPr lang="zh-CN" altLang="en-US" dirty="0">
                  <a:solidFill>
                    <a:srgbClr val="252525"/>
                  </a:solidFill>
                  <a:latin typeface="+mn-ea"/>
                  <a:cs typeface="Aharoni" panose="02010803020104030203" pitchFamily="2" charset="-79"/>
                </a:rPr>
                <a:t>（列变换）</a:t>
              </a:r>
              <a:endParaRPr lang="zh-CN" altLang="en-US" dirty="0">
                <a:solidFill>
                  <a:srgbClr val="252525"/>
                </a:solidFill>
                <a:effectLst/>
                <a:latin typeface="+mn-ea"/>
                <a:cs typeface="Aharoni" panose="02010803020104030203" pitchFamily="2" charset="-79"/>
              </a:endParaRPr>
            </a:p>
          </p:txBody>
        </p:sp>
        <p:sp>
          <p:nvSpPr>
            <p:cNvPr id="85" name="文本框 84">
              <a:extLst>
                <a:ext uri="{FF2B5EF4-FFF2-40B4-BE49-F238E27FC236}">
                  <a16:creationId xmlns:a16="http://schemas.microsoft.com/office/drawing/2014/main" id="{D201C985-DBD6-4749-9498-821E392DB0B0}"/>
                </a:ext>
              </a:extLst>
            </p:cNvPr>
            <p:cNvSpPr txBox="1"/>
            <p:nvPr/>
          </p:nvSpPr>
          <p:spPr>
            <a:xfrm>
              <a:off x="4689881" y="5147598"/>
              <a:ext cx="5507031" cy="319883"/>
            </a:xfrm>
            <a:prstGeom prst="roundRect">
              <a:avLst>
                <a:gd name="adj" fmla="val 6852"/>
              </a:avLst>
            </a:prstGeom>
            <a:noFill/>
            <a:ln>
              <a:noFill/>
            </a:ln>
          </p:spPr>
          <p:txBody>
            <a:bodyPr wrap="square" rtlCol="0">
              <a:spAutoFit/>
            </a:bodyPr>
            <a:lstStyle/>
            <a:p>
              <a:pPr algn="ctr">
                <a:lnSpc>
                  <a:spcPct val="130000"/>
                </a:lnSpc>
              </a:pPr>
              <a:r>
                <a:rPr lang="zh-CN" altLang="en-US" sz="1200" dirty="0">
                  <a:solidFill>
                    <a:schemeClr val="tx2"/>
                  </a:solidFill>
                  <a:latin typeface="+mn-ea"/>
                  <a:cs typeface="Leelawadee UI Semilight" panose="020B0402040204020203" pitchFamily="34" charset="-34"/>
                </a:rPr>
                <a:t>该参数是各列发生行变换的次数之和，同样反应小方块摆放的紧密程度。 </a:t>
              </a:r>
            </a:p>
          </p:txBody>
        </p:sp>
      </p:grpSp>
      <p:grpSp>
        <p:nvGrpSpPr>
          <p:cNvPr id="86" name="组合 85">
            <a:extLst>
              <a:ext uri="{FF2B5EF4-FFF2-40B4-BE49-F238E27FC236}">
                <a16:creationId xmlns:a16="http://schemas.microsoft.com/office/drawing/2014/main" id="{2CB66AC1-7334-46EE-ABB4-9FBBA9B578F3}"/>
              </a:ext>
            </a:extLst>
          </p:cNvPr>
          <p:cNvGrpSpPr/>
          <p:nvPr/>
        </p:nvGrpSpPr>
        <p:grpSpPr>
          <a:xfrm>
            <a:off x="1240380" y="5211922"/>
            <a:ext cx="5583951" cy="647727"/>
            <a:chOff x="4829853" y="4827103"/>
            <a:chExt cx="5583951" cy="647727"/>
          </a:xfrm>
        </p:grpSpPr>
        <p:sp>
          <p:nvSpPr>
            <p:cNvPr id="88" name="矩形 87">
              <a:extLst>
                <a:ext uri="{FF2B5EF4-FFF2-40B4-BE49-F238E27FC236}">
                  <a16:creationId xmlns:a16="http://schemas.microsoft.com/office/drawing/2014/main" id="{4096BE2A-2661-4117-A049-3B9E137A2659}"/>
                </a:ext>
              </a:extLst>
            </p:cNvPr>
            <p:cNvSpPr/>
            <p:nvPr/>
          </p:nvSpPr>
          <p:spPr>
            <a:xfrm>
              <a:off x="4829853" y="4827103"/>
              <a:ext cx="2234907" cy="369332"/>
            </a:xfrm>
            <a:prstGeom prst="rect">
              <a:avLst/>
            </a:prstGeom>
          </p:spPr>
          <p:txBody>
            <a:bodyPr wrap="none">
              <a:spAutoFit/>
            </a:bodyPr>
            <a:lstStyle/>
            <a:p>
              <a:r>
                <a:rPr lang="en-US" altLang="zh-CN" dirty="0" err="1">
                  <a:solidFill>
                    <a:srgbClr val="252525"/>
                  </a:solidFill>
                  <a:latin typeface="+mn-ea"/>
                  <a:cs typeface="Aharoni" panose="02010803020104030203" pitchFamily="2" charset="-79"/>
                </a:rPr>
                <a:t>boardBuriedHoles</a:t>
              </a:r>
              <a:endParaRPr lang="zh-CN" altLang="en-US" dirty="0">
                <a:solidFill>
                  <a:srgbClr val="252525"/>
                </a:solidFill>
                <a:effectLst/>
                <a:latin typeface="+mn-ea"/>
                <a:cs typeface="Aharoni" panose="02010803020104030203" pitchFamily="2" charset="-79"/>
              </a:endParaRPr>
            </a:p>
          </p:txBody>
        </p:sp>
        <p:sp>
          <p:nvSpPr>
            <p:cNvPr id="89" name="文本框 88">
              <a:extLst>
                <a:ext uri="{FF2B5EF4-FFF2-40B4-BE49-F238E27FC236}">
                  <a16:creationId xmlns:a16="http://schemas.microsoft.com/office/drawing/2014/main" id="{AA86A5E6-B76C-463C-A8EC-81249C462BEE}"/>
                </a:ext>
              </a:extLst>
            </p:cNvPr>
            <p:cNvSpPr txBox="1"/>
            <p:nvPr/>
          </p:nvSpPr>
          <p:spPr>
            <a:xfrm>
              <a:off x="4906773" y="5154947"/>
              <a:ext cx="5507031" cy="319883"/>
            </a:xfrm>
            <a:prstGeom prst="roundRect">
              <a:avLst>
                <a:gd name="adj" fmla="val 6852"/>
              </a:avLst>
            </a:prstGeom>
            <a:noFill/>
            <a:ln>
              <a:noFill/>
            </a:ln>
          </p:spPr>
          <p:txBody>
            <a:bodyPr wrap="square" rtlCol="0">
              <a:spAutoFit/>
            </a:bodyPr>
            <a:lstStyle/>
            <a:p>
              <a:pPr>
                <a:lnSpc>
                  <a:spcPct val="130000"/>
                </a:lnSpc>
              </a:pPr>
              <a:r>
                <a:rPr lang="zh-CN" altLang="en-US" sz="1200" dirty="0">
                  <a:solidFill>
                    <a:schemeClr val="tx2"/>
                  </a:solidFill>
                  <a:latin typeface="+mn-ea"/>
                  <a:cs typeface="Leelawadee UI Semilight" panose="020B0402040204020203" pitchFamily="34" charset="-34"/>
                </a:rPr>
                <a:t>该参数是各列中的“空洞”的小方格数之和 </a:t>
              </a:r>
              <a:r>
                <a:rPr lang="en-US" altLang="zh-CN" sz="1200" dirty="0">
                  <a:solidFill>
                    <a:schemeClr val="tx2"/>
                  </a:solidFill>
                  <a:latin typeface="+mn-ea"/>
                  <a:cs typeface="Leelawadee UI Semilight" panose="020B0402040204020203" pitchFamily="34" charset="-34"/>
                </a:rPr>
                <a:t>Fig.2</a:t>
              </a:r>
              <a:r>
                <a:rPr lang="zh-CN" altLang="en-US" sz="1200" dirty="0">
                  <a:solidFill>
                    <a:schemeClr val="tx2"/>
                  </a:solidFill>
                  <a:latin typeface="+mn-ea"/>
                  <a:cs typeface="Leelawadee UI Semilight" panose="020B0402040204020203" pitchFamily="34" charset="-34"/>
                </a:rPr>
                <a:t>。 </a:t>
              </a:r>
            </a:p>
          </p:txBody>
        </p:sp>
      </p:grpSp>
      <p:pic>
        <p:nvPicPr>
          <p:cNvPr id="7" name="图片 6">
            <a:extLst>
              <a:ext uri="{FF2B5EF4-FFF2-40B4-BE49-F238E27FC236}">
                <a16:creationId xmlns:a16="http://schemas.microsoft.com/office/drawing/2014/main" id="{FB45AE6D-E1B0-4456-9D5D-68CB925640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8209" y="3376356"/>
            <a:ext cx="2152761" cy="1454225"/>
          </a:xfrm>
          <a:prstGeom prst="rect">
            <a:avLst/>
          </a:prstGeom>
        </p:spPr>
      </p:pic>
      <p:sp>
        <p:nvSpPr>
          <p:cNvPr id="91" name="文本框 90">
            <a:extLst>
              <a:ext uri="{FF2B5EF4-FFF2-40B4-BE49-F238E27FC236}">
                <a16:creationId xmlns:a16="http://schemas.microsoft.com/office/drawing/2014/main" id="{FC30BE19-6892-433A-AA07-C36C359C8A4F}"/>
              </a:ext>
            </a:extLst>
          </p:cNvPr>
          <p:cNvSpPr txBox="1"/>
          <p:nvPr/>
        </p:nvSpPr>
        <p:spPr>
          <a:xfrm>
            <a:off x="6724455" y="4994068"/>
            <a:ext cx="3492722" cy="430887"/>
          </a:xfrm>
          <a:prstGeom prst="rect">
            <a:avLst/>
          </a:prstGeom>
          <a:noFill/>
        </p:spPr>
        <p:txBody>
          <a:bodyPr wrap="square" rtlCol="0">
            <a:spAutoFit/>
          </a:bodyPr>
          <a:lstStyle/>
          <a:p>
            <a:r>
              <a:rPr lang="en-US" altLang="zh-CN" sz="1100" dirty="0">
                <a:solidFill>
                  <a:schemeClr val="bg1">
                    <a:lumMod val="50000"/>
                  </a:schemeClr>
                </a:solidFill>
                <a:latin typeface="+mn-ea"/>
                <a:cs typeface="Leelawadee UI Semilight" panose="020B0402040204020203" pitchFamily="34" charset="-34"/>
              </a:rPr>
              <a:t>Fig.2 </a:t>
            </a:r>
            <a:r>
              <a:rPr lang="zh-CN" altLang="en-US" sz="1100" dirty="0">
                <a:solidFill>
                  <a:schemeClr val="bg1">
                    <a:lumMod val="50000"/>
                  </a:schemeClr>
                </a:solidFill>
                <a:latin typeface="+mn-ea"/>
                <a:cs typeface="Leelawadee UI Semilight" panose="020B0402040204020203" pitchFamily="34" charset="-34"/>
              </a:rPr>
              <a:t>如图所示，“空洞”的小方块有五个，则</a:t>
            </a:r>
            <a:endParaRPr lang="en-US" altLang="zh-CN" sz="1100" dirty="0">
              <a:solidFill>
                <a:schemeClr val="bg1">
                  <a:lumMod val="50000"/>
                </a:schemeClr>
              </a:solidFill>
              <a:latin typeface="+mn-ea"/>
              <a:cs typeface="Leelawadee UI Semilight" panose="020B0402040204020203" pitchFamily="34" charset="-34"/>
            </a:endParaRPr>
          </a:p>
          <a:p>
            <a:r>
              <a:rPr lang="en-US" altLang="zh-CN" sz="1100" dirty="0" err="1">
                <a:solidFill>
                  <a:schemeClr val="bg1">
                    <a:lumMod val="50000"/>
                  </a:schemeClr>
                </a:solidFill>
                <a:latin typeface="+mn-ea"/>
                <a:cs typeface="Leelawadee UI Semilight" panose="020B0402040204020203" pitchFamily="34" charset="-34"/>
              </a:rPr>
              <a:t>boardBuriedHoles</a:t>
            </a:r>
            <a:r>
              <a:rPr lang="zh-CN" altLang="en-US" sz="1100" dirty="0">
                <a:solidFill>
                  <a:schemeClr val="bg1">
                    <a:lumMod val="50000"/>
                  </a:schemeClr>
                </a:solidFill>
                <a:latin typeface="+mn-ea"/>
                <a:cs typeface="Leelawadee UI Semilight" panose="020B0402040204020203" pitchFamily="34" charset="-34"/>
              </a:rPr>
              <a:t>参数为</a:t>
            </a:r>
            <a:r>
              <a:rPr lang="en-US" altLang="zh-CN" sz="1100" dirty="0">
                <a:solidFill>
                  <a:schemeClr val="bg1">
                    <a:lumMod val="50000"/>
                  </a:schemeClr>
                </a:solidFill>
                <a:latin typeface="+mn-ea"/>
                <a:cs typeface="Leelawadee UI Semilight" panose="020B0402040204020203" pitchFamily="34" charset="-34"/>
              </a:rPr>
              <a:t>5</a:t>
            </a:r>
            <a:endParaRPr lang="zh-CN" altLang="en-US" sz="1100" dirty="0">
              <a:solidFill>
                <a:schemeClr val="bg1">
                  <a:lumMod val="50000"/>
                </a:schemeClr>
              </a:solidFill>
              <a:latin typeface="+mn-ea"/>
              <a:cs typeface="Leelawadee UI Semilight" panose="020B0402040204020203" pitchFamily="34" charset="-34"/>
            </a:endParaRPr>
          </a:p>
        </p:txBody>
      </p:sp>
    </p:spTree>
    <p:extLst>
      <p:ext uri="{BB962C8B-B14F-4D97-AF65-F5344CB8AC3E}">
        <p14:creationId xmlns:p14="http://schemas.microsoft.com/office/powerpoint/2010/main" val="373992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1000" fill="hold"/>
                                        <p:tgtEl>
                                          <p:spTgt spid="171"/>
                                        </p:tgtEl>
                                        <p:attrNameLst>
                                          <p:attrName>ppt_w</p:attrName>
                                        </p:attrNameLst>
                                      </p:cBhvr>
                                      <p:tavLst>
                                        <p:tav tm="0">
                                          <p:val>
                                            <p:fltVal val="0"/>
                                          </p:val>
                                        </p:tav>
                                        <p:tav tm="100000">
                                          <p:val>
                                            <p:strVal val="#ppt_w"/>
                                          </p:val>
                                        </p:tav>
                                      </p:tavLst>
                                    </p:anim>
                                    <p:anim calcmode="lin" valueType="num">
                                      <p:cBhvr>
                                        <p:cTn id="19" dur="1000" fill="hold"/>
                                        <p:tgtEl>
                                          <p:spTgt spid="171"/>
                                        </p:tgtEl>
                                        <p:attrNameLst>
                                          <p:attrName>ppt_h</p:attrName>
                                        </p:attrNameLst>
                                      </p:cBhvr>
                                      <p:tavLst>
                                        <p:tav tm="0">
                                          <p:val>
                                            <p:fltVal val="0"/>
                                          </p:val>
                                        </p:tav>
                                        <p:tav tm="100000">
                                          <p:val>
                                            <p:strVal val="#ppt_h"/>
                                          </p:val>
                                        </p:tav>
                                      </p:tavLst>
                                    </p:anim>
                                    <p:anim calcmode="lin" valueType="num">
                                      <p:cBhvr>
                                        <p:cTn id="20" dur="1000" fill="hold"/>
                                        <p:tgtEl>
                                          <p:spTgt spid="171"/>
                                        </p:tgtEl>
                                        <p:attrNameLst>
                                          <p:attrName>style.rotation</p:attrName>
                                        </p:attrNameLst>
                                      </p:cBhvr>
                                      <p:tavLst>
                                        <p:tav tm="0">
                                          <p:val>
                                            <p:fltVal val="90"/>
                                          </p:val>
                                        </p:tav>
                                        <p:tav tm="100000">
                                          <p:val>
                                            <p:fltVal val="0"/>
                                          </p:val>
                                        </p:tav>
                                      </p:tavLst>
                                    </p:anim>
                                    <p:animEffect transition="in" filter="fade">
                                      <p:cBhvr>
                                        <p:cTn id="21" dur="1000"/>
                                        <p:tgtEl>
                                          <p:spTgt spid="171"/>
                                        </p:tgtEl>
                                      </p:cBhvr>
                                    </p:animEffect>
                                  </p:childTnLst>
                                </p:cTn>
                              </p:par>
                              <p:par>
                                <p:cTn id="22" presetID="31" presetClass="entr" presetSubtype="0" fill="hold" nodeType="withEffect">
                                  <p:stCondLst>
                                    <p:cond delay="500"/>
                                  </p:stCondLst>
                                  <p:childTnLst>
                                    <p:set>
                                      <p:cBhvr>
                                        <p:cTn id="23" dur="1" fill="hold">
                                          <p:stCondLst>
                                            <p:cond delay="0"/>
                                          </p:stCondLst>
                                        </p:cTn>
                                        <p:tgtEl>
                                          <p:spTgt spid="122"/>
                                        </p:tgtEl>
                                        <p:attrNameLst>
                                          <p:attrName>style.visibility</p:attrName>
                                        </p:attrNameLst>
                                      </p:cBhvr>
                                      <p:to>
                                        <p:strVal val="visible"/>
                                      </p:to>
                                    </p:set>
                                    <p:anim calcmode="lin" valueType="num">
                                      <p:cBhvr>
                                        <p:cTn id="24" dur="1000" fill="hold"/>
                                        <p:tgtEl>
                                          <p:spTgt spid="122"/>
                                        </p:tgtEl>
                                        <p:attrNameLst>
                                          <p:attrName>ppt_w</p:attrName>
                                        </p:attrNameLst>
                                      </p:cBhvr>
                                      <p:tavLst>
                                        <p:tav tm="0">
                                          <p:val>
                                            <p:fltVal val="0"/>
                                          </p:val>
                                        </p:tav>
                                        <p:tav tm="100000">
                                          <p:val>
                                            <p:strVal val="#ppt_w"/>
                                          </p:val>
                                        </p:tav>
                                      </p:tavLst>
                                    </p:anim>
                                    <p:anim calcmode="lin" valueType="num">
                                      <p:cBhvr>
                                        <p:cTn id="25" dur="1000" fill="hold"/>
                                        <p:tgtEl>
                                          <p:spTgt spid="122"/>
                                        </p:tgtEl>
                                        <p:attrNameLst>
                                          <p:attrName>ppt_h</p:attrName>
                                        </p:attrNameLst>
                                      </p:cBhvr>
                                      <p:tavLst>
                                        <p:tav tm="0">
                                          <p:val>
                                            <p:fltVal val="0"/>
                                          </p:val>
                                        </p:tav>
                                        <p:tav tm="100000">
                                          <p:val>
                                            <p:strVal val="#ppt_h"/>
                                          </p:val>
                                        </p:tav>
                                      </p:tavLst>
                                    </p:anim>
                                    <p:anim calcmode="lin" valueType="num">
                                      <p:cBhvr>
                                        <p:cTn id="26" dur="1000" fill="hold"/>
                                        <p:tgtEl>
                                          <p:spTgt spid="122"/>
                                        </p:tgtEl>
                                        <p:attrNameLst>
                                          <p:attrName>style.rotation</p:attrName>
                                        </p:attrNameLst>
                                      </p:cBhvr>
                                      <p:tavLst>
                                        <p:tav tm="0">
                                          <p:val>
                                            <p:fltVal val="90"/>
                                          </p:val>
                                        </p:tav>
                                        <p:tav tm="100000">
                                          <p:val>
                                            <p:fltVal val="0"/>
                                          </p:val>
                                        </p:tav>
                                      </p:tavLst>
                                    </p:anim>
                                    <p:animEffect transition="in" filter="fade">
                                      <p:cBhvr>
                                        <p:cTn id="27" dur="1000"/>
                                        <p:tgtEl>
                                          <p:spTgt spid="122"/>
                                        </p:tgtEl>
                                      </p:cBhvr>
                                    </p:animEffect>
                                  </p:childTnLst>
                                </p:cTn>
                              </p:par>
                              <p:par>
                                <p:cTn id="28" presetID="31" presetClass="entr" presetSubtype="0" fill="hold" nodeType="withEffect">
                                  <p:stCondLst>
                                    <p:cond delay="500"/>
                                  </p:stCondLst>
                                  <p:childTnLst>
                                    <p:set>
                                      <p:cBhvr>
                                        <p:cTn id="29" dur="1" fill="hold">
                                          <p:stCondLst>
                                            <p:cond delay="0"/>
                                          </p:stCondLst>
                                        </p:cTn>
                                        <p:tgtEl>
                                          <p:spTgt spid="176"/>
                                        </p:tgtEl>
                                        <p:attrNameLst>
                                          <p:attrName>style.visibility</p:attrName>
                                        </p:attrNameLst>
                                      </p:cBhvr>
                                      <p:to>
                                        <p:strVal val="visible"/>
                                      </p:to>
                                    </p:set>
                                    <p:anim calcmode="lin" valueType="num">
                                      <p:cBhvr>
                                        <p:cTn id="30" dur="1000" fill="hold"/>
                                        <p:tgtEl>
                                          <p:spTgt spid="176"/>
                                        </p:tgtEl>
                                        <p:attrNameLst>
                                          <p:attrName>ppt_w</p:attrName>
                                        </p:attrNameLst>
                                      </p:cBhvr>
                                      <p:tavLst>
                                        <p:tav tm="0">
                                          <p:val>
                                            <p:fltVal val="0"/>
                                          </p:val>
                                        </p:tav>
                                        <p:tav tm="100000">
                                          <p:val>
                                            <p:strVal val="#ppt_w"/>
                                          </p:val>
                                        </p:tav>
                                      </p:tavLst>
                                    </p:anim>
                                    <p:anim calcmode="lin" valueType="num">
                                      <p:cBhvr>
                                        <p:cTn id="31" dur="1000" fill="hold"/>
                                        <p:tgtEl>
                                          <p:spTgt spid="176"/>
                                        </p:tgtEl>
                                        <p:attrNameLst>
                                          <p:attrName>ppt_h</p:attrName>
                                        </p:attrNameLst>
                                      </p:cBhvr>
                                      <p:tavLst>
                                        <p:tav tm="0">
                                          <p:val>
                                            <p:fltVal val="0"/>
                                          </p:val>
                                        </p:tav>
                                        <p:tav tm="100000">
                                          <p:val>
                                            <p:strVal val="#ppt_h"/>
                                          </p:val>
                                        </p:tav>
                                      </p:tavLst>
                                    </p:anim>
                                    <p:anim calcmode="lin" valueType="num">
                                      <p:cBhvr>
                                        <p:cTn id="32" dur="1000" fill="hold"/>
                                        <p:tgtEl>
                                          <p:spTgt spid="176"/>
                                        </p:tgtEl>
                                        <p:attrNameLst>
                                          <p:attrName>style.rotation</p:attrName>
                                        </p:attrNameLst>
                                      </p:cBhvr>
                                      <p:tavLst>
                                        <p:tav tm="0">
                                          <p:val>
                                            <p:fltVal val="90"/>
                                          </p:val>
                                        </p:tav>
                                        <p:tav tm="100000">
                                          <p:val>
                                            <p:fltVal val="0"/>
                                          </p:val>
                                        </p:tav>
                                      </p:tavLst>
                                    </p:anim>
                                    <p:animEffect transition="in" filter="fade">
                                      <p:cBhvr>
                                        <p:cTn id="33" dur="1000"/>
                                        <p:tgtEl>
                                          <p:spTgt spid="176"/>
                                        </p:tgtEl>
                                      </p:cBhvr>
                                    </p:animEffect>
                                  </p:childTnLst>
                                </p:cTn>
                              </p:par>
                              <p:par>
                                <p:cTn id="34" presetID="31" presetClass="entr" presetSubtype="0" fill="hold" nodeType="withEffect">
                                  <p:stCondLst>
                                    <p:cond delay="500"/>
                                  </p:stCondLst>
                                  <p:childTnLst>
                                    <p:set>
                                      <p:cBhvr>
                                        <p:cTn id="35" dur="1" fill="hold">
                                          <p:stCondLst>
                                            <p:cond delay="0"/>
                                          </p:stCondLst>
                                        </p:cTn>
                                        <p:tgtEl>
                                          <p:spTgt spid="188"/>
                                        </p:tgtEl>
                                        <p:attrNameLst>
                                          <p:attrName>style.visibility</p:attrName>
                                        </p:attrNameLst>
                                      </p:cBhvr>
                                      <p:to>
                                        <p:strVal val="visible"/>
                                      </p:to>
                                    </p:set>
                                    <p:anim calcmode="lin" valueType="num">
                                      <p:cBhvr>
                                        <p:cTn id="36" dur="1000" fill="hold"/>
                                        <p:tgtEl>
                                          <p:spTgt spid="188"/>
                                        </p:tgtEl>
                                        <p:attrNameLst>
                                          <p:attrName>ppt_w</p:attrName>
                                        </p:attrNameLst>
                                      </p:cBhvr>
                                      <p:tavLst>
                                        <p:tav tm="0">
                                          <p:val>
                                            <p:fltVal val="0"/>
                                          </p:val>
                                        </p:tav>
                                        <p:tav tm="100000">
                                          <p:val>
                                            <p:strVal val="#ppt_w"/>
                                          </p:val>
                                        </p:tav>
                                      </p:tavLst>
                                    </p:anim>
                                    <p:anim calcmode="lin" valueType="num">
                                      <p:cBhvr>
                                        <p:cTn id="37" dur="1000" fill="hold"/>
                                        <p:tgtEl>
                                          <p:spTgt spid="188"/>
                                        </p:tgtEl>
                                        <p:attrNameLst>
                                          <p:attrName>ppt_h</p:attrName>
                                        </p:attrNameLst>
                                      </p:cBhvr>
                                      <p:tavLst>
                                        <p:tav tm="0">
                                          <p:val>
                                            <p:fltVal val="0"/>
                                          </p:val>
                                        </p:tav>
                                        <p:tav tm="100000">
                                          <p:val>
                                            <p:strVal val="#ppt_h"/>
                                          </p:val>
                                        </p:tav>
                                      </p:tavLst>
                                    </p:anim>
                                    <p:anim calcmode="lin" valueType="num">
                                      <p:cBhvr>
                                        <p:cTn id="38" dur="1000" fill="hold"/>
                                        <p:tgtEl>
                                          <p:spTgt spid="188"/>
                                        </p:tgtEl>
                                        <p:attrNameLst>
                                          <p:attrName>style.rotation</p:attrName>
                                        </p:attrNameLst>
                                      </p:cBhvr>
                                      <p:tavLst>
                                        <p:tav tm="0">
                                          <p:val>
                                            <p:fltVal val="90"/>
                                          </p:val>
                                        </p:tav>
                                        <p:tav tm="100000">
                                          <p:val>
                                            <p:fltVal val="0"/>
                                          </p:val>
                                        </p:tav>
                                      </p:tavLst>
                                    </p:anim>
                                    <p:animEffect transition="in" filter="fade">
                                      <p:cBhvr>
                                        <p:cTn id="39" dur="1000"/>
                                        <p:tgtEl>
                                          <p:spTgt spid="188"/>
                                        </p:tgtEl>
                                      </p:cBhvr>
                                    </p:animEffect>
                                  </p:childTnLst>
                                </p:cTn>
                              </p:par>
                              <p:par>
                                <p:cTn id="40" presetID="31" presetClass="entr" presetSubtype="0" fill="hold" nodeType="withEffect">
                                  <p:stCondLst>
                                    <p:cond delay="500"/>
                                  </p:stCondLst>
                                  <p:childTnLst>
                                    <p:set>
                                      <p:cBhvr>
                                        <p:cTn id="41" dur="1" fill="hold">
                                          <p:stCondLst>
                                            <p:cond delay="0"/>
                                          </p:stCondLst>
                                        </p:cTn>
                                        <p:tgtEl>
                                          <p:spTgt spid="81"/>
                                        </p:tgtEl>
                                        <p:attrNameLst>
                                          <p:attrName>style.visibility</p:attrName>
                                        </p:attrNameLst>
                                      </p:cBhvr>
                                      <p:to>
                                        <p:strVal val="visible"/>
                                      </p:to>
                                    </p:set>
                                    <p:anim calcmode="lin" valueType="num">
                                      <p:cBhvr>
                                        <p:cTn id="42" dur="1000" fill="hold"/>
                                        <p:tgtEl>
                                          <p:spTgt spid="81"/>
                                        </p:tgtEl>
                                        <p:attrNameLst>
                                          <p:attrName>ppt_w</p:attrName>
                                        </p:attrNameLst>
                                      </p:cBhvr>
                                      <p:tavLst>
                                        <p:tav tm="0">
                                          <p:val>
                                            <p:fltVal val="0"/>
                                          </p:val>
                                        </p:tav>
                                        <p:tav tm="100000">
                                          <p:val>
                                            <p:strVal val="#ppt_w"/>
                                          </p:val>
                                        </p:tav>
                                      </p:tavLst>
                                    </p:anim>
                                    <p:anim calcmode="lin" valueType="num">
                                      <p:cBhvr>
                                        <p:cTn id="43" dur="1000" fill="hold"/>
                                        <p:tgtEl>
                                          <p:spTgt spid="81"/>
                                        </p:tgtEl>
                                        <p:attrNameLst>
                                          <p:attrName>ppt_h</p:attrName>
                                        </p:attrNameLst>
                                      </p:cBhvr>
                                      <p:tavLst>
                                        <p:tav tm="0">
                                          <p:val>
                                            <p:fltVal val="0"/>
                                          </p:val>
                                        </p:tav>
                                        <p:tav tm="100000">
                                          <p:val>
                                            <p:strVal val="#ppt_h"/>
                                          </p:val>
                                        </p:tav>
                                      </p:tavLst>
                                    </p:anim>
                                    <p:anim calcmode="lin" valueType="num">
                                      <p:cBhvr>
                                        <p:cTn id="44" dur="1000" fill="hold"/>
                                        <p:tgtEl>
                                          <p:spTgt spid="81"/>
                                        </p:tgtEl>
                                        <p:attrNameLst>
                                          <p:attrName>style.rotation</p:attrName>
                                        </p:attrNameLst>
                                      </p:cBhvr>
                                      <p:tavLst>
                                        <p:tav tm="0">
                                          <p:val>
                                            <p:fltVal val="90"/>
                                          </p:val>
                                        </p:tav>
                                        <p:tav tm="100000">
                                          <p:val>
                                            <p:fltVal val="0"/>
                                          </p:val>
                                        </p:tav>
                                      </p:tavLst>
                                    </p:anim>
                                    <p:animEffect transition="in" filter="fade">
                                      <p:cBhvr>
                                        <p:cTn id="45" dur="1000"/>
                                        <p:tgtEl>
                                          <p:spTgt spid="81"/>
                                        </p:tgtEl>
                                      </p:cBhvr>
                                    </p:animEffect>
                                  </p:childTnLst>
                                </p:cTn>
                              </p:par>
                              <p:par>
                                <p:cTn id="46" presetID="31" presetClass="entr" presetSubtype="0" fill="hold" nodeType="withEffect">
                                  <p:stCondLst>
                                    <p:cond delay="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1000" fill="hold"/>
                                        <p:tgtEl>
                                          <p:spTgt spid="84"/>
                                        </p:tgtEl>
                                        <p:attrNameLst>
                                          <p:attrName>ppt_w</p:attrName>
                                        </p:attrNameLst>
                                      </p:cBhvr>
                                      <p:tavLst>
                                        <p:tav tm="0">
                                          <p:val>
                                            <p:fltVal val="0"/>
                                          </p:val>
                                        </p:tav>
                                        <p:tav tm="100000">
                                          <p:val>
                                            <p:strVal val="#ppt_w"/>
                                          </p:val>
                                        </p:tav>
                                      </p:tavLst>
                                    </p:anim>
                                    <p:anim calcmode="lin" valueType="num">
                                      <p:cBhvr>
                                        <p:cTn id="49" dur="1000" fill="hold"/>
                                        <p:tgtEl>
                                          <p:spTgt spid="84"/>
                                        </p:tgtEl>
                                        <p:attrNameLst>
                                          <p:attrName>ppt_h</p:attrName>
                                        </p:attrNameLst>
                                      </p:cBhvr>
                                      <p:tavLst>
                                        <p:tav tm="0">
                                          <p:val>
                                            <p:fltVal val="0"/>
                                          </p:val>
                                        </p:tav>
                                        <p:tav tm="100000">
                                          <p:val>
                                            <p:strVal val="#ppt_h"/>
                                          </p:val>
                                        </p:tav>
                                      </p:tavLst>
                                    </p:anim>
                                    <p:anim calcmode="lin" valueType="num">
                                      <p:cBhvr>
                                        <p:cTn id="50" dur="1000" fill="hold"/>
                                        <p:tgtEl>
                                          <p:spTgt spid="84"/>
                                        </p:tgtEl>
                                        <p:attrNameLst>
                                          <p:attrName>style.rotation</p:attrName>
                                        </p:attrNameLst>
                                      </p:cBhvr>
                                      <p:tavLst>
                                        <p:tav tm="0">
                                          <p:val>
                                            <p:fltVal val="90"/>
                                          </p:val>
                                        </p:tav>
                                        <p:tav tm="100000">
                                          <p:val>
                                            <p:fltVal val="0"/>
                                          </p:val>
                                        </p:tav>
                                      </p:tavLst>
                                    </p:anim>
                                    <p:animEffect transition="in" filter="fade">
                                      <p:cBhvr>
                                        <p:cTn id="51" dur="1000"/>
                                        <p:tgtEl>
                                          <p:spTgt spid="84"/>
                                        </p:tgtEl>
                                      </p:cBhvr>
                                    </p:animEffect>
                                  </p:childTnLst>
                                </p:cTn>
                              </p:par>
                              <p:par>
                                <p:cTn id="52" presetID="31" presetClass="entr" presetSubtype="0" fill="hold" nodeType="withEffect">
                                  <p:stCondLst>
                                    <p:cond delay="50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1000" fill="hold"/>
                                        <p:tgtEl>
                                          <p:spTgt spid="167"/>
                                        </p:tgtEl>
                                        <p:attrNameLst>
                                          <p:attrName>ppt_w</p:attrName>
                                        </p:attrNameLst>
                                      </p:cBhvr>
                                      <p:tavLst>
                                        <p:tav tm="0">
                                          <p:val>
                                            <p:fltVal val="0"/>
                                          </p:val>
                                        </p:tav>
                                        <p:tav tm="100000">
                                          <p:val>
                                            <p:strVal val="#ppt_w"/>
                                          </p:val>
                                        </p:tav>
                                      </p:tavLst>
                                    </p:anim>
                                    <p:anim calcmode="lin" valueType="num">
                                      <p:cBhvr>
                                        <p:cTn id="55" dur="1000" fill="hold"/>
                                        <p:tgtEl>
                                          <p:spTgt spid="167"/>
                                        </p:tgtEl>
                                        <p:attrNameLst>
                                          <p:attrName>ppt_h</p:attrName>
                                        </p:attrNameLst>
                                      </p:cBhvr>
                                      <p:tavLst>
                                        <p:tav tm="0">
                                          <p:val>
                                            <p:fltVal val="0"/>
                                          </p:val>
                                        </p:tav>
                                        <p:tav tm="100000">
                                          <p:val>
                                            <p:strVal val="#ppt_h"/>
                                          </p:val>
                                        </p:tav>
                                      </p:tavLst>
                                    </p:anim>
                                    <p:anim calcmode="lin" valueType="num">
                                      <p:cBhvr>
                                        <p:cTn id="56" dur="1000" fill="hold"/>
                                        <p:tgtEl>
                                          <p:spTgt spid="167"/>
                                        </p:tgtEl>
                                        <p:attrNameLst>
                                          <p:attrName>style.rotation</p:attrName>
                                        </p:attrNameLst>
                                      </p:cBhvr>
                                      <p:tavLst>
                                        <p:tav tm="0">
                                          <p:val>
                                            <p:fltVal val="90"/>
                                          </p:val>
                                        </p:tav>
                                        <p:tav tm="100000">
                                          <p:val>
                                            <p:fltVal val="0"/>
                                          </p:val>
                                        </p:tav>
                                      </p:tavLst>
                                    </p:anim>
                                    <p:animEffect transition="in" filter="fade">
                                      <p:cBhvr>
                                        <p:cTn id="57" dur="1000"/>
                                        <p:tgtEl>
                                          <p:spTgt spid="167"/>
                                        </p:tgtEl>
                                      </p:cBhvr>
                                    </p:animEffect>
                                  </p:childTnLst>
                                </p:cTn>
                              </p:par>
                              <p:par>
                                <p:cTn id="58" presetID="31" presetClass="entr" presetSubtype="0" fill="hold" nodeType="withEffect">
                                  <p:stCondLst>
                                    <p:cond delay="5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1000" fill="hold"/>
                                        <p:tgtEl>
                                          <p:spTgt spid="59"/>
                                        </p:tgtEl>
                                        <p:attrNameLst>
                                          <p:attrName>ppt_w</p:attrName>
                                        </p:attrNameLst>
                                      </p:cBhvr>
                                      <p:tavLst>
                                        <p:tav tm="0">
                                          <p:val>
                                            <p:fltVal val="0"/>
                                          </p:val>
                                        </p:tav>
                                        <p:tav tm="100000">
                                          <p:val>
                                            <p:strVal val="#ppt_w"/>
                                          </p:val>
                                        </p:tav>
                                      </p:tavLst>
                                    </p:anim>
                                    <p:anim calcmode="lin" valueType="num">
                                      <p:cBhvr>
                                        <p:cTn id="61" dur="1000" fill="hold"/>
                                        <p:tgtEl>
                                          <p:spTgt spid="59"/>
                                        </p:tgtEl>
                                        <p:attrNameLst>
                                          <p:attrName>ppt_h</p:attrName>
                                        </p:attrNameLst>
                                      </p:cBhvr>
                                      <p:tavLst>
                                        <p:tav tm="0">
                                          <p:val>
                                            <p:fltVal val="0"/>
                                          </p:val>
                                        </p:tav>
                                        <p:tav tm="100000">
                                          <p:val>
                                            <p:strVal val="#ppt_h"/>
                                          </p:val>
                                        </p:tav>
                                      </p:tavLst>
                                    </p:anim>
                                    <p:anim calcmode="lin" valueType="num">
                                      <p:cBhvr>
                                        <p:cTn id="62" dur="1000" fill="hold"/>
                                        <p:tgtEl>
                                          <p:spTgt spid="59"/>
                                        </p:tgtEl>
                                        <p:attrNameLst>
                                          <p:attrName>style.rotation</p:attrName>
                                        </p:attrNameLst>
                                      </p:cBhvr>
                                      <p:tavLst>
                                        <p:tav tm="0">
                                          <p:val>
                                            <p:fltVal val="90"/>
                                          </p:val>
                                        </p:tav>
                                        <p:tav tm="100000">
                                          <p:val>
                                            <p:fltVal val="0"/>
                                          </p:val>
                                        </p:tav>
                                      </p:tavLst>
                                    </p:anim>
                                    <p:animEffect transition="in" filter="fade">
                                      <p:cBhvr>
                                        <p:cTn id="63" dur="1000"/>
                                        <p:tgtEl>
                                          <p:spTgt spid="59"/>
                                        </p:tgtEl>
                                      </p:cBhvr>
                                    </p:animEffect>
                                  </p:childTnLst>
                                </p:cTn>
                              </p:par>
                              <p:par>
                                <p:cTn id="64" presetID="31" presetClass="entr" presetSubtype="0" fill="hold" nodeType="withEffect">
                                  <p:stCondLst>
                                    <p:cond delay="500"/>
                                  </p:stCondLst>
                                  <p:childTnLst>
                                    <p:set>
                                      <p:cBhvr>
                                        <p:cTn id="65" dur="1" fill="hold">
                                          <p:stCondLst>
                                            <p:cond delay="0"/>
                                          </p:stCondLst>
                                        </p:cTn>
                                        <p:tgtEl>
                                          <p:spTgt spid="126"/>
                                        </p:tgtEl>
                                        <p:attrNameLst>
                                          <p:attrName>style.visibility</p:attrName>
                                        </p:attrNameLst>
                                      </p:cBhvr>
                                      <p:to>
                                        <p:strVal val="visible"/>
                                      </p:to>
                                    </p:set>
                                    <p:anim calcmode="lin" valueType="num">
                                      <p:cBhvr>
                                        <p:cTn id="66" dur="1000" fill="hold"/>
                                        <p:tgtEl>
                                          <p:spTgt spid="126"/>
                                        </p:tgtEl>
                                        <p:attrNameLst>
                                          <p:attrName>ppt_w</p:attrName>
                                        </p:attrNameLst>
                                      </p:cBhvr>
                                      <p:tavLst>
                                        <p:tav tm="0">
                                          <p:val>
                                            <p:fltVal val="0"/>
                                          </p:val>
                                        </p:tav>
                                        <p:tav tm="100000">
                                          <p:val>
                                            <p:strVal val="#ppt_w"/>
                                          </p:val>
                                        </p:tav>
                                      </p:tavLst>
                                    </p:anim>
                                    <p:anim calcmode="lin" valueType="num">
                                      <p:cBhvr>
                                        <p:cTn id="67" dur="1000" fill="hold"/>
                                        <p:tgtEl>
                                          <p:spTgt spid="126"/>
                                        </p:tgtEl>
                                        <p:attrNameLst>
                                          <p:attrName>ppt_h</p:attrName>
                                        </p:attrNameLst>
                                      </p:cBhvr>
                                      <p:tavLst>
                                        <p:tav tm="0">
                                          <p:val>
                                            <p:fltVal val="0"/>
                                          </p:val>
                                        </p:tav>
                                        <p:tav tm="100000">
                                          <p:val>
                                            <p:strVal val="#ppt_h"/>
                                          </p:val>
                                        </p:tav>
                                      </p:tavLst>
                                    </p:anim>
                                    <p:anim calcmode="lin" valueType="num">
                                      <p:cBhvr>
                                        <p:cTn id="68" dur="1000" fill="hold"/>
                                        <p:tgtEl>
                                          <p:spTgt spid="126"/>
                                        </p:tgtEl>
                                        <p:attrNameLst>
                                          <p:attrName>style.rotation</p:attrName>
                                        </p:attrNameLst>
                                      </p:cBhvr>
                                      <p:tavLst>
                                        <p:tav tm="0">
                                          <p:val>
                                            <p:fltVal val="90"/>
                                          </p:val>
                                        </p:tav>
                                        <p:tav tm="100000">
                                          <p:val>
                                            <p:fltVal val="0"/>
                                          </p:val>
                                        </p:tav>
                                      </p:tavLst>
                                    </p:anim>
                                    <p:animEffect transition="in" filter="fade">
                                      <p:cBhvr>
                                        <p:cTn id="69" dur="1000"/>
                                        <p:tgtEl>
                                          <p:spTgt spid="126"/>
                                        </p:tgtEl>
                                      </p:cBhvr>
                                    </p:animEffect>
                                  </p:childTnLst>
                                </p:cTn>
                              </p:par>
                              <p:par>
                                <p:cTn id="70" presetID="31" presetClass="entr" presetSubtype="0" fill="hold" nodeType="withEffect">
                                  <p:stCondLst>
                                    <p:cond delay="500"/>
                                  </p:stCondLst>
                                  <p:childTnLst>
                                    <p:set>
                                      <p:cBhvr>
                                        <p:cTn id="71" dur="1" fill="hold">
                                          <p:stCondLst>
                                            <p:cond delay="0"/>
                                          </p:stCondLst>
                                        </p:cTn>
                                        <p:tgtEl>
                                          <p:spTgt spid="66"/>
                                        </p:tgtEl>
                                        <p:attrNameLst>
                                          <p:attrName>style.visibility</p:attrName>
                                        </p:attrNameLst>
                                      </p:cBhvr>
                                      <p:to>
                                        <p:strVal val="visible"/>
                                      </p:to>
                                    </p:set>
                                    <p:anim calcmode="lin" valueType="num">
                                      <p:cBhvr>
                                        <p:cTn id="72" dur="1000" fill="hold"/>
                                        <p:tgtEl>
                                          <p:spTgt spid="66"/>
                                        </p:tgtEl>
                                        <p:attrNameLst>
                                          <p:attrName>ppt_w</p:attrName>
                                        </p:attrNameLst>
                                      </p:cBhvr>
                                      <p:tavLst>
                                        <p:tav tm="0">
                                          <p:val>
                                            <p:fltVal val="0"/>
                                          </p:val>
                                        </p:tav>
                                        <p:tav tm="100000">
                                          <p:val>
                                            <p:strVal val="#ppt_w"/>
                                          </p:val>
                                        </p:tav>
                                      </p:tavLst>
                                    </p:anim>
                                    <p:anim calcmode="lin" valueType="num">
                                      <p:cBhvr>
                                        <p:cTn id="73" dur="1000" fill="hold"/>
                                        <p:tgtEl>
                                          <p:spTgt spid="66"/>
                                        </p:tgtEl>
                                        <p:attrNameLst>
                                          <p:attrName>ppt_h</p:attrName>
                                        </p:attrNameLst>
                                      </p:cBhvr>
                                      <p:tavLst>
                                        <p:tav tm="0">
                                          <p:val>
                                            <p:fltVal val="0"/>
                                          </p:val>
                                        </p:tav>
                                        <p:tav tm="100000">
                                          <p:val>
                                            <p:strVal val="#ppt_h"/>
                                          </p:val>
                                        </p:tav>
                                      </p:tavLst>
                                    </p:anim>
                                    <p:anim calcmode="lin" valueType="num">
                                      <p:cBhvr>
                                        <p:cTn id="74" dur="1000" fill="hold"/>
                                        <p:tgtEl>
                                          <p:spTgt spid="66"/>
                                        </p:tgtEl>
                                        <p:attrNameLst>
                                          <p:attrName>style.rotation</p:attrName>
                                        </p:attrNameLst>
                                      </p:cBhvr>
                                      <p:tavLst>
                                        <p:tav tm="0">
                                          <p:val>
                                            <p:fltVal val="90"/>
                                          </p:val>
                                        </p:tav>
                                        <p:tav tm="100000">
                                          <p:val>
                                            <p:fltVal val="0"/>
                                          </p:val>
                                        </p:tav>
                                      </p:tavLst>
                                    </p:anim>
                                    <p:animEffect transition="in" filter="fade">
                                      <p:cBhvr>
                                        <p:cTn id="75" dur="1000"/>
                                        <p:tgtEl>
                                          <p:spTgt spid="66"/>
                                        </p:tgtEl>
                                      </p:cBhvr>
                                    </p:animEffect>
                                  </p:childTnLst>
                                </p:cTn>
                              </p:par>
                              <p:par>
                                <p:cTn id="76" presetID="31" presetClass="entr" presetSubtype="0" fill="hold" nodeType="withEffect">
                                  <p:stCondLst>
                                    <p:cond delay="500"/>
                                  </p:stCondLst>
                                  <p:childTnLst>
                                    <p:set>
                                      <p:cBhvr>
                                        <p:cTn id="77" dur="1" fill="hold">
                                          <p:stCondLst>
                                            <p:cond delay="0"/>
                                          </p:stCondLst>
                                        </p:cTn>
                                        <p:tgtEl>
                                          <p:spTgt spid="73"/>
                                        </p:tgtEl>
                                        <p:attrNameLst>
                                          <p:attrName>style.visibility</p:attrName>
                                        </p:attrNameLst>
                                      </p:cBhvr>
                                      <p:to>
                                        <p:strVal val="visible"/>
                                      </p:to>
                                    </p:set>
                                    <p:anim calcmode="lin" valueType="num">
                                      <p:cBhvr>
                                        <p:cTn id="78" dur="1000" fill="hold"/>
                                        <p:tgtEl>
                                          <p:spTgt spid="73"/>
                                        </p:tgtEl>
                                        <p:attrNameLst>
                                          <p:attrName>ppt_w</p:attrName>
                                        </p:attrNameLst>
                                      </p:cBhvr>
                                      <p:tavLst>
                                        <p:tav tm="0">
                                          <p:val>
                                            <p:fltVal val="0"/>
                                          </p:val>
                                        </p:tav>
                                        <p:tav tm="100000">
                                          <p:val>
                                            <p:strVal val="#ppt_w"/>
                                          </p:val>
                                        </p:tav>
                                      </p:tavLst>
                                    </p:anim>
                                    <p:anim calcmode="lin" valueType="num">
                                      <p:cBhvr>
                                        <p:cTn id="79" dur="1000" fill="hold"/>
                                        <p:tgtEl>
                                          <p:spTgt spid="73"/>
                                        </p:tgtEl>
                                        <p:attrNameLst>
                                          <p:attrName>ppt_h</p:attrName>
                                        </p:attrNameLst>
                                      </p:cBhvr>
                                      <p:tavLst>
                                        <p:tav tm="0">
                                          <p:val>
                                            <p:fltVal val="0"/>
                                          </p:val>
                                        </p:tav>
                                        <p:tav tm="100000">
                                          <p:val>
                                            <p:strVal val="#ppt_h"/>
                                          </p:val>
                                        </p:tav>
                                      </p:tavLst>
                                    </p:anim>
                                    <p:anim calcmode="lin" valueType="num">
                                      <p:cBhvr>
                                        <p:cTn id="80" dur="1000" fill="hold"/>
                                        <p:tgtEl>
                                          <p:spTgt spid="73"/>
                                        </p:tgtEl>
                                        <p:attrNameLst>
                                          <p:attrName>style.rotation</p:attrName>
                                        </p:attrNameLst>
                                      </p:cBhvr>
                                      <p:tavLst>
                                        <p:tav tm="0">
                                          <p:val>
                                            <p:fltVal val="90"/>
                                          </p:val>
                                        </p:tav>
                                        <p:tav tm="100000">
                                          <p:val>
                                            <p:fltVal val="0"/>
                                          </p:val>
                                        </p:tav>
                                      </p:tavLst>
                                    </p:anim>
                                    <p:animEffect transition="in" filter="fade">
                                      <p:cBhvr>
                                        <p:cTn id="81" dur="1000"/>
                                        <p:tgtEl>
                                          <p:spTgt spid="7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6"/>
                                        </p:tgtEl>
                                        <p:attrNameLst>
                                          <p:attrName>style.visibility</p:attrName>
                                        </p:attrNameLst>
                                      </p:cBhvr>
                                      <p:to>
                                        <p:strVal val="visible"/>
                                      </p:to>
                                    </p:set>
                                    <p:anim calcmode="lin" valueType="num">
                                      <p:cBhvr>
                                        <p:cTn id="84" dur="1000" fill="hold"/>
                                        <p:tgtEl>
                                          <p:spTgt spid="146"/>
                                        </p:tgtEl>
                                        <p:attrNameLst>
                                          <p:attrName>ppt_w</p:attrName>
                                        </p:attrNameLst>
                                      </p:cBhvr>
                                      <p:tavLst>
                                        <p:tav tm="0">
                                          <p:val>
                                            <p:fltVal val="0"/>
                                          </p:val>
                                        </p:tav>
                                        <p:tav tm="100000">
                                          <p:val>
                                            <p:strVal val="#ppt_w"/>
                                          </p:val>
                                        </p:tav>
                                      </p:tavLst>
                                    </p:anim>
                                    <p:anim calcmode="lin" valueType="num">
                                      <p:cBhvr>
                                        <p:cTn id="85" dur="1000" fill="hold"/>
                                        <p:tgtEl>
                                          <p:spTgt spid="146"/>
                                        </p:tgtEl>
                                        <p:attrNameLst>
                                          <p:attrName>ppt_h</p:attrName>
                                        </p:attrNameLst>
                                      </p:cBhvr>
                                      <p:tavLst>
                                        <p:tav tm="0">
                                          <p:val>
                                            <p:fltVal val="0"/>
                                          </p:val>
                                        </p:tav>
                                        <p:tav tm="100000">
                                          <p:val>
                                            <p:strVal val="#ppt_h"/>
                                          </p:val>
                                        </p:tav>
                                      </p:tavLst>
                                    </p:anim>
                                    <p:anim calcmode="lin" valueType="num">
                                      <p:cBhvr>
                                        <p:cTn id="86" dur="1000" fill="hold"/>
                                        <p:tgtEl>
                                          <p:spTgt spid="146"/>
                                        </p:tgtEl>
                                        <p:attrNameLst>
                                          <p:attrName>style.rotation</p:attrName>
                                        </p:attrNameLst>
                                      </p:cBhvr>
                                      <p:tavLst>
                                        <p:tav tm="0">
                                          <p:val>
                                            <p:fltVal val="90"/>
                                          </p:val>
                                        </p:tav>
                                        <p:tav tm="100000">
                                          <p:val>
                                            <p:fltVal val="0"/>
                                          </p:val>
                                        </p:tav>
                                      </p:tavLst>
                                    </p:anim>
                                    <p:animEffect transition="in" filter="fade">
                                      <p:cBhvr>
                                        <p:cTn id="87" dur="1000"/>
                                        <p:tgtEl>
                                          <p:spTgt spid="146"/>
                                        </p:tgtEl>
                                      </p:cBhvr>
                                    </p:animEffect>
                                  </p:childTnLst>
                                </p:cTn>
                              </p:par>
                              <p:par>
                                <p:cTn id="88" presetID="31" presetClass="entr" presetSubtype="0" fill="hold" nodeType="withEffect">
                                  <p:stCondLst>
                                    <p:cond delay="500"/>
                                  </p:stCondLst>
                                  <p:childTnLst>
                                    <p:set>
                                      <p:cBhvr>
                                        <p:cTn id="89" dur="1" fill="hold">
                                          <p:stCondLst>
                                            <p:cond delay="0"/>
                                          </p:stCondLst>
                                        </p:cTn>
                                        <p:tgtEl>
                                          <p:spTgt spid="102"/>
                                        </p:tgtEl>
                                        <p:attrNameLst>
                                          <p:attrName>style.visibility</p:attrName>
                                        </p:attrNameLst>
                                      </p:cBhvr>
                                      <p:to>
                                        <p:strVal val="visible"/>
                                      </p:to>
                                    </p:set>
                                    <p:anim calcmode="lin" valueType="num">
                                      <p:cBhvr>
                                        <p:cTn id="90" dur="1000" fill="hold"/>
                                        <p:tgtEl>
                                          <p:spTgt spid="102"/>
                                        </p:tgtEl>
                                        <p:attrNameLst>
                                          <p:attrName>ppt_w</p:attrName>
                                        </p:attrNameLst>
                                      </p:cBhvr>
                                      <p:tavLst>
                                        <p:tav tm="0">
                                          <p:val>
                                            <p:fltVal val="0"/>
                                          </p:val>
                                        </p:tav>
                                        <p:tav tm="100000">
                                          <p:val>
                                            <p:strVal val="#ppt_w"/>
                                          </p:val>
                                        </p:tav>
                                      </p:tavLst>
                                    </p:anim>
                                    <p:anim calcmode="lin" valueType="num">
                                      <p:cBhvr>
                                        <p:cTn id="91" dur="1000" fill="hold"/>
                                        <p:tgtEl>
                                          <p:spTgt spid="102"/>
                                        </p:tgtEl>
                                        <p:attrNameLst>
                                          <p:attrName>ppt_h</p:attrName>
                                        </p:attrNameLst>
                                      </p:cBhvr>
                                      <p:tavLst>
                                        <p:tav tm="0">
                                          <p:val>
                                            <p:fltVal val="0"/>
                                          </p:val>
                                        </p:tav>
                                        <p:tav tm="100000">
                                          <p:val>
                                            <p:strVal val="#ppt_h"/>
                                          </p:val>
                                        </p:tav>
                                      </p:tavLst>
                                    </p:anim>
                                    <p:anim calcmode="lin" valueType="num">
                                      <p:cBhvr>
                                        <p:cTn id="92" dur="1000" fill="hold"/>
                                        <p:tgtEl>
                                          <p:spTgt spid="102"/>
                                        </p:tgtEl>
                                        <p:attrNameLst>
                                          <p:attrName>style.rotation</p:attrName>
                                        </p:attrNameLst>
                                      </p:cBhvr>
                                      <p:tavLst>
                                        <p:tav tm="0">
                                          <p:val>
                                            <p:fltVal val="90"/>
                                          </p:val>
                                        </p:tav>
                                        <p:tav tm="100000">
                                          <p:val>
                                            <p:fltVal val="0"/>
                                          </p:val>
                                        </p:tav>
                                      </p:tavLst>
                                    </p:anim>
                                    <p:animEffect transition="in" filter="fade">
                                      <p:cBhvr>
                                        <p:cTn id="93" dur="1000"/>
                                        <p:tgtEl>
                                          <p:spTgt spid="102"/>
                                        </p:tgtEl>
                                      </p:cBhvr>
                                    </p:animEffect>
                                  </p:childTnLst>
                                </p:cTn>
                              </p:par>
                              <p:par>
                                <p:cTn id="94" presetID="31" presetClass="entr" presetSubtype="0" fill="hold" nodeType="withEffect">
                                  <p:stCondLst>
                                    <p:cond delay="500"/>
                                  </p:stCondLst>
                                  <p:childTnLst>
                                    <p:set>
                                      <p:cBhvr>
                                        <p:cTn id="95" dur="1" fill="hold">
                                          <p:stCondLst>
                                            <p:cond delay="0"/>
                                          </p:stCondLst>
                                        </p:cTn>
                                        <p:tgtEl>
                                          <p:spTgt spid="76"/>
                                        </p:tgtEl>
                                        <p:attrNameLst>
                                          <p:attrName>style.visibility</p:attrName>
                                        </p:attrNameLst>
                                      </p:cBhvr>
                                      <p:to>
                                        <p:strVal val="visible"/>
                                      </p:to>
                                    </p:set>
                                    <p:anim calcmode="lin" valueType="num">
                                      <p:cBhvr>
                                        <p:cTn id="96" dur="1000" fill="hold"/>
                                        <p:tgtEl>
                                          <p:spTgt spid="76"/>
                                        </p:tgtEl>
                                        <p:attrNameLst>
                                          <p:attrName>ppt_w</p:attrName>
                                        </p:attrNameLst>
                                      </p:cBhvr>
                                      <p:tavLst>
                                        <p:tav tm="0">
                                          <p:val>
                                            <p:fltVal val="0"/>
                                          </p:val>
                                        </p:tav>
                                        <p:tav tm="100000">
                                          <p:val>
                                            <p:strVal val="#ppt_w"/>
                                          </p:val>
                                        </p:tav>
                                      </p:tavLst>
                                    </p:anim>
                                    <p:anim calcmode="lin" valueType="num">
                                      <p:cBhvr>
                                        <p:cTn id="97" dur="1000" fill="hold"/>
                                        <p:tgtEl>
                                          <p:spTgt spid="76"/>
                                        </p:tgtEl>
                                        <p:attrNameLst>
                                          <p:attrName>ppt_h</p:attrName>
                                        </p:attrNameLst>
                                      </p:cBhvr>
                                      <p:tavLst>
                                        <p:tav tm="0">
                                          <p:val>
                                            <p:fltVal val="0"/>
                                          </p:val>
                                        </p:tav>
                                        <p:tav tm="100000">
                                          <p:val>
                                            <p:strVal val="#ppt_h"/>
                                          </p:val>
                                        </p:tav>
                                      </p:tavLst>
                                    </p:anim>
                                    <p:anim calcmode="lin" valueType="num">
                                      <p:cBhvr>
                                        <p:cTn id="98" dur="1000" fill="hold"/>
                                        <p:tgtEl>
                                          <p:spTgt spid="76"/>
                                        </p:tgtEl>
                                        <p:attrNameLst>
                                          <p:attrName>style.rotation</p:attrName>
                                        </p:attrNameLst>
                                      </p:cBhvr>
                                      <p:tavLst>
                                        <p:tav tm="0">
                                          <p:val>
                                            <p:fltVal val="90"/>
                                          </p:val>
                                        </p:tav>
                                        <p:tav tm="100000">
                                          <p:val>
                                            <p:fltVal val="0"/>
                                          </p:val>
                                        </p:tav>
                                      </p:tavLst>
                                    </p:anim>
                                    <p:animEffect transition="in" filter="fade">
                                      <p:cBhvr>
                                        <p:cTn id="99" dur="1000"/>
                                        <p:tgtEl>
                                          <p:spTgt spid="7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0"/>
                                        </p:tgtEl>
                                        <p:attrNameLst>
                                          <p:attrName>style.visibility</p:attrName>
                                        </p:attrNameLst>
                                      </p:cBhvr>
                                      <p:to>
                                        <p:strVal val="visible"/>
                                      </p:to>
                                    </p:set>
                                    <p:anim calcmode="lin" valueType="num">
                                      <p:cBhvr>
                                        <p:cTn id="102" dur="1000" fill="hold"/>
                                        <p:tgtEl>
                                          <p:spTgt spid="160"/>
                                        </p:tgtEl>
                                        <p:attrNameLst>
                                          <p:attrName>ppt_w</p:attrName>
                                        </p:attrNameLst>
                                      </p:cBhvr>
                                      <p:tavLst>
                                        <p:tav tm="0">
                                          <p:val>
                                            <p:fltVal val="0"/>
                                          </p:val>
                                        </p:tav>
                                        <p:tav tm="100000">
                                          <p:val>
                                            <p:strVal val="#ppt_w"/>
                                          </p:val>
                                        </p:tav>
                                      </p:tavLst>
                                    </p:anim>
                                    <p:anim calcmode="lin" valueType="num">
                                      <p:cBhvr>
                                        <p:cTn id="103" dur="1000" fill="hold"/>
                                        <p:tgtEl>
                                          <p:spTgt spid="160"/>
                                        </p:tgtEl>
                                        <p:attrNameLst>
                                          <p:attrName>ppt_h</p:attrName>
                                        </p:attrNameLst>
                                      </p:cBhvr>
                                      <p:tavLst>
                                        <p:tav tm="0">
                                          <p:val>
                                            <p:fltVal val="0"/>
                                          </p:val>
                                        </p:tav>
                                        <p:tav tm="100000">
                                          <p:val>
                                            <p:strVal val="#ppt_h"/>
                                          </p:val>
                                        </p:tav>
                                      </p:tavLst>
                                    </p:anim>
                                    <p:anim calcmode="lin" valueType="num">
                                      <p:cBhvr>
                                        <p:cTn id="104" dur="1000" fill="hold"/>
                                        <p:tgtEl>
                                          <p:spTgt spid="160"/>
                                        </p:tgtEl>
                                        <p:attrNameLst>
                                          <p:attrName>style.rotation</p:attrName>
                                        </p:attrNameLst>
                                      </p:cBhvr>
                                      <p:tavLst>
                                        <p:tav tm="0">
                                          <p:val>
                                            <p:fltVal val="90"/>
                                          </p:val>
                                        </p:tav>
                                        <p:tav tm="100000">
                                          <p:val>
                                            <p:fltVal val="0"/>
                                          </p:val>
                                        </p:tav>
                                      </p:tavLst>
                                    </p:anim>
                                    <p:animEffect transition="in" filter="fade">
                                      <p:cBhvr>
                                        <p:cTn id="105" dur="1000"/>
                                        <p:tgtEl>
                                          <p:spTgt spid="160"/>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00"/>
                                        </p:tgtEl>
                                        <p:attrNameLst>
                                          <p:attrName>style.visibility</p:attrName>
                                        </p:attrNameLst>
                                      </p:cBhvr>
                                      <p:to>
                                        <p:strVal val="visible"/>
                                      </p:to>
                                    </p:set>
                                    <p:anim calcmode="lin" valueType="num">
                                      <p:cBhvr>
                                        <p:cTn id="108" dur="1000" fill="hold"/>
                                        <p:tgtEl>
                                          <p:spTgt spid="100"/>
                                        </p:tgtEl>
                                        <p:attrNameLst>
                                          <p:attrName>ppt_w</p:attrName>
                                        </p:attrNameLst>
                                      </p:cBhvr>
                                      <p:tavLst>
                                        <p:tav tm="0">
                                          <p:val>
                                            <p:fltVal val="0"/>
                                          </p:val>
                                        </p:tav>
                                        <p:tav tm="100000">
                                          <p:val>
                                            <p:strVal val="#ppt_w"/>
                                          </p:val>
                                        </p:tav>
                                      </p:tavLst>
                                    </p:anim>
                                    <p:anim calcmode="lin" valueType="num">
                                      <p:cBhvr>
                                        <p:cTn id="109" dur="1000" fill="hold"/>
                                        <p:tgtEl>
                                          <p:spTgt spid="100"/>
                                        </p:tgtEl>
                                        <p:attrNameLst>
                                          <p:attrName>ppt_h</p:attrName>
                                        </p:attrNameLst>
                                      </p:cBhvr>
                                      <p:tavLst>
                                        <p:tav tm="0">
                                          <p:val>
                                            <p:fltVal val="0"/>
                                          </p:val>
                                        </p:tav>
                                        <p:tav tm="100000">
                                          <p:val>
                                            <p:strVal val="#ppt_h"/>
                                          </p:val>
                                        </p:tav>
                                      </p:tavLst>
                                    </p:anim>
                                    <p:anim calcmode="lin" valueType="num">
                                      <p:cBhvr>
                                        <p:cTn id="110" dur="1000" fill="hold"/>
                                        <p:tgtEl>
                                          <p:spTgt spid="100"/>
                                        </p:tgtEl>
                                        <p:attrNameLst>
                                          <p:attrName>style.rotation</p:attrName>
                                        </p:attrNameLst>
                                      </p:cBhvr>
                                      <p:tavLst>
                                        <p:tav tm="0">
                                          <p:val>
                                            <p:fltVal val="90"/>
                                          </p:val>
                                        </p:tav>
                                        <p:tav tm="100000">
                                          <p:val>
                                            <p:fltVal val="0"/>
                                          </p:val>
                                        </p:tav>
                                      </p:tavLst>
                                    </p:anim>
                                    <p:animEffect transition="in" filter="fade">
                                      <p:cBhvr>
                                        <p:cTn id="111" dur="1000"/>
                                        <p:tgtEl>
                                          <p:spTgt spid="100"/>
                                        </p:tgtEl>
                                      </p:cBhvr>
                                    </p:animEffect>
                                  </p:childTnLst>
                                </p:cTn>
                              </p:par>
                              <p:par>
                                <p:cTn id="112" presetID="31" presetClass="entr" presetSubtype="0" fill="hold" nodeType="withEffect">
                                  <p:stCondLst>
                                    <p:cond delay="500"/>
                                  </p:stCondLst>
                                  <p:childTnLst>
                                    <p:set>
                                      <p:cBhvr>
                                        <p:cTn id="113" dur="1" fill="hold">
                                          <p:stCondLst>
                                            <p:cond delay="0"/>
                                          </p:stCondLst>
                                        </p:cTn>
                                        <p:tgtEl>
                                          <p:spTgt spid="97"/>
                                        </p:tgtEl>
                                        <p:attrNameLst>
                                          <p:attrName>style.visibility</p:attrName>
                                        </p:attrNameLst>
                                      </p:cBhvr>
                                      <p:to>
                                        <p:strVal val="visible"/>
                                      </p:to>
                                    </p:set>
                                    <p:anim calcmode="lin" valueType="num">
                                      <p:cBhvr>
                                        <p:cTn id="114" dur="1000" fill="hold"/>
                                        <p:tgtEl>
                                          <p:spTgt spid="97"/>
                                        </p:tgtEl>
                                        <p:attrNameLst>
                                          <p:attrName>ppt_w</p:attrName>
                                        </p:attrNameLst>
                                      </p:cBhvr>
                                      <p:tavLst>
                                        <p:tav tm="0">
                                          <p:val>
                                            <p:fltVal val="0"/>
                                          </p:val>
                                        </p:tav>
                                        <p:tav tm="100000">
                                          <p:val>
                                            <p:strVal val="#ppt_w"/>
                                          </p:val>
                                        </p:tav>
                                      </p:tavLst>
                                    </p:anim>
                                    <p:anim calcmode="lin" valueType="num">
                                      <p:cBhvr>
                                        <p:cTn id="115" dur="1000" fill="hold"/>
                                        <p:tgtEl>
                                          <p:spTgt spid="97"/>
                                        </p:tgtEl>
                                        <p:attrNameLst>
                                          <p:attrName>ppt_h</p:attrName>
                                        </p:attrNameLst>
                                      </p:cBhvr>
                                      <p:tavLst>
                                        <p:tav tm="0">
                                          <p:val>
                                            <p:fltVal val="0"/>
                                          </p:val>
                                        </p:tav>
                                        <p:tav tm="100000">
                                          <p:val>
                                            <p:strVal val="#ppt_h"/>
                                          </p:val>
                                        </p:tav>
                                      </p:tavLst>
                                    </p:anim>
                                    <p:anim calcmode="lin" valueType="num">
                                      <p:cBhvr>
                                        <p:cTn id="116" dur="1000" fill="hold"/>
                                        <p:tgtEl>
                                          <p:spTgt spid="97"/>
                                        </p:tgtEl>
                                        <p:attrNameLst>
                                          <p:attrName>style.rotation</p:attrName>
                                        </p:attrNameLst>
                                      </p:cBhvr>
                                      <p:tavLst>
                                        <p:tav tm="0">
                                          <p:val>
                                            <p:fltVal val="90"/>
                                          </p:val>
                                        </p:tav>
                                        <p:tav tm="100000">
                                          <p:val>
                                            <p:fltVal val="0"/>
                                          </p:val>
                                        </p:tav>
                                      </p:tavLst>
                                    </p:anim>
                                    <p:animEffect transition="in" filter="fade">
                                      <p:cBhvr>
                                        <p:cTn id="117" dur="1000"/>
                                        <p:tgtEl>
                                          <p:spTgt spid="97"/>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p:cTn id="120" dur="1000" fill="hold"/>
                                        <p:tgtEl>
                                          <p:spTgt spid="156"/>
                                        </p:tgtEl>
                                        <p:attrNameLst>
                                          <p:attrName>ppt_w</p:attrName>
                                        </p:attrNameLst>
                                      </p:cBhvr>
                                      <p:tavLst>
                                        <p:tav tm="0">
                                          <p:val>
                                            <p:fltVal val="0"/>
                                          </p:val>
                                        </p:tav>
                                        <p:tav tm="100000">
                                          <p:val>
                                            <p:strVal val="#ppt_w"/>
                                          </p:val>
                                        </p:tav>
                                      </p:tavLst>
                                    </p:anim>
                                    <p:anim calcmode="lin" valueType="num">
                                      <p:cBhvr>
                                        <p:cTn id="121" dur="1000" fill="hold"/>
                                        <p:tgtEl>
                                          <p:spTgt spid="156"/>
                                        </p:tgtEl>
                                        <p:attrNameLst>
                                          <p:attrName>ppt_h</p:attrName>
                                        </p:attrNameLst>
                                      </p:cBhvr>
                                      <p:tavLst>
                                        <p:tav tm="0">
                                          <p:val>
                                            <p:fltVal val="0"/>
                                          </p:val>
                                        </p:tav>
                                        <p:tav tm="100000">
                                          <p:val>
                                            <p:strVal val="#ppt_h"/>
                                          </p:val>
                                        </p:tav>
                                      </p:tavLst>
                                    </p:anim>
                                    <p:anim calcmode="lin" valueType="num">
                                      <p:cBhvr>
                                        <p:cTn id="122" dur="1000" fill="hold"/>
                                        <p:tgtEl>
                                          <p:spTgt spid="156"/>
                                        </p:tgtEl>
                                        <p:attrNameLst>
                                          <p:attrName>style.rotation</p:attrName>
                                        </p:attrNameLst>
                                      </p:cBhvr>
                                      <p:tavLst>
                                        <p:tav tm="0">
                                          <p:val>
                                            <p:fltVal val="90"/>
                                          </p:val>
                                        </p:tav>
                                        <p:tav tm="100000">
                                          <p:val>
                                            <p:fltVal val="0"/>
                                          </p:val>
                                        </p:tav>
                                      </p:tavLst>
                                    </p:anim>
                                    <p:animEffect transition="in" filter="fade">
                                      <p:cBhvr>
                                        <p:cTn id="123" dur="1000"/>
                                        <p:tgtEl>
                                          <p:spTgt spid="156"/>
                                        </p:tgtEl>
                                      </p:cBhvr>
                                    </p:animEffect>
                                  </p:childTnLst>
                                </p:cTn>
                              </p:par>
                              <p:par>
                                <p:cTn id="124" presetID="31" presetClass="entr" presetSubtype="0" fill="hold" nodeType="withEffect">
                                  <p:stCondLst>
                                    <p:cond delay="500"/>
                                  </p:stCondLst>
                                  <p:childTnLst>
                                    <p:set>
                                      <p:cBhvr>
                                        <p:cTn id="125" dur="1" fill="hold">
                                          <p:stCondLst>
                                            <p:cond delay="0"/>
                                          </p:stCondLst>
                                        </p:cTn>
                                        <p:tgtEl>
                                          <p:spTgt spid="105"/>
                                        </p:tgtEl>
                                        <p:attrNameLst>
                                          <p:attrName>style.visibility</p:attrName>
                                        </p:attrNameLst>
                                      </p:cBhvr>
                                      <p:to>
                                        <p:strVal val="visible"/>
                                      </p:to>
                                    </p:set>
                                    <p:anim calcmode="lin" valueType="num">
                                      <p:cBhvr>
                                        <p:cTn id="126" dur="1000" fill="hold"/>
                                        <p:tgtEl>
                                          <p:spTgt spid="105"/>
                                        </p:tgtEl>
                                        <p:attrNameLst>
                                          <p:attrName>ppt_w</p:attrName>
                                        </p:attrNameLst>
                                      </p:cBhvr>
                                      <p:tavLst>
                                        <p:tav tm="0">
                                          <p:val>
                                            <p:fltVal val="0"/>
                                          </p:val>
                                        </p:tav>
                                        <p:tav tm="100000">
                                          <p:val>
                                            <p:strVal val="#ppt_w"/>
                                          </p:val>
                                        </p:tav>
                                      </p:tavLst>
                                    </p:anim>
                                    <p:anim calcmode="lin" valueType="num">
                                      <p:cBhvr>
                                        <p:cTn id="127" dur="1000" fill="hold"/>
                                        <p:tgtEl>
                                          <p:spTgt spid="105"/>
                                        </p:tgtEl>
                                        <p:attrNameLst>
                                          <p:attrName>ppt_h</p:attrName>
                                        </p:attrNameLst>
                                      </p:cBhvr>
                                      <p:tavLst>
                                        <p:tav tm="0">
                                          <p:val>
                                            <p:fltVal val="0"/>
                                          </p:val>
                                        </p:tav>
                                        <p:tav tm="100000">
                                          <p:val>
                                            <p:strVal val="#ppt_h"/>
                                          </p:val>
                                        </p:tav>
                                      </p:tavLst>
                                    </p:anim>
                                    <p:anim calcmode="lin" valueType="num">
                                      <p:cBhvr>
                                        <p:cTn id="128" dur="1000" fill="hold"/>
                                        <p:tgtEl>
                                          <p:spTgt spid="105"/>
                                        </p:tgtEl>
                                        <p:attrNameLst>
                                          <p:attrName>style.rotation</p:attrName>
                                        </p:attrNameLst>
                                      </p:cBhvr>
                                      <p:tavLst>
                                        <p:tav tm="0">
                                          <p:val>
                                            <p:fltVal val="90"/>
                                          </p:val>
                                        </p:tav>
                                        <p:tav tm="100000">
                                          <p:val>
                                            <p:fltVal val="0"/>
                                          </p:val>
                                        </p:tav>
                                      </p:tavLst>
                                    </p:anim>
                                    <p:animEffect transition="in" filter="fade">
                                      <p:cBhvr>
                                        <p:cTn id="129" dur="1000"/>
                                        <p:tgtEl>
                                          <p:spTgt spid="105"/>
                                        </p:tgtEl>
                                      </p:cBhvr>
                                    </p:animEffect>
                                  </p:childTnLst>
                                </p:cTn>
                              </p:par>
                              <p:par>
                                <p:cTn id="130" presetID="31" presetClass="entr" presetSubtype="0" fill="hold" nodeType="withEffect">
                                  <p:stCondLst>
                                    <p:cond delay="50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1000" fill="hold"/>
                                        <p:tgtEl>
                                          <p:spTgt spid="87"/>
                                        </p:tgtEl>
                                        <p:attrNameLst>
                                          <p:attrName>ppt_w</p:attrName>
                                        </p:attrNameLst>
                                      </p:cBhvr>
                                      <p:tavLst>
                                        <p:tav tm="0">
                                          <p:val>
                                            <p:fltVal val="0"/>
                                          </p:val>
                                        </p:tav>
                                        <p:tav tm="100000">
                                          <p:val>
                                            <p:strVal val="#ppt_w"/>
                                          </p:val>
                                        </p:tav>
                                      </p:tavLst>
                                    </p:anim>
                                    <p:anim calcmode="lin" valueType="num">
                                      <p:cBhvr>
                                        <p:cTn id="133" dur="1000" fill="hold"/>
                                        <p:tgtEl>
                                          <p:spTgt spid="87"/>
                                        </p:tgtEl>
                                        <p:attrNameLst>
                                          <p:attrName>ppt_h</p:attrName>
                                        </p:attrNameLst>
                                      </p:cBhvr>
                                      <p:tavLst>
                                        <p:tav tm="0">
                                          <p:val>
                                            <p:fltVal val="0"/>
                                          </p:val>
                                        </p:tav>
                                        <p:tav tm="100000">
                                          <p:val>
                                            <p:strVal val="#ppt_h"/>
                                          </p:val>
                                        </p:tav>
                                      </p:tavLst>
                                    </p:anim>
                                    <p:anim calcmode="lin" valueType="num">
                                      <p:cBhvr>
                                        <p:cTn id="134" dur="1000" fill="hold"/>
                                        <p:tgtEl>
                                          <p:spTgt spid="87"/>
                                        </p:tgtEl>
                                        <p:attrNameLst>
                                          <p:attrName>style.rotation</p:attrName>
                                        </p:attrNameLst>
                                      </p:cBhvr>
                                      <p:tavLst>
                                        <p:tav tm="0">
                                          <p:val>
                                            <p:fltVal val="90"/>
                                          </p:val>
                                        </p:tav>
                                        <p:tav tm="100000">
                                          <p:val>
                                            <p:fltVal val="0"/>
                                          </p:val>
                                        </p:tav>
                                      </p:tavLst>
                                    </p:anim>
                                    <p:animEffect transition="in" filter="fade">
                                      <p:cBhvr>
                                        <p:cTn id="135" dur="1000"/>
                                        <p:tgtEl>
                                          <p:spTgt spid="87"/>
                                        </p:tgtEl>
                                      </p:cBhvr>
                                    </p:animEffect>
                                  </p:childTnLst>
                                </p:cTn>
                              </p:par>
                              <p:par>
                                <p:cTn id="136" presetID="31" presetClass="entr" presetSubtype="0" fill="hold" nodeType="withEffect">
                                  <p:stCondLst>
                                    <p:cond delay="50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1000" fill="hold"/>
                                        <p:tgtEl>
                                          <p:spTgt spid="63"/>
                                        </p:tgtEl>
                                        <p:attrNameLst>
                                          <p:attrName>ppt_w</p:attrName>
                                        </p:attrNameLst>
                                      </p:cBhvr>
                                      <p:tavLst>
                                        <p:tav tm="0">
                                          <p:val>
                                            <p:fltVal val="0"/>
                                          </p:val>
                                        </p:tav>
                                        <p:tav tm="100000">
                                          <p:val>
                                            <p:strVal val="#ppt_w"/>
                                          </p:val>
                                        </p:tav>
                                      </p:tavLst>
                                    </p:anim>
                                    <p:anim calcmode="lin" valueType="num">
                                      <p:cBhvr>
                                        <p:cTn id="139" dur="1000" fill="hold"/>
                                        <p:tgtEl>
                                          <p:spTgt spid="63"/>
                                        </p:tgtEl>
                                        <p:attrNameLst>
                                          <p:attrName>ppt_h</p:attrName>
                                        </p:attrNameLst>
                                      </p:cBhvr>
                                      <p:tavLst>
                                        <p:tav tm="0">
                                          <p:val>
                                            <p:fltVal val="0"/>
                                          </p:val>
                                        </p:tav>
                                        <p:tav tm="100000">
                                          <p:val>
                                            <p:strVal val="#ppt_h"/>
                                          </p:val>
                                        </p:tav>
                                      </p:tavLst>
                                    </p:anim>
                                    <p:anim calcmode="lin" valueType="num">
                                      <p:cBhvr>
                                        <p:cTn id="140" dur="1000" fill="hold"/>
                                        <p:tgtEl>
                                          <p:spTgt spid="63"/>
                                        </p:tgtEl>
                                        <p:attrNameLst>
                                          <p:attrName>style.rotation</p:attrName>
                                        </p:attrNameLst>
                                      </p:cBhvr>
                                      <p:tavLst>
                                        <p:tav tm="0">
                                          <p:val>
                                            <p:fltVal val="90"/>
                                          </p:val>
                                        </p:tav>
                                        <p:tav tm="100000">
                                          <p:val>
                                            <p:fltVal val="0"/>
                                          </p:val>
                                        </p:tav>
                                      </p:tavLst>
                                    </p:anim>
                                    <p:animEffect transition="in" filter="fade">
                                      <p:cBhvr>
                                        <p:cTn id="141" dur="1000"/>
                                        <p:tgtEl>
                                          <p:spTgt spid="63"/>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79"/>
                                        </p:tgtEl>
                                        <p:attrNameLst>
                                          <p:attrName>style.visibility</p:attrName>
                                        </p:attrNameLst>
                                      </p:cBhvr>
                                      <p:to>
                                        <p:strVal val="visible"/>
                                      </p:to>
                                    </p:set>
                                    <p:anim calcmode="lin" valueType="num">
                                      <p:cBhvr>
                                        <p:cTn id="144" dur="1000" fill="hold"/>
                                        <p:tgtEl>
                                          <p:spTgt spid="179"/>
                                        </p:tgtEl>
                                        <p:attrNameLst>
                                          <p:attrName>ppt_w</p:attrName>
                                        </p:attrNameLst>
                                      </p:cBhvr>
                                      <p:tavLst>
                                        <p:tav tm="0">
                                          <p:val>
                                            <p:fltVal val="0"/>
                                          </p:val>
                                        </p:tav>
                                        <p:tav tm="100000">
                                          <p:val>
                                            <p:strVal val="#ppt_w"/>
                                          </p:val>
                                        </p:tav>
                                      </p:tavLst>
                                    </p:anim>
                                    <p:anim calcmode="lin" valueType="num">
                                      <p:cBhvr>
                                        <p:cTn id="145" dur="1000" fill="hold"/>
                                        <p:tgtEl>
                                          <p:spTgt spid="179"/>
                                        </p:tgtEl>
                                        <p:attrNameLst>
                                          <p:attrName>ppt_h</p:attrName>
                                        </p:attrNameLst>
                                      </p:cBhvr>
                                      <p:tavLst>
                                        <p:tav tm="0">
                                          <p:val>
                                            <p:fltVal val="0"/>
                                          </p:val>
                                        </p:tav>
                                        <p:tav tm="100000">
                                          <p:val>
                                            <p:strVal val="#ppt_h"/>
                                          </p:val>
                                        </p:tav>
                                      </p:tavLst>
                                    </p:anim>
                                    <p:anim calcmode="lin" valueType="num">
                                      <p:cBhvr>
                                        <p:cTn id="146" dur="1000" fill="hold"/>
                                        <p:tgtEl>
                                          <p:spTgt spid="179"/>
                                        </p:tgtEl>
                                        <p:attrNameLst>
                                          <p:attrName>style.rotation</p:attrName>
                                        </p:attrNameLst>
                                      </p:cBhvr>
                                      <p:tavLst>
                                        <p:tav tm="0">
                                          <p:val>
                                            <p:fltVal val="90"/>
                                          </p:val>
                                        </p:tav>
                                        <p:tav tm="100000">
                                          <p:val>
                                            <p:fltVal val="0"/>
                                          </p:val>
                                        </p:tav>
                                      </p:tavLst>
                                    </p:anim>
                                    <p:animEffect transition="in" filter="fade">
                                      <p:cBhvr>
                                        <p:cTn id="147" dur="1000"/>
                                        <p:tgtEl>
                                          <p:spTgt spid="1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08"/>
                                        </p:tgtEl>
                                        <p:attrNameLst>
                                          <p:attrName>style.visibility</p:attrName>
                                        </p:attrNameLst>
                                      </p:cBhvr>
                                      <p:to>
                                        <p:strVal val="visible"/>
                                      </p:to>
                                    </p:set>
                                    <p:anim calcmode="lin" valueType="num">
                                      <p:cBhvr>
                                        <p:cTn id="150" dur="1000" fill="hold"/>
                                        <p:tgtEl>
                                          <p:spTgt spid="108"/>
                                        </p:tgtEl>
                                        <p:attrNameLst>
                                          <p:attrName>ppt_w</p:attrName>
                                        </p:attrNameLst>
                                      </p:cBhvr>
                                      <p:tavLst>
                                        <p:tav tm="0">
                                          <p:val>
                                            <p:fltVal val="0"/>
                                          </p:val>
                                        </p:tav>
                                        <p:tav tm="100000">
                                          <p:val>
                                            <p:strVal val="#ppt_w"/>
                                          </p:val>
                                        </p:tav>
                                      </p:tavLst>
                                    </p:anim>
                                    <p:anim calcmode="lin" valueType="num">
                                      <p:cBhvr>
                                        <p:cTn id="151" dur="1000" fill="hold"/>
                                        <p:tgtEl>
                                          <p:spTgt spid="108"/>
                                        </p:tgtEl>
                                        <p:attrNameLst>
                                          <p:attrName>ppt_h</p:attrName>
                                        </p:attrNameLst>
                                      </p:cBhvr>
                                      <p:tavLst>
                                        <p:tav tm="0">
                                          <p:val>
                                            <p:fltVal val="0"/>
                                          </p:val>
                                        </p:tav>
                                        <p:tav tm="100000">
                                          <p:val>
                                            <p:strVal val="#ppt_h"/>
                                          </p:val>
                                        </p:tav>
                                      </p:tavLst>
                                    </p:anim>
                                    <p:anim calcmode="lin" valueType="num">
                                      <p:cBhvr>
                                        <p:cTn id="152" dur="1000" fill="hold"/>
                                        <p:tgtEl>
                                          <p:spTgt spid="108"/>
                                        </p:tgtEl>
                                        <p:attrNameLst>
                                          <p:attrName>style.rotation</p:attrName>
                                        </p:attrNameLst>
                                      </p:cBhvr>
                                      <p:tavLst>
                                        <p:tav tm="0">
                                          <p:val>
                                            <p:fltVal val="90"/>
                                          </p:val>
                                        </p:tav>
                                        <p:tav tm="100000">
                                          <p:val>
                                            <p:fltVal val="0"/>
                                          </p:val>
                                        </p:tav>
                                      </p:tavLst>
                                    </p:anim>
                                    <p:animEffect transition="in" filter="fade">
                                      <p:cBhvr>
                                        <p:cTn id="153" dur="1000"/>
                                        <p:tgtEl>
                                          <p:spTgt spid="108"/>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63"/>
                                        </p:tgtEl>
                                        <p:attrNameLst>
                                          <p:attrName>style.visibility</p:attrName>
                                        </p:attrNameLst>
                                      </p:cBhvr>
                                      <p:to>
                                        <p:strVal val="visible"/>
                                      </p:to>
                                    </p:set>
                                    <p:anim calcmode="lin" valueType="num">
                                      <p:cBhvr>
                                        <p:cTn id="156" dur="1000" fill="hold"/>
                                        <p:tgtEl>
                                          <p:spTgt spid="163"/>
                                        </p:tgtEl>
                                        <p:attrNameLst>
                                          <p:attrName>ppt_w</p:attrName>
                                        </p:attrNameLst>
                                      </p:cBhvr>
                                      <p:tavLst>
                                        <p:tav tm="0">
                                          <p:val>
                                            <p:fltVal val="0"/>
                                          </p:val>
                                        </p:tav>
                                        <p:tav tm="100000">
                                          <p:val>
                                            <p:strVal val="#ppt_w"/>
                                          </p:val>
                                        </p:tav>
                                      </p:tavLst>
                                    </p:anim>
                                    <p:anim calcmode="lin" valueType="num">
                                      <p:cBhvr>
                                        <p:cTn id="157" dur="1000" fill="hold"/>
                                        <p:tgtEl>
                                          <p:spTgt spid="163"/>
                                        </p:tgtEl>
                                        <p:attrNameLst>
                                          <p:attrName>ppt_h</p:attrName>
                                        </p:attrNameLst>
                                      </p:cBhvr>
                                      <p:tavLst>
                                        <p:tav tm="0">
                                          <p:val>
                                            <p:fltVal val="0"/>
                                          </p:val>
                                        </p:tav>
                                        <p:tav tm="100000">
                                          <p:val>
                                            <p:strVal val="#ppt_h"/>
                                          </p:val>
                                        </p:tav>
                                      </p:tavLst>
                                    </p:anim>
                                    <p:anim calcmode="lin" valueType="num">
                                      <p:cBhvr>
                                        <p:cTn id="158" dur="1000" fill="hold"/>
                                        <p:tgtEl>
                                          <p:spTgt spid="163"/>
                                        </p:tgtEl>
                                        <p:attrNameLst>
                                          <p:attrName>style.rotation</p:attrName>
                                        </p:attrNameLst>
                                      </p:cBhvr>
                                      <p:tavLst>
                                        <p:tav tm="0">
                                          <p:val>
                                            <p:fltVal val="90"/>
                                          </p:val>
                                        </p:tav>
                                        <p:tav tm="100000">
                                          <p:val>
                                            <p:fltVal val="0"/>
                                          </p:val>
                                        </p:tav>
                                      </p:tavLst>
                                    </p:anim>
                                    <p:animEffect transition="in" filter="fade">
                                      <p:cBhvr>
                                        <p:cTn id="159" dur="1000"/>
                                        <p:tgtEl>
                                          <p:spTgt spid="16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153"/>
                                        </p:tgtEl>
                                        <p:attrNameLst>
                                          <p:attrName>style.visibility</p:attrName>
                                        </p:attrNameLst>
                                      </p:cBhvr>
                                      <p:to>
                                        <p:strVal val="visible"/>
                                      </p:to>
                                    </p:set>
                                    <p:anim calcmode="lin" valueType="num">
                                      <p:cBhvr>
                                        <p:cTn id="162" dur="1000" fill="hold"/>
                                        <p:tgtEl>
                                          <p:spTgt spid="153"/>
                                        </p:tgtEl>
                                        <p:attrNameLst>
                                          <p:attrName>ppt_w</p:attrName>
                                        </p:attrNameLst>
                                      </p:cBhvr>
                                      <p:tavLst>
                                        <p:tav tm="0">
                                          <p:val>
                                            <p:fltVal val="0"/>
                                          </p:val>
                                        </p:tav>
                                        <p:tav tm="100000">
                                          <p:val>
                                            <p:strVal val="#ppt_w"/>
                                          </p:val>
                                        </p:tav>
                                      </p:tavLst>
                                    </p:anim>
                                    <p:anim calcmode="lin" valueType="num">
                                      <p:cBhvr>
                                        <p:cTn id="163" dur="1000" fill="hold"/>
                                        <p:tgtEl>
                                          <p:spTgt spid="153"/>
                                        </p:tgtEl>
                                        <p:attrNameLst>
                                          <p:attrName>ppt_h</p:attrName>
                                        </p:attrNameLst>
                                      </p:cBhvr>
                                      <p:tavLst>
                                        <p:tav tm="0">
                                          <p:val>
                                            <p:fltVal val="0"/>
                                          </p:val>
                                        </p:tav>
                                        <p:tav tm="100000">
                                          <p:val>
                                            <p:strVal val="#ppt_h"/>
                                          </p:val>
                                        </p:tav>
                                      </p:tavLst>
                                    </p:anim>
                                    <p:anim calcmode="lin" valueType="num">
                                      <p:cBhvr>
                                        <p:cTn id="164" dur="1000" fill="hold"/>
                                        <p:tgtEl>
                                          <p:spTgt spid="153"/>
                                        </p:tgtEl>
                                        <p:attrNameLst>
                                          <p:attrName>style.rotation</p:attrName>
                                        </p:attrNameLst>
                                      </p:cBhvr>
                                      <p:tavLst>
                                        <p:tav tm="0">
                                          <p:val>
                                            <p:fltVal val="90"/>
                                          </p:val>
                                        </p:tav>
                                        <p:tav tm="100000">
                                          <p:val>
                                            <p:fltVal val="0"/>
                                          </p:val>
                                        </p:tav>
                                      </p:tavLst>
                                    </p:anim>
                                    <p:animEffect transition="in" filter="fade">
                                      <p:cBhvr>
                                        <p:cTn id="165" dur="1000"/>
                                        <p:tgtEl>
                                          <p:spTgt spid="153"/>
                                        </p:tgtEl>
                                      </p:cBhvr>
                                    </p:animEffect>
                                  </p:childTnLst>
                                </p:cTn>
                              </p:par>
                              <p:par>
                                <p:cTn id="166" presetID="31" presetClass="entr" presetSubtype="0" fill="hold" nodeType="withEffect">
                                  <p:stCondLst>
                                    <p:cond delay="500"/>
                                  </p:stCondLst>
                                  <p:childTnLst>
                                    <p:set>
                                      <p:cBhvr>
                                        <p:cTn id="167" dur="1" fill="hold">
                                          <p:stCondLst>
                                            <p:cond delay="0"/>
                                          </p:stCondLst>
                                        </p:cTn>
                                        <p:tgtEl>
                                          <p:spTgt spid="90"/>
                                        </p:tgtEl>
                                        <p:attrNameLst>
                                          <p:attrName>style.visibility</p:attrName>
                                        </p:attrNameLst>
                                      </p:cBhvr>
                                      <p:to>
                                        <p:strVal val="visible"/>
                                      </p:to>
                                    </p:set>
                                    <p:anim calcmode="lin" valueType="num">
                                      <p:cBhvr>
                                        <p:cTn id="168" dur="1000" fill="hold"/>
                                        <p:tgtEl>
                                          <p:spTgt spid="90"/>
                                        </p:tgtEl>
                                        <p:attrNameLst>
                                          <p:attrName>ppt_w</p:attrName>
                                        </p:attrNameLst>
                                      </p:cBhvr>
                                      <p:tavLst>
                                        <p:tav tm="0">
                                          <p:val>
                                            <p:fltVal val="0"/>
                                          </p:val>
                                        </p:tav>
                                        <p:tav tm="100000">
                                          <p:val>
                                            <p:strVal val="#ppt_w"/>
                                          </p:val>
                                        </p:tav>
                                      </p:tavLst>
                                    </p:anim>
                                    <p:anim calcmode="lin" valueType="num">
                                      <p:cBhvr>
                                        <p:cTn id="169" dur="1000" fill="hold"/>
                                        <p:tgtEl>
                                          <p:spTgt spid="90"/>
                                        </p:tgtEl>
                                        <p:attrNameLst>
                                          <p:attrName>ppt_h</p:attrName>
                                        </p:attrNameLst>
                                      </p:cBhvr>
                                      <p:tavLst>
                                        <p:tav tm="0">
                                          <p:val>
                                            <p:fltVal val="0"/>
                                          </p:val>
                                        </p:tav>
                                        <p:tav tm="100000">
                                          <p:val>
                                            <p:strVal val="#ppt_h"/>
                                          </p:val>
                                        </p:tav>
                                      </p:tavLst>
                                    </p:anim>
                                    <p:anim calcmode="lin" valueType="num">
                                      <p:cBhvr>
                                        <p:cTn id="170" dur="1000" fill="hold"/>
                                        <p:tgtEl>
                                          <p:spTgt spid="90"/>
                                        </p:tgtEl>
                                        <p:attrNameLst>
                                          <p:attrName>style.rotation</p:attrName>
                                        </p:attrNameLst>
                                      </p:cBhvr>
                                      <p:tavLst>
                                        <p:tav tm="0">
                                          <p:val>
                                            <p:fltVal val="90"/>
                                          </p:val>
                                        </p:tav>
                                        <p:tav tm="100000">
                                          <p:val>
                                            <p:fltVal val="0"/>
                                          </p:val>
                                        </p:tav>
                                      </p:tavLst>
                                    </p:anim>
                                    <p:animEffect transition="in" filter="fade">
                                      <p:cBhvr>
                                        <p:cTn id="171" dur="1000"/>
                                        <p:tgtEl>
                                          <p:spTgt spid="90"/>
                                        </p:tgtEl>
                                      </p:cBhvr>
                                    </p:animEffect>
                                  </p:childTnLst>
                                </p:cTn>
                              </p:par>
                              <p:par>
                                <p:cTn id="172" presetID="53" presetClass="entr" presetSubtype="16" fill="hold" grpId="0" nodeType="withEffect">
                                  <p:stCondLst>
                                    <p:cond delay="1250"/>
                                  </p:stCondLst>
                                  <p:childTnLst>
                                    <p:set>
                                      <p:cBhvr>
                                        <p:cTn id="173" dur="1" fill="hold">
                                          <p:stCondLst>
                                            <p:cond delay="0"/>
                                          </p:stCondLst>
                                        </p:cTn>
                                        <p:tgtEl>
                                          <p:spTgt spid="30"/>
                                        </p:tgtEl>
                                        <p:attrNameLst>
                                          <p:attrName>style.visibility</p:attrName>
                                        </p:attrNameLst>
                                      </p:cBhvr>
                                      <p:to>
                                        <p:strVal val="visible"/>
                                      </p:to>
                                    </p:set>
                                    <p:anim calcmode="lin" valueType="num">
                                      <p:cBhvr>
                                        <p:cTn id="174" dur="500" fill="hold"/>
                                        <p:tgtEl>
                                          <p:spTgt spid="30"/>
                                        </p:tgtEl>
                                        <p:attrNameLst>
                                          <p:attrName>ppt_w</p:attrName>
                                        </p:attrNameLst>
                                      </p:cBhvr>
                                      <p:tavLst>
                                        <p:tav tm="0">
                                          <p:val>
                                            <p:fltVal val="0"/>
                                          </p:val>
                                        </p:tav>
                                        <p:tav tm="100000">
                                          <p:val>
                                            <p:strVal val="#ppt_w"/>
                                          </p:val>
                                        </p:tav>
                                      </p:tavLst>
                                    </p:anim>
                                    <p:anim calcmode="lin" valueType="num">
                                      <p:cBhvr>
                                        <p:cTn id="175" dur="500" fill="hold"/>
                                        <p:tgtEl>
                                          <p:spTgt spid="30"/>
                                        </p:tgtEl>
                                        <p:attrNameLst>
                                          <p:attrName>ppt_h</p:attrName>
                                        </p:attrNameLst>
                                      </p:cBhvr>
                                      <p:tavLst>
                                        <p:tav tm="0">
                                          <p:val>
                                            <p:fltVal val="0"/>
                                          </p:val>
                                        </p:tav>
                                        <p:tav tm="100000">
                                          <p:val>
                                            <p:strVal val="#ppt_h"/>
                                          </p:val>
                                        </p:tav>
                                      </p:tavLst>
                                    </p:anim>
                                    <p:animEffect transition="in" filter="fade">
                                      <p:cBhvr>
                                        <p:cTn id="176" dur="500"/>
                                        <p:tgtEl>
                                          <p:spTgt spid="30"/>
                                        </p:tgtEl>
                                      </p:cBhvr>
                                    </p:animEffect>
                                  </p:childTnLst>
                                </p:cTn>
                              </p:par>
                              <p:par>
                                <p:cTn id="177" presetID="53" presetClass="entr" presetSubtype="16" fill="hold" grpId="0" nodeType="withEffect">
                                  <p:stCondLst>
                                    <p:cond delay="1250"/>
                                  </p:stCondLst>
                                  <p:childTnLst>
                                    <p:set>
                                      <p:cBhvr>
                                        <p:cTn id="178" dur="1" fill="hold">
                                          <p:stCondLst>
                                            <p:cond delay="0"/>
                                          </p:stCondLst>
                                        </p:cTn>
                                        <p:tgtEl>
                                          <p:spTgt spid="32"/>
                                        </p:tgtEl>
                                        <p:attrNameLst>
                                          <p:attrName>style.visibility</p:attrName>
                                        </p:attrNameLst>
                                      </p:cBhvr>
                                      <p:to>
                                        <p:strVal val="visible"/>
                                      </p:to>
                                    </p:set>
                                    <p:anim calcmode="lin" valueType="num">
                                      <p:cBhvr>
                                        <p:cTn id="179" dur="500" fill="hold"/>
                                        <p:tgtEl>
                                          <p:spTgt spid="32"/>
                                        </p:tgtEl>
                                        <p:attrNameLst>
                                          <p:attrName>ppt_w</p:attrName>
                                        </p:attrNameLst>
                                      </p:cBhvr>
                                      <p:tavLst>
                                        <p:tav tm="0">
                                          <p:val>
                                            <p:fltVal val="0"/>
                                          </p:val>
                                        </p:tav>
                                        <p:tav tm="100000">
                                          <p:val>
                                            <p:strVal val="#ppt_w"/>
                                          </p:val>
                                        </p:tav>
                                      </p:tavLst>
                                    </p:anim>
                                    <p:anim calcmode="lin" valueType="num">
                                      <p:cBhvr>
                                        <p:cTn id="180" dur="500" fill="hold"/>
                                        <p:tgtEl>
                                          <p:spTgt spid="32"/>
                                        </p:tgtEl>
                                        <p:attrNameLst>
                                          <p:attrName>ppt_h</p:attrName>
                                        </p:attrNameLst>
                                      </p:cBhvr>
                                      <p:tavLst>
                                        <p:tav tm="0">
                                          <p:val>
                                            <p:fltVal val="0"/>
                                          </p:val>
                                        </p:tav>
                                        <p:tav tm="100000">
                                          <p:val>
                                            <p:strVal val="#ppt_h"/>
                                          </p:val>
                                        </p:tav>
                                      </p:tavLst>
                                    </p:anim>
                                    <p:animEffect transition="in" filter="fade">
                                      <p:cBhvr>
                                        <p:cTn id="181" dur="500"/>
                                        <p:tgtEl>
                                          <p:spTgt spid="32"/>
                                        </p:tgtEl>
                                      </p:cBhvr>
                                    </p:animEffect>
                                  </p:childTnLst>
                                </p:cTn>
                              </p:par>
                              <p:par>
                                <p:cTn id="182" presetID="53" presetClass="entr" presetSubtype="16" fill="hold" grpId="0" nodeType="withEffect">
                                  <p:stCondLst>
                                    <p:cond delay="1250"/>
                                  </p:stCondLst>
                                  <p:childTnLst>
                                    <p:set>
                                      <p:cBhvr>
                                        <p:cTn id="183" dur="1" fill="hold">
                                          <p:stCondLst>
                                            <p:cond delay="0"/>
                                          </p:stCondLst>
                                        </p:cTn>
                                        <p:tgtEl>
                                          <p:spTgt spid="31"/>
                                        </p:tgtEl>
                                        <p:attrNameLst>
                                          <p:attrName>style.visibility</p:attrName>
                                        </p:attrNameLst>
                                      </p:cBhvr>
                                      <p:to>
                                        <p:strVal val="visible"/>
                                      </p:to>
                                    </p:set>
                                    <p:anim calcmode="lin" valueType="num">
                                      <p:cBhvr>
                                        <p:cTn id="184" dur="500" fill="hold"/>
                                        <p:tgtEl>
                                          <p:spTgt spid="31"/>
                                        </p:tgtEl>
                                        <p:attrNameLst>
                                          <p:attrName>ppt_w</p:attrName>
                                        </p:attrNameLst>
                                      </p:cBhvr>
                                      <p:tavLst>
                                        <p:tav tm="0">
                                          <p:val>
                                            <p:fltVal val="0"/>
                                          </p:val>
                                        </p:tav>
                                        <p:tav tm="100000">
                                          <p:val>
                                            <p:strVal val="#ppt_w"/>
                                          </p:val>
                                        </p:tav>
                                      </p:tavLst>
                                    </p:anim>
                                    <p:anim calcmode="lin" valueType="num">
                                      <p:cBhvr>
                                        <p:cTn id="185" dur="500" fill="hold"/>
                                        <p:tgtEl>
                                          <p:spTgt spid="31"/>
                                        </p:tgtEl>
                                        <p:attrNameLst>
                                          <p:attrName>ppt_h</p:attrName>
                                        </p:attrNameLst>
                                      </p:cBhvr>
                                      <p:tavLst>
                                        <p:tav tm="0">
                                          <p:val>
                                            <p:fltVal val="0"/>
                                          </p:val>
                                        </p:tav>
                                        <p:tav tm="100000">
                                          <p:val>
                                            <p:strVal val="#ppt_h"/>
                                          </p:val>
                                        </p:tav>
                                      </p:tavLst>
                                    </p:anim>
                                    <p:animEffect transition="in" filter="fade">
                                      <p:cBhvr>
                                        <p:cTn id="186" dur="500"/>
                                        <p:tgtEl>
                                          <p:spTgt spid="31"/>
                                        </p:tgtEl>
                                      </p:cBhvr>
                                    </p:animEffect>
                                  </p:childTnLst>
                                </p:cTn>
                              </p:par>
                              <p:par>
                                <p:cTn id="187" presetID="53" presetClass="entr" presetSubtype="16" fill="hold" grpId="0" nodeType="withEffect">
                                  <p:stCondLst>
                                    <p:cond delay="1250"/>
                                  </p:stCondLst>
                                  <p:childTnLst>
                                    <p:set>
                                      <p:cBhvr>
                                        <p:cTn id="188" dur="1" fill="hold">
                                          <p:stCondLst>
                                            <p:cond delay="0"/>
                                          </p:stCondLst>
                                        </p:cTn>
                                        <p:tgtEl>
                                          <p:spTgt spid="48"/>
                                        </p:tgtEl>
                                        <p:attrNameLst>
                                          <p:attrName>style.visibility</p:attrName>
                                        </p:attrNameLst>
                                      </p:cBhvr>
                                      <p:to>
                                        <p:strVal val="visible"/>
                                      </p:to>
                                    </p:set>
                                    <p:anim calcmode="lin" valueType="num">
                                      <p:cBhvr>
                                        <p:cTn id="189" dur="500" fill="hold"/>
                                        <p:tgtEl>
                                          <p:spTgt spid="48"/>
                                        </p:tgtEl>
                                        <p:attrNameLst>
                                          <p:attrName>ppt_w</p:attrName>
                                        </p:attrNameLst>
                                      </p:cBhvr>
                                      <p:tavLst>
                                        <p:tav tm="0">
                                          <p:val>
                                            <p:fltVal val="0"/>
                                          </p:val>
                                        </p:tav>
                                        <p:tav tm="100000">
                                          <p:val>
                                            <p:strVal val="#ppt_w"/>
                                          </p:val>
                                        </p:tav>
                                      </p:tavLst>
                                    </p:anim>
                                    <p:anim calcmode="lin" valueType="num">
                                      <p:cBhvr>
                                        <p:cTn id="190" dur="500" fill="hold"/>
                                        <p:tgtEl>
                                          <p:spTgt spid="48"/>
                                        </p:tgtEl>
                                        <p:attrNameLst>
                                          <p:attrName>ppt_h</p:attrName>
                                        </p:attrNameLst>
                                      </p:cBhvr>
                                      <p:tavLst>
                                        <p:tav tm="0">
                                          <p:val>
                                            <p:fltVal val="0"/>
                                          </p:val>
                                        </p:tav>
                                        <p:tav tm="100000">
                                          <p:val>
                                            <p:strVal val="#ppt_h"/>
                                          </p:val>
                                        </p:tav>
                                      </p:tavLst>
                                    </p:anim>
                                    <p:animEffect transition="in" filter="fade">
                                      <p:cBhvr>
                                        <p:cTn id="191" dur="500"/>
                                        <p:tgtEl>
                                          <p:spTgt spid="48"/>
                                        </p:tgtEl>
                                      </p:cBhvr>
                                    </p:animEffect>
                                  </p:childTnLst>
                                </p:cTn>
                              </p:par>
                              <p:par>
                                <p:cTn id="192" presetID="53" presetClass="entr" presetSubtype="16" fill="hold" grpId="0" nodeType="withEffect">
                                  <p:stCondLst>
                                    <p:cond delay="1250"/>
                                  </p:stCondLst>
                                  <p:childTnLst>
                                    <p:set>
                                      <p:cBhvr>
                                        <p:cTn id="193" dur="1" fill="hold">
                                          <p:stCondLst>
                                            <p:cond delay="0"/>
                                          </p:stCondLst>
                                        </p:cTn>
                                        <p:tgtEl>
                                          <p:spTgt spid="51"/>
                                        </p:tgtEl>
                                        <p:attrNameLst>
                                          <p:attrName>style.visibility</p:attrName>
                                        </p:attrNameLst>
                                      </p:cBhvr>
                                      <p:to>
                                        <p:strVal val="visible"/>
                                      </p:to>
                                    </p:set>
                                    <p:anim calcmode="lin" valueType="num">
                                      <p:cBhvr>
                                        <p:cTn id="194" dur="500" fill="hold"/>
                                        <p:tgtEl>
                                          <p:spTgt spid="51"/>
                                        </p:tgtEl>
                                        <p:attrNameLst>
                                          <p:attrName>ppt_w</p:attrName>
                                        </p:attrNameLst>
                                      </p:cBhvr>
                                      <p:tavLst>
                                        <p:tav tm="0">
                                          <p:val>
                                            <p:fltVal val="0"/>
                                          </p:val>
                                        </p:tav>
                                        <p:tav tm="100000">
                                          <p:val>
                                            <p:strVal val="#ppt_w"/>
                                          </p:val>
                                        </p:tav>
                                      </p:tavLst>
                                    </p:anim>
                                    <p:anim calcmode="lin" valueType="num">
                                      <p:cBhvr>
                                        <p:cTn id="195" dur="500" fill="hold"/>
                                        <p:tgtEl>
                                          <p:spTgt spid="51"/>
                                        </p:tgtEl>
                                        <p:attrNameLst>
                                          <p:attrName>ppt_h</p:attrName>
                                        </p:attrNameLst>
                                      </p:cBhvr>
                                      <p:tavLst>
                                        <p:tav tm="0">
                                          <p:val>
                                            <p:fltVal val="0"/>
                                          </p:val>
                                        </p:tav>
                                        <p:tav tm="100000">
                                          <p:val>
                                            <p:strVal val="#ppt_h"/>
                                          </p:val>
                                        </p:tav>
                                      </p:tavLst>
                                    </p:anim>
                                    <p:animEffect transition="in" filter="fade">
                                      <p:cBhvr>
                                        <p:cTn id="196" dur="500"/>
                                        <p:tgtEl>
                                          <p:spTgt spid="51"/>
                                        </p:tgtEl>
                                      </p:cBhvr>
                                    </p:animEffect>
                                  </p:childTnLst>
                                </p:cTn>
                              </p:par>
                              <p:par>
                                <p:cTn id="197" presetID="53" presetClass="entr" presetSubtype="16" fill="hold" grpId="0" nodeType="withEffect">
                                  <p:stCondLst>
                                    <p:cond delay="1250"/>
                                  </p:stCondLst>
                                  <p:childTnLst>
                                    <p:set>
                                      <p:cBhvr>
                                        <p:cTn id="198" dur="1" fill="hold">
                                          <p:stCondLst>
                                            <p:cond delay="0"/>
                                          </p:stCondLst>
                                        </p:cTn>
                                        <p:tgtEl>
                                          <p:spTgt spid="47"/>
                                        </p:tgtEl>
                                        <p:attrNameLst>
                                          <p:attrName>style.visibility</p:attrName>
                                        </p:attrNameLst>
                                      </p:cBhvr>
                                      <p:to>
                                        <p:strVal val="visible"/>
                                      </p:to>
                                    </p:set>
                                    <p:anim calcmode="lin" valueType="num">
                                      <p:cBhvr>
                                        <p:cTn id="199" dur="500" fill="hold"/>
                                        <p:tgtEl>
                                          <p:spTgt spid="47"/>
                                        </p:tgtEl>
                                        <p:attrNameLst>
                                          <p:attrName>ppt_w</p:attrName>
                                        </p:attrNameLst>
                                      </p:cBhvr>
                                      <p:tavLst>
                                        <p:tav tm="0">
                                          <p:val>
                                            <p:fltVal val="0"/>
                                          </p:val>
                                        </p:tav>
                                        <p:tav tm="100000">
                                          <p:val>
                                            <p:strVal val="#ppt_w"/>
                                          </p:val>
                                        </p:tav>
                                      </p:tavLst>
                                    </p:anim>
                                    <p:anim calcmode="lin" valueType="num">
                                      <p:cBhvr>
                                        <p:cTn id="200" dur="500" fill="hold"/>
                                        <p:tgtEl>
                                          <p:spTgt spid="47"/>
                                        </p:tgtEl>
                                        <p:attrNameLst>
                                          <p:attrName>ppt_h</p:attrName>
                                        </p:attrNameLst>
                                      </p:cBhvr>
                                      <p:tavLst>
                                        <p:tav tm="0">
                                          <p:val>
                                            <p:fltVal val="0"/>
                                          </p:val>
                                        </p:tav>
                                        <p:tav tm="100000">
                                          <p:val>
                                            <p:strVal val="#ppt_h"/>
                                          </p:val>
                                        </p:tav>
                                      </p:tavLst>
                                    </p:anim>
                                    <p:animEffect transition="in" filter="fade">
                                      <p:cBhvr>
                                        <p:cTn id="201" dur="500"/>
                                        <p:tgtEl>
                                          <p:spTgt spid="47"/>
                                        </p:tgtEl>
                                      </p:cBhvr>
                                    </p:animEffect>
                                  </p:childTnLst>
                                </p:cTn>
                              </p:par>
                              <p:par>
                                <p:cTn id="202" presetID="53" presetClass="entr" presetSubtype="16" fill="hold" grpId="0" nodeType="withEffect">
                                  <p:stCondLst>
                                    <p:cond delay="1250"/>
                                  </p:stCondLst>
                                  <p:childTnLst>
                                    <p:set>
                                      <p:cBhvr>
                                        <p:cTn id="203" dur="1" fill="hold">
                                          <p:stCondLst>
                                            <p:cond delay="0"/>
                                          </p:stCondLst>
                                        </p:cTn>
                                        <p:tgtEl>
                                          <p:spTgt spid="50"/>
                                        </p:tgtEl>
                                        <p:attrNameLst>
                                          <p:attrName>style.visibility</p:attrName>
                                        </p:attrNameLst>
                                      </p:cBhvr>
                                      <p:to>
                                        <p:strVal val="visible"/>
                                      </p:to>
                                    </p:set>
                                    <p:anim calcmode="lin" valueType="num">
                                      <p:cBhvr>
                                        <p:cTn id="204" dur="500" fill="hold"/>
                                        <p:tgtEl>
                                          <p:spTgt spid="50"/>
                                        </p:tgtEl>
                                        <p:attrNameLst>
                                          <p:attrName>ppt_w</p:attrName>
                                        </p:attrNameLst>
                                      </p:cBhvr>
                                      <p:tavLst>
                                        <p:tav tm="0">
                                          <p:val>
                                            <p:fltVal val="0"/>
                                          </p:val>
                                        </p:tav>
                                        <p:tav tm="100000">
                                          <p:val>
                                            <p:strVal val="#ppt_w"/>
                                          </p:val>
                                        </p:tav>
                                      </p:tavLst>
                                    </p:anim>
                                    <p:anim calcmode="lin" valueType="num">
                                      <p:cBhvr>
                                        <p:cTn id="205" dur="500" fill="hold"/>
                                        <p:tgtEl>
                                          <p:spTgt spid="50"/>
                                        </p:tgtEl>
                                        <p:attrNameLst>
                                          <p:attrName>ppt_h</p:attrName>
                                        </p:attrNameLst>
                                      </p:cBhvr>
                                      <p:tavLst>
                                        <p:tav tm="0">
                                          <p:val>
                                            <p:fltVal val="0"/>
                                          </p:val>
                                        </p:tav>
                                        <p:tav tm="100000">
                                          <p:val>
                                            <p:strVal val="#ppt_h"/>
                                          </p:val>
                                        </p:tav>
                                      </p:tavLst>
                                    </p:anim>
                                    <p:animEffect transition="in" filter="fade">
                                      <p:cBhvr>
                                        <p:cTn id="206" dur="500"/>
                                        <p:tgtEl>
                                          <p:spTgt spid="50"/>
                                        </p:tgtEl>
                                      </p:cBhvr>
                                    </p:animEffect>
                                  </p:childTnLst>
                                </p:cTn>
                              </p:par>
                              <p:par>
                                <p:cTn id="207" presetID="53" presetClass="entr" presetSubtype="16" fill="hold" grpId="0" nodeType="withEffect">
                                  <p:stCondLst>
                                    <p:cond delay="1250"/>
                                  </p:stCondLst>
                                  <p:childTnLst>
                                    <p:set>
                                      <p:cBhvr>
                                        <p:cTn id="208" dur="1" fill="hold">
                                          <p:stCondLst>
                                            <p:cond delay="0"/>
                                          </p:stCondLst>
                                        </p:cTn>
                                        <p:tgtEl>
                                          <p:spTgt spid="44"/>
                                        </p:tgtEl>
                                        <p:attrNameLst>
                                          <p:attrName>style.visibility</p:attrName>
                                        </p:attrNameLst>
                                      </p:cBhvr>
                                      <p:to>
                                        <p:strVal val="visible"/>
                                      </p:to>
                                    </p:set>
                                    <p:anim calcmode="lin" valueType="num">
                                      <p:cBhvr>
                                        <p:cTn id="209" dur="500" fill="hold"/>
                                        <p:tgtEl>
                                          <p:spTgt spid="44"/>
                                        </p:tgtEl>
                                        <p:attrNameLst>
                                          <p:attrName>ppt_w</p:attrName>
                                        </p:attrNameLst>
                                      </p:cBhvr>
                                      <p:tavLst>
                                        <p:tav tm="0">
                                          <p:val>
                                            <p:fltVal val="0"/>
                                          </p:val>
                                        </p:tav>
                                        <p:tav tm="100000">
                                          <p:val>
                                            <p:strVal val="#ppt_w"/>
                                          </p:val>
                                        </p:tav>
                                      </p:tavLst>
                                    </p:anim>
                                    <p:anim calcmode="lin" valueType="num">
                                      <p:cBhvr>
                                        <p:cTn id="210" dur="500" fill="hold"/>
                                        <p:tgtEl>
                                          <p:spTgt spid="44"/>
                                        </p:tgtEl>
                                        <p:attrNameLst>
                                          <p:attrName>ppt_h</p:attrName>
                                        </p:attrNameLst>
                                      </p:cBhvr>
                                      <p:tavLst>
                                        <p:tav tm="0">
                                          <p:val>
                                            <p:fltVal val="0"/>
                                          </p:val>
                                        </p:tav>
                                        <p:tav tm="100000">
                                          <p:val>
                                            <p:strVal val="#ppt_h"/>
                                          </p:val>
                                        </p:tav>
                                      </p:tavLst>
                                    </p:anim>
                                    <p:animEffect transition="in" filter="fade">
                                      <p:cBhvr>
                                        <p:cTn id="211" dur="500"/>
                                        <p:tgtEl>
                                          <p:spTgt spid="44"/>
                                        </p:tgtEl>
                                      </p:cBhvr>
                                    </p:animEffect>
                                  </p:childTnLst>
                                </p:cTn>
                              </p:par>
                              <p:par>
                                <p:cTn id="212" presetID="53" presetClass="entr" presetSubtype="16" fill="hold" grpId="0" nodeType="withEffect">
                                  <p:stCondLst>
                                    <p:cond delay="1250"/>
                                  </p:stCondLst>
                                  <p:childTnLst>
                                    <p:set>
                                      <p:cBhvr>
                                        <p:cTn id="213" dur="1" fill="hold">
                                          <p:stCondLst>
                                            <p:cond delay="0"/>
                                          </p:stCondLst>
                                        </p:cTn>
                                        <p:tgtEl>
                                          <p:spTgt spid="56"/>
                                        </p:tgtEl>
                                        <p:attrNameLst>
                                          <p:attrName>style.visibility</p:attrName>
                                        </p:attrNameLst>
                                      </p:cBhvr>
                                      <p:to>
                                        <p:strVal val="visible"/>
                                      </p:to>
                                    </p:set>
                                    <p:anim calcmode="lin" valueType="num">
                                      <p:cBhvr>
                                        <p:cTn id="214" dur="500" fill="hold"/>
                                        <p:tgtEl>
                                          <p:spTgt spid="56"/>
                                        </p:tgtEl>
                                        <p:attrNameLst>
                                          <p:attrName>ppt_w</p:attrName>
                                        </p:attrNameLst>
                                      </p:cBhvr>
                                      <p:tavLst>
                                        <p:tav tm="0">
                                          <p:val>
                                            <p:fltVal val="0"/>
                                          </p:val>
                                        </p:tav>
                                        <p:tav tm="100000">
                                          <p:val>
                                            <p:strVal val="#ppt_w"/>
                                          </p:val>
                                        </p:tav>
                                      </p:tavLst>
                                    </p:anim>
                                    <p:anim calcmode="lin" valueType="num">
                                      <p:cBhvr>
                                        <p:cTn id="215" dur="500" fill="hold"/>
                                        <p:tgtEl>
                                          <p:spTgt spid="56"/>
                                        </p:tgtEl>
                                        <p:attrNameLst>
                                          <p:attrName>ppt_h</p:attrName>
                                        </p:attrNameLst>
                                      </p:cBhvr>
                                      <p:tavLst>
                                        <p:tav tm="0">
                                          <p:val>
                                            <p:fltVal val="0"/>
                                          </p:val>
                                        </p:tav>
                                        <p:tav tm="100000">
                                          <p:val>
                                            <p:strVal val="#ppt_h"/>
                                          </p:val>
                                        </p:tav>
                                      </p:tavLst>
                                    </p:anim>
                                    <p:animEffect transition="in" filter="fade">
                                      <p:cBhvr>
                                        <p:cTn id="216" dur="500"/>
                                        <p:tgtEl>
                                          <p:spTgt spid="56"/>
                                        </p:tgtEl>
                                      </p:cBhvr>
                                    </p:animEffect>
                                  </p:childTnLst>
                                </p:cTn>
                              </p:par>
                              <p:par>
                                <p:cTn id="217" presetID="53" presetClass="entr" presetSubtype="16" fill="hold" grpId="0" nodeType="withEffect">
                                  <p:stCondLst>
                                    <p:cond delay="1250"/>
                                  </p:stCondLst>
                                  <p:childTnLst>
                                    <p:set>
                                      <p:cBhvr>
                                        <p:cTn id="218" dur="1" fill="hold">
                                          <p:stCondLst>
                                            <p:cond delay="0"/>
                                          </p:stCondLst>
                                        </p:cTn>
                                        <p:tgtEl>
                                          <p:spTgt spid="49"/>
                                        </p:tgtEl>
                                        <p:attrNameLst>
                                          <p:attrName>style.visibility</p:attrName>
                                        </p:attrNameLst>
                                      </p:cBhvr>
                                      <p:to>
                                        <p:strVal val="visible"/>
                                      </p:to>
                                    </p:set>
                                    <p:anim calcmode="lin" valueType="num">
                                      <p:cBhvr>
                                        <p:cTn id="219" dur="500" fill="hold"/>
                                        <p:tgtEl>
                                          <p:spTgt spid="49"/>
                                        </p:tgtEl>
                                        <p:attrNameLst>
                                          <p:attrName>ppt_w</p:attrName>
                                        </p:attrNameLst>
                                      </p:cBhvr>
                                      <p:tavLst>
                                        <p:tav tm="0">
                                          <p:val>
                                            <p:fltVal val="0"/>
                                          </p:val>
                                        </p:tav>
                                        <p:tav tm="100000">
                                          <p:val>
                                            <p:strVal val="#ppt_w"/>
                                          </p:val>
                                        </p:tav>
                                      </p:tavLst>
                                    </p:anim>
                                    <p:anim calcmode="lin" valueType="num">
                                      <p:cBhvr>
                                        <p:cTn id="220" dur="500" fill="hold"/>
                                        <p:tgtEl>
                                          <p:spTgt spid="49"/>
                                        </p:tgtEl>
                                        <p:attrNameLst>
                                          <p:attrName>ppt_h</p:attrName>
                                        </p:attrNameLst>
                                      </p:cBhvr>
                                      <p:tavLst>
                                        <p:tav tm="0">
                                          <p:val>
                                            <p:fltVal val="0"/>
                                          </p:val>
                                        </p:tav>
                                        <p:tav tm="100000">
                                          <p:val>
                                            <p:strVal val="#ppt_h"/>
                                          </p:val>
                                        </p:tav>
                                      </p:tavLst>
                                    </p:anim>
                                    <p:animEffect transition="in" filter="fade">
                                      <p:cBhvr>
                                        <p:cTn id="221" dur="500"/>
                                        <p:tgtEl>
                                          <p:spTgt spid="49"/>
                                        </p:tgtEl>
                                      </p:cBhvr>
                                    </p:animEffect>
                                  </p:childTnLst>
                                </p:cTn>
                              </p:par>
                              <p:par>
                                <p:cTn id="222" presetID="53" presetClass="entr" presetSubtype="16" fill="hold" grpId="0" nodeType="withEffect">
                                  <p:stCondLst>
                                    <p:cond delay="12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500" fill="hold"/>
                                        <p:tgtEl>
                                          <p:spTgt spid="29"/>
                                        </p:tgtEl>
                                        <p:attrNameLst>
                                          <p:attrName>ppt_w</p:attrName>
                                        </p:attrNameLst>
                                      </p:cBhvr>
                                      <p:tavLst>
                                        <p:tav tm="0">
                                          <p:val>
                                            <p:fltVal val="0"/>
                                          </p:val>
                                        </p:tav>
                                        <p:tav tm="100000">
                                          <p:val>
                                            <p:strVal val="#ppt_w"/>
                                          </p:val>
                                        </p:tav>
                                      </p:tavLst>
                                    </p:anim>
                                    <p:anim calcmode="lin" valueType="num">
                                      <p:cBhvr>
                                        <p:cTn id="225" dur="500" fill="hold"/>
                                        <p:tgtEl>
                                          <p:spTgt spid="29"/>
                                        </p:tgtEl>
                                        <p:attrNameLst>
                                          <p:attrName>ppt_h</p:attrName>
                                        </p:attrNameLst>
                                      </p:cBhvr>
                                      <p:tavLst>
                                        <p:tav tm="0">
                                          <p:val>
                                            <p:fltVal val="0"/>
                                          </p:val>
                                        </p:tav>
                                        <p:tav tm="100000">
                                          <p:val>
                                            <p:strVal val="#ppt_h"/>
                                          </p:val>
                                        </p:tav>
                                      </p:tavLst>
                                    </p:anim>
                                    <p:animEffect transition="in" filter="fade">
                                      <p:cBhvr>
                                        <p:cTn id="226" dur="500"/>
                                        <p:tgtEl>
                                          <p:spTgt spid="29"/>
                                        </p:tgtEl>
                                      </p:cBhvr>
                                    </p:animEffect>
                                  </p:childTnLst>
                                </p:cTn>
                              </p:par>
                              <p:par>
                                <p:cTn id="227" presetID="53" presetClass="entr" presetSubtype="16" fill="hold" grpId="0" nodeType="withEffect">
                                  <p:stCondLst>
                                    <p:cond delay="1250"/>
                                  </p:stCondLst>
                                  <p:childTnLst>
                                    <p:set>
                                      <p:cBhvr>
                                        <p:cTn id="228" dur="1" fill="hold">
                                          <p:stCondLst>
                                            <p:cond delay="0"/>
                                          </p:stCondLst>
                                        </p:cTn>
                                        <p:tgtEl>
                                          <p:spTgt spid="43"/>
                                        </p:tgtEl>
                                        <p:attrNameLst>
                                          <p:attrName>style.visibility</p:attrName>
                                        </p:attrNameLst>
                                      </p:cBhvr>
                                      <p:to>
                                        <p:strVal val="visible"/>
                                      </p:to>
                                    </p:set>
                                    <p:anim calcmode="lin" valueType="num">
                                      <p:cBhvr>
                                        <p:cTn id="229" dur="500" fill="hold"/>
                                        <p:tgtEl>
                                          <p:spTgt spid="43"/>
                                        </p:tgtEl>
                                        <p:attrNameLst>
                                          <p:attrName>ppt_w</p:attrName>
                                        </p:attrNameLst>
                                      </p:cBhvr>
                                      <p:tavLst>
                                        <p:tav tm="0">
                                          <p:val>
                                            <p:fltVal val="0"/>
                                          </p:val>
                                        </p:tav>
                                        <p:tav tm="100000">
                                          <p:val>
                                            <p:strVal val="#ppt_w"/>
                                          </p:val>
                                        </p:tav>
                                      </p:tavLst>
                                    </p:anim>
                                    <p:anim calcmode="lin" valueType="num">
                                      <p:cBhvr>
                                        <p:cTn id="230" dur="500" fill="hold"/>
                                        <p:tgtEl>
                                          <p:spTgt spid="43"/>
                                        </p:tgtEl>
                                        <p:attrNameLst>
                                          <p:attrName>ppt_h</p:attrName>
                                        </p:attrNameLst>
                                      </p:cBhvr>
                                      <p:tavLst>
                                        <p:tav tm="0">
                                          <p:val>
                                            <p:fltVal val="0"/>
                                          </p:val>
                                        </p:tav>
                                        <p:tav tm="100000">
                                          <p:val>
                                            <p:strVal val="#ppt_h"/>
                                          </p:val>
                                        </p:tav>
                                      </p:tavLst>
                                    </p:anim>
                                    <p:animEffect transition="in" filter="fade">
                                      <p:cBhvr>
                                        <p:cTn id="231" dur="500"/>
                                        <p:tgtEl>
                                          <p:spTgt spid="43"/>
                                        </p:tgtEl>
                                      </p:cBhvr>
                                    </p:animEffect>
                                  </p:childTnLst>
                                </p:cTn>
                              </p:par>
                              <p:par>
                                <p:cTn id="232" presetID="53" presetClass="entr" presetSubtype="16" fill="hold" grpId="0" nodeType="withEffect">
                                  <p:stCondLst>
                                    <p:cond delay="1250"/>
                                  </p:stCondLst>
                                  <p:childTnLst>
                                    <p:set>
                                      <p:cBhvr>
                                        <p:cTn id="233" dur="1" fill="hold">
                                          <p:stCondLst>
                                            <p:cond delay="0"/>
                                          </p:stCondLst>
                                        </p:cTn>
                                        <p:tgtEl>
                                          <p:spTgt spid="16"/>
                                        </p:tgtEl>
                                        <p:attrNameLst>
                                          <p:attrName>style.visibility</p:attrName>
                                        </p:attrNameLst>
                                      </p:cBhvr>
                                      <p:to>
                                        <p:strVal val="visible"/>
                                      </p:to>
                                    </p:set>
                                    <p:anim calcmode="lin" valueType="num">
                                      <p:cBhvr>
                                        <p:cTn id="234" dur="500" fill="hold"/>
                                        <p:tgtEl>
                                          <p:spTgt spid="16"/>
                                        </p:tgtEl>
                                        <p:attrNameLst>
                                          <p:attrName>ppt_w</p:attrName>
                                        </p:attrNameLst>
                                      </p:cBhvr>
                                      <p:tavLst>
                                        <p:tav tm="0">
                                          <p:val>
                                            <p:fltVal val="0"/>
                                          </p:val>
                                        </p:tav>
                                        <p:tav tm="100000">
                                          <p:val>
                                            <p:strVal val="#ppt_w"/>
                                          </p:val>
                                        </p:tav>
                                      </p:tavLst>
                                    </p:anim>
                                    <p:anim calcmode="lin" valueType="num">
                                      <p:cBhvr>
                                        <p:cTn id="235" dur="500" fill="hold"/>
                                        <p:tgtEl>
                                          <p:spTgt spid="16"/>
                                        </p:tgtEl>
                                        <p:attrNameLst>
                                          <p:attrName>ppt_h</p:attrName>
                                        </p:attrNameLst>
                                      </p:cBhvr>
                                      <p:tavLst>
                                        <p:tav tm="0">
                                          <p:val>
                                            <p:fltVal val="0"/>
                                          </p:val>
                                        </p:tav>
                                        <p:tav tm="100000">
                                          <p:val>
                                            <p:strVal val="#ppt_h"/>
                                          </p:val>
                                        </p:tav>
                                      </p:tavLst>
                                    </p:anim>
                                    <p:animEffect transition="in" filter="fade">
                                      <p:cBhvr>
                                        <p:cTn id="236" dur="500"/>
                                        <p:tgtEl>
                                          <p:spTgt spid="16"/>
                                        </p:tgtEl>
                                      </p:cBhvr>
                                    </p:animEffect>
                                  </p:childTnLst>
                                </p:cTn>
                              </p:par>
                              <p:par>
                                <p:cTn id="237" presetID="53" presetClass="entr" presetSubtype="16" fill="hold" grpId="0" nodeType="withEffect">
                                  <p:stCondLst>
                                    <p:cond delay="1250"/>
                                  </p:stCondLst>
                                  <p:childTnLst>
                                    <p:set>
                                      <p:cBhvr>
                                        <p:cTn id="238" dur="1" fill="hold">
                                          <p:stCondLst>
                                            <p:cond delay="0"/>
                                          </p:stCondLst>
                                        </p:cTn>
                                        <p:tgtEl>
                                          <p:spTgt spid="17"/>
                                        </p:tgtEl>
                                        <p:attrNameLst>
                                          <p:attrName>style.visibility</p:attrName>
                                        </p:attrNameLst>
                                      </p:cBhvr>
                                      <p:to>
                                        <p:strVal val="visible"/>
                                      </p:to>
                                    </p:set>
                                    <p:anim calcmode="lin" valueType="num">
                                      <p:cBhvr>
                                        <p:cTn id="239" dur="500" fill="hold"/>
                                        <p:tgtEl>
                                          <p:spTgt spid="17"/>
                                        </p:tgtEl>
                                        <p:attrNameLst>
                                          <p:attrName>ppt_w</p:attrName>
                                        </p:attrNameLst>
                                      </p:cBhvr>
                                      <p:tavLst>
                                        <p:tav tm="0">
                                          <p:val>
                                            <p:fltVal val="0"/>
                                          </p:val>
                                        </p:tav>
                                        <p:tav tm="100000">
                                          <p:val>
                                            <p:strVal val="#ppt_w"/>
                                          </p:val>
                                        </p:tav>
                                      </p:tavLst>
                                    </p:anim>
                                    <p:anim calcmode="lin" valueType="num">
                                      <p:cBhvr>
                                        <p:cTn id="240" dur="500" fill="hold"/>
                                        <p:tgtEl>
                                          <p:spTgt spid="17"/>
                                        </p:tgtEl>
                                        <p:attrNameLst>
                                          <p:attrName>ppt_h</p:attrName>
                                        </p:attrNameLst>
                                      </p:cBhvr>
                                      <p:tavLst>
                                        <p:tav tm="0">
                                          <p:val>
                                            <p:fltVal val="0"/>
                                          </p:val>
                                        </p:tav>
                                        <p:tav tm="100000">
                                          <p:val>
                                            <p:strVal val="#ppt_h"/>
                                          </p:val>
                                        </p:tav>
                                      </p:tavLst>
                                    </p:anim>
                                    <p:animEffect transition="in" filter="fade">
                                      <p:cBhvr>
                                        <p:cTn id="241" dur="500"/>
                                        <p:tgtEl>
                                          <p:spTgt spid="17"/>
                                        </p:tgtEl>
                                      </p:cBhvr>
                                    </p:animEffect>
                                  </p:childTnLst>
                                </p:cTn>
                              </p:par>
                              <p:par>
                                <p:cTn id="242" presetID="53" presetClass="entr" presetSubtype="16" fill="hold" grpId="0" nodeType="withEffect">
                                  <p:stCondLst>
                                    <p:cond delay="1250"/>
                                  </p:stCondLst>
                                  <p:childTnLst>
                                    <p:set>
                                      <p:cBhvr>
                                        <p:cTn id="243" dur="1" fill="hold">
                                          <p:stCondLst>
                                            <p:cond delay="0"/>
                                          </p:stCondLst>
                                        </p:cTn>
                                        <p:tgtEl>
                                          <p:spTgt spid="33"/>
                                        </p:tgtEl>
                                        <p:attrNameLst>
                                          <p:attrName>style.visibility</p:attrName>
                                        </p:attrNameLst>
                                      </p:cBhvr>
                                      <p:to>
                                        <p:strVal val="visible"/>
                                      </p:to>
                                    </p:set>
                                    <p:anim calcmode="lin" valueType="num">
                                      <p:cBhvr>
                                        <p:cTn id="244" dur="500" fill="hold"/>
                                        <p:tgtEl>
                                          <p:spTgt spid="33"/>
                                        </p:tgtEl>
                                        <p:attrNameLst>
                                          <p:attrName>ppt_w</p:attrName>
                                        </p:attrNameLst>
                                      </p:cBhvr>
                                      <p:tavLst>
                                        <p:tav tm="0">
                                          <p:val>
                                            <p:fltVal val="0"/>
                                          </p:val>
                                        </p:tav>
                                        <p:tav tm="100000">
                                          <p:val>
                                            <p:strVal val="#ppt_w"/>
                                          </p:val>
                                        </p:tav>
                                      </p:tavLst>
                                    </p:anim>
                                    <p:anim calcmode="lin" valueType="num">
                                      <p:cBhvr>
                                        <p:cTn id="245" dur="500" fill="hold"/>
                                        <p:tgtEl>
                                          <p:spTgt spid="33"/>
                                        </p:tgtEl>
                                        <p:attrNameLst>
                                          <p:attrName>ppt_h</p:attrName>
                                        </p:attrNameLst>
                                      </p:cBhvr>
                                      <p:tavLst>
                                        <p:tav tm="0">
                                          <p:val>
                                            <p:fltVal val="0"/>
                                          </p:val>
                                        </p:tav>
                                        <p:tav tm="100000">
                                          <p:val>
                                            <p:strVal val="#ppt_h"/>
                                          </p:val>
                                        </p:tav>
                                      </p:tavLst>
                                    </p:anim>
                                    <p:animEffect transition="in" filter="fade">
                                      <p:cBhvr>
                                        <p:cTn id="246" dur="500"/>
                                        <p:tgtEl>
                                          <p:spTgt spid="33"/>
                                        </p:tgtEl>
                                      </p:cBhvr>
                                    </p:animEffect>
                                  </p:childTnLst>
                                </p:cTn>
                              </p:par>
                              <p:par>
                                <p:cTn id="247" presetID="53" presetClass="entr" presetSubtype="16" fill="hold" grpId="0" nodeType="withEffect">
                                  <p:stCondLst>
                                    <p:cond delay="1250"/>
                                  </p:stCondLst>
                                  <p:childTnLst>
                                    <p:set>
                                      <p:cBhvr>
                                        <p:cTn id="248" dur="1" fill="hold">
                                          <p:stCondLst>
                                            <p:cond delay="0"/>
                                          </p:stCondLst>
                                        </p:cTn>
                                        <p:tgtEl>
                                          <p:spTgt spid="38"/>
                                        </p:tgtEl>
                                        <p:attrNameLst>
                                          <p:attrName>style.visibility</p:attrName>
                                        </p:attrNameLst>
                                      </p:cBhvr>
                                      <p:to>
                                        <p:strVal val="visible"/>
                                      </p:to>
                                    </p:set>
                                    <p:anim calcmode="lin" valueType="num">
                                      <p:cBhvr>
                                        <p:cTn id="249" dur="500" fill="hold"/>
                                        <p:tgtEl>
                                          <p:spTgt spid="38"/>
                                        </p:tgtEl>
                                        <p:attrNameLst>
                                          <p:attrName>ppt_w</p:attrName>
                                        </p:attrNameLst>
                                      </p:cBhvr>
                                      <p:tavLst>
                                        <p:tav tm="0">
                                          <p:val>
                                            <p:fltVal val="0"/>
                                          </p:val>
                                        </p:tav>
                                        <p:tav tm="100000">
                                          <p:val>
                                            <p:strVal val="#ppt_w"/>
                                          </p:val>
                                        </p:tav>
                                      </p:tavLst>
                                    </p:anim>
                                    <p:anim calcmode="lin" valueType="num">
                                      <p:cBhvr>
                                        <p:cTn id="250" dur="500" fill="hold"/>
                                        <p:tgtEl>
                                          <p:spTgt spid="38"/>
                                        </p:tgtEl>
                                        <p:attrNameLst>
                                          <p:attrName>ppt_h</p:attrName>
                                        </p:attrNameLst>
                                      </p:cBhvr>
                                      <p:tavLst>
                                        <p:tav tm="0">
                                          <p:val>
                                            <p:fltVal val="0"/>
                                          </p:val>
                                        </p:tav>
                                        <p:tav tm="100000">
                                          <p:val>
                                            <p:strVal val="#ppt_h"/>
                                          </p:val>
                                        </p:tav>
                                      </p:tavLst>
                                    </p:anim>
                                    <p:animEffect transition="in" filter="fade">
                                      <p:cBhvr>
                                        <p:cTn id="251" dur="500"/>
                                        <p:tgtEl>
                                          <p:spTgt spid="38"/>
                                        </p:tgtEl>
                                      </p:cBhvr>
                                    </p:animEffect>
                                  </p:childTnLst>
                                </p:cTn>
                              </p:par>
                              <p:par>
                                <p:cTn id="252" presetID="53" presetClass="entr" presetSubtype="16" fill="hold" grpId="0" nodeType="withEffect">
                                  <p:stCondLst>
                                    <p:cond delay="1250"/>
                                  </p:stCondLst>
                                  <p:childTnLst>
                                    <p:set>
                                      <p:cBhvr>
                                        <p:cTn id="253" dur="1" fill="hold">
                                          <p:stCondLst>
                                            <p:cond delay="0"/>
                                          </p:stCondLst>
                                        </p:cTn>
                                        <p:tgtEl>
                                          <p:spTgt spid="8"/>
                                        </p:tgtEl>
                                        <p:attrNameLst>
                                          <p:attrName>style.visibility</p:attrName>
                                        </p:attrNameLst>
                                      </p:cBhvr>
                                      <p:to>
                                        <p:strVal val="visible"/>
                                      </p:to>
                                    </p:set>
                                    <p:anim calcmode="lin" valueType="num">
                                      <p:cBhvr>
                                        <p:cTn id="254" dur="500" fill="hold"/>
                                        <p:tgtEl>
                                          <p:spTgt spid="8"/>
                                        </p:tgtEl>
                                        <p:attrNameLst>
                                          <p:attrName>ppt_w</p:attrName>
                                        </p:attrNameLst>
                                      </p:cBhvr>
                                      <p:tavLst>
                                        <p:tav tm="0">
                                          <p:val>
                                            <p:fltVal val="0"/>
                                          </p:val>
                                        </p:tav>
                                        <p:tav tm="100000">
                                          <p:val>
                                            <p:strVal val="#ppt_w"/>
                                          </p:val>
                                        </p:tav>
                                      </p:tavLst>
                                    </p:anim>
                                    <p:anim calcmode="lin" valueType="num">
                                      <p:cBhvr>
                                        <p:cTn id="255" dur="500" fill="hold"/>
                                        <p:tgtEl>
                                          <p:spTgt spid="8"/>
                                        </p:tgtEl>
                                        <p:attrNameLst>
                                          <p:attrName>ppt_h</p:attrName>
                                        </p:attrNameLst>
                                      </p:cBhvr>
                                      <p:tavLst>
                                        <p:tav tm="0">
                                          <p:val>
                                            <p:fltVal val="0"/>
                                          </p:val>
                                        </p:tav>
                                        <p:tav tm="100000">
                                          <p:val>
                                            <p:strVal val="#ppt_h"/>
                                          </p:val>
                                        </p:tav>
                                      </p:tavLst>
                                    </p:anim>
                                    <p:animEffect transition="in" filter="fade">
                                      <p:cBhvr>
                                        <p:cTn id="256" dur="500"/>
                                        <p:tgtEl>
                                          <p:spTgt spid="8"/>
                                        </p:tgtEl>
                                      </p:cBhvr>
                                    </p:animEffect>
                                  </p:childTnLst>
                                </p:cTn>
                              </p:par>
                              <p:par>
                                <p:cTn id="257" presetID="22" presetClass="entr" presetSubtype="8" fill="hold" grpId="0" nodeType="withEffect">
                                  <p:stCondLst>
                                    <p:cond delay="1750"/>
                                  </p:stCondLst>
                                  <p:childTnLst>
                                    <p:set>
                                      <p:cBhvr>
                                        <p:cTn id="258" dur="1" fill="hold">
                                          <p:stCondLst>
                                            <p:cond delay="0"/>
                                          </p:stCondLst>
                                        </p:cTn>
                                        <p:tgtEl>
                                          <p:spTgt spid="58"/>
                                        </p:tgtEl>
                                        <p:attrNameLst>
                                          <p:attrName>style.visibility</p:attrName>
                                        </p:attrNameLst>
                                      </p:cBhvr>
                                      <p:to>
                                        <p:strVal val="visible"/>
                                      </p:to>
                                    </p:set>
                                    <p:animEffect transition="in" filter="wipe(left)">
                                      <p:cBhvr>
                                        <p:cTn id="259" dur="500"/>
                                        <p:tgtEl>
                                          <p:spTgt spid="58"/>
                                        </p:tgtEl>
                                      </p:cBhvr>
                                    </p:animEffect>
                                  </p:childTnLst>
                                </p:cTn>
                              </p:par>
                              <p:par>
                                <p:cTn id="260" presetID="10" presetClass="entr" presetSubtype="0" repeatCount="indefinite" fill="hold" grpId="0" nodeType="withEffect">
                                  <p:stCondLst>
                                    <p:cond delay="1000"/>
                                  </p:stCondLst>
                                  <p:childTnLst>
                                    <p:set>
                                      <p:cBhvr>
                                        <p:cTn id="261" dur="1" fill="hold">
                                          <p:stCondLst>
                                            <p:cond delay="0"/>
                                          </p:stCondLst>
                                        </p:cTn>
                                        <p:tgtEl>
                                          <p:spTgt spid="65"/>
                                        </p:tgtEl>
                                        <p:attrNameLst>
                                          <p:attrName>style.visibility</p:attrName>
                                        </p:attrNameLst>
                                      </p:cBhvr>
                                      <p:to>
                                        <p:strVal val="visible"/>
                                      </p:to>
                                    </p:set>
                                    <p:animMotion origin="layout" path="M 0 7.40741E-7 L 0 -0.03079 " pathEditMode="relative">
                                      <p:cBhvr additive="base">
                                        <p:cTn id="262" dur="750" autoRev="1" fill="hold">
                                          <p:stCondLst>
                                            <p:cond delay="0"/>
                                          </p:stCondLst>
                                        </p:cTn>
                                        <p:tgtEl>
                                          <p:spTgt spid="65"/>
                                        </p:tgtEl>
                                        <p:attrNameLst>
                                          <p:attrName>ppt_x</p:attrName>
                                          <p:attrName>ppt_y</p:attrName>
                                        </p:attrNameLst>
                                      </p:cBhvr>
                                    </p:animMotion>
                                    <p:set>
                                      <p:cBhvr additive="base">
                                        <p:cTn id="263" dur="750" fill="hold">
                                          <p:stCondLst>
                                            <p:cond delay="1500"/>
                                          </p:stCondLst>
                                        </p:cTn>
                                        <p:tgtEl>
                                          <p:spTgt spid="65"/>
                                        </p:tgtEl>
                                        <p:attrNameLst>
                                          <p:attrName>style.visibility</p:attrName>
                                        </p:attrNameLst>
                                      </p:cBhvr>
                                      <p:to>
                                        <p:strVal val="visible"/>
                                      </p:to>
                                    </p:set>
                                  </p:childTnLst>
                                </p:cTn>
                              </p:par>
                              <p:par>
                                <p:cTn id="264" presetID="10" presetClass="entr" presetSubtype="0" repeatCount="indefinite" fill="hold" grpId="0" nodeType="withEffect">
                                  <p:stCondLst>
                                    <p:cond delay="1000"/>
                                  </p:stCondLst>
                                  <p:childTnLst>
                                    <p:set>
                                      <p:cBhvr>
                                        <p:cTn id="265" dur="1" fill="hold">
                                          <p:stCondLst>
                                            <p:cond delay="0"/>
                                          </p:stCondLst>
                                        </p:cTn>
                                        <p:tgtEl>
                                          <p:spTgt spid="67"/>
                                        </p:tgtEl>
                                        <p:attrNameLst>
                                          <p:attrName>style.visibility</p:attrName>
                                        </p:attrNameLst>
                                      </p:cBhvr>
                                      <p:to>
                                        <p:strVal val="visible"/>
                                      </p:to>
                                    </p:set>
                                    <p:animMotion origin="layout" path="M 0 7.40741E-7 L 0 -0.03079 " pathEditMode="relative">
                                      <p:cBhvr additive="base">
                                        <p:cTn id="266" dur="750" autoRev="1" fill="hold">
                                          <p:stCondLst>
                                            <p:cond delay="0"/>
                                          </p:stCondLst>
                                        </p:cTn>
                                        <p:tgtEl>
                                          <p:spTgt spid="67"/>
                                        </p:tgtEl>
                                        <p:attrNameLst>
                                          <p:attrName>ppt_x</p:attrName>
                                          <p:attrName>ppt_y</p:attrName>
                                        </p:attrNameLst>
                                      </p:cBhvr>
                                    </p:animMotion>
                                    <p:set>
                                      <p:cBhvr additive="base">
                                        <p:cTn id="267" dur="750" fill="hold">
                                          <p:stCondLst>
                                            <p:cond delay="1500"/>
                                          </p:stCondLst>
                                        </p:cTn>
                                        <p:tgtEl>
                                          <p:spTgt spid="67"/>
                                        </p:tgtEl>
                                        <p:attrNameLst>
                                          <p:attrName>style.visibility</p:attrName>
                                        </p:attrNameLst>
                                      </p:cBhvr>
                                      <p:to>
                                        <p:strVal val="visible"/>
                                      </p:to>
                                    </p:set>
                                  </p:childTnLst>
                                </p:cTn>
                              </p:par>
                              <p:par>
                                <p:cTn id="268" presetID="10" presetClass="entr" presetSubtype="0" repeatCount="indefinite" fill="hold" grpId="0" nodeType="withEffect">
                                  <p:stCondLst>
                                    <p:cond delay="1000"/>
                                  </p:stCondLst>
                                  <p:childTnLst>
                                    <p:set>
                                      <p:cBhvr>
                                        <p:cTn id="269" dur="1" fill="hold">
                                          <p:stCondLst>
                                            <p:cond delay="0"/>
                                          </p:stCondLst>
                                        </p:cTn>
                                        <p:tgtEl>
                                          <p:spTgt spid="68"/>
                                        </p:tgtEl>
                                        <p:attrNameLst>
                                          <p:attrName>style.visibility</p:attrName>
                                        </p:attrNameLst>
                                      </p:cBhvr>
                                      <p:to>
                                        <p:strVal val="visible"/>
                                      </p:to>
                                    </p:set>
                                    <p:animMotion origin="layout" path="M 0 7.40741E-7 L 0 -0.03079 " pathEditMode="relative">
                                      <p:cBhvr additive="base">
                                        <p:cTn id="270" dur="750" autoRev="1" fill="hold">
                                          <p:stCondLst>
                                            <p:cond delay="0"/>
                                          </p:stCondLst>
                                        </p:cTn>
                                        <p:tgtEl>
                                          <p:spTgt spid="68"/>
                                        </p:tgtEl>
                                        <p:attrNameLst>
                                          <p:attrName>ppt_x</p:attrName>
                                          <p:attrName>ppt_y</p:attrName>
                                        </p:attrNameLst>
                                      </p:cBhvr>
                                    </p:animMotion>
                                    <p:set>
                                      <p:cBhvr additive="base">
                                        <p:cTn id="271" dur="750" fill="hold">
                                          <p:stCondLst>
                                            <p:cond delay="150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60" grpId="0"/>
      <p:bldP spid="60" grpId="1"/>
      <p:bldP spid="58" grpId="0"/>
      <p:bldP spid="65" grpId="0" animBg="1"/>
      <p:bldP spid="67" grpId="0" animBg="1"/>
      <p:bldP spid="68" grpId="0" animBg="1"/>
    </p:bldLst>
  </p:timing>
</p:sld>
</file>

<file path=ppt/theme/theme1.xml><?xml version="1.0" encoding="utf-8"?>
<a:theme xmlns:a="http://schemas.openxmlformats.org/drawingml/2006/main" name="Office 主题">
  <a:themeElements>
    <a:clrScheme name="34线条之美">
      <a:dk1>
        <a:srgbClr val="1A1D1A"/>
      </a:dk1>
      <a:lt1>
        <a:srgbClr val="FFFFFF"/>
      </a:lt1>
      <a:dk2>
        <a:srgbClr val="545454"/>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华文细黑">
      <a:majorFont>
        <a:latin typeface="华文细黑"/>
        <a:ea typeface="华文细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A1D1A"/>
        </a:solidFill>
        <a:ln>
          <a:noFill/>
        </a:ln>
        <a:effectLst>
          <a:outerShdw blurRad="76200" dist="38100" dir="2700000" algn="tl" rotWithShape="0">
            <a:schemeClr val="tx1">
              <a:lumMod val="75000"/>
              <a:lumOff val="25000"/>
              <a:alpha val="40000"/>
            </a:scheme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TotalTime>
  <Words>2508</Words>
  <Application>Microsoft Office PowerPoint</Application>
  <PresentationFormat>Widescreen</PresentationFormat>
  <Paragraphs>264</Paragraphs>
  <Slides>27</Slides>
  <Notes>27</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Aharoni</vt:lpstr>
      <vt:lpstr>-apple-system</vt:lpstr>
      <vt:lpstr>LiHei Pro</vt:lpstr>
      <vt:lpstr>微软雅黑</vt:lpstr>
      <vt:lpstr>宋体</vt:lpstr>
      <vt:lpstr>华文细黑</vt:lpstr>
      <vt:lpstr>Arial</vt:lpstr>
      <vt:lpstr>Calibri</vt:lpstr>
      <vt:lpstr>Leelawadee UI Semilight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https://dxpu.taobao.com/</dc:creator>
  <dc:description>大侠素材铺  淘宝店：https://dxpu.taobao.com/</dc:description>
  <cp:lastModifiedBy>Li, Zongxian</cp:lastModifiedBy>
  <cp:revision>350</cp:revision>
  <dcterms:created xsi:type="dcterms:W3CDTF">2016-09-12T01:03:00Z</dcterms:created>
  <dcterms:modified xsi:type="dcterms:W3CDTF">2020-12-20T00:47:56Z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