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92" r:id="rId3"/>
    <p:sldId id="493" r:id="rId4"/>
    <p:sldId id="494" r:id="rId5"/>
    <p:sldId id="495" r:id="rId6"/>
    <p:sldId id="496" r:id="rId7"/>
    <p:sldId id="507" r:id="rId8"/>
    <p:sldId id="508" r:id="rId9"/>
    <p:sldId id="509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10" r:id="rId22"/>
    <p:sldId id="511" r:id="rId23"/>
    <p:sldId id="512" r:id="rId24"/>
    <p:sldId id="506" r:id="rId25"/>
    <p:sldId id="505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B2B"/>
    <a:srgbClr val="3D643A"/>
    <a:srgbClr val="1D301C"/>
    <a:srgbClr val="F66A81"/>
    <a:srgbClr val="FBB3BF"/>
    <a:srgbClr val="F995A6"/>
    <a:srgbClr val="664E59"/>
    <a:srgbClr val="896977"/>
    <a:srgbClr val="55414A"/>
    <a:srgbClr val="F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6" autoAdjust="0"/>
    <p:restoredTop sz="99561" autoAdjust="0"/>
  </p:normalViewPr>
  <p:slideViewPr>
    <p:cSldViewPr snapToGrid="0">
      <p:cViewPr varScale="1">
        <p:scale>
          <a:sx n="94" d="100"/>
          <a:sy n="94" d="100"/>
        </p:scale>
        <p:origin x="102" y="5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ìì ê³ ë±íêµ ì´ë¯¸ì§ ê²ìê²°ê³¼&quot;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5500" b="88250" l="7750" r="9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3" t="19027" r="10919" b="16109"/>
          <a:stretch/>
        </p:blipFill>
        <p:spPr bwMode="auto">
          <a:xfrm>
            <a:off x="8855580" y="129986"/>
            <a:ext cx="952950" cy="89792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008516" y="4291020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플러스 교육과정</a:t>
            </a:r>
            <a:endParaRPr lang="en-US" altLang="ko-KR" sz="25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63674" y="6325512"/>
            <a:ext cx="397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spc="-150" dirty="0" smtClean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양정고등학교  이정현</a:t>
            </a:r>
            <a:endParaRPr lang="en-US" altLang="ko-KR" sz="1200" spc="-150" dirty="0" smtClean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08516" y="4768074"/>
            <a:ext cx="3979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아리따-부리(TTF)-Medium" panose="02020603020101020101" pitchFamily="18" charset="-127"/>
                <a:ea typeface="아리따-부리(TTF)-Medium" panose="02020603020101020101" pitchFamily="18" charset="-127"/>
              </a:rPr>
              <a:t>데이터 프로그래밍</a:t>
            </a:r>
            <a:endParaRPr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아리따-부리(TTF)-Medium" panose="02020603020101020101" pitchFamily="18" charset="-127"/>
              <a:ea typeface="아리따-부리(TTF)-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3673" y="6048513"/>
            <a:ext cx="397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spc="-150" dirty="0" smtClean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강사 선생님  김주현</a:t>
            </a:r>
            <a:endParaRPr lang="en-US" altLang="ko-KR" sz="1200" spc="-150" dirty="0" smtClean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2311400"/>
            <a:ext cx="8244714" cy="16741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-1" b="69891"/>
          <a:stretch/>
        </p:blipFill>
        <p:spPr>
          <a:xfrm>
            <a:off x="191430" y="1104052"/>
            <a:ext cx="8244714" cy="12073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t="30369" b="-261"/>
          <a:stretch/>
        </p:blipFill>
        <p:spPr>
          <a:xfrm>
            <a:off x="191430" y="2311399"/>
            <a:ext cx="8244714" cy="280246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0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048 0.16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32 L 1.02564E-6 -7.40741E-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2582332"/>
            <a:ext cx="8244714" cy="11105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-1" b="62712"/>
          <a:stretch/>
        </p:blipFill>
        <p:spPr>
          <a:xfrm>
            <a:off x="191430" y="1104051"/>
            <a:ext cx="8244714" cy="14952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37709" b="-263"/>
          <a:stretch/>
        </p:blipFill>
        <p:spPr>
          <a:xfrm>
            <a:off x="191430" y="2599267"/>
            <a:ext cx="8244714" cy="25080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47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0048 0.1597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5972 L 1.02564E-6 -2.96296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2895599"/>
            <a:ext cx="8230973" cy="11277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5321"/>
          <a:stretch/>
        </p:blipFill>
        <p:spPr>
          <a:xfrm>
            <a:off x="191430" y="1104050"/>
            <a:ext cx="8244714" cy="17915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44593" b="-263"/>
          <a:stretch/>
        </p:blipFill>
        <p:spPr>
          <a:xfrm>
            <a:off x="191430" y="2895599"/>
            <a:ext cx="8244714" cy="22320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3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0048 0.1618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181 L 2.5641E-6 -4.07407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" y="3149600"/>
            <a:ext cx="8244714" cy="16388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" b="48986"/>
          <a:stretch/>
        </p:blipFill>
        <p:spPr>
          <a:xfrm>
            <a:off x="191430" y="1104050"/>
            <a:ext cx="8244714" cy="2045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51181" b="-263"/>
          <a:stretch/>
        </p:blipFill>
        <p:spPr>
          <a:xfrm>
            <a:off x="191430" y="3149600"/>
            <a:ext cx="8244714" cy="19679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12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0048 0.2402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24028 L 3.33333E-6 2.22222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" y="3423920"/>
            <a:ext cx="8244714" cy="111778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2" b="42144"/>
          <a:stretch/>
        </p:blipFill>
        <p:spPr>
          <a:xfrm>
            <a:off x="191430" y="1104050"/>
            <a:ext cx="8244714" cy="2319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58276" b="-263"/>
          <a:stretch/>
        </p:blipFill>
        <p:spPr>
          <a:xfrm>
            <a:off x="191430" y="3437470"/>
            <a:ext cx="8244714" cy="16834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6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0048 0.15741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5741 L 2.5641E-6 3.7037E-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" y="3708401"/>
            <a:ext cx="8244714" cy="11116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" b="35050"/>
          <a:stretch/>
        </p:blipFill>
        <p:spPr>
          <a:xfrm>
            <a:off x="191430" y="1104050"/>
            <a:ext cx="8244714" cy="260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65034" b="-263"/>
          <a:stretch/>
        </p:blipFill>
        <p:spPr>
          <a:xfrm>
            <a:off x="191430" y="3708400"/>
            <a:ext cx="8244714" cy="14124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92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0048 0.1606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065 L 1.02564E-6 -2.22222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" y="3982720"/>
            <a:ext cx="8244714" cy="112006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2" b="28208"/>
          <a:stretch/>
        </p:blipFill>
        <p:spPr>
          <a:xfrm>
            <a:off x="191430" y="1104050"/>
            <a:ext cx="8244714" cy="2878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71875" b="-263"/>
          <a:stretch/>
        </p:blipFill>
        <p:spPr>
          <a:xfrm>
            <a:off x="191430" y="3982720"/>
            <a:ext cx="8244714" cy="11381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35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048 0.1599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5995 L 3.33333E-6 2.59259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" y="4246881"/>
            <a:ext cx="8244714" cy="14064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" b="21621"/>
          <a:stretch/>
        </p:blipFill>
        <p:spPr>
          <a:xfrm>
            <a:off x="191430" y="1104050"/>
            <a:ext cx="8244714" cy="3142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78463" b="-263"/>
          <a:stretch/>
        </p:blipFill>
        <p:spPr>
          <a:xfrm>
            <a:off x="191430" y="4246880"/>
            <a:ext cx="8244714" cy="8740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2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00048 0.2016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0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20162 L 4.10256E-6 3.7037E-7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-99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4558562"/>
            <a:ext cx="8244714" cy="11043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" b="14526"/>
          <a:stretch/>
        </p:blipFill>
        <p:spPr>
          <a:xfrm>
            <a:off x="191430" y="1104050"/>
            <a:ext cx="8244714" cy="3427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85812" b="-263"/>
          <a:stretch/>
        </p:blipFill>
        <p:spPr>
          <a:xfrm>
            <a:off x="191430" y="4531360"/>
            <a:ext cx="8244714" cy="5793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4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0048 0.1629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8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296 L 2.5641E-6 3.7037E-7 " pathEditMode="relative" rAng="0" ptsTypes="AA">
                                      <p:cBhvr>
                                        <p:cTn id="15" dur="15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5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1" y="4785361"/>
            <a:ext cx="8244714" cy="111051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2" b="8191"/>
          <a:stretch/>
        </p:blipFill>
        <p:spPr>
          <a:xfrm>
            <a:off x="191430" y="1104050"/>
            <a:ext cx="8244714" cy="3681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91894" b="-263"/>
          <a:stretch/>
        </p:blipFill>
        <p:spPr>
          <a:xfrm>
            <a:off x="191430" y="4785360"/>
            <a:ext cx="8244714" cy="3355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57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048 0.1606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065 L 2.5641E-6 3.33333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59" y="86296"/>
            <a:ext cx="97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 차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6435" y="650421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262" y="1220067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08 / 24</a:t>
            </a:r>
          </a:p>
        </p:txBody>
      </p:sp>
      <p:sp>
        <p:nvSpPr>
          <p:cNvPr id="7" name="타원 6"/>
          <p:cNvSpPr/>
          <p:nvPr/>
        </p:nvSpPr>
        <p:spPr>
          <a:xfrm>
            <a:off x="2319759" y="650748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4499" y="1220066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08 / 31</a:t>
            </a:r>
          </a:p>
        </p:txBody>
      </p:sp>
      <p:sp>
        <p:nvSpPr>
          <p:cNvPr id="9" name="타원 8"/>
          <p:cNvSpPr/>
          <p:nvPr/>
        </p:nvSpPr>
        <p:spPr>
          <a:xfrm>
            <a:off x="4367741" y="597452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9569" y="1166770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09 / 21</a:t>
            </a:r>
          </a:p>
        </p:txBody>
      </p:sp>
      <p:sp>
        <p:nvSpPr>
          <p:cNvPr id="11" name="타원 10"/>
          <p:cNvSpPr/>
          <p:nvPr/>
        </p:nvSpPr>
        <p:spPr>
          <a:xfrm>
            <a:off x="2319759" y="2524506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1584" y="2906273"/>
            <a:ext cx="12935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Project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 / 12</a:t>
            </a:r>
          </a:p>
        </p:txBody>
      </p:sp>
      <p:sp>
        <p:nvSpPr>
          <p:cNvPr id="13" name="타원 12"/>
          <p:cNvSpPr/>
          <p:nvPr/>
        </p:nvSpPr>
        <p:spPr>
          <a:xfrm>
            <a:off x="4311394" y="2516194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46134" y="3085513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 / 19</a:t>
            </a:r>
          </a:p>
        </p:txBody>
      </p:sp>
      <p:sp>
        <p:nvSpPr>
          <p:cNvPr id="15" name="타원 14"/>
          <p:cNvSpPr/>
          <p:nvPr/>
        </p:nvSpPr>
        <p:spPr>
          <a:xfrm>
            <a:off x="6359377" y="2462899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01204" y="3032217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 / 26</a:t>
            </a:r>
          </a:p>
        </p:txBody>
      </p:sp>
      <p:sp>
        <p:nvSpPr>
          <p:cNvPr id="17" name="타원 16"/>
          <p:cNvSpPr/>
          <p:nvPr/>
        </p:nvSpPr>
        <p:spPr>
          <a:xfrm>
            <a:off x="6351065" y="59418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85805" y="1163504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09 / 28</a:t>
            </a:r>
          </a:p>
        </p:txBody>
      </p:sp>
      <p:sp>
        <p:nvSpPr>
          <p:cNvPr id="19" name="타원 18"/>
          <p:cNvSpPr/>
          <p:nvPr/>
        </p:nvSpPr>
        <p:spPr>
          <a:xfrm>
            <a:off x="336435" y="252450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175" y="3093824"/>
            <a:ext cx="1293565" cy="40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 / 05</a:t>
            </a:r>
          </a:p>
        </p:txBody>
      </p:sp>
      <p:sp>
        <p:nvSpPr>
          <p:cNvPr id="21" name="타원 20"/>
          <p:cNvSpPr/>
          <p:nvPr/>
        </p:nvSpPr>
        <p:spPr>
          <a:xfrm>
            <a:off x="336435" y="4454499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262" y="5024145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 / 02</a:t>
            </a:r>
          </a:p>
        </p:txBody>
      </p:sp>
      <p:sp>
        <p:nvSpPr>
          <p:cNvPr id="23" name="타원 22"/>
          <p:cNvSpPr/>
          <p:nvPr/>
        </p:nvSpPr>
        <p:spPr>
          <a:xfrm>
            <a:off x="2319759" y="4454826"/>
            <a:ext cx="1577217" cy="1577217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4499" y="5024144"/>
            <a:ext cx="129356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 / 09</a:t>
            </a:r>
          </a:p>
        </p:txBody>
      </p:sp>
    </p:spTree>
    <p:extLst>
      <p:ext uri="{BB962C8B-B14F-4D97-AF65-F5344CB8AC3E}">
        <p14:creationId xmlns:p14="http://schemas.microsoft.com/office/powerpoint/2010/main" val="304523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5109558"/>
            <a:ext cx="8244714" cy="11189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2" b="-170"/>
          <a:stretch/>
        </p:blipFill>
        <p:spPr>
          <a:xfrm>
            <a:off x="191430" y="1104050"/>
            <a:ext cx="8244714" cy="40165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03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08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2 6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" y="1391124"/>
            <a:ext cx="9412013" cy="7906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 + 1</a:t>
            </a:r>
          </a:p>
        </p:txBody>
      </p:sp>
    </p:spTree>
    <p:extLst>
      <p:ext uri="{BB962C8B-B14F-4D97-AF65-F5344CB8AC3E}">
        <p14:creationId xmlns:p14="http://schemas.microsoft.com/office/powerpoint/2010/main" val="206146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09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1 / 0 </a:t>
            </a: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3" y="1370486"/>
            <a:ext cx="9402487" cy="7811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 + 1 + 1</a:t>
            </a:r>
          </a:p>
        </p:txBody>
      </p:sp>
    </p:spTree>
    <p:extLst>
      <p:ext uri="{BB962C8B-B14F-4D97-AF65-F5344CB8AC3E}">
        <p14:creationId xmlns:p14="http://schemas.microsoft.com/office/powerpoint/2010/main" val="393145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1 / 0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7" y="1281432"/>
            <a:ext cx="9421540" cy="29912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 + 1 + 1 + 7</a:t>
            </a:r>
          </a:p>
        </p:txBody>
      </p:sp>
    </p:spTree>
    <p:extLst>
      <p:ext uri="{BB962C8B-B14F-4D97-AF65-F5344CB8AC3E}">
        <p14:creationId xmlns:p14="http://schemas.microsoft.com/office/powerpoint/2010/main" val="242936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562428" y="2590480"/>
            <a:ext cx="2746932" cy="115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총 </a:t>
            </a: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76</a:t>
            </a:r>
            <a:r>
              <a:rPr lang="ko-KR" alt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3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216988" y="2692080"/>
            <a:ext cx="408805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감사합니다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06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19190" y="94004"/>
            <a:ext cx="1365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 8 / 2 4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191454"/>
            <a:ext cx="9421540" cy="17623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76049" y="5936570"/>
            <a:ext cx="1365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01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19190" y="94004"/>
            <a:ext cx="1324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 8 / 3 1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3" y="1208937"/>
            <a:ext cx="9431066" cy="30007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7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7" y="733469"/>
            <a:ext cx="8348794" cy="460361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 9 / 2 1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18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04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 9 / 2 8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0" y="1166538"/>
            <a:ext cx="8973207" cy="37327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2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05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0 </a:t>
            </a: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2" y="1160298"/>
            <a:ext cx="9402487" cy="2353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23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06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2152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Project 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</a:t>
            </a: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8" y="1164419"/>
            <a:ext cx="9037236" cy="37921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6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0" y="2057399"/>
            <a:ext cx="8244714" cy="1099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132622" y="94004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prstClr val="white">
                    <a:lumMod val="6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07</a:t>
            </a:r>
            <a:endParaRPr lang="en-US" altLang="ko-KR" sz="1500" dirty="0" smtClean="0">
              <a:solidFill>
                <a:prstClr val="white">
                  <a:lumMod val="6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9190" y="94004"/>
            <a:ext cx="137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0 / 1 9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" b="76647"/>
          <a:stretch/>
        </p:blipFill>
        <p:spPr>
          <a:xfrm>
            <a:off x="191430" y="1104052"/>
            <a:ext cx="8244714" cy="936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23773" b="-260"/>
          <a:stretch/>
        </p:blipFill>
        <p:spPr>
          <a:xfrm>
            <a:off x="191430" y="2046983"/>
            <a:ext cx="8244714" cy="306688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76048" y="5936570"/>
            <a:ext cx="766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파일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: </a:t>
            </a:r>
            <a:r>
              <a:rPr lang="en-US" altLang="ko-KR" sz="2400" spc="-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아리따-부리(TTF)-SemiBold" panose="02020603020101020101" pitchFamily="18" charset="-127"/>
                <a:ea typeface="아리따-부리(TTF)-SemiBold" panose="02020603020101020101" pitchFamily="18" charset="-127"/>
              </a:rPr>
              <a:t>4 + 8 + 15 + 11 + 6 + 11 + 12</a:t>
            </a:r>
            <a:endParaRPr kumimoji="0" lang="en-US" altLang="ko-KR" sz="2400" b="0" i="0" u="none" strike="noStrike" kern="1200" cap="none" spc="-15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부리(TTF)-SemiBold" panose="02020603020101020101" pitchFamily="18" charset="-127"/>
              <a:ea typeface="아리따-부리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2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0048 0.16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32 L 2.5641E-6 2.22222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458</Words>
  <Application>Microsoft Office PowerPoint</Application>
  <PresentationFormat>A4 용지(210x297mm)</PresentationFormat>
  <Paragraphs>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아리따-돋움(TTF)-Bold</vt:lpstr>
      <vt:lpstr>아리따-돋움(TTF)-Medium</vt:lpstr>
      <vt:lpstr>아리따-돋움(TTF)-SemiBold</vt:lpstr>
      <vt:lpstr>아리따-부리(TTF)-Medium</vt:lpstr>
      <vt:lpstr>아리따-부리(TTF)-SemiBold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587</cp:revision>
  <dcterms:created xsi:type="dcterms:W3CDTF">2017-09-07T10:48:07Z</dcterms:created>
  <dcterms:modified xsi:type="dcterms:W3CDTF">2019-11-16T03:06:56Z</dcterms:modified>
</cp:coreProperties>
</file>