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32"/>
  </p:notesMasterIdLst>
  <p:sldIdLst>
    <p:sldId id="256" r:id="rId2"/>
    <p:sldId id="259" r:id="rId3"/>
    <p:sldId id="260" r:id="rId4"/>
    <p:sldId id="262" r:id="rId5"/>
    <p:sldId id="312" r:id="rId6"/>
    <p:sldId id="313" r:id="rId7"/>
    <p:sldId id="314" r:id="rId8"/>
    <p:sldId id="315" r:id="rId9"/>
    <p:sldId id="316" r:id="rId10"/>
    <p:sldId id="261" r:id="rId11"/>
    <p:sldId id="263" r:id="rId12"/>
    <p:sldId id="264" r:id="rId13"/>
    <p:sldId id="266" r:id="rId14"/>
    <p:sldId id="318" r:id="rId15"/>
    <p:sldId id="317" r:id="rId16"/>
    <p:sldId id="267" r:id="rId17"/>
    <p:sldId id="319" r:id="rId18"/>
    <p:sldId id="269" r:id="rId19"/>
    <p:sldId id="320" r:id="rId20"/>
    <p:sldId id="270" r:id="rId21"/>
    <p:sldId id="271" r:id="rId22"/>
    <p:sldId id="272" r:id="rId23"/>
    <p:sldId id="323" r:id="rId24"/>
    <p:sldId id="328" r:id="rId25"/>
    <p:sldId id="327" r:id="rId26"/>
    <p:sldId id="326" r:id="rId27"/>
    <p:sldId id="325" r:id="rId28"/>
    <p:sldId id="324" r:id="rId29"/>
    <p:sldId id="289" r:id="rId30"/>
    <p:sldId id="274" r:id="rId31"/>
  </p:sldIdLst>
  <p:sldSz cx="9144000" cy="5143500" type="screen16x9"/>
  <p:notesSz cx="6858000" cy="9144000"/>
  <p:embeddedFontLst>
    <p:embeddedFont>
      <p:font typeface="Arimo" panose="020B0604020202020204" charset="0"/>
      <p:regular r:id="rId33"/>
      <p:bold r:id="rId34"/>
      <p:italic r:id="rId35"/>
      <p:boldItalic r:id="rId36"/>
    </p:embeddedFont>
    <p:embeddedFont>
      <p:font typeface="Bebas Neue" panose="020B0604020202020204" charset="0"/>
      <p:regular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021FC47-6FFB-4E11-A52C-40D47DB7F81C}">
  <a:tblStyle styleId="{D021FC47-6FFB-4E11-A52C-40D47DB7F81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8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73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f5e77e62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f5e77e62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f5e6061853_0_5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f5e6061853_0_5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f61a32cbe2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f61a32cbe2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gf5e77e6543_0_5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7" name="Google Shape;747;gf5e77e6543_0_5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gf5e77e6543_0_1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" name="Google Shape;895;gf5e77e6543_0_1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gf5e77e6543_0_1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" name="Google Shape;895;gf5e77e6543_0_1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15630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gf5e77e6543_0_1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" name="Google Shape;895;gf5e77e6543_0_1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97518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gf5e77e6543_0_7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2" name="Google Shape;982;gf5e77e6543_0_7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gf5e77e6543_0_7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2" name="Google Shape;982;gf5e77e6543_0_7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60130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gf5e6061853_0_8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1" name="Google Shape;1081;gf5e6061853_0_8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gf5e6061853_0_8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1" name="Google Shape;1081;gf5e6061853_0_8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2251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f5e77e6543_0_1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f5e77e6543_0_1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Google Shape;1148;gf61a32cbe2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9" name="Google Shape;1149;gf61a32cbe2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Google Shape;1195;gf5e77e6543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6" name="Google Shape;1196;gf5e77e6543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Google Shape;1246;gf5e77e6543_0_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7" name="Google Shape;1247;gf5e77e6543_0_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5" name="Google Shape;1285;gf610c39dd6_1_5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6" name="Google Shape;1286;gf610c39dd6_1_5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72479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5" name="Google Shape;1285;gf610c39dd6_1_5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6" name="Google Shape;1286;gf610c39dd6_1_5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94280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5" name="Google Shape;1285;gf610c39dd6_1_5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6" name="Google Shape;1286;gf610c39dd6_1_5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83985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5" name="Google Shape;1285;gf610c39dd6_1_5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6" name="Google Shape;1286;gf610c39dd6_1_5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22530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5" name="Google Shape;1285;gf610c39dd6_1_5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6" name="Google Shape;1286;gf610c39dd6_1_5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8387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5" name="Google Shape;1285;gf610c39dd6_1_5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6" name="Google Shape;1286;gf610c39dd6_1_5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028926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7" name="Google Shape;2147;gf610c39dd6_1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8" name="Google Shape;2148;gf610c39dd6_1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96658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f5e6061853_0_4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f5e6061853_0_4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gf5e77e6543_0_4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1" name="Google Shape;1351;gf5e77e6543_0_4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84260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f5e77e6543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f5e77e6543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f5e77e6543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f5e77e6543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1369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f5e77e6543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f5e77e6543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8046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f5e77e6543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f5e77e6543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23411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f5e77e6543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f5e77e6543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6594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f5e77e6543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f5e77e6543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0699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4300" y="1079004"/>
            <a:ext cx="5007300" cy="219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8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852563" y="3464767"/>
            <a:ext cx="3815400" cy="21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Arimo"/>
                <a:ea typeface="Arimo"/>
                <a:cs typeface="Arimo"/>
                <a:sym typeface="Arim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4_1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>
            <a:spLocks noGrp="1"/>
          </p:cNvSpPr>
          <p:nvPr>
            <p:ph type="title"/>
          </p:nvPr>
        </p:nvSpPr>
        <p:spPr>
          <a:xfrm>
            <a:off x="1773725" y="1448288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86" name="Google Shape;86;p15"/>
          <p:cNvSpPr txBox="1">
            <a:spLocks noGrp="1"/>
          </p:cNvSpPr>
          <p:nvPr>
            <p:ph type="subTitle" idx="1"/>
          </p:nvPr>
        </p:nvSpPr>
        <p:spPr>
          <a:xfrm>
            <a:off x="1773725" y="2095103"/>
            <a:ext cx="2230500" cy="7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5"/>
          <p:cNvSpPr txBox="1">
            <a:spLocks noGrp="1"/>
          </p:cNvSpPr>
          <p:nvPr>
            <p:ph type="title" idx="2"/>
          </p:nvPr>
        </p:nvSpPr>
        <p:spPr>
          <a:xfrm>
            <a:off x="5144188" y="2484688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subTitle" idx="3"/>
          </p:nvPr>
        </p:nvSpPr>
        <p:spPr>
          <a:xfrm>
            <a:off x="5144188" y="3131503"/>
            <a:ext cx="2230500" cy="7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title" idx="4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cxnSp>
        <p:nvCxnSpPr>
          <p:cNvPr id="90" name="Google Shape;90;p15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" name="Google Shape;91;p15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>
            <a:spLocks noGrp="1"/>
          </p:cNvSpPr>
          <p:nvPr>
            <p:ph type="title"/>
          </p:nvPr>
        </p:nvSpPr>
        <p:spPr>
          <a:xfrm>
            <a:off x="714300" y="2484688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94" name="Google Shape;94;p16"/>
          <p:cNvSpPr txBox="1">
            <a:spLocks noGrp="1"/>
          </p:cNvSpPr>
          <p:nvPr>
            <p:ph type="subTitle" idx="1"/>
          </p:nvPr>
        </p:nvSpPr>
        <p:spPr>
          <a:xfrm>
            <a:off x="714300" y="3131503"/>
            <a:ext cx="2230500" cy="7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title" idx="2"/>
          </p:nvPr>
        </p:nvSpPr>
        <p:spPr>
          <a:xfrm>
            <a:off x="3456750" y="2484688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subTitle" idx="3"/>
          </p:nvPr>
        </p:nvSpPr>
        <p:spPr>
          <a:xfrm>
            <a:off x="3456750" y="3131503"/>
            <a:ext cx="2230500" cy="7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title" idx="4"/>
          </p:nvPr>
        </p:nvSpPr>
        <p:spPr>
          <a:xfrm>
            <a:off x="6199188" y="2484688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subTitle" idx="5"/>
          </p:nvPr>
        </p:nvSpPr>
        <p:spPr>
          <a:xfrm>
            <a:off x="6199188" y="3131503"/>
            <a:ext cx="2230500" cy="7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title" idx="6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_1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>
            <a:spLocks noGrp="1"/>
          </p:cNvSpPr>
          <p:nvPr>
            <p:ph type="title"/>
          </p:nvPr>
        </p:nvSpPr>
        <p:spPr>
          <a:xfrm>
            <a:off x="736350" y="3039975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2" name="Google Shape;102;p17"/>
          <p:cNvSpPr txBox="1">
            <a:spLocks noGrp="1"/>
          </p:cNvSpPr>
          <p:nvPr>
            <p:ph type="subTitle" idx="1"/>
          </p:nvPr>
        </p:nvSpPr>
        <p:spPr>
          <a:xfrm>
            <a:off x="736350" y="3686788"/>
            <a:ext cx="22305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7"/>
          <p:cNvSpPr txBox="1">
            <a:spLocks noGrp="1"/>
          </p:cNvSpPr>
          <p:nvPr>
            <p:ph type="title" idx="2"/>
          </p:nvPr>
        </p:nvSpPr>
        <p:spPr>
          <a:xfrm>
            <a:off x="736350" y="1475500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4" name="Google Shape;104;p17"/>
          <p:cNvSpPr txBox="1">
            <a:spLocks noGrp="1"/>
          </p:cNvSpPr>
          <p:nvPr>
            <p:ph type="subTitle" idx="3"/>
          </p:nvPr>
        </p:nvSpPr>
        <p:spPr>
          <a:xfrm>
            <a:off x="736350" y="2122313"/>
            <a:ext cx="22305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7"/>
          <p:cNvSpPr txBox="1">
            <a:spLocks noGrp="1"/>
          </p:cNvSpPr>
          <p:nvPr>
            <p:ph type="title" idx="4"/>
          </p:nvPr>
        </p:nvSpPr>
        <p:spPr>
          <a:xfrm>
            <a:off x="6199188" y="1475500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subTitle" idx="5"/>
          </p:nvPr>
        </p:nvSpPr>
        <p:spPr>
          <a:xfrm>
            <a:off x="6199200" y="2122312"/>
            <a:ext cx="22305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7"/>
          <p:cNvSpPr txBox="1">
            <a:spLocks noGrp="1"/>
          </p:cNvSpPr>
          <p:nvPr>
            <p:ph type="title" idx="6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7"/>
          <p:cNvSpPr txBox="1">
            <a:spLocks noGrp="1"/>
          </p:cNvSpPr>
          <p:nvPr>
            <p:ph type="title" idx="7"/>
          </p:nvPr>
        </p:nvSpPr>
        <p:spPr>
          <a:xfrm>
            <a:off x="6199200" y="3039975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9" name="Google Shape;109;p17"/>
          <p:cNvSpPr txBox="1">
            <a:spLocks noGrp="1"/>
          </p:cNvSpPr>
          <p:nvPr>
            <p:ph type="subTitle" idx="8"/>
          </p:nvPr>
        </p:nvSpPr>
        <p:spPr>
          <a:xfrm>
            <a:off x="6199200" y="3686788"/>
            <a:ext cx="22305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7"/>
          <p:cNvSpPr txBox="1">
            <a:spLocks noGrp="1"/>
          </p:cNvSpPr>
          <p:nvPr>
            <p:ph type="title" idx="9"/>
          </p:nvPr>
        </p:nvSpPr>
        <p:spPr>
          <a:xfrm>
            <a:off x="3459563" y="3039975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subTitle" idx="13"/>
          </p:nvPr>
        </p:nvSpPr>
        <p:spPr>
          <a:xfrm>
            <a:off x="3459563" y="3686788"/>
            <a:ext cx="22305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title" idx="14"/>
          </p:nvPr>
        </p:nvSpPr>
        <p:spPr>
          <a:xfrm>
            <a:off x="3459563" y="1475500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13" name="Google Shape;113;p17"/>
          <p:cNvSpPr txBox="1">
            <a:spLocks noGrp="1"/>
          </p:cNvSpPr>
          <p:nvPr>
            <p:ph type="subTitle" idx="15"/>
          </p:nvPr>
        </p:nvSpPr>
        <p:spPr>
          <a:xfrm>
            <a:off x="3459563" y="2122313"/>
            <a:ext cx="22305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14" name="Google Shape;114;p17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" name="Google Shape;115;p17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_1_1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>
            <a:spLocks noGrp="1"/>
          </p:cNvSpPr>
          <p:nvPr>
            <p:ph type="title"/>
          </p:nvPr>
        </p:nvSpPr>
        <p:spPr>
          <a:xfrm>
            <a:off x="721200" y="3064325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subTitle" idx="1"/>
          </p:nvPr>
        </p:nvSpPr>
        <p:spPr>
          <a:xfrm>
            <a:off x="721200" y="3711138"/>
            <a:ext cx="22305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title" idx="2"/>
          </p:nvPr>
        </p:nvSpPr>
        <p:spPr>
          <a:xfrm>
            <a:off x="725325" y="1520488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subTitle" idx="3"/>
          </p:nvPr>
        </p:nvSpPr>
        <p:spPr>
          <a:xfrm>
            <a:off x="725325" y="2167301"/>
            <a:ext cx="22305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title" idx="4"/>
          </p:nvPr>
        </p:nvSpPr>
        <p:spPr>
          <a:xfrm>
            <a:off x="6188163" y="1520488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22" name="Google Shape;122;p18"/>
          <p:cNvSpPr txBox="1">
            <a:spLocks noGrp="1"/>
          </p:cNvSpPr>
          <p:nvPr>
            <p:ph type="subTitle" idx="5"/>
          </p:nvPr>
        </p:nvSpPr>
        <p:spPr>
          <a:xfrm>
            <a:off x="6188175" y="2167300"/>
            <a:ext cx="22305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title" idx="6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8"/>
          <p:cNvSpPr txBox="1">
            <a:spLocks noGrp="1"/>
          </p:cNvSpPr>
          <p:nvPr>
            <p:ph type="title" idx="7"/>
          </p:nvPr>
        </p:nvSpPr>
        <p:spPr>
          <a:xfrm>
            <a:off x="6184050" y="3064325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25" name="Google Shape;125;p18"/>
          <p:cNvSpPr txBox="1">
            <a:spLocks noGrp="1"/>
          </p:cNvSpPr>
          <p:nvPr>
            <p:ph type="subTitle" idx="8"/>
          </p:nvPr>
        </p:nvSpPr>
        <p:spPr>
          <a:xfrm>
            <a:off x="6184050" y="3711138"/>
            <a:ext cx="22305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6" name="Google Shape;126;p18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7" name="Google Shape;127;p18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CUSTOM_5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"/>
          <p:cNvSpPr txBox="1">
            <a:spLocks noGrp="1"/>
          </p:cNvSpPr>
          <p:nvPr>
            <p:ph type="subTitle" idx="1"/>
          </p:nvPr>
        </p:nvSpPr>
        <p:spPr>
          <a:xfrm>
            <a:off x="3024150" y="2831188"/>
            <a:ext cx="3095700" cy="8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23"/>
          <p:cNvSpPr txBox="1">
            <a:spLocks noGrp="1"/>
          </p:cNvSpPr>
          <p:nvPr>
            <p:ph type="title"/>
          </p:nvPr>
        </p:nvSpPr>
        <p:spPr>
          <a:xfrm>
            <a:off x="3024150" y="1440213"/>
            <a:ext cx="3095700" cy="12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10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cxnSp>
        <p:nvCxnSpPr>
          <p:cNvPr id="165" name="Google Shape;165;p23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6" name="Google Shape;166;p23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6" name="Google Shape;196;p30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7" name="Google Shape;197;p30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98" name="Google Shape;198;p30"/>
          <p:cNvGrpSpPr/>
          <p:nvPr/>
        </p:nvGrpSpPr>
        <p:grpSpPr>
          <a:xfrm>
            <a:off x="706060" y="1236002"/>
            <a:ext cx="695830" cy="243805"/>
            <a:chOff x="2271950" y="2722775"/>
            <a:chExt cx="575875" cy="201775"/>
          </a:xfrm>
        </p:grpSpPr>
        <p:sp>
          <p:nvSpPr>
            <p:cNvPr id="199" name="Google Shape;199;p30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0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0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0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0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4" name="Google Shape;204;p30"/>
          <p:cNvSpPr/>
          <p:nvPr/>
        </p:nvSpPr>
        <p:spPr>
          <a:xfrm>
            <a:off x="7786413" y="802050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30"/>
          <p:cNvSpPr/>
          <p:nvPr/>
        </p:nvSpPr>
        <p:spPr>
          <a:xfrm>
            <a:off x="1915951" y="3367793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6" name="Google Shape;206;p30"/>
          <p:cNvGrpSpPr/>
          <p:nvPr/>
        </p:nvGrpSpPr>
        <p:grpSpPr>
          <a:xfrm>
            <a:off x="1401907" y="689254"/>
            <a:ext cx="953591" cy="334099"/>
            <a:chOff x="2271950" y="2722775"/>
            <a:chExt cx="575875" cy="201775"/>
          </a:xfrm>
        </p:grpSpPr>
        <p:sp>
          <p:nvSpPr>
            <p:cNvPr id="207" name="Google Shape;207;p30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0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0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0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0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2" name="Google Shape;212;p30"/>
          <p:cNvSpPr/>
          <p:nvPr/>
        </p:nvSpPr>
        <p:spPr>
          <a:xfrm>
            <a:off x="6775477" y="3965413"/>
            <a:ext cx="335779" cy="396117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30"/>
          <p:cNvSpPr/>
          <p:nvPr/>
        </p:nvSpPr>
        <p:spPr>
          <a:xfrm>
            <a:off x="1654063" y="1173140"/>
            <a:ext cx="335779" cy="396134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30"/>
          <p:cNvSpPr/>
          <p:nvPr/>
        </p:nvSpPr>
        <p:spPr>
          <a:xfrm>
            <a:off x="8224526" y="2042072"/>
            <a:ext cx="213431" cy="213401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30"/>
          <p:cNvSpPr/>
          <p:nvPr/>
        </p:nvSpPr>
        <p:spPr>
          <a:xfrm rot="-1685758">
            <a:off x="7349828" y="169520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30"/>
          <p:cNvSpPr/>
          <p:nvPr/>
        </p:nvSpPr>
        <p:spPr>
          <a:xfrm>
            <a:off x="8224513" y="3689463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30"/>
          <p:cNvSpPr/>
          <p:nvPr/>
        </p:nvSpPr>
        <p:spPr>
          <a:xfrm rot="-1685758">
            <a:off x="2517753" y="1449884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30"/>
          <p:cNvSpPr/>
          <p:nvPr/>
        </p:nvSpPr>
        <p:spPr>
          <a:xfrm>
            <a:off x="1494952" y="2445824"/>
            <a:ext cx="107827" cy="108460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30"/>
          <p:cNvSpPr/>
          <p:nvPr/>
        </p:nvSpPr>
        <p:spPr>
          <a:xfrm>
            <a:off x="7674437" y="2459628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30"/>
          <p:cNvSpPr/>
          <p:nvPr/>
        </p:nvSpPr>
        <p:spPr>
          <a:xfrm rot="-4501656">
            <a:off x="7177993" y="3584747"/>
            <a:ext cx="700435" cy="696862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30"/>
          <p:cNvSpPr/>
          <p:nvPr/>
        </p:nvSpPr>
        <p:spPr>
          <a:xfrm rot="-4498560">
            <a:off x="7715362" y="3194685"/>
            <a:ext cx="372045" cy="370147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30"/>
          <p:cNvSpPr/>
          <p:nvPr/>
        </p:nvSpPr>
        <p:spPr>
          <a:xfrm rot="-4497731">
            <a:off x="7127795" y="2968777"/>
            <a:ext cx="503609" cy="501040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30"/>
          <p:cNvSpPr/>
          <p:nvPr/>
        </p:nvSpPr>
        <p:spPr>
          <a:xfrm>
            <a:off x="1126688" y="3418975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30"/>
          <p:cNvSpPr/>
          <p:nvPr/>
        </p:nvSpPr>
        <p:spPr>
          <a:xfrm>
            <a:off x="706038" y="1941063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0"/>
          <p:cNvSpPr/>
          <p:nvPr/>
        </p:nvSpPr>
        <p:spPr>
          <a:xfrm>
            <a:off x="8140863" y="1173143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30"/>
          <p:cNvSpPr/>
          <p:nvPr/>
        </p:nvSpPr>
        <p:spPr>
          <a:xfrm rot="-1685758">
            <a:off x="930128" y="4021634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30"/>
          <p:cNvSpPr/>
          <p:nvPr/>
        </p:nvSpPr>
        <p:spPr>
          <a:xfrm>
            <a:off x="1401912" y="4227153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>
            <a:spLocks noGrp="1"/>
          </p:cNvSpPr>
          <p:nvPr>
            <p:ph type="title"/>
          </p:nvPr>
        </p:nvSpPr>
        <p:spPr>
          <a:xfrm>
            <a:off x="5194325" y="3443524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30" name="Google Shape;130;p19"/>
          <p:cNvSpPr txBox="1">
            <a:spLocks noGrp="1"/>
          </p:cNvSpPr>
          <p:nvPr>
            <p:ph type="subTitle" idx="1"/>
          </p:nvPr>
        </p:nvSpPr>
        <p:spPr>
          <a:xfrm>
            <a:off x="5194325" y="4090330"/>
            <a:ext cx="2230500" cy="30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9"/>
          <p:cNvSpPr txBox="1">
            <a:spLocks noGrp="1"/>
          </p:cNvSpPr>
          <p:nvPr>
            <p:ph type="title" idx="2"/>
          </p:nvPr>
        </p:nvSpPr>
        <p:spPr>
          <a:xfrm>
            <a:off x="5194313" y="1158124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32" name="Google Shape;132;p19"/>
          <p:cNvSpPr txBox="1">
            <a:spLocks noGrp="1"/>
          </p:cNvSpPr>
          <p:nvPr>
            <p:ph type="subTitle" idx="3"/>
          </p:nvPr>
        </p:nvSpPr>
        <p:spPr>
          <a:xfrm>
            <a:off x="5194325" y="1804929"/>
            <a:ext cx="2230500" cy="30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9"/>
          <p:cNvSpPr txBox="1">
            <a:spLocks noGrp="1"/>
          </p:cNvSpPr>
          <p:nvPr>
            <p:ph type="title" idx="4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9"/>
          <p:cNvSpPr txBox="1">
            <a:spLocks noGrp="1"/>
          </p:cNvSpPr>
          <p:nvPr>
            <p:ph type="title" idx="5"/>
          </p:nvPr>
        </p:nvSpPr>
        <p:spPr>
          <a:xfrm>
            <a:off x="5194325" y="2300824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35" name="Google Shape;135;p19"/>
          <p:cNvSpPr txBox="1">
            <a:spLocks noGrp="1"/>
          </p:cNvSpPr>
          <p:nvPr>
            <p:ph type="subTitle" idx="6"/>
          </p:nvPr>
        </p:nvSpPr>
        <p:spPr>
          <a:xfrm>
            <a:off x="5194325" y="2947643"/>
            <a:ext cx="2230500" cy="30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36" name="Google Shape;136;p19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7" name="Google Shape;137;p19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0022947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2367000" y="1163250"/>
            <a:ext cx="4410000" cy="281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cxnSp>
        <p:nvCxnSpPr>
          <p:cNvPr id="43" name="Google Shape;43;p8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" name="Google Shape;44;p8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235686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2380400" y="1273525"/>
            <a:ext cx="4445400" cy="174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6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2431100" y="3530450"/>
            <a:ext cx="4580400" cy="30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714300" y="1764027"/>
            <a:ext cx="1367400" cy="75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7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cxnSp>
        <p:nvCxnSpPr>
          <p:cNvPr id="17" name="Google Shape;17;p3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" name="Google Shape;18;p3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cxnSp>
        <p:nvCxnSpPr>
          <p:cNvPr id="34" name="Google Shape;34;p6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" name="Google Shape;35;p6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subTitle" idx="1"/>
          </p:nvPr>
        </p:nvSpPr>
        <p:spPr>
          <a:xfrm>
            <a:off x="714300" y="1971675"/>
            <a:ext cx="3857700" cy="238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naheim"/>
              <a:buChar char="●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714300" y="553450"/>
            <a:ext cx="3857700" cy="12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cxnSp>
        <p:nvCxnSpPr>
          <p:cNvPr id="39" name="Google Shape;39;p7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" name="Google Shape;40;p7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4384500" y="1404538"/>
            <a:ext cx="4045200" cy="7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4384500" y="2314563"/>
            <a:ext cx="4045200" cy="14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48" name="Google Shape;48;p9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" name="Google Shape;49;p9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293750" y="1495425"/>
            <a:ext cx="3764400" cy="101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subTitle" idx="1"/>
          </p:nvPr>
        </p:nvSpPr>
        <p:spPr>
          <a:xfrm>
            <a:off x="1933650" y="3189775"/>
            <a:ext cx="5153100" cy="28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cxnSp>
        <p:nvCxnSpPr>
          <p:cNvPr id="57" name="Google Shape;57;p11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" name="Google Shape;58;p11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1641574" y="1361075"/>
            <a:ext cx="27744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1"/>
          </p:nvPr>
        </p:nvSpPr>
        <p:spPr>
          <a:xfrm>
            <a:off x="1641561" y="2007860"/>
            <a:ext cx="2230500" cy="5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2" hasCustomPrompt="1"/>
          </p:nvPr>
        </p:nvSpPr>
        <p:spPr>
          <a:xfrm>
            <a:off x="806111" y="1859125"/>
            <a:ext cx="711900" cy="3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3"/>
          </p:nvPr>
        </p:nvSpPr>
        <p:spPr>
          <a:xfrm>
            <a:off x="5499274" y="1361075"/>
            <a:ext cx="28317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4"/>
          </p:nvPr>
        </p:nvSpPr>
        <p:spPr>
          <a:xfrm>
            <a:off x="5499261" y="2007860"/>
            <a:ext cx="2230500" cy="5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5" hasCustomPrompt="1"/>
          </p:nvPr>
        </p:nvSpPr>
        <p:spPr>
          <a:xfrm>
            <a:off x="4663811" y="1859125"/>
            <a:ext cx="711900" cy="3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6"/>
          </p:nvPr>
        </p:nvSpPr>
        <p:spPr>
          <a:xfrm>
            <a:off x="1641574" y="3103675"/>
            <a:ext cx="27744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7"/>
          </p:nvPr>
        </p:nvSpPr>
        <p:spPr>
          <a:xfrm>
            <a:off x="1641561" y="3750460"/>
            <a:ext cx="2230500" cy="5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idx="8" hasCustomPrompt="1"/>
          </p:nvPr>
        </p:nvSpPr>
        <p:spPr>
          <a:xfrm>
            <a:off x="806111" y="3601725"/>
            <a:ext cx="711900" cy="3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 idx="9"/>
          </p:nvPr>
        </p:nvSpPr>
        <p:spPr>
          <a:xfrm>
            <a:off x="5499274" y="3103675"/>
            <a:ext cx="28317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13"/>
          </p:nvPr>
        </p:nvSpPr>
        <p:spPr>
          <a:xfrm>
            <a:off x="5499261" y="3750460"/>
            <a:ext cx="2230500" cy="5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title" idx="14" hasCustomPrompt="1"/>
          </p:nvPr>
        </p:nvSpPr>
        <p:spPr>
          <a:xfrm>
            <a:off x="4663811" y="3601725"/>
            <a:ext cx="711900" cy="3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15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cxnSp>
        <p:nvCxnSpPr>
          <p:cNvPr id="74" name="Google Shape;74;p13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" name="Google Shape;75;p13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4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>
            <a:spLocks noGrp="1"/>
          </p:cNvSpPr>
          <p:nvPr>
            <p:ph type="title"/>
          </p:nvPr>
        </p:nvSpPr>
        <p:spPr>
          <a:xfrm>
            <a:off x="1914075" y="2484688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subTitle" idx="1"/>
          </p:nvPr>
        </p:nvSpPr>
        <p:spPr>
          <a:xfrm>
            <a:off x="1914075" y="3131503"/>
            <a:ext cx="2230500" cy="7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title" idx="2"/>
          </p:nvPr>
        </p:nvSpPr>
        <p:spPr>
          <a:xfrm>
            <a:off x="4999425" y="2484688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subTitle" idx="3"/>
          </p:nvPr>
        </p:nvSpPr>
        <p:spPr>
          <a:xfrm>
            <a:off x="4999425" y="3131503"/>
            <a:ext cx="2230500" cy="7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title" idx="4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cxnSp>
        <p:nvCxnSpPr>
          <p:cNvPr id="82" name="Google Shape;82;p14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" name="Google Shape;83;p14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2"/>
            </a:gs>
            <a:gs pos="100000">
              <a:schemeClr val="lt1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4300" y="1152475"/>
            <a:ext cx="77154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mo"/>
              <a:buChar char="●"/>
              <a:defRPr sz="1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5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9" r:id="rId14"/>
    <p:sldLayoutId id="2147483675" r:id="rId15"/>
    <p:sldLayoutId id="2147483676" r:id="rId16"/>
    <p:sldLayoutId id="2147483681" r:id="rId17"/>
    <p:sldLayoutId id="2147483682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slide" Target="slide2.xml"/><Relationship Id="rId7" Type="http://schemas.openxmlformats.org/officeDocument/2006/relationships/slide" Target="slide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11" Type="http://schemas.openxmlformats.org/officeDocument/2006/relationships/slide" Target="slide9.xml"/><Relationship Id="rId5" Type="http://schemas.openxmlformats.org/officeDocument/2006/relationships/slide" Target="slide1.xml"/><Relationship Id="rId10" Type="http://schemas.openxmlformats.org/officeDocument/2006/relationships/slide" Target="slide8.xml"/><Relationship Id="rId4" Type="http://schemas.openxmlformats.org/officeDocument/2006/relationships/slide" Target="slide3.xml"/><Relationship Id="rId9" Type="http://schemas.openxmlformats.org/officeDocument/2006/relationships/slide" Target="slide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slide" Target="slide3.xml"/><Relationship Id="rId7" Type="http://schemas.openxmlformats.org/officeDocument/2006/relationships/slide" Target="slide6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slide" Target="slide5.xml"/><Relationship Id="rId5" Type="http://schemas.openxmlformats.org/officeDocument/2006/relationships/slide" Target="slide4.xml"/><Relationship Id="rId10" Type="http://schemas.openxmlformats.org/officeDocument/2006/relationships/slide" Target="slide9.xml"/><Relationship Id="rId4" Type="http://schemas.openxmlformats.org/officeDocument/2006/relationships/slide" Target="slide1.xml"/><Relationship Id="rId9" Type="http://schemas.openxmlformats.org/officeDocument/2006/relationships/slide" Target="slide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slide" Target="slide3.xml"/><Relationship Id="rId7" Type="http://schemas.openxmlformats.org/officeDocument/2006/relationships/slide" Target="slide6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6" Type="http://schemas.openxmlformats.org/officeDocument/2006/relationships/slide" Target="slide5.xml"/><Relationship Id="rId5" Type="http://schemas.openxmlformats.org/officeDocument/2006/relationships/slide" Target="slide4.xml"/><Relationship Id="rId10" Type="http://schemas.openxmlformats.org/officeDocument/2006/relationships/slide" Target="slide9.xml"/><Relationship Id="rId4" Type="http://schemas.openxmlformats.org/officeDocument/2006/relationships/slide" Target="slide1.xml"/><Relationship Id="rId9" Type="http://schemas.openxmlformats.org/officeDocument/2006/relationships/slide" Target="slide8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slide" Target="slide3.xml"/><Relationship Id="rId7" Type="http://schemas.openxmlformats.org/officeDocument/2006/relationships/slide" Target="slide6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slide" Target="slide5.xml"/><Relationship Id="rId5" Type="http://schemas.openxmlformats.org/officeDocument/2006/relationships/slide" Target="slide4.xml"/><Relationship Id="rId10" Type="http://schemas.openxmlformats.org/officeDocument/2006/relationships/slide" Target="slide9.xml"/><Relationship Id="rId4" Type="http://schemas.openxmlformats.org/officeDocument/2006/relationships/slide" Target="slide1.xml"/><Relationship Id="rId9" Type="http://schemas.openxmlformats.org/officeDocument/2006/relationships/slide" Target="slide8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slide" Target="slide3.xml"/><Relationship Id="rId7" Type="http://schemas.openxmlformats.org/officeDocument/2006/relationships/slide" Target="slide6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6" Type="http://schemas.openxmlformats.org/officeDocument/2006/relationships/slide" Target="slide5.xml"/><Relationship Id="rId11" Type="http://schemas.openxmlformats.org/officeDocument/2006/relationships/image" Target="../media/image1.png"/><Relationship Id="rId5" Type="http://schemas.openxmlformats.org/officeDocument/2006/relationships/slide" Target="slide4.xml"/><Relationship Id="rId10" Type="http://schemas.openxmlformats.org/officeDocument/2006/relationships/slide" Target="slide9.xml"/><Relationship Id="rId4" Type="http://schemas.openxmlformats.org/officeDocument/2006/relationships/slide" Target="slide1.xml"/><Relationship Id="rId9" Type="http://schemas.openxmlformats.org/officeDocument/2006/relationships/slide" Target="slide8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slide" Target="slide3.xml"/><Relationship Id="rId7" Type="http://schemas.openxmlformats.org/officeDocument/2006/relationships/slide" Target="slide6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6" Type="http://schemas.openxmlformats.org/officeDocument/2006/relationships/slide" Target="slide5.xml"/><Relationship Id="rId5" Type="http://schemas.openxmlformats.org/officeDocument/2006/relationships/slide" Target="slide4.xml"/><Relationship Id="rId10" Type="http://schemas.openxmlformats.org/officeDocument/2006/relationships/slide" Target="slide9.xml"/><Relationship Id="rId4" Type="http://schemas.openxmlformats.org/officeDocument/2006/relationships/slide" Target="slide1.xml"/><Relationship Id="rId9" Type="http://schemas.openxmlformats.org/officeDocument/2006/relationships/slide" Target="slide8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slide" Target="slide3.xml"/><Relationship Id="rId7" Type="http://schemas.openxmlformats.org/officeDocument/2006/relationships/slide" Target="slide6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6" Type="http://schemas.openxmlformats.org/officeDocument/2006/relationships/slide" Target="slide5.xml"/><Relationship Id="rId11" Type="http://schemas.openxmlformats.org/officeDocument/2006/relationships/image" Target="../media/image2.png"/><Relationship Id="rId5" Type="http://schemas.openxmlformats.org/officeDocument/2006/relationships/slide" Target="slide4.xml"/><Relationship Id="rId10" Type="http://schemas.openxmlformats.org/officeDocument/2006/relationships/slide" Target="slide9.xml"/><Relationship Id="rId4" Type="http://schemas.openxmlformats.org/officeDocument/2006/relationships/slide" Target="slide1.xml"/><Relationship Id="rId9" Type="http://schemas.openxmlformats.org/officeDocument/2006/relationships/slide" Target="slide8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slide" Target="slide3.xml"/><Relationship Id="rId7" Type="http://schemas.openxmlformats.org/officeDocument/2006/relationships/slide" Target="slide6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6" Type="http://schemas.openxmlformats.org/officeDocument/2006/relationships/slide" Target="slide5.xml"/><Relationship Id="rId5" Type="http://schemas.openxmlformats.org/officeDocument/2006/relationships/slide" Target="slide4.xml"/><Relationship Id="rId10" Type="http://schemas.openxmlformats.org/officeDocument/2006/relationships/slide" Target="slide9.xml"/><Relationship Id="rId4" Type="http://schemas.openxmlformats.org/officeDocument/2006/relationships/slide" Target="slide1.xml"/><Relationship Id="rId9" Type="http://schemas.openxmlformats.org/officeDocument/2006/relationships/slide" Target="slide8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slide" Target="slide3.xml"/><Relationship Id="rId7" Type="http://schemas.openxmlformats.org/officeDocument/2006/relationships/slide" Target="slide6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6" Type="http://schemas.openxmlformats.org/officeDocument/2006/relationships/slide" Target="slide5.xml"/><Relationship Id="rId11" Type="http://schemas.openxmlformats.org/officeDocument/2006/relationships/image" Target="../media/image3.png"/><Relationship Id="rId5" Type="http://schemas.openxmlformats.org/officeDocument/2006/relationships/slide" Target="slide4.xml"/><Relationship Id="rId10" Type="http://schemas.openxmlformats.org/officeDocument/2006/relationships/slide" Target="slide9.xml"/><Relationship Id="rId4" Type="http://schemas.openxmlformats.org/officeDocument/2006/relationships/slide" Target="slide1.xml"/><Relationship Id="rId9" Type="http://schemas.openxmlformats.org/officeDocument/2006/relationships/slide" Target="slide8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slide" Target="slide3.xml"/><Relationship Id="rId7" Type="http://schemas.openxmlformats.org/officeDocument/2006/relationships/slide" Target="slide6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Relationship Id="rId6" Type="http://schemas.openxmlformats.org/officeDocument/2006/relationships/slide" Target="slide5.xml"/><Relationship Id="rId5" Type="http://schemas.openxmlformats.org/officeDocument/2006/relationships/slide" Target="slide4.xml"/><Relationship Id="rId10" Type="http://schemas.openxmlformats.org/officeDocument/2006/relationships/slide" Target="slide9.xml"/><Relationship Id="rId4" Type="http://schemas.openxmlformats.org/officeDocument/2006/relationships/slide" Target="slide1.xml"/><Relationship Id="rId9" Type="http://schemas.openxmlformats.org/officeDocument/2006/relationships/slide" Target="slide8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slide" Target="slide3.xml"/><Relationship Id="rId7" Type="http://schemas.openxmlformats.org/officeDocument/2006/relationships/slide" Target="slide6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Relationship Id="rId6" Type="http://schemas.openxmlformats.org/officeDocument/2006/relationships/slide" Target="slide5.xml"/><Relationship Id="rId5" Type="http://schemas.openxmlformats.org/officeDocument/2006/relationships/slide" Target="slide4.xml"/><Relationship Id="rId10" Type="http://schemas.openxmlformats.org/officeDocument/2006/relationships/slide" Target="slide9.xml"/><Relationship Id="rId4" Type="http://schemas.openxmlformats.org/officeDocument/2006/relationships/slide" Target="slide1.xml"/><Relationship Id="rId9" Type="http://schemas.openxmlformats.org/officeDocument/2006/relationships/slide" Target="slide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slide" Target="slide3.xml"/><Relationship Id="rId7" Type="http://schemas.openxmlformats.org/officeDocument/2006/relationships/slide" Target="slide6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slide" Target="slide5.xml"/><Relationship Id="rId5" Type="http://schemas.openxmlformats.org/officeDocument/2006/relationships/slide" Target="slide4.xml"/><Relationship Id="rId10" Type="http://schemas.openxmlformats.org/officeDocument/2006/relationships/slide" Target="slide9.xml"/><Relationship Id="rId4" Type="http://schemas.openxmlformats.org/officeDocument/2006/relationships/slide" Target="slide1.xml"/><Relationship Id="rId9" Type="http://schemas.openxmlformats.org/officeDocument/2006/relationships/slide" Target="slide8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slide" Target="slide3.xml"/><Relationship Id="rId7" Type="http://schemas.openxmlformats.org/officeDocument/2006/relationships/slide" Target="slide6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openxmlformats.org/officeDocument/2006/relationships/slide" Target="slide5.xml"/><Relationship Id="rId5" Type="http://schemas.openxmlformats.org/officeDocument/2006/relationships/slide" Target="slide4.xml"/><Relationship Id="rId10" Type="http://schemas.openxmlformats.org/officeDocument/2006/relationships/slide" Target="slide9.xml"/><Relationship Id="rId4" Type="http://schemas.openxmlformats.org/officeDocument/2006/relationships/slide" Target="slide1.xml"/><Relationship Id="rId9" Type="http://schemas.openxmlformats.org/officeDocument/2006/relationships/slide" Target="slide8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slide" Target="slide3.xml"/><Relationship Id="rId7" Type="http://schemas.openxmlformats.org/officeDocument/2006/relationships/slide" Target="slide6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6" Type="http://schemas.openxmlformats.org/officeDocument/2006/relationships/slide" Target="slide5.xml"/><Relationship Id="rId5" Type="http://schemas.openxmlformats.org/officeDocument/2006/relationships/slide" Target="slide4.xml"/><Relationship Id="rId10" Type="http://schemas.openxmlformats.org/officeDocument/2006/relationships/slide" Target="slide9.xml"/><Relationship Id="rId4" Type="http://schemas.openxmlformats.org/officeDocument/2006/relationships/slide" Target="slide1.xml"/><Relationship Id="rId9" Type="http://schemas.openxmlformats.org/officeDocument/2006/relationships/slide" Target="slide8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image" Target="../media/image4.png"/><Relationship Id="rId7" Type="http://schemas.openxmlformats.org/officeDocument/2006/relationships/slide" Target="slide5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6" Type="http://schemas.openxmlformats.org/officeDocument/2006/relationships/slide" Target="slide4.xml"/><Relationship Id="rId11" Type="http://schemas.openxmlformats.org/officeDocument/2006/relationships/slide" Target="slide9.xml"/><Relationship Id="rId5" Type="http://schemas.openxmlformats.org/officeDocument/2006/relationships/slide" Target="slide1.xml"/><Relationship Id="rId10" Type="http://schemas.openxmlformats.org/officeDocument/2006/relationships/slide" Target="slide8.xml"/><Relationship Id="rId4" Type="http://schemas.openxmlformats.org/officeDocument/2006/relationships/slide" Target="slide3.xml"/><Relationship Id="rId9" Type="http://schemas.openxmlformats.org/officeDocument/2006/relationships/slide" Target="slide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slide" Target="slide3.xml"/><Relationship Id="rId7" Type="http://schemas.openxmlformats.org/officeDocument/2006/relationships/slide" Target="slide6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6" Type="http://schemas.openxmlformats.org/officeDocument/2006/relationships/slide" Target="slide5.xml"/><Relationship Id="rId11" Type="http://schemas.openxmlformats.org/officeDocument/2006/relationships/image" Target="../media/image5.png"/><Relationship Id="rId5" Type="http://schemas.openxmlformats.org/officeDocument/2006/relationships/slide" Target="slide4.xml"/><Relationship Id="rId10" Type="http://schemas.openxmlformats.org/officeDocument/2006/relationships/slide" Target="slide9.xml"/><Relationship Id="rId4" Type="http://schemas.openxmlformats.org/officeDocument/2006/relationships/slide" Target="slide1.xml"/><Relationship Id="rId9" Type="http://schemas.openxmlformats.org/officeDocument/2006/relationships/slide" Target="slide8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slide" Target="slide3.xml"/><Relationship Id="rId7" Type="http://schemas.openxmlformats.org/officeDocument/2006/relationships/slide" Target="slide6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6" Type="http://schemas.openxmlformats.org/officeDocument/2006/relationships/slide" Target="slide5.xml"/><Relationship Id="rId11" Type="http://schemas.openxmlformats.org/officeDocument/2006/relationships/image" Target="../media/image6.png"/><Relationship Id="rId5" Type="http://schemas.openxmlformats.org/officeDocument/2006/relationships/slide" Target="slide4.xml"/><Relationship Id="rId10" Type="http://schemas.openxmlformats.org/officeDocument/2006/relationships/slide" Target="slide9.xml"/><Relationship Id="rId4" Type="http://schemas.openxmlformats.org/officeDocument/2006/relationships/slide" Target="slide1.xml"/><Relationship Id="rId9" Type="http://schemas.openxmlformats.org/officeDocument/2006/relationships/slide" Target="slide8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slide" Target="slide3.xml"/><Relationship Id="rId7" Type="http://schemas.openxmlformats.org/officeDocument/2006/relationships/slide" Target="slide6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6" Type="http://schemas.openxmlformats.org/officeDocument/2006/relationships/slide" Target="slide5.xml"/><Relationship Id="rId11" Type="http://schemas.openxmlformats.org/officeDocument/2006/relationships/image" Target="../media/image7.png"/><Relationship Id="rId5" Type="http://schemas.openxmlformats.org/officeDocument/2006/relationships/slide" Target="slide4.xml"/><Relationship Id="rId10" Type="http://schemas.openxmlformats.org/officeDocument/2006/relationships/slide" Target="slide9.xml"/><Relationship Id="rId4" Type="http://schemas.openxmlformats.org/officeDocument/2006/relationships/slide" Target="slide1.xml"/><Relationship Id="rId9" Type="http://schemas.openxmlformats.org/officeDocument/2006/relationships/slide" Target="slide8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slide" Target="slide3.xml"/><Relationship Id="rId7" Type="http://schemas.openxmlformats.org/officeDocument/2006/relationships/slide" Target="slide6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6" Type="http://schemas.openxmlformats.org/officeDocument/2006/relationships/slide" Target="slide5.xml"/><Relationship Id="rId11" Type="http://schemas.openxmlformats.org/officeDocument/2006/relationships/image" Target="../media/image8.png"/><Relationship Id="rId5" Type="http://schemas.openxmlformats.org/officeDocument/2006/relationships/slide" Target="slide4.xml"/><Relationship Id="rId10" Type="http://schemas.openxmlformats.org/officeDocument/2006/relationships/slide" Target="slide9.xml"/><Relationship Id="rId4" Type="http://schemas.openxmlformats.org/officeDocument/2006/relationships/slide" Target="slide1.xml"/><Relationship Id="rId9" Type="http://schemas.openxmlformats.org/officeDocument/2006/relationships/slide" Target="slide8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slide" Target="slide3.xml"/><Relationship Id="rId7" Type="http://schemas.openxmlformats.org/officeDocument/2006/relationships/slide" Target="slide6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6" Type="http://schemas.openxmlformats.org/officeDocument/2006/relationships/slide" Target="slide5.xml"/><Relationship Id="rId11" Type="http://schemas.openxmlformats.org/officeDocument/2006/relationships/image" Target="../media/image9.png"/><Relationship Id="rId5" Type="http://schemas.openxmlformats.org/officeDocument/2006/relationships/slide" Target="slide4.xml"/><Relationship Id="rId10" Type="http://schemas.openxmlformats.org/officeDocument/2006/relationships/slide" Target="slide9.xml"/><Relationship Id="rId4" Type="http://schemas.openxmlformats.org/officeDocument/2006/relationships/slide" Target="slide1.xml"/><Relationship Id="rId9" Type="http://schemas.openxmlformats.org/officeDocument/2006/relationships/slide" Target="slide8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slide" Target="slide3.xml"/><Relationship Id="rId7" Type="http://schemas.openxmlformats.org/officeDocument/2006/relationships/slide" Target="slide6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6" Type="http://schemas.openxmlformats.org/officeDocument/2006/relationships/slide" Target="slide5.xml"/><Relationship Id="rId11" Type="http://schemas.openxmlformats.org/officeDocument/2006/relationships/image" Target="../media/image10.png"/><Relationship Id="rId5" Type="http://schemas.openxmlformats.org/officeDocument/2006/relationships/slide" Target="slide4.xml"/><Relationship Id="rId10" Type="http://schemas.openxmlformats.org/officeDocument/2006/relationships/slide" Target="slide9.xml"/><Relationship Id="rId4" Type="http://schemas.openxmlformats.org/officeDocument/2006/relationships/slide" Target="slide1.xml"/><Relationship Id="rId9" Type="http://schemas.openxmlformats.org/officeDocument/2006/relationships/slide" Target="slide8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hyperlink" Target="https://www.italac.com.br/" TargetMode="External"/><Relationship Id="rId7" Type="http://schemas.openxmlformats.org/officeDocument/2006/relationships/slide" Target="slide4.xml"/><Relationship Id="rId12" Type="http://schemas.openxmlformats.org/officeDocument/2006/relationships/slide" Target="slide9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7.xml"/><Relationship Id="rId6" Type="http://schemas.openxmlformats.org/officeDocument/2006/relationships/slide" Target="slide1.xml"/><Relationship Id="rId11" Type="http://schemas.openxmlformats.org/officeDocument/2006/relationships/slide" Target="slide8.xml"/><Relationship Id="rId5" Type="http://schemas.openxmlformats.org/officeDocument/2006/relationships/slide" Target="slide3.xml"/><Relationship Id="rId10" Type="http://schemas.openxmlformats.org/officeDocument/2006/relationships/slide" Target="slide7.xml"/><Relationship Id="rId4" Type="http://schemas.openxmlformats.org/officeDocument/2006/relationships/hyperlink" Target="https://www.4devs.com.br/%20gerador_de_pessoas%20acessado%20em%2001/07/2022" TargetMode="External"/><Relationship Id="rId9" Type="http://schemas.openxmlformats.org/officeDocument/2006/relationships/slide" Target="slide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slide" Target="slide6.xml"/><Relationship Id="rId7" Type="http://schemas.openxmlformats.org/officeDocument/2006/relationships/slide" Target="slide9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slide" Target="slide8.xml"/><Relationship Id="rId5" Type="http://schemas.openxmlformats.org/officeDocument/2006/relationships/slide" Target="slide7.xml"/><Relationship Id="rId10" Type="http://schemas.openxmlformats.org/officeDocument/2006/relationships/slide" Target="slide1.xml"/><Relationship Id="rId4" Type="http://schemas.openxmlformats.org/officeDocument/2006/relationships/slide" Target="slide5.xml"/><Relationship Id="rId9" Type="http://schemas.openxmlformats.org/officeDocument/2006/relationships/slide" Target="slide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slide" Target="slide1.xml"/><Relationship Id="rId7" Type="http://schemas.openxmlformats.org/officeDocument/2006/relationships/slide" Target="slide6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8.xml"/><Relationship Id="rId6" Type="http://schemas.openxmlformats.org/officeDocument/2006/relationships/slide" Target="slide5.xml"/><Relationship Id="rId5" Type="http://schemas.openxmlformats.org/officeDocument/2006/relationships/slide" Target="slide4.xml"/><Relationship Id="rId10" Type="http://schemas.openxmlformats.org/officeDocument/2006/relationships/slide" Target="slide9.xml"/><Relationship Id="rId4" Type="http://schemas.openxmlformats.org/officeDocument/2006/relationships/slide" Target="slide3.xml"/><Relationship Id="rId9" Type="http://schemas.openxmlformats.org/officeDocument/2006/relationships/slide" Target="slide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slide" Target="slide10.xml"/><Relationship Id="rId7" Type="http://schemas.openxmlformats.org/officeDocument/2006/relationships/slide" Target="slide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11" Type="http://schemas.openxmlformats.org/officeDocument/2006/relationships/slide" Target="slide9.xml"/><Relationship Id="rId5" Type="http://schemas.openxmlformats.org/officeDocument/2006/relationships/slide" Target="slide1.xml"/><Relationship Id="rId10" Type="http://schemas.openxmlformats.org/officeDocument/2006/relationships/slide" Target="slide8.xml"/><Relationship Id="rId4" Type="http://schemas.openxmlformats.org/officeDocument/2006/relationships/slide" Target="slide3.xml"/><Relationship Id="rId9" Type="http://schemas.openxmlformats.org/officeDocument/2006/relationships/slide" Target="slide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slide" Target="slide11.xml"/><Relationship Id="rId7" Type="http://schemas.openxmlformats.org/officeDocument/2006/relationships/slide" Target="slide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11" Type="http://schemas.openxmlformats.org/officeDocument/2006/relationships/slide" Target="slide9.xml"/><Relationship Id="rId5" Type="http://schemas.openxmlformats.org/officeDocument/2006/relationships/slide" Target="slide1.xml"/><Relationship Id="rId10" Type="http://schemas.openxmlformats.org/officeDocument/2006/relationships/slide" Target="slide8.xml"/><Relationship Id="rId4" Type="http://schemas.openxmlformats.org/officeDocument/2006/relationships/slide" Target="slide3.xml"/><Relationship Id="rId9" Type="http://schemas.openxmlformats.org/officeDocument/2006/relationships/slide" Target="slide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slide" Target="slide16.xml"/><Relationship Id="rId7" Type="http://schemas.openxmlformats.org/officeDocument/2006/relationships/slide" Target="slide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11" Type="http://schemas.openxmlformats.org/officeDocument/2006/relationships/slide" Target="slide9.xml"/><Relationship Id="rId5" Type="http://schemas.openxmlformats.org/officeDocument/2006/relationships/slide" Target="slide1.xml"/><Relationship Id="rId10" Type="http://schemas.openxmlformats.org/officeDocument/2006/relationships/slide" Target="slide8.xml"/><Relationship Id="rId4" Type="http://schemas.openxmlformats.org/officeDocument/2006/relationships/slide" Target="slide3.xml"/><Relationship Id="rId9" Type="http://schemas.openxmlformats.org/officeDocument/2006/relationships/slide" Target="slide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slide" Target="slide19.xml"/><Relationship Id="rId7" Type="http://schemas.openxmlformats.org/officeDocument/2006/relationships/slide" Target="slide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11" Type="http://schemas.openxmlformats.org/officeDocument/2006/relationships/slide" Target="slide9.xml"/><Relationship Id="rId5" Type="http://schemas.openxmlformats.org/officeDocument/2006/relationships/slide" Target="slide1.xml"/><Relationship Id="rId10" Type="http://schemas.openxmlformats.org/officeDocument/2006/relationships/slide" Target="slide8.xml"/><Relationship Id="rId4" Type="http://schemas.openxmlformats.org/officeDocument/2006/relationships/slide" Target="slide3.xml"/><Relationship Id="rId9" Type="http://schemas.openxmlformats.org/officeDocument/2006/relationships/slide" Target="slide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slide" Target="slide22.xml"/><Relationship Id="rId7" Type="http://schemas.openxmlformats.org/officeDocument/2006/relationships/slide" Target="slide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11" Type="http://schemas.openxmlformats.org/officeDocument/2006/relationships/slide" Target="slide9.xml"/><Relationship Id="rId5" Type="http://schemas.openxmlformats.org/officeDocument/2006/relationships/slide" Target="slide1.xml"/><Relationship Id="rId10" Type="http://schemas.openxmlformats.org/officeDocument/2006/relationships/slide" Target="slide8.xml"/><Relationship Id="rId4" Type="http://schemas.openxmlformats.org/officeDocument/2006/relationships/slide" Target="slide3.xml"/><Relationship Id="rId9" Type="http://schemas.openxmlformats.org/officeDocument/2006/relationships/slide" Target="slide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slide" Target="slide29.xml"/><Relationship Id="rId7" Type="http://schemas.openxmlformats.org/officeDocument/2006/relationships/slide" Target="slide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11" Type="http://schemas.openxmlformats.org/officeDocument/2006/relationships/slide" Target="slide9.xml"/><Relationship Id="rId5" Type="http://schemas.openxmlformats.org/officeDocument/2006/relationships/slide" Target="slide1.xml"/><Relationship Id="rId10" Type="http://schemas.openxmlformats.org/officeDocument/2006/relationships/slide" Target="slide8.xml"/><Relationship Id="rId4" Type="http://schemas.openxmlformats.org/officeDocument/2006/relationships/slide" Target="slide3.xml"/><Relationship Id="rId9" Type="http://schemas.openxmlformats.org/officeDocument/2006/relationships/slide" Target="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4">
            <a:hlinkClick r:id="rId3" action="ppaction://hlinksldjump"/>
          </p:cNvPr>
          <p:cNvSpPr/>
          <p:nvPr/>
        </p:nvSpPr>
        <p:spPr>
          <a:xfrm>
            <a:off x="2062034" y="2849528"/>
            <a:ext cx="2792470" cy="595131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9" name="Google Shape;239;p34"/>
          <p:cNvSpPr txBox="1">
            <a:spLocks noGrp="1"/>
          </p:cNvSpPr>
          <p:nvPr>
            <p:ph type="ctrTitle"/>
          </p:nvPr>
        </p:nvSpPr>
        <p:spPr>
          <a:xfrm>
            <a:off x="1080205" y="1318714"/>
            <a:ext cx="4809585" cy="117777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dirty="0"/>
              <a:t>Banco de dados</a:t>
            </a:r>
            <a:br>
              <a:rPr lang="pt-BR" sz="4000" dirty="0"/>
            </a:br>
            <a:r>
              <a:rPr lang="pt-BR" sz="4000" dirty="0"/>
              <a:t>Zéláctea ltda</a:t>
            </a:r>
            <a:endParaRPr sz="4000" dirty="0"/>
          </a:p>
        </p:txBody>
      </p:sp>
      <p:sp>
        <p:nvSpPr>
          <p:cNvPr id="240" name="Google Shape;240;p34"/>
          <p:cNvSpPr txBox="1">
            <a:spLocks noGrp="1"/>
          </p:cNvSpPr>
          <p:nvPr>
            <p:ph type="subTitle" idx="1"/>
          </p:nvPr>
        </p:nvSpPr>
        <p:spPr>
          <a:xfrm>
            <a:off x="1625278" y="3024165"/>
            <a:ext cx="3719437" cy="21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Iniciar Análise</a:t>
            </a:r>
            <a:endParaRPr dirty="0"/>
          </a:p>
        </p:txBody>
      </p:sp>
      <p:sp>
        <p:nvSpPr>
          <p:cNvPr id="241" name="Google Shape;241;p34"/>
          <p:cNvSpPr/>
          <p:nvPr/>
        </p:nvSpPr>
        <p:spPr>
          <a:xfrm>
            <a:off x="3177536" y="4121512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34"/>
          <p:cNvSpPr/>
          <p:nvPr/>
        </p:nvSpPr>
        <p:spPr>
          <a:xfrm rot="-1685758">
            <a:off x="4276753" y="4283822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34"/>
          <p:cNvSpPr/>
          <p:nvPr/>
        </p:nvSpPr>
        <p:spPr>
          <a:xfrm>
            <a:off x="254020" y="593148"/>
            <a:ext cx="1190430" cy="62835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pt-BR" b="0" i="0" dirty="0"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Bebas Neue"/>
              </a:rPr>
              <a:t>SENAI</a:t>
            </a:r>
            <a:endParaRPr b="0" i="0" dirty="0"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Bebas Neue"/>
            </a:endParaRPr>
          </a:p>
        </p:txBody>
      </p:sp>
      <p:sp>
        <p:nvSpPr>
          <p:cNvPr id="244" name="Google Shape;244;p34"/>
          <p:cNvSpPr/>
          <p:nvPr/>
        </p:nvSpPr>
        <p:spPr>
          <a:xfrm>
            <a:off x="3870412" y="866903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34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algn="ctr"/>
            <a:r>
              <a:rPr lang="pt-BR" dirty="0">
                <a:solidFill>
                  <a:schemeClr val="lt2"/>
                </a:solidFill>
                <a:latin typeface="Bebas Neue"/>
                <a:sym typeface="Bebas Neue"/>
              </a:rPr>
              <a:t>Zéláceta ltda</a:t>
            </a:r>
            <a:endParaRPr lang="pt-BR" dirty="0">
              <a:solidFill>
                <a:schemeClr val="lt2"/>
              </a:solidFill>
            </a:endParaRPr>
          </a:p>
        </p:txBody>
      </p:sp>
      <p:sp>
        <p:nvSpPr>
          <p:cNvPr id="246" name="Google Shape;246;p34">
            <a:hlinkClick r:id="rId4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249" name="Google Shape;249;p34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250" name="Google Shape;250;p34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4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4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4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4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4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4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4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4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9" name="Google Shape;259;p34"/>
          <p:cNvGrpSpPr/>
          <p:nvPr/>
        </p:nvGrpSpPr>
        <p:grpSpPr>
          <a:xfrm>
            <a:off x="5041963" y="757530"/>
            <a:ext cx="3701872" cy="3762679"/>
            <a:chOff x="5041963" y="757530"/>
            <a:chExt cx="3701872" cy="3762679"/>
          </a:xfrm>
        </p:grpSpPr>
        <p:sp>
          <p:nvSpPr>
            <p:cNvPr id="260" name="Google Shape;260;p34"/>
            <p:cNvSpPr/>
            <p:nvPr/>
          </p:nvSpPr>
          <p:spPr>
            <a:xfrm rot="7198710">
              <a:off x="6604948" y="1367176"/>
              <a:ext cx="630918" cy="627700"/>
            </a:xfrm>
            <a:custGeom>
              <a:avLst/>
              <a:gdLst/>
              <a:ahLst/>
              <a:cxnLst/>
              <a:rect l="l" t="t" r="r" b="b"/>
              <a:pathLst>
                <a:path w="207404" h="206346" extrusionOk="0">
                  <a:moveTo>
                    <a:pt x="103944" y="65896"/>
                  </a:moveTo>
                  <a:cubicBezTo>
                    <a:pt x="114099" y="65896"/>
                    <a:pt x="124406" y="70041"/>
                    <a:pt x="132114" y="79198"/>
                  </a:cubicBezTo>
                  <a:cubicBezTo>
                    <a:pt x="145426" y="94943"/>
                    <a:pt x="143422" y="118417"/>
                    <a:pt x="127677" y="131728"/>
                  </a:cubicBezTo>
                  <a:lnTo>
                    <a:pt x="127677" y="131585"/>
                  </a:lnTo>
                  <a:cubicBezTo>
                    <a:pt x="120415" y="137698"/>
                    <a:pt x="112071" y="140425"/>
                    <a:pt x="103930" y="140425"/>
                  </a:cubicBezTo>
                  <a:cubicBezTo>
                    <a:pt x="83668" y="140425"/>
                    <a:pt x="64659" y="123539"/>
                    <a:pt x="66701" y="99952"/>
                  </a:cubicBezTo>
                  <a:cubicBezTo>
                    <a:pt x="68530" y="78838"/>
                    <a:pt x="86000" y="65896"/>
                    <a:pt x="103944" y="65896"/>
                  </a:cubicBezTo>
                  <a:close/>
                  <a:moveTo>
                    <a:pt x="102774" y="1"/>
                  </a:moveTo>
                  <a:cubicBezTo>
                    <a:pt x="96620" y="1"/>
                    <a:pt x="91449" y="4960"/>
                    <a:pt x="91178" y="11209"/>
                  </a:cubicBezTo>
                  <a:lnTo>
                    <a:pt x="90891" y="17507"/>
                  </a:lnTo>
                  <a:cubicBezTo>
                    <a:pt x="90748" y="22516"/>
                    <a:pt x="87456" y="26810"/>
                    <a:pt x="82589" y="28242"/>
                  </a:cubicBezTo>
                  <a:cubicBezTo>
                    <a:pt x="81015" y="28671"/>
                    <a:pt x="79297" y="29244"/>
                    <a:pt x="77723" y="29816"/>
                  </a:cubicBezTo>
                  <a:cubicBezTo>
                    <a:pt x="76506" y="30222"/>
                    <a:pt x="75252" y="30418"/>
                    <a:pt x="74008" y="30418"/>
                  </a:cubicBezTo>
                  <a:cubicBezTo>
                    <a:pt x="70424" y="30418"/>
                    <a:pt x="66929" y="28784"/>
                    <a:pt x="64698" y="25808"/>
                  </a:cubicBezTo>
                  <a:lnTo>
                    <a:pt x="60976" y="20799"/>
                  </a:lnTo>
                  <a:cubicBezTo>
                    <a:pt x="58608" y="17777"/>
                    <a:pt x="55122" y="16200"/>
                    <a:pt x="51633" y="16200"/>
                  </a:cubicBezTo>
                  <a:cubicBezTo>
                    <a:pt x="49008" y="16200"/>
                    <a:pt x="46381" y="17094"/>
                    <a:pt x="44229" y="18938"/>
                  </a:cubicBezTo>
                  <a:lnTo>
                    <a:pt x="30918" y="30102"/>
                  </a:lnTo>
                  <a:cubicBezTo>
                    <a:pt x="25908" y="34396"/>
                    <a:pt x="25335" y="41983"/>
                    <a:pt x="29773" y="46849"/>
                  </a:cubicBezTo>
                  <a:lnTo>
                    <a:pt x="34067" y="51573"/>
                  </a:lnTo>
                  <a:cubicBezTo>
                    <a:pt x="37502" y="55151"/>
                    <a:pt x="38218" y="60590"/>
                    <a:pt x="35784" y="64884"/>
                  </a:cubicBezTo>
                  <a:cubicBezTo>
                    <a:pt x="34925" y="66459"/>
                    <a:pt x="34067" y="68033"/>
                    <a:pt x="33351" y="69465"/>
                  </a:cubicBezTo>
                  <a:cubicBezTo>
                    <a:pt x="31443" y="73536"/>
                    <a:pt x="27385" y="76024"/>
                    <a:pt x="23089" y="76024"/>
                  </a:cubicBezTo>
                  <a:cubicBezTo>
                    <a:pt x="22552" y="76024"/>
                    <a:pt x="22011" y="75985"/>
                    <a:pt x="21471" y="75906"/>
                  </a:cubicBezTo>
                  <a:lnTo>
                    <a:pt x="15173" y="75047"/>
                  </a:lnTo>
                  <a:cubicBezTo>
                    <a:pt x="14730" y="74999"/>
                    <a:pt x="14290" y="74975"/>
                    <a:pt x="13855" y="74975"/>
                  </a:cubicBezTo>
                  <a:cubicBezTo>
                    <a:pt x="7823" y="74975"/>
                    <a:pt x="2682" y="79498"/>
                    <a:pt x="2147" y="85639"/>
                  </a:cubicBezTo>
                  <a:lnTo>
                    <a:pt x="573" y="102958"/>
                  </a:lnTo>
                  <a:cubicBezTo>
                    <a:pt x="0" y="109542"/>
                    <a:pt x="5153" y="115268"/>
                    <a:pt x="11738" y="115554"/>
                  </a:cubicBezTo>
                  <a:lnTo>
                    <a:pt x="18036" y="115840"/>
                  </a:lnTo>
                  <a:cubicBezTo>
                    <a:pt x="23045" y="115984"/>
                    <a:pt x="27339" y="119419"/>
                    <a:pt x="28771" y="124142"/>
                  </a:cubicBezTo>
                  <a:cubicBezTo>
                    <a:pt x="29200" y="125860"/>
                    <a:pt x="29773" y="127434"/>
                    <a:pt x="30345" y="129152"/>
                  </a:cubicBezTo>
                  <a:cubicBezTo>
                    <a:pt x="31920" y="133875"/>
                    <a:pt x="30345" y="139028"/>
                    <a:pt x="26337" y="142034"/>
                  </a:cubicBezTo>
                  <a:lnTo>
                    <a:pt x="21328" y="146042"/>
                  </a:lnTo>
                  <a:cubicBezTo>
                    <a:pt x="16032" y="150050"/>
                    <a:pt x="15316" y="157636"/>
                    <a:pt x="19610" y="162789"/>
                  </a:cubicBezTo>
                  <a:lnTo>
                    <a:pt x="30775" y="175957"/>
                  </a:lnTo>
                  <a:cubicBezTo>
                    <a:pt x="33020" y="178745"/>
                    <a:pt x="36313" y="180150"/>
                    <a:pt x="39634" y="180150"/>
                  </a:cubicBezTo>
                  <a:cubicBezTo>
                    <a:pt x="42451" y="180150"/>
                    <a:pt x="45288" y="179139"/>
                    <a:pt x="47521" y="177102"/>
                  </a:cubicBezTo>
                  <a:lnTo>
                    <a:pt x="52102" y="172808"/>
                  </a:lnTo>
                  <a:cubicBezTo>
                    <a:pt x="54335" y="170747"/>
                    <a:pt x="57134" y="169717"/>
                    <a:pt x="59975" y="169717"/>
                  </a:cubicBezTo>
                  <a:cubicBezTo>
                    <a:pt x="61869" y="169717"/>
                    <a:pt x="63782" y="170175"/>
                    <a:pt x="65556" y="171091"/>
                  </a:cubicBezTo>
                  <a:cubicBezTo>
                    <a:pt x="66988" y="171949"/>
                    <a:pt x="68562" y="172808"/>
                    <a:pt x="70137" y="173524"/>
                  </a:cubicBezTo>
                  <a:cubicBezTo>
                    <a:pt x="74574" y="175671"/>
                    <a:pt x="77150" y="180538"/>
                    <a:pt x="76578" y="185404"/>
                  </a:cubicBezTo>
                  <a:lnTo>
                    <a:pt x="75719" y="191702"/>
                  </a:lnTo>
                  <a:cubicBezTo>
                    <a:pt x="74860" y="198286"/>
                    <a:pt x="79727" y="204155"/>
                    <a:pt x="86311" y="204727"/>
                  </a:cubicBezTo>
                  <a:lnTo>
                    <a:pt x="103487" y="206302"/>
                  </a:lnTo>
                  <a:cubicBezTo>
                    <a:pt x="103830" y="206331"/>
                    <a:pt x="104170" y="206345"/>
                    <a:pt x="104508" y="206345"/>
                  </a:cubicBezTo>
                  <a:cubicBezTo>
                    <a:pt x="110784" y="206345"/>
                    <a:pt x="115955" y="201386"/>
                    <a:pt x="116226" y="195137"/>
                  </a:cubicBezTo>
                  <a:lnTo>
                    <a:pt x="116513" y="188839"/>
                  </a:lnTo>
                  <a:cubicBezTo>
                    <a:pt x="116656" y="183830"/>
                    <a:pt x="119948" y="179536"/>
                    <a:pt x="124814" y="178104"/>
                  </a:cubicBezTo>
                  <a:cubicBezTo>
                    <a:pt x="126389" y="177675"/>
                    <a:pt x="128107" y="177102"/>
                    <a:pt x="129681" y="176530"/>
                  </a:cubicBezTo>
                  <a:cubicBezTo>
                    <a:pt x="130897" y="176124"/>
                    <a:pt x="132142" y="175928"/>
                    <a:pt x="133372" y="175928"/>
                  </a:cubicBezTo>
                  <a:cubicBezTo>
                    <a:pt x="136916" y="175928"/>
                    <a:pt x="140331" y="177562"/>
                    <a:pt x="142563" y="180538"/>
                  </a:cubicBezTo>
                  <a:lnTo>
                    <a:pt x="146428" y="185547"/>
                  </a:lnTo>
                  <a:cubicBezTo>
                    <a:pt x="148785" y="188473"/>
                    <a:pt x="152249" y="190014"/>
                    <a:pt x="155720" y="190014"/>
                  </a:cubicBezTo>
                  <a:cubicBezTo>
                    <a:pt x="158363" y="190014"/>
                    <a:pt x="161009" y="189121"/>
                    <a:pt x="163175" y="187265"/>
                  </a:cubicBezTo>
                  <a:lnTo>
                    <a:pt x="176486" y="176100"/>
                  </a:lnTo>
                  <a:cubicBezTo>
                    <a:pt x="181496" y="171806"/>
                    <a:pt x="182068" y="164220"/>
                    <a:pt x="177488" y="159354"/>
                  </a:cubicBezTo>
                  <a:lnTo>
                    <a:pt x="173337" y="154773"/>
                  </a:lnTo>
                  <a:cubicBezTo>
                    <a:pt x="169902" y="151052"/>
                    <a:pt x="169186" y="145613"/>
                    <a:pt x="171620" y="141318"/>
                  </a:cubicBezTo>
                  <a:cubicBezTo>
                    <a:pt x="172478" y="139744"/>
                    <a:pt x="173337" y="138313"/>
                    <a:pt x="174053" y="136738"/>
                  </a:cubicBezTo>
                  <a:cubicBezTo>
                    <a:pt x="175961" y="132667"/>
                    <a:pt x="180019" y="130179"/>
                    <a:pt x="184315" y="130179"/>
                  </a:cubicBezTo>
                  <a:cubicBezTo>
                    <a:pt x="184852" y="130179"/>
                    <a:pt x="185392" y="130218"/>
                    <a:pt x="185933" y="130297"/>
                  </a:cubicBezTo>
                  <a:lnTo>
                    <a:pt x="192231" y="131156"/>
                  </a:lnTo>
                  <a:cubicBezTo>
                    <a:pt x="192739" y="131222"/>
                    <a:pt x="193242" y="131254"/>
                    <a:pt x="193739" y="131254"/>
                  </a:cubicBezTo>
                  <a:cubicBezTo>
                    <a:pt x="199689" y="131254"/>
                    <a:pt x="204728" y="126641"/>
                    <a:pt x="205256" y="120564"/>
                  </a:cubicBezTo>
                  <a:lnTo>
                    <a:pt x="206831" y="103245"/>
                  </a:lnTo>
                  <a:cubicBezTo>
                    <a:pt x="207403" y="96660"/>
                    <a:pt x="202251" y="90935"/>
                    <a:pt x="195666" y="90649"/>
                  </a:cubicBezTo>
                  <a:lnTo>
                    <a:pt x="189368" y="90362"/>
                  </a:lnTo>
                  <a:cubicBezTo>
                    <a:pt x="184359" y="90219"/>
                    <a:pt x="180065" y="86927"/>
                    <a:pt x="178633" y="82060"/>
                  </a:cubicBezTo>
                  <a:cubicBezTo>
                    <a:pt x="178204" y="80343"/>
                    <a:pt x="177631" y="78768"/>
                    <a:pt x="177059" y="77194"/>
                  </a:cubicBezTo>
                  <a:cubicBezTo>
                    <a:pt x="175484" y="72470"/>
                    <a:pt x="177059" y="67174"/>
                    <a:pt x="181067" y="64169"/>
                  </a:cubicBezTo>
                  <a:lnTo>
                    <a:pt x="185933" y="60447"/>
                  </a:lnTo>
                  <a:cubicBezTo>
                    <a:pt x="191229" y="56296"/>
                    <a:pt x="192088" y="48710"/>
                    <a:pt x="187794" y="43700"/>
                  </a:cubicBezTo>
                  <a:lnTo>
                    <a:pt x="176629" y="30389"/>
                  </a:lnTo>
                  <a:cubicBezTo>
                    <a:pt x="174288" y="27657"/>
                    <a:pt x="170967" y="26244"/>
                    <a:pt x="167642" y="26244"/>
                  </a:cubicBezTo>
                  <a:cubicBezTo>
                    <a:pt x="164870" y="26244"/>
                    <a:pt x="162095" y="27226"/>
                    <a:pt x="159883" y="29244"/>
                  </a:cubicBezTo>
                  <a:lnTo>
                    <a:pt x="155302" y="33538"/>
                  </a:lnTo>
                  <a:cubicBezTo>
                    <a:pt x="153069" y="35599"/>
                    <a:pt x="150218" y="36629"/>
                    <a:pt x="147367" y="36629"/>
                  </a:cubicBezTo>
                  <a:cubicBezTo>
                    <a:pt x="145466" y="36629"/>
                    <a:pt x="143565" y="36171"/>
                    <a:pt x="141847" y="35255"/>
                  </a:cubicBezTo>
                  <a:cubicBezTo>
                    <a:pt x="140273" y="34396"/>
                    <a:pt x="138842" y="33538"/>
                    <a:pt x="137267" y="32822"/>
                  </a:cubicBezTo>
                  <a:cubicBezTo>
                    <a:pt x="132687" y="30675"/>
                    <a:pt x="130110" y="25808"/>
                    <a:pt x="130826" y="20942"/>
                  </a:cubicBezTo>
                  <a:lnTo>
                    <a:pt x="131685" y="14644"/>
                  </a:lnTo>
                  <a:cubicBezTo>
                    <a:pt x="132544" y="8060"/>
                    <a:pt x="127677" y="2191"/>
                    <a:pt x="121093" y="1618"/>
                  </a:cubicBezTo>
                  <a:lnTo>
                    <a:pt x="103774" y="44"/>
                  </a:lnTo>
                  <a:cubicBezTo>
                    <a:pt x="103438" y="15"/>
                    <a:pt x="103104" y="1"/>
                    <a:pt x="10277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1" name="Google Shape;261;p34"/>
            <p:cNvGrpSpPr/>
            <p:nvPr/>
          </p:nvGrpSpPr>
          <p:grpSpPr>
            <a:xfrm>
              <a:off x="5536526" y="2174241"/>
              <a:ext cx="858975" cy="300968"/>
              <a:chOff x="2271950" y="2722775"/>
              <a:chExt cx="575875" cy="201775"/>
            </a:xfrm>
          </p:grpSpPr>
          <p:sp>
            <p:nvSpPr>
              <p:cNvPr id="262" name="Google Shape;262;p34"/>
              <p:cNvSpPr/>
              <p:nvPr/>
            </p:nvSpPr>
            <p:spPr>
              <a:xfrm>
                <a:off x="2562325" y="2722775"/>
                <a:ext cx="285500" cy="201775"/>
              </a:xfrm>
              <a:custGeom>
                <a:avLst/>
                <a:gdLst/>
                <a:ahLst/>
                <a:cxnLst/>
                <a:rect l="l" t="t" r="r" b="b"/>
                <a:pathLst>
                  <a:path w="11420" h="8071" fill="none" extrusionOk="0">
                    <a:moveTo>
                      <a:pt x="0" y="0"/>
                    </a:moveTo>
                    <a:cubicBezTo>
                      <a:pt x="2280" y="0"/>
                      <a:pt x="4240" y="1639"/>
                      <a:pt x="4668" y="3884"/>
                    </a:cubicBezTo>
                    <a:cubicBezTo>
                      <a:pt x="6395" y="3403"/>
                      <a:pt x="8177" y="4418"/>
                      <a:pt x="8640" y="6164"/>
                    </a:cubicBezTo>
                    <a:cubicBezTo>
                      <a:pt x="9976" y="5594"/>
                      <a:pt x="11419" y="6645"/>
                      <a:pt x="11294" y="8070"/>
                    </a:cubicBezTo>
                    <a:lnTo>
                      <a:pt x="8444" y="807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34"/>
              <p:cNvSpPr/>
              <p:nvPr/>
            </p:nvSpPr>
            <p:spPr>
              <a:xfrm>
                <a:off x="2501750" y="2722775"/>
                <a:ext cx="36100" cy="13375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535" fill="none" extrusionOk="0">
                    <a:moveTo>
                      <a:pt x="1443" y="0"/>
                    </a:moveTo>
                    <a:cubicBezTo>
                      <a:pt x="1443" y="0"/>
                      <a:pt x="428" y="107"/>
                      <a:pt x="0" y="535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34"/>
              <p:cNvSpPr/>
              <p:nvPr/>
            </p:nvSpPr>
            <p:spPr>
              <a:xfrm>
                <a:off x="2271950" y="2870625"/>
                <a:ext cx="477450" cy="53475"/>
              </a:xfrm>
              <a:custGeom>
                <a:avLst/>
                <a:gdLst/>
                <a:ahLst/>
                <a:cxnLst/>
                <a:rect l="l" t="t" r="r" b="b"/>
                <a:pathLst>
                  <a:path w="19098" h="2139" fill="none" extrusionOk="0">
                    <a:moveTo>
                      <a:pt x="19097" y="2138"/>
                    </a:moveTo>
                    <a:lnTo>
                      <a:pt x="0" y="2138"/>
                    </a:lnTo>
                    <a:cubicBezTo>
                      <a:pt x="0" y="2138"/>
                      <a:pt x="374" y="1"/>
                      <a:pt x="2476" y="179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34"/>
              <p:cNvSpPr/>
              <p:nvPr/>
            </p:nvSpPr>
            <p:spPr>
              <a:xfrm>
                <a:off x="2709725" y="2836775"/>
                <a:ext cx="39675" cy="20950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838" fill="none" extrusionOk="0">
                    <a:moveTo>
                      <a:pt x="1" y="1"/>
                    </a:moveTo>
                    <a:cubicBezTo>
                      <a:pt x="1" y="1"/>
                      <a:pt x="1159" y="108"/>
                      <a:pt x="1586" y="838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34"/>
              <p:cNvSpPr/>
              <p:nvPr/>
            </p:nvSpPr>
            <p:spPr>
              <a:xfrm>
                <a:off x="2375275" y="2798475"/>
                <a:ext cx="85075" cy="27200"/>
              </a:xfrm>
              <a:custGeom>
                <a:avLst/>
                <a:gdLst/>
                <a:ahLst/>
                <a:cxnLst/>
                <a:rect l="l" t="t" r="r" b="b"/>
                <a:pathLst>
                  <a:path w="3403" h="1088" fill="none" extrusionOk="0">
                    <a:moveTo>
                      <a:pt x="3403" y="357"/>
                    </a:moveTo>
                    <a:cubicBezTo>
                      <a:pt x="3403" y="357"/>
                      <a:pt x="1301" y="1"/>
                      <a:pt x="0" y="1087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7" name="Google Shape;267;p34"/>
            <p:cNvSpPr/>
            <p:nvPr/>
          </p:nvSpPr>
          <p:spPr>
            <a:xfrm rot="8100000">
              <a:off x="6648045" y="2782815"/>
              <a:ext cx="969401" cy="964456"/>
            </a:xfrm>
            <a:custGeom>
              <a:avLst/>
              <a:gdLst/>
              <a:ahLst/>
              <a:cxnLst/>
              <a:rect l="l" t="t" r="r" b="b"/>
              <a:pathLst>
                <a:path w="207404" h="206346" extrusionOk="0">
                  <a:moveTo>
                    <a:pt x="103944" y="65896"/>
                  </a:moveTo>
                  <a:cubicBezTo>
                    <a:pt x="114099" y="65896"/>
                    <a:pt x="124406" y="70041"/>
                    <a:pt x="132114" y="79198"/>
                  </a:cubicBezTo>
                  <a:cubicBezTo>
                    <a:pt x="145426" y="94943"/>
                    <a:pt x="143422" y="118417"/>
                    <a:pt x="127677" y="131728"/>
                  </a:cubicBezTo>
                  <a:lnTo>
                    <a:pt x="127677" y="131585"/>
                  </a:lnTo>
                  <a:cubicBezTo>
                    <a:pt x="120415" y="137698"/>
                    <a:pt x="112071" y="140425"/>
                    <a:pt x="103930" y="140425"/>
                  </a:cubicBezTo>
                  <a:cubicBezTo>
                    <a:pt x="83668" y="140425"/>
                    <a:pt x="64659" y="123539"/>
                    <a:pt x="66701" y="99952"/>
                  </a:cubicBezTo>
                  <a:cubicBezTo>
                    <a:pt x="68530" y="78838"/>
                    <a:pt x="86000" y="65896"/>
                    <a:pt x="103944" y="65896"/>
                  </a:cubicBezTo>
                  <a:close/>
                  <a:moveTo>
                    <a:pt x="102774" y="1"/>
                  </a:moveTo>
                  <a:cubicBezTo>
                    <a:pt x="96620" y="1"/>
                    <a:pt x="91449" y="4960"/>
                    <a:pt x="91178" y="11209"/>
                  </a:cubicBezTo>
                  <a:lnTo>
                    <a:pt x="90891" y="17507"/>
                  </a:lnTo>
                  <a:cubicBezTo>
                    <a:pt x="90748" y="22516"/>
                    <a:pt x="87456" y="26810"/>
                    <a:pt x="82589" y="28242"/>
                  </a:cubicBezTo>
                  <a:cubicBezTo>
                    <a:pt x="81015" y="28671"/>
                    <a:pt x="79297" y="29244"/>
                    <a:pt x="77723" y="29816"/>
                  </a:cubicBezTo>
                  <a:cubicBezTo>
                    <a:pt x="76506" y="30222"/>
                    <a:pt x="75252" y="30418"/>
                    <a:pt x="74008" y="30418"/>
                  </a:cubicBezTo>
                  <a:cubicBezTo>
                    <a:pt x="70424" y="30418"/>
                    <a:pt x="66929" y="28784"/>
                    <a:pt x="64698" y="25808"/>
                  </a:cubicBezTo>
                  <a:lnTo>
                    <a:pt x="60976" y="20799"/>
                  </a:lnTo>
                  <a:cubicBezTo>
                    <a:pt x="58608" y="17777"/>
                    <a:pt x="55122" y="16200"/>
                    <a:pt x="51633" y="16200"/>
                  </a:cubicBezTo>
                  <a:cubicBezTo>
                    <a:pt x="49008" y="16200"/>
                    <a:pt x="46381" y="17094"/>
                    <a:pt x="44229" y="18938"/>
                  </a:cubicBezTo>
                  <a:lnTo>
                    <a:pt x="30918" y="30102"/>
                  </a:lnTo>
                  <a:cubicBezTo>
                    <a:pt x="25908" y="34396"/>
                    <a:pt x="25335" y="41983"/>
                    <a:pt x="29773" y="46849"/>
                  </a:cubicBezTo>
                  <a:lnTo>
                    <a:pt x="34067" y="51573"/>
                  </a:lnTo>
                  <a:cubicBezTo>
                    <a:pt x="37502" y="55151"/>
                    <a:pt x="38218" y="60590"/>
                    <a:pt x="35784" y="64884"/>
                  </a:cubicBezTo>
                  <a:cubicBezTo>
                    <a:pt x="34925" y="66459"/>
                    <a:pt x="34067" y="68033"/>
                    <a:pt x="33351" y="69465"/>
                  </a:cubicBezTo>
                  <a:cubicBezTo>
                    <a:pt x="31443" y="73536"/>
                    <a:pt x="27385" y="76024"/>
                    <a:pt x="23089" y="76024"/>
                  </a:cubicBezTo>
                  <a:cubicBezTo>
                    <a:pt x="22552" y="76024"/>
                    <a:pt x="22011" y="75985"/>
                    <a:pt x="21471" y="75906"/>
                  </a:cubicBezTo>
                  <a:lnTo>
                    <a:pt x="15173" y="75047"/>
                  </a:lnTo>
                  <a:cubicBezTo>
                    <a:pt x="14730" y="74999"/>
                    <a:pt x="14290" y="74975"/>
                    <a:pt x="13855" y="74975"/>
                  </a:cubicBezTo>
                  <a:cubicBezTo>
                    <a:pt x="7823" y="74975"/>
                    <a:pt x="2682" y="79498"/>
                    <a:pt x="2147" y="85639"/>
                  </a:cubicBezTo>
                  <a:lnTo>
                    <a:pt x="573" y="102958"/>
                  </a:lnTo>
                  <a:cubicBezTo>
                    <a:pt x="0" y="109542"/>
                    <a:pt x="5153" y="115268"/>
                    <a:pt x="11738" y="115554"/>
                  </a:cubicBezTo>
                  <a:lnTo>
                    <a:pt x="18036" y="115840"/>
                  </a:lnTo>
                  <a:cubicBezTo>
                    <a:pt x="23045" y="115984"/>
                    <a:pt x="27339" y="119419"/>
                    <a:pt x="28771" y="124142"/>
                  </a:cubicBezTo>
                  <a:cubicBezTo>
                    <a:pt x="29200" y="125860"/>
                    <a:pt x="29773" y="127434"/>
                    <a:pt x="30345" y="129152"/>
                  </a:cubicBezTo>
                  <a:cubicBezTo>
                    <a:pt x="31920" y="133875"/>
                    <a:pt x="30345" y="139028"/>
                    <a:pt x="26337" y="142034"/>
                  </a:cubicBezTo>
                  <a:lnTo>
                    <a:pt x="21328" y="146042"/>
                  </a:lnTo>
                  <a:cubicBezTo>
                    <a:pt x="16032" y="150050"/>
                    <a:pt x="15316" y="157636"/>
                    <a:pt x="19610" y="162789"/>
                  </a:cubicBezTo>
                  <a:lnTo>
                    <a:pt x="30775" y="175957"/>
                  </a:lnTo>
                  <a:cubicBezTo>
                    <a:pt x="33020" y="178745"/>
                    <a:pt x="36313" y="180150"/>
                    <a:pt x="39634" y="180150"/>
                  </a:cubicBezTo>
                  <a:cubicBezTo>
                    <a:pt x="42451" y="180150"/>
                    <a:pt x="45288" y="179139"/>
                    <a:pt x="47521" y="177102"/>
                  </a:cubicBezTo>
                  <a:lnTo>
                    <a:pt x="52102" y="172808"/>
                  </a:lnTo>
                  <a:cubicBezTo>
                    <a:pt x="54335" y="170747"/>
                    <a:pt x="57134" y="169717"/>
                    <a:pt x="59975" y="169717"/>
                  </a:cubicBezTo>
                  <a:cubicBezTo>
                    <a:pt x="61869" y="169717"/>
                    <a:pt x="63782" y="170175"/>
                    <a:pt x="65556" y="171091"/>
                  </a:cubicBezTo>
                  <a:cubicBezTo>
                    <a:pt x="66988" y="171949"/>
                    <a:pt x="68562" y="172808"/>
                    <a:pt x="70137" y="173524"/>
                  </a:cubicBezTo>
                  <a:cubicBezTo>
                    <a:pt x="74574" y="175671"/>
                    <a:pt x="77150" y="180538"/>
                    <a:pt x="76578" y="185404"/>
                  </a:cubicBezTo>
                  <a:lnTo>
                    <a:pt x="75719" y="191702"/>
                  </a:lnTo>
                  <a:cubicBezTo>
                    <a:pt x="74860" y="198286"/>
                    <a:pt x="79727" y="204155"/>
                    <a:pt x="86311" y="204727"/>
                  </a:cubicBezTo>
                  <a:lnTo>
                    <a:pt x="103487" y="206302"/>
                  </a:lnTo>
                  <a:cubicBezTo>
                    <a:pt x="103830" y="206331"/>
                    <a:pt x="104170" y="206345"/>
                    <a:pt x="104508" y="206345"/>
                  </a:cubicBezTo>
                  <a:cubicBezTo>
                    <a:pt x="110784" y="206345"/>
                    <a:pt x="115955" y="201386"/>
                    <a:pt x="116226" y="195137"/>
                  </a:cubicBezTo>
                  <a:lnTo>
                    <a:pt x="116513" y="188839"/>
                  </a:lnTo>
                  <a:cubicBezTo>
                    <a:pt x="116656" y="183830"/>
                    <a:pt x="119948" y="179536"/>
                    <a:pt x="124814" y="178104"/>
                  </a:cubicBezTo>
                  <a:cubicBezTo>
                    <a:pt x="126389" y="177675"/>
                    <a:pt x="128107" y="177102"/>
                    <a:pt x="129681" y="176530"/>
                  </a:cubicBezTo>
                  <a:cubicBezTo>
                    <a:pt x="130897" y="176124"/>
                    <a:pt x="132142" y="175928"/>
                    <a:pt x="133372" y="175928"/>
                  </a:cubicBezTo>
                  <a:cubicBezTo>
                    <a:pt x="136916" y="175928"/>
                    <a:pt x="140331" y="177562"/>
                    <a:pt x="142563" y="180538"/>
                  </a:cubicBezTo>
                  <a:lnTo>
                    <a:pt x="146428" y="185547"/>
                  </a:lnTo>
                  <a:cubicBezTo>
                    <a:pt x="148785" y="188473"/>
                    <a:pt x="152249" y="190014"/>
                    <a:pt x="155720" y="190014"/>
                  </a:cubicBezTo>
                  <a:cubicBezTo>
                    <a:pt x="158363" y="190014"/>
                    <a:pt x="161009" y="189121"/>
                    <a:pt x="163175" y="187265"/>
                  </a:cubicBezTo>
                  <a:lnTo>
                    <a:pt x="176486" y="176100"/>
                  </a:lnTo>
                  <a:cubicBezTo>
                    <a:pt x="181496" y="171806"/>
                    <a:pt x="182068" y="164220"/>
                    <a:pt x="177488" y="159354"/>
                  </a:cubicBezTo>
                  <a:lnTo>
                    <a:pt x="173337" y="154773"/>
                  </a:lnTo>
                  <a:cubicBezTo>
                    <a:pt x="169902" y="151052"/>
                    <a:pt x="169186" y="145613"/>
                    <a:pt x="171620" y="141318"/>
                  </a:cubicBezTo>
                  <a:cubicBezTo>
                    <a:pt x="172478" y="139744"/>
                    <a:pt x="173337" y="138313"/>
                    <a:pt x="174053" y="136738"/>
                  </a:cubicBezTo>
                  <a:cubicBezTo>
                    <a:pt x="175961" y="132667"/>
                    <a:pt x="180019" y="130179"/>
                    <a:pt x="184315" y="130179"/>
                  </a:cubicBezTo>
                  <a:cubicBezTo>
                    <a:pt x="184852" y="130179"/>
                    <a:pt x="185392" y="130218"/>
                    <a:pt x="185933" y="130297"/>
                  </a:cubicBezTo>
                  <a:lnTo>
                    <a:pt x="192231" y="131156"/>
                  </a:lnTo>
                  <a:cubicBezTo>
                    <a:pt x="192739" y="131222"/>
                    <a:pt x="193242" y="131254"/>
                    <a:pt x="193739" y="131254"/>
                  </a:cubicBezTo>
                  <a:cubicBezTo>
                    <a:pt x="199689" y="131254"/>
                    <a:pt x="204728" y="126641"/>
                    <a:pt x="205256" y="120564"/>
                  </a:cubicBezTo>
                  <a:lnTo>
                    <a:pt x="206831" y="103245"/>
                  </a:lnTo>
                  <a:cubicBezTo>
                    <a:pt x="207403" y="96660"/>
                    <a:pt x="202251" y="90935"/>
                    <a:pt x="195666" y="90649"/>
                  </a:cubicBezTo>
                  <a:lnTo>
                    <a:pt x="189368" y="90362"/>
                  </a:lnTo>
                  <a:cubicBezTo>
                    <a:pt x="184359" y="90219"/>
                    <a:pt x="180065" y="86927"/>
                    <a:pt x="178633" y="82060"/>
                  </a:cubicBezTo>
                  <a:cubicBezTo>
                    <a:pt x="178204" y="80343"/>
                    <a:pt x="177631" y="78768"/>
                    <a:pt x="177059" y="77194"/>
                  </a:cubicBezTo>
                  <a:cubicBezTo>
                    <a:pt x="175484" y="72470"/>
                    <a:pt x="177059" y="67174"/>
                    <a:pt x="181067" y="64169"/>
                  </a:cubicBezTo>
                  <a:lnTo>
                    <a:pt x="185933" y="60447"/>
                  </a:lnTo>
                  <a:cubicBezTo>
                    <a:pt x="191229" y="56296"/>
                    <a:pt x="192088" y="48710"/>
                    <a:pt x="187794" y="43700"/>
                  </a:cubicBezTo>
                  <a:lnTo>
                    <a:pt x="176629" y="30389"/>
                  </a:lnTo>
                  <a:cubicBezTo>
                    <a:pt x="174288" y="27657"/>
                    <a:pt x="170967" y="26244"/>
                    <a:pt x="167642" y="26244"/>
                  </a:cubicBezTo>
                  <a:cubicBezTo>
                    <a:pt x="164870" y="26244"/>
                    <a:pt x="162095" y="27226"/>
                    <a:pt x="159883" y="29244"/>
                  </a:cubicBezTo>
                  <a:lnTo>
                    <a:pt x="155302" y="33538"/>
                  </a:lnTo>
                  <a:cubicBezTo>
                    <a:pt x="153069" y="35599"/>
                    <a:pt x="150218" y="36629"/>
                    <a:pt x="147367" y="36629"/>
                  </a:cubicBezTo>
                  <a:cubicBezTo>
                    <a:pt x="145466" y="36629"/>
                    <a:pt x="143565" y="36171"/>
                    <a:pt x="141847" y="35255"/>
                  </a:cubicBezTo>
                  <a:cubicBezTo>
                    <a:pt x="140273" y="34396"/>
                    <a:pt x="138842" y="33538"/>
                    <a:pt x="137267" y="32822"/>
                  </a:cubicBezTo>
                  <a:cubicBezTo>
                    <a:pt x="132687" y="30675"/>
                    <a:pt x="130110" y="25808"/>
                    <a:pt x="130826" y="20942"/>
                  </a:cubicBezTo>
                  <a:lnTo>
                    <a:pt x="131685" y="14644"/>
                  </a:lnTo>
                  <a:cubicBezTo>
                    <a:pt x="132544" y="8060"/>
                    <a:pt x="127677" y="2191"/>
                    <a:pt x="121093" y="1618"/>
                  </a:cubicBezTo>
                  <a:lnTo>
                    <a:pt x="103774" y="44"/>
                  </a:lnTo>
                  <a:cubicBezTo>
                    <a:pt x="103438" y="15"/>
                    <a:pt x="103104" y="1"/>
                    <a:pt x="102774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4"/>
            <p:cNvSpPr/>
            <p:nvPr/>
          </p:nvSpPr>
          <p:spPr>
            <a:xfrm rot="7198710">
              <a:off x="5934873" y="3298064"/>
              <a:ext cx="630918" cy="627700"/>
            </a:xfrm>
            <a:custGeom>
              <a:avLst/>
              <a:gdLst/>
              <a:ahLst/>
              <a:cxnLst/>
              <a:rect l="l" t="t" r="r" b="b"/>
              <a:pathLst>
                <a:path w="207404" h="206346" extrusionOk="0">
                  <a:moveTo>
                    <a:pt x="103944" y="65896"/>
                  </a:moveTo>
                  <a:cubicBezTo>
                    <a:pt x="114099" y="65896"/>
                    <a:pt x="124406" y="70041"/>
                    <a:pt x="132114" y="79198"/>
                  </a:cubicBezTo>
                  <a:cubicBezTo>
                    <a:pt x="145426" y="94943"/>
                    <a:pt x="143422" y="118417"/>
                    <a:pt x="127677" y="131728"/>
                  </a:cubicBezTo>
                  <a:lnTo>
                    <a:pt x="127677" y="131585"/>
                  </a:lnTo>
                  <a:cubicBezTo>
                    <a:pt x="120415" y="137698"/>
                    <a:pt x="112071" y="140425"/>
                    <a:pt x="103930" y="140425"/>
                  </a:cubicBezTo>
                  <a:cubicBezTo>
                    <a:pt x="83668" y="140425"/>
                    <a:pt x="64659" y="123539"/>
                    <a:pt x="66701" y="99952"/>
                  </a:cubicBezTo>
                  <a:cubicBezTo>
                    <a:pt x="68530" y="78838"/>
                    <a:pt x="86000" y="65896"/>
                    <a:pt x="103944" y="65896"/>
                  </a:cubicBezTo>
                  <a:close/>
                  <a:moveTo>
                    <a:pt x="102774" y="1"/>
                  </a:moveTo>
                  <a:cubicBezTo>
                    <a:pt x="96620" y="1"/>
                    <a:pt x="91449" y="4960"/>
                    <a:pt x="91178" y="11209"/>
                  </a:cubicBezTo>
                  <a:lnTo>
                    <a:pt x="90891" y="17507"/>
                  </a:lnTo>
                  <a:cubicBezTo>
                    <a:pt x="90748" y="22516"/>
                    <a:pt x="87456" y="26810"/>
                    <a:pt x="82589" y="28242"/>
                  </a:cubicBezTo>
                  <a:cubicBezTo>
                    <a:pt x="81015" y="28671"/>
                    <a:pt x="79297" y="29244"/>
                    <a:pt x="77723" y="29816"/>
                  </a:cubicBezTo>
                  <a:cubicBezTo>
                    <a:pt x="76506" y="30222"/>
                    <a:pt x="75252" y="30418"/>
                    <a:pt x="74008" y="30418"/>
                  </a:cubicBezTo>
                  <a:cubicBezTo>
                    <a:pt x="70424" y="30418"/>
                    <a:pt x="66929" y="28784"/>
                    <a:pt x="64698" y="25808"/>
                  </a:cubicBezTo>
                  <a:lnTo>
                    <a:pt x="60976" y="20799"/>
                  </a:lnTo>
                  <a:cubicBezTo>
                    <a:pt x="58608" y="17777"/>
                    <a:pt x="55122" y="16200"/>
                    <a:pt x="51633" y="16200"/>
                  </a:cubicBezTo>
                  <a:cubicBezTo>
                    <a:pt x="49008" y="16200"/>
                    <a:pt x="46381" y="17094"/>
                    <a:pt x="44229" y="18938"/>
                  </a:cubicBezTo>
                  <a:lnTo>
                    <a:pt x="30918" y="30102"/>
                  </a:lnTo>
                  <a:cubicBezTo>
                    <a:pt x="25908" y="34396"/>
                    <a:pt x="25335" y="41983"/>
                    <a:pt x="29773" y="46849"/>
                  </a:cubicBezTo>
                  <a:lnTo>
                    <a:pt x="34067" y="51573"/>
                  </a:lnTo>
                  <a:cubicBezTo>
                    <a:pt x="37502" y="55151"/>
                    <a:pt x="38218" y="60590"/>
                    <a:pt x="35784" y="64884"/>
                  </a:cubicBezTo>
                  <a:cubicBezTo>
                    <a:pt x="34925" y="66459"/>
                    <a:pt x="34067" y="68033"/>
                    <a:pt x="33351" y="69465"/>
                  </a:cubicBezTo>
                  <a:cubicBezTo>
                    <a:pt x="31443" y="73536"/>
                    <a:pt x="27385" y="76024"/>
                    <a:pt x="23089" y="76024"/>
                  </a:cubicBezTo>
                  <a:cubicBezTo>
                    <a:pt x="22552" y="76024"/>
                    <a:pt x="22011" y="75985"/>
                    <a:pt x="21471" y="75906"/>
                  </a:cubicBezTo>
                  <a:lnTo>
                    <a:pt x="15173" y="75047"/>
                  </a:lnTo>
                  <a:cubicBezTo>
                    <a:pt x="14730" y="74999"/>
                    <a:pt x="14290" y="74975"/>
                    <a:pt x="13855" y="74975"/>
                  </a:cubicBezTo>
                  <a:cubicBezTo>
                    <a:pt x="7823" y="74975"/>
                    <a:pt x="2682" y="79498"/>
                    <a:pt x="2147" y="85639"/>
                  </a:cubicBezTo>
                  <a:lnTo>
                    <a:pt x="573" y="102958"/>
                  </a:lnTo>
                  <a:cubicBezTo>
                    <a:pt x="0" y="109542"/>
                    <a:pt x="5153" y="115268"/>
                    <a:pt x="11738" y="115554"/>
                  </a:cubicBezTo>
                  <a:lnTo>
                    <a:pt x="18036" y="115840"/>
                  </a:lnTo>
                  <a:cubicBezTo>
                    <a:pt x="23045" y="115984"/>
                    <a:pt x="27339" y="119419"/>
                    <a:pt x="28771" y="124142"/>
                  </a:cubicBezTo>
                  <a:cubicBezTo>
                    <a:pt x="29200" y="125860"/>
                    <a:pt x="29773" y="127434"/>
                    <a:pt x="30345" y="129152"/>
                  </a:cubicBezTo>
                  <a:cubicBezTo>
                    <a:pt x="31920" y="133875"/>
                    <a:pt x="30345" y="139028"/>
                    <a:pt x="26337" y="142034"/>
                  </a:cubicBezTo>
                  <a:lnTo>
                    <a:pt x="21328" y="146042"/>
                  </a:lnTo>
                  <a:cubicBezTo>
                    <a:pt x="16032" y="150050"/>
                    <a:pt x="15316" y="157636"/>
                    <a:pt x="19610" y="162789"/>
                  </a:cubicBezTo>
                  <a:lnTo>
                    <a:pt x="30775" y="175957"/>
                  </a:lnTo>
                  <a:cubicBezTo>
                    <a:pt x="33020" y="178745"/>
                    <a:pt x="36313" y="180150"/>
                    <a:pt x="39634" y="180150"/>
                  </a:cubicBezTo>
                  <a:cubicBezTo>
                    <a:pt x="42451" y="180150"/>
                    <a:pt x="45288" y="179139"/>
                    <a:pt x="47521" y="177102"/>
                  </a:cubicBezTo>
                  <a:lnTo>
                    <a:pt x="52102" y="172808"/>
                  </a:lnTo>
                  <a:cubicBezTo>
                    <a:pt x="54335" y="170747"/>
                    <a:pt x="57134" y="169717"/>
                    <a:pt x="59975" y="169717"/>
                  </a:cubicBezTo>
                  <a:cubicBezTo>
                    <a:pt x="61869" y="169717"/>
                    <a:pt x="63782" y="170175"/>
                    <a:pt x="65556" y="171091"/>
                  </a:cubicBezTo>
                  <a:cubicBezTo>
                    <a:pt x="66988" y="171949"/>
                    <a:pt x="68562" y="172808"/>
                    <a:pt x="70137" y="173524"/>
                  </a:cubicBezTo>
                  <a:cubicBezTo>
                    <a:pt x="74574" y="175671"/>
                    <a:pt x="77150" y="180538"/>
                    <a:pt x="76578" y="185404"/>
                  </a:cubicBezTo>
                  <a:lnTo>
                    <a:pt x="75719" y="191702"/>
                  </a:lnTo>
                  <a:cubicBezTo>
                    <a:pt x="74860" y="198286"/>
                    <a:pt x="79727" y="204155"/>
                    <a:pt x="86311" y="204727"/>
                  </a:cubicBezTo>
                  <a:lnTo>
                    <a:pt x="103487" y="206302"/>
                  </a:lnTo>
                  <a:cubicBezTo>
                    <a:pt x="103830" y="206331"/>
                    <a:pt x="104170" y="206345"/>
                    <a:pt x="104508" y="206345"/>
                  </a:cubicBezTo>
                  <a:cubicBezTo>
                    <a:pt x="110784" y="206345"/>
                    <a:pt x="115955" y="201386"/>
                    <a:pt x="116226" y="195137"/>
                  </a:cubicBezTo>
                  <a:lnTo>
                    <a:pt x="116513" y="188839"/>
                  </a:lnTo>
                  <a:cubicBezTo>
                    <a:pt x="116656" y="183830"/>
                    <a:pt x="119948" y="179536"/>
                    <a:pt x="124814" y="178104"/>
                  </a:cubicBezTo>
                  <a:cubicBezTo>
                    <a:pt x="126389" y="177675"/>
                    <a:pt x="128107" y="177102"/>
                    <a:pt x="129681" y="176530"/>
                  </a:cubicBezTo>
                  <a:cubicBezTo>
                    <a:pt x="130897" y="176124"/>
                    <a:pt x="132142" y="175928"/>
                    <a:pt x="133372" y="175928"/>
                  </a:cubicBezTo>
                  <a:cubicBezTo>
                    <a:pt x="136916" y="175928"/>
                    <a:pt x="140331" y="177562"/>
                    <a:pt x="142563" y="180538"/>
                  </a:cubicBezTo>
                  <a:lnTo>
                    <a:pt x="146428" y="185547"/>
                  </a:lnTo>
                  <a:cubicBezTo>
                    <a:pt x="148785" y="188473"/>
                    <a:pt x="152249" y="190014"/>
                    <a:pt x="155720" y="190014"/>
                  </a:cubicBezTo>
                  <a:cubicBezTo>
                    <a:pt x="158363" y="190014"/>
                    <a:pt x="161009" y="189121"/>
                    <a:pt x="163175" y="187265"/>
                  </a:cubicBezTo>
                  <a:lnTo>
                    <a:pt x="176486" y="176100"/>
                  </a:lnTo>
                  <a:cubicBezTo>
                    <a:pt x="181496" y="171806"/>
                    <a:pt x="182068" y="164220"/>
                    <a:pt x="177488" y="159354"/>
                  </a:cubicBezTo>
                  <a:lnTo>
                    <a:pt x="173337" y="154773"/>
                  </a:lnTo>
                  <a:cubicBezTo>
                    <a:pt x="169902" y="151052"/>
                    <a:pt x="169186" y="145613"/>
                    <a:pt x="171620" y="141318"/>
                  </a:cubicBezTo>
                  <a:cubicBezTo>
                    <a:pt x="172478" y="139744"/>
                    <a:pt x="173337" y="138313"/>
                    <a:pt x="174053" y="136738"/>
                  </a:cubicBezTo>
                  <a:cubicBezTo>
                    <a:pt x="175961" y="132667"/>
                    <a:pt x="180019" y="130179"/>
                    <a:pt x="184315" y="130179"/>
                  </a:cubicBezTo>
                  <a:cubicBezTo>
                    <a:pt x="184852" y="130179"/>
                    <a:pt x="185392" y="130218"/>
                    <a:pt x="185933" y="130297"/>
                  </a:cubicBezTo>
                  <a:lnTo>
                    <a:pt x="192231" y="131156"/>
                  </a:lnTo>
                  <a:cubicBezTo>
                    <a:pt x="192739" y="131222"/>
                    <a:pt x="193242" y="131254"/>
                    <a:pt x="193739" y="131254"/>
                  </a:cubicBezTo>
                  <a:cubicBezTo>
                    <a:pt x="199689" y="131254"/>
                    <a:pt x="204728" y="126641"/>
                    <a:pt x="205256" y="120564"/>
                  </a:cubicBezTo>
                  <a:lnTo>
                    <a:pt x="206831" y="103245"/>
                  </a:lnTo>
                  <a:cubicBezTo>
                    <a:pt x="207403" y="96660"/>
                    <a:pt x="202251" y="90935"/>
                    <a:pt x="195666" y="90649"/>
                  </a:cubicBezTo>
                  <a:lnTo>
                    <a:pt x="189368" y="90362"/>
                  </a:lnTo>
                  <a:cubicBezTo>
                    <a:pt x="184359" y="90219"/>
                    <a:pt x="180065" y="86927"/>
                    <a:pt x="178633" y="82060"/>
                  </a:cubicBezTo>
                  <a:cubicBezTo>
                    <a:pt x="178204" y="80343"/>
                    <a:pt x="177631" y="78768"/>
                    <a:pt x="177059" y="77194"/>
                  </a:cubicBezTo>
                  <a:cubicBezTo>
                    <a:pt x="175484" y="72470"/>
                    <a:pt x="177059" y="67174"/>
                    <a:pt x="181067" y="64169"/>
                  </a:cubicBezTo>
                  <a:lnTo>
                    <a:pt x="185933" y="60447"/>
                  </a:lnTo>
                  <a:cubicBezTo>
                    <a:pt x="191229" y="56296"/>
                    <a:pt x="192088" y="48710"/>
                    <a:pt x="187794" y="43700"/>
                  </a:cubicBezTo>
                  <a:lnTo>
                    <a:pt x="176629" y="30389"/>
                  </a:lnTo>
                  <a:cubicBezTo>
                    <a:pt x="174288" y="27657"/>
                    <a:pt x="170967" y="26244"/>
                    <a:pt x="167642" y="26244"/>
                  </a:cubicBezTo>
                  <a:cubicBezTo>
                    <a:pt x="164870" y="26244"/>
                    <a:pt x="162095" y="27226"/>
                    <a:pt x="159883" y="29244"/>
                  </a:cubicBezTo>
                  <a:lnTo>
                    <a:pt x="155302" y="33538"/>
                  </a:lnTo>
                  <a:cubicBezTo>
                    <a:pt x="153069" y="35599"/>
                    <a:pt x="150218" y="36629"/>
                    <a:pt x="147367" y="36629"/>
                  </a:cubicBezTo>
                  <a:cubicBezTo>
                    <a:pt x="145466" y="36629"/>
                    <a:pt x="143565" y="36171"/>
                    <a:pt x="141847" y="35255"/>
                  </a:cubicBezTo>
                  <a:cubicBezTo>
                    <a:pt x="140273" y="34396"/>
                    <a:pt x="138842" y="33538"/>
                    <a:pt x="137267" y="32822"/>
                  </a:cubicBezTo>
                  <a:cubicBezTo>
                    <a:pt x="132687" y="30675"/>
                    <a:pt x="130110" y="25808"/>
                    <a:pt x="130826" y="20942"/>
                  </a:cubicBezTo>
                  <a:lnTo>
                    <a:pt x="131685" y="14644"/>
                  </a:lnTo>
                  <a:cubicBezTo>
                    <a:pt x="132544" y="8060"/>
                    <a:pt x="127677" y="2191"/>
                    <a:pt x="121093" y="1618"/>
                  </a:cubicBezTo>
                  <a:lnTo>
                    <a:pt x="103774" y="44"/>
                  </a:lnTo>
                  <a:cubicBezTo>
                    <a:pt x="103438" y="15"/>
                    <a:pt x="103104" y="1"/>
                    <a:pt x="102774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9" name="Google Shape;269;p34"/>
            <p:cNvGrpSpPr/>
            <p:nvPr/>
          </p:nvGrpSpPr>
          <p:grpSpPr>
            <a:xfrm>
              <a:off x="6056200" y="1535350"/>
              <a:ext cx="2293204" cy="1710167"/>
              <a:chOff x="1062800" y="1986296"/>
              <a:chExt cx="2169540" cy="1617945"/>
            </a:xfrm>
          </p:grpSpPr>
          <p:sp>
            <p:nvSpPr>
              <p:cNvPr id="270" name="Google Shape;270;p34"/>
              <p:cNvSpPr/>
              <p:nvPr/>
            </p:nvSpPr>
            <p:spPr>
              <a:xfrm>
                <a:off x="1062800" y="1986296"/>
                <a:ext cx="2169540" cy="1617945"/>
              </a:xfrm>
              <a:custGeom>
                <a:avLst/>
                <a:gdLst/>
                <a:ahLst/>
                <a:cxnLst/>
                <a:rect l="l" t="t" r="r" b="b"/>
                <a:pathLst>
                  <a:path w="66074" h="49275" extrusionOk="0">
                    <a:moveTo>
                      <a:pt x="65878" y="35219"/>
                    </a:moveTo>
                    <a:lnTo>
                      <a:pt x="65308" y="32298"/>
                    </a:lnTo>
                    <a:lnTo>
                      <a:pt x="60694" y="33188"/>
                    </a:lnTo>
                    <a:lnTo>
                      <a:pt x="54601" y="1710"/>
                    </a:lnTo>
                    <a:cubicBezTo>
                      <a:pt x="54387" y="677"/>
                      <a:pt x="53390" y="0"/>
                      <a:pt x="52374" y="196"/>
                    </a:cubicBezTo>
                    <a:lnTo>
                      <a:pt x="1693" y="10012"/>
                    </a:lnTo>
                    <a:cubicBezTo>
                      <a:pt x="677" y="10208"/>
                      <a:pt x="0" y="11205"/>
                      <a:pt x="196" y="12239"/>
                    </a:cubicBezTo>
                    <a:lnTo>
                      <a:pt x="6307" y="43752"/>
                    </a:lnTo>
                    <a:lnTo>
                      <a:pt x="1693" y="44643"/>
                    </a:lnTo>
                    <a:lnTo>
                      <a:pt x="2263" y="47547"/>
                    </a:lnTo>
                    <a:cubicBezTo>
                      <a:pt x="2459" y="48598"/>
                      <a:pt x="3474" y="49275"/>
                      <a:pt x="4525" y="49079"/>
                    </a:cubicBezTo>
                    <a:lnTo>
                      <a:pt x="64346" y="37481"/>
                    </a:lnTo>
                    <a:cubicBezTo>
                      <a:pt x="65397" y="37286"/>
                      <a:pt x="66074" y="36270"/>
                      <a:pt x="65878" y="3521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012" scaled="0"/>
              </a:gra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34"/>
              <p:cNvSpPr/>
              <p:nvPr/>
            </p:nvSpPr>
            <p:spPr>
              <a:xfrm>
                <a:off x="1062800" y="1986854"/>
                <a:ext cx="1993479" cy="1436072"/>
              </a:xfrm>
              <a:custGeom>
                <a:avLst/>
                <a:gdLst/>
                <a:ahLst/>
                <a:cxnLst/>
                <a:rect l="l" t="t" r="r" b="b"/>
                <a:pathLst>
                  <a:path w="60712" h="43736" fill="none" extrusionOk="0">
                    <a:moveTo>
                      <a:pt x="60712" y="33189"/>
                    </a:moveTo>
                    <a:lnTo>
                      <a:pt x="6307" y="43735"/>
                    </a:lnTo>
                    <a:lnTo>
                      <a:pt x="196" y="12239"/>
                    </a:lnTo>
                    <a:cubicBezTo>
                      <a:pt x="0" y="11206"/>
                      <a:pt x="677" y="10209"/>
                      <a:pt x="1710" y="10013"/>
                    </a:cubicBezTo>
                    <a:lnTo>
                      <a:pt x="52357" y="197"/>
                    </a:lnTo>
                    <a:cubicBezTo>
                      <a:pt x="53390" y="1"/>
                      <a:pt x="54387" y="678"/>
                      <a:pt x="54583" y="171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34"/>
              <p:cNvSpPr/>
              <p:nvPr/>
            </p:nvSpPr>
            <p:spPr>
              <a:xfrm>
                <a:off x="1163997" y="2090415"/>
                <a:ext cx="1791675" cy="1259977"/>
              </a:xfrm>
              <a:custGeom>
                <a:avLst/>
                <a:gdLst/>
                <a:ahLst/>
                <a:cxnLst/>
                <a:rect l="l" t="t" r="r" b="b"/>
                <a:pathLst>
                  <a:path w="54566" h="38373" fill="none" extrusionOk="0">
                    <a:moveTo>
                      <a:pt x="0" y="9495"/>
                    </a:moveTo>
                    <a:lnTo>
                      <a:pt x="48972" y="0"/>
                    </a:lnTo>
                    <a:lnTo>
                      <a:pt x="54565" y="28895"/>
                    </a:lnTo>
                    <a:lnTo>
                      <a:pt x="5612" y="38372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34"/>
              <p:cNvSpPr/>
              <p:nvPr/>
            </p:nvSpPr>
            <p:spPr>
              <a:xfrm>
                <a:off x="1118356" y="3046759"/>
                <a:ext cx="2113983" cy="557473"/>
              </a:xfrm>
              <a:custGeom>
                <a:avLst/>
                <a:gdLst/>
                <a:ahLst/>
                <a:cxnLst/>
                <a:rect l="l" t="t" r="r" b="b"/>
                <a:pathLst>
                  <a:path w="64382" h="16978" fill="none" extrusionOk="0">
                    <a:moveTo>
                      <a:pt x="1" y="12346"/>
                    </a:moveTo>
                    <a:lnTo>
                      <a:pt x="63616" y="1"/>
                    </a:lnTo>
                    <a:lnTo>
                      <a:pt x="64186" y="2922"/>
                    </a:lnTo>
                    <a:cubicBezTo>
                      <a:pt x="64382" y="3973"/>
                      <a:pt x="63705" y="4989"/>
                      <a:pt x="62654" y="5184"/>
                    </a:cubicBezTo>
                    <a:lnTo>
                      <a:pt x="2833" y="16782"/>
                    </a:lnTo>
                    <a:cubicBezTo>
                      <a:pt x="1782" y="16978"/>
                      <a:pt x="767" y="16301"/>
                      <a:pt x="571" y="1525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34"/>
              <p:cNvSpPr/>
              <p:nvPr/>
            </p:nvSpPr>
            <p:spPr>
              <a:xfrm>
                <a:off x="1884028" y="3195336"/>
                <a:ext cx="567422" cy="149760"/>
              </a:xfrm>
              <a:custGeom>
                <a:avLst/>
                <a:gdLst/>
                <a:ahLst/>
                <a:cxnLst/>
                <a:rect l="l" t="t" r="r" b="b"/>
                <a:pathLst>
                  <a:path w="17281" h="4561" fill="none" extrusionOk="0">
                    <a:moveTo>
                      <a:pt x="1" y="3314"/>
                    </a:moveTo>
                    <a:lnTo>
                      <a:pt x="17067" y="0"/>
                    </a:lnTo>
                    <a:lnTo>
                      <a:pt x="17227" y="784"/>
                    </a:lnTo>
                    <a:cubicBezTo>
                      <a:pt x="17281" y="1069"/>
                      <a:pt x="17085" y="1336"/>
                      <a:pt x="16817" y="1390"/>
                    </a:cubicBezTo>
                    <a:lnTo>
                      <a:pt x="767" y="4507"/>
                    </a:lnTo>
                    <a:cubicBezTo>
                      <a:pt x="482" y="4561"/>
                      <a:pt x="214" y="4383"/>
                      <a:pt x="161" y="4098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34"/>
              <p:cNvSpPr/>
              <p:nvPr/>
            </p:nvSpPr>
            <p:spPr>
              <a:xfrm>
                <a:off x="1365799" y="2636719"/>
                <a:ext cx="115842" cy="432897"/>
              </a:xfrm>
              <a:custGeom>
                <a:avLst/>
                <a:gdLst/>
                <a:ahLst/>
                <a:cxnLst/>
                <a:rect l="l" t="t" r="r" b="b"/>
                <a:pathLst>
                  <a:path w="3528" h="13184" fill="none" extrusionOk="0">
                    <a:moveTo>
                      <a:pt x="2530" y="13183"/>
                    </a:moveTo>
                    <a:lnTo>
                      <a:pt x="0" y="197"/>
                    </a:lnTo>
                    <a:lnTo>
                      <a:pt x="998" y="1"/>
                    </a:lnTo>
                    <a:lnTo>
                      <a:pt x="3527" y="12987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34"/>
              <p:cNvSpPr/>
              <p:nvPr/>
            </p:nvSpPr>
            <p:spPr>
              <a:xfrm>
                <a:off x="1549443" y="2765989"/>
                <a:ext cx="84846" cy="267934"/>
              </a:xfrm>
              <a:custGeom>
                <a:avLst/>
                <a:gdLst/>
                <a:ahLst/>
                <a:cxnLst/>
                <a:rect l="l" t="t" r="r" b="b"/>
                <a:pathLst>
                  <a:path w="2584" h="8160" fill="none" extrusionOk="0">
                    <a:moveTo>
                      <a:pt x="998" y="1"/>
                    </a:moveTo>
                    <a:lnTo>
                      <a:pt x="2584" y="7964"/>
                    </a:lnTo>
                    <a:lnTo>
                      <a:pt x="1586" y="8160"/>
                    </a:lnTo>
                    <a:lnTo>
                      <a:pt x="1" y="197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34"/>
              <p:cNvSpPr/>
              <p:nvPr/>
            </p:nvSpPr>
            <p:spPr>
              <a:xfrm>
                <a:off x="1641873" y="2453633"/>
                <a:ext cx="139844" cy="551037"/>
              </a:xfrm>
              <a:custGeom>
                <a:avLst/>
                <a:gdLst/>
                <a:ahLst/>
                <a:cxnLst/>
                <a:rect l="l" t="t" r="r" b="b"/>
                <a:pathLst>
                  <a:path w="4259" h="16782" fill="none" extrusionOk="0">
                    <a:moveTo>
                      <a:pt x="3261" y="16782"/>
                    </a:moveTo>
                    <a:lnTo>
                      <a:pt x="0" y="197"/>
                    </a:lnTo>
                    <a:lnTo>
                      <a:pt x="998" y="1"/>
                    </a:lnTo>
                    <a:lnTo>
                      <a:pt x="4258" y="16586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34"/>
              <p:cNvSpPr/>
              <p:nvPr/>
            </p:nvSpPr>
            <p:spPr>
              <a:xfrm>
                <a:off x="1831985" y="2644337"/>
                <a:ext cx="97126" cy="331108"/>
              </a:xfrm>
              <a:custGeom>
                <a:avLst/>
                <a:gdLst/>
                <a:ahLst/>
                <a:cxnLst/>
                <a:rect l="l" t="t" r="r" b="b"/>
                <a:pathLst>
                  <a:path w="2958" h="10084" fill="none" extrusionOk="0">
                    <a:moveTo>
                      <a:pt x="1960" y="10083"/>
                    </a:moveTo>
                    <a:lnTo>
                      <a:pt x="0" y="196"/>
                    </a:lnTo>
                    <a:lnTo>
                      <a:pt x="998" y="0"/>
                    </a:lnTo>
                    <a:lnTo>
                      <a:pt x="2957" y="9887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34"/>
              <p:cNvSpPr/>
              <p:nvPr/>
            </p:nvSpPr>
            <p:spPr>
              <a:xfrm>
                <a:off x="1959483" y="2513293"/>
                <a:ext cx="117024" cy="433488"/>
              </a:xfrm>
              <a:custGeom>
                <a:avLst/>
                <a:gdLst/>
                <a:ahLst/>
                <a:cxnLst/>
                <a:rect l="l" t="t" r="r" b="b"/>
                <a:pathLst>
                  <a:path w="3564" h="13202" fill="none" extrusionOk="0">
                    <a:moveTo>
                      <a:pt x="2566" y="13201"/>
                    </a:moveTo>
                    <a:lnTo>
                      <a:pt x="1" y="197"/>
                    </a:lnTo>
                    <a:lnTo>
                      <a:pt x="998" y="1"/>
                    </a:lnTo>
                    <a:lnTo>
                      <a:pt x="3564" y="1300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34"/>
              <p:cNvSpPr/>
              <p:nvPr/>
            </p:nvSpPr>
            <p:spPr>
              <a:xfrm>
                <a:off x="2106877" y="2484629"/>
                <a:ext cx="117024" cy="432897"/>
              </a:xfrm>
              <a:custGeom>
                <a:avLst/>
                <a:gdLst/>
                <a:ahLst/>
                <a:cxnLst/>
                <a:rect l="l" t="t" r="r" b="b"/>
                <a:pathLst>
                  <a:path w="3564" h="13184" fill="none" extrusionOk="0">
                    <a:moveTo>
                      <a:pt x="2566" y="13184"/>
                    </a:moveTo>
                    <a:lnTo>
                      <a:pt x="1" y="197"/>
                    </a:lnTo>
                    <a:lnTo>
                      <a:pt x="998" y="1"/>
                    </a:lnTo>
                    <a:lnTo>
                      <a:pt x="3564" y="1298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34"/>
              <p:cNvSpPr/>
              <p:nvPr/>
            </p:nvSpPr>
            <p:spPr>
              <a:xfrm>
                <a:off x="2254305" y="2455406"/>
                <a:ext cx="116991" cy="433455"/>
              </a:xfrm>
              <a:custGeom>
                <a:avLst/>
                <a:gdLst/>
                <a:ahLst/>
                <a:cxnLst/>
                <a:rect l="l" t="t" r="r" b="b"/>
                <a:pathLst>
                  <a:path w="3563" h="13201" fill="none" extrusionOk="0">
                    <a:moveTo>
                      <a:pt x="2565" y="13201"/>
                    </a:moveTo>
                    <a:lnTo>
                      <a:pt x="0" y="196"/>
                    </a:lnTo>
                    <a:lnTo>
                      <a:pt x="998" y="0"/>
                    </a:lnTo>
                    <a:lnTo>
                      <a:pt x="3563" y="1300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34"/>
              <p:cNvSpPr/>
              <p:nvPr/>
            </p:nvSpPr>
            <p:spPr>
              <a:xfrm>
                <a:off x="2478303" y="2670637"/>
                <a:ext cx="67903" cy="183712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5595" fill="none" extrusionOk="0">
                    <a:moveTo>
                      <a:pt x="1070" y="5595"/>
                    </a:moveTo>
                    <a:lnTo>
                      <a:pt x="1" y="197"/>
                    </a:lnTo>
                    <a:lnTo>
                      <a:pt x="999" y="1"/>
                    </a:lnTo>
                    <a:lnTo>
                      <a:pt x="2067" y="5399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34"/>
              <p:cNvSpPr/>
              <p:nvPr/>
            </p:nvSpPr>
            <p:spPr>
              <a:xfrm>
                <a:off x="1399126" y="2873030"/>
                <a:ext cx="1336023" cy="256244"/>
              </a:xfrm>
              <a:custGeom>
                <a:avLst/>
                <a:gdLst/>
                <a:ahLst/>
                <a:cxnLst/>
                <a:rect l="l" t="t" r="r" b="b"/>
                <a:pathLst>
                  <a:path w="40689" h="7804" fill="none" extrusionOk="0">
                    <a:moveTo>
                      <a:pt x="40688" y="1"/>
                    </a:moveTo>
                    <a:lnTo>
                      <a:pt x="1" y="780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4" name="Google Shape;284;p34"/>
            <p:cNvGrpSpPr/>
            <p:nvPr/>
          </p:nvGrpSpPr>
          <p:grpSpPr>
            <a:xfrm>
              <a:off x="7524694" y="2964516"/>
              <a:ext cx="953591" cy="334099"/>
              <a:chOff x="2271950" y="2722775"/>
              <a:chExt cx="575875" cy="201775"/>
            </a:xfrm>
          </p:grpSpPr>
          <p:sp>
            <p:nvSpPr>
              <p:cNvPr id="285" name="Google Shape;285;p34"/>
              <p:cNvSpPr/>
              <p:nvPr/>
            </p:nvSpPr>
            <p:spPr>
              <a:xfrm>
                <a:off x="2562325" y="2722775"/>
                <a:ext cx="285500" cy="201775"/>
              </a:xfrm>
              <a:custGeom>
                <a:avLst/>
                <a:gdLst/>
                <a:ahLst/>
                <a:cxnLst/>
                <a:rect l="l" t="t" r="r" b="b"/>
                <a:pathLst>
                  <a:path w="11420" h="8071" fill="none" extrusionOk="0">
                    <a:moveTo>
                      <a:pt x="0" y="0"/>
                    </a:moveTo>
                    <a:cubicBezTo>
                      <a:pt x="2280" y="0"/>
                      <a:pt x="4240" y="1639"/>
                      <a:pt x="4668" y="3884"/>
                    </a:cubicBezTo>
                    <a:cubicBezTo>
                      <a:pt x="6395" y="3403"/>
                      <a:pt x="8177" y="4418"/>
                      <a:pt x="8640" y="6164"/>
                    </a:cubicBezTo>
                    <a:cubicBezTo>
                      <a:pt x="9976" y="5594"/>
                      <a:pt x="11419" y="6645"/>
                      <a:pt x="11294" y="8070"/>
                    </a:cubicBezTo>
                    <a:lnTo>
                      <a:pt x="8444" y="807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34"/>
              <p:cNvSpPr/>
              <p:nvPr/>
            </p:nvSpPr>
            <p:spPr>
              <a:xfrm>
                <a:off x="2501750" y="2722775"/>
                <a:ext cx="36100" cy="13375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535" fill="none" extrusionOk="0">
                    <a:moveTo>
                      <a:pt x="1443" y="0"/>
                    </a:moveTo>
                    <a:cubicBezTo>
                      <a:pt x="1443" y="0"/>
                      <a:pt x="428" y="107"/>
                      <a:pt x="0" y="535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34"/>
              <p:cNvSpPr/>
              <p:nvPr/>
            </p:nvSpPr>
            <p:spPr>
              <a:xfrm>
                <a:off x="2271950" y="2870625"/>
                <a:ext cx="477450" cy="53475"/>
              </a:xfrm>
              <a:custGeom>
                <a:avLst/>
                <a:gdLst/>
                <a:ahLst/>
                <a:cxnLst/>
                <a:rect l="l" t="t" r="r" b="b"/>
                <a:pathLst>
                  <a:path w="19098" h="2139" fill="none" extrusionOk="0">
                    <a:moveTo>
                      <a:pt x="19097" y="2138"/>
                    </a:moveTo>
                    <a:lnTo>
                      <a:pt x="0" y="2138"/>
                    </a:lnTo>
                    <a:cubicBezTo>
                      <a:pt x="0" y="2138"/>
                      <a:pt x="374" y="1"/>
                      <a:pt x="2476" y="179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34"/>
              <p:cNvSpPr/>
              <p:nvPr/>
            </p:nvSpPr>
            <p:spPr>
              <a:xfrm>
                <a:off x="2709725" y="2836775"/>
                <a:ext cx="39675" cy="20950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838" fill="none" extrusionOk="0">
                    <a:moveTo>
                      <a:pt x="1" y="1"/>
                    </a:moveTo>
                    <a:cubicBezTo>
                      <a:pt x="1" y="1"/>
                      <a:pt x="1159" y="108"/>
                      <a:pt x="1586" y="838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34"/>
              <p:cNvSpPr/>
              <p:nvPr/>
            </p:nvSpPr>
            <p:spPr>
              <a:xfrm>
                <a:off x="2375275" y="2798475"/>
                <a:ext cx="85075" cy="27200"/>
              </a:xfrm>
              <a:custGeom>
                <a:avLst/>
                <a:gdLst/>
                <a:ahLst/>
                <a:cxnLst/>
                <a:rect l="l" t="t" r="r" b="b"/>
                <a:pathLst>
                  <a:path w="3403" h="1088" fill="none" extrusionOk="0">
                    <a:moveTo>
                      <a:pt x="3403" y="357"/>
                    </a:moveTo>
                    <a:cubicBezTo>
                      <a:pt x="3403" y="357"/>
                      <a:pt x="1301" y="1"/>
                      <a:pt x="0" y="1087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0" name="Google Shape;290;p34"/>
            <p:cNvGrpSpPr/>
            <p:nvPr/>
          </p:nvGrpSpPr>
          <p:grpSpPr>
            <a:xfrm>
              <a:off x="7653574" y="1141618"/>
              <a:ext cx="695830" cy="643529"/>
              <a:chOff x="3407216" y="1944760"/>
              <a:chExt cx="535831" cy="495479"/>
            </a:xfrm>
          </p:grpSpPr>
          <p:sp>
            <p:nvSpPr>
              <p:cNvPr id="291" name="Google Shape;291;p34"/>
              <p:cNvSpPr/>
              <p:nvPr/>
            </p:nvSpPr>
            <p:spPr>
              <a:xfrm>
                <a:off x="3747055" y="2059977"/>
                <a:ext cx="195992" cy="130486"/>
              </a:xfrm>
              <a:custGeom>
                <a:avLst/>
                <a:gdLst/>
                <a:ahLst/>
                <a:cxnLst/>
                <a:rect l="l" t="t" r="r" b="b"/>
                <a:pathLst>
                  <a:path w="5969" h="3974" extrusionOk="0">
                    <a:moveTo>
                      <a:pt x="1" y="3973"/>
                    </a:moveTo>
                    <a:lnTo>
                      <a:pt x="5968" y="3973"/>
                    </a:lnTo>
                    <a:cubicBezTo>
                      <a:pt x="5951" y="2495"/>
                      <a:pt x="5380" y="1087"/>
                      <a:pt x="438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34"/>
              <p:cNvSpPr/>
              <p:nvPr/>
            </p:nvSpPr>
            <p:spPr>
              <a:xfrm>
                <a:off x="3715468" y="1944760"/>
                <a:ext cx="143916" cy="193628"/>
              </a:xfrm>
              <a:custGeom>
                <a:avLst/>
                <a:gdLst/>
                <a:ahLst/>
                <a:cxnLst/>
                <a:rect l="l" t="t" r="r" b="b"/>
                <a:pathLst>
                  <a:path w="4383" h="5897" extrusionOk="0">
                    <a:moveTo>
                      <a:pt x="1" y="0"/>
                    </a:moveTo>
                    <a:lnTo>
                      <a:pt x="1" y="5897"/>
                    </a:lnTo>
                    <a:lnTo>
                      <a:pt x="4383" y="1924"/>
                    </a:lnTo>
                    <a:cubicBezTo>
                      <a:pt x="3261" y="695"/>
                      <a:pt x="1675" y="0"/>
                      <a:pt x="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34"/>
              <p:cNvSpPr/>
              <p:nvPr/>
            </p:nvSpPr>
            <p:spPr>
              <a:xfrm>
                <a:off x="3407216" y="2031904"/>
                <a:ext cx="459197" cy="408336"/>
              </a:xfrm>
              <a:custGeom>
                <a:avLst/>
                <a:gdLst/>
                <a:ahLst/>
                <a:cxnLst/>
                <a:rect l="l" t="t" r="r" b="b"/>
                <a:pathLst>
                  <a:path w="13985" h="12436" extrusionOk="0">
                    <a:moveTo>
                      <a:pt x="13985" y="5986"/>
                    </a:moveTo>
                    <a:lnTo>
                      <a:pt x="13985" y="5897"/>
                    </a:lnTo>
                    <a:lnTo>
                      <a:pt x="7999" y="5897"/>
                    </a:lnTo>
                    <a:lnTo>
                      <a:pt x="7999" y="1"/>
                    </a:lnTo>
                    <a:cubicBezTo>
                      <a:pt x="2673" y="1"/>
                      <a:pt x="0" y="6449"/>
                      <a:pt x="3777" y="10208"/>
                    </a:cubicBezTo>
                    <a:cubicBezTo>
                      <a:pt x="5487" y="11918"/>
                      <a:pt x="8053" y="12435"/>
                      <a:pt x="10297" y="11509"/>
                    </a:cubicBezTo>
                    <a:cubicBezTo>
                      <a:pt x="12524" y="10582"/>
                      <a:pt x="13985" y="8409"/>
                      <a:pt x="13985" y="5986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4" name="Google Shape;294;p34"/>
            <p:cNvSpPr/>
            <p:nvPr/>
          </p:nvSpPr>
          <p:spPr>
            <a:xfrm>
              <a:off x="8170289" y="4203881"/>
              <a:ext cx="140247" cy="141086"/>
            </a:xfrm>
            <a:custGeom>
              <a:avLst/>
              <a:gdLst/>
              <a:ahLst/>
              <a:cxnLst/>
              <a:rect l="l" t="t" r="r" b="b"/>
              <a:pathLst>
                <a:path w="3065" h="3083" fill="none" extrusionOk="0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4"/>
            <p:cNvSpPr/>
            <p:nvPr/>
          </p:nvSpPr>
          <p:spPr>
            <a:xfrm>
              <a:off x="8030063" y="757530"/>
              <a:ext cx="140247" cy="140224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4"/>
            <p:cNvSpPr/>
            <p:nvPr/>
          </p:nvSpPr>
          <p:spPr>
            <a:xfrm>
              <a:off x="5256650" y="3893001"/>
              <a:ext cx="262479" cy="262448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4"/>
            <p:cNvSpPr/>
            <p:nvPr/>
          </p:nvSpPr>
          <p:spPr>
            <a:xfrm>
              <a:off x="7082963" y="910513"/>
              <a:ext cx="213431" cy="214685"/>
            </a:xfrm>
            <a:custGeom>
              <a:avLst/>
              <a:gdLst/>
              <a:ahLst/>
              <a:cxnLst/>
              <a:rect l="l" t="t" r="r" b="b"/>
              <a:pathLst>
                <a:path w="3065" h="3083" fill="none" extrusionOk="0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4"/>
            <p:cNvSpPr/>
            <p:nvPr/>
          </p:nvSpPr>
          <p:spPr>
            <a:xfrm>
              <a:off x="5653275" y="883381"/>
              <a:ext cx="107827" cy="107819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4"/>
            <p:cNvSpPr/>
            <p:nvPr/>
          </p:nvSpPr>
          <p:spPr>
            <a:xfrm>
              <a:off x="5041963" y="2824293"/>
              <a:ext cx="140247" cy="140224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4"/>
            <p:cNvSpPr/>
            <p:nvPr/>
          </p:nvSpPr>
          <p:spPr>
            <a:xfrm>
              <a:off x="5692426" y="4028640"/>
              <a:ext cx="416654" cy="491569"/>
            </a:xfrm>
            <a:custGeom>
              <a:avLst/>
              <a:gdLst/>
              <a:ahLst/>
              <a:cxnLst/>
              <a:rect l="l" t="t" r="r" b="b"/>
              <a:pathLst>
                <a:path w="6040" h="7126" extrusionOk="0">
                  <a:moveTo>
                    <a:pt x="5844" y="2726"/>
                  </a:moveTo>
                  <a:lnTo>
                    <a:pt x="3225" y="107"/>
                  </a:lnTo>
                  <a:cubicBezTo>
                    <a:pt x="3118" y="0"/>
                    <a:pt x="2922" y="0"/>
                    <a:pt x="2815" y="107"/>
                  </a:cubicBezTo>
                  <a:lnTo>
                    <a:pt x="197" y="2726"/>
                  </a:lnTo>
                  <a:cubicBezTo>
                    <a:pt x="1" y="2922"/>
                    <a:pt x="143" y="3260"/>
                    <a:pt x="410" y="3242"/>
                  </a:cubicBezTo>
                  <a:lnTo>
                    <a:pt x="749" y="3242"/>
                  </a:lnTo>
                  <a:cubicBezTo>
                    <a:pt x="909" y="3242"/>
                    <a:pt x="1052" y="3367"/>
                    <a:pt x="1052" y="3545"/>
                  </a:cubicBezTo>
                  <a:lnTo>
                    <a:pt x="1052" y="6823"/>
                  </a:lnTo>
                  <a:cubicBezTo>
                    <a:pt x="1052" y="6983"/>
                    <a:pt x="1177" y="7126"/>
                    <a:pt x="1337" y="7126"/>
                  </a:cubicBezTo>
                  <a:lnTo>
                    <a:pt x="4722" y="7126"/>
                  </a:lnTo>
                  <a:cubicBezTo>
                    <a:pt x="4864" y="7108"/>
                    <a:pt x="4989" y="6983"/>
                    <a:pt x="4989" y="6823"/>
                  </a:cubicBezTo>
                  <a:lnTo>
                    <a:pt x="4989" y="3545"/>
                  </a:lnTo>
                  <a:cubicBezTo>
                    <a:pt x="4989" y="3367"/>
                    <a:pt x="5131" y="3242"/>
                    <a:pt x="5292" y="3242"/>
                  </a:cubicBezTo>
                  <a:lnTo>
                    <a:pt x="5630" y="3242"/>
                  </a:lnTo>
                  <a:cubicBezTo>
                    <a:pt x="5897" y="3242"/>
                    <a:pt x="6040" y="2922"/>
                    <a:pt x="5844" y="272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4"/>
            <p:cNvSpPr/>
            <p:nvPr/>
          </p:nvSpPr>
          <p:spPr>
            <a:xfrm rot="-1685758">
              <a:off x="6377366" y="1295459"/>
              <a:ext cx="59549" cy="60168"/>
            </a:xfrm>
            <a:custGeom>
              <a:avLst/>
              <a:gdLst/>
              <a:ahLst/>
              <a:cxnLst/>
              <a:rect l="l" t="t" r="r" b="b"/>
              <a:pathLst>
                <a:path w="1729" h="1747" fill="none" extrusionOk="0">
                  <a:moveTo>
                    <a:pt x="1729" y="749"/>
                  </a:moveTo>
                  <a:cubicBezTo>
                    <a:pt x="1729" y="1408"/>
                    <a:pt x="927" y="1746"/>
                    <a:pt x="464" y="1265"/>
                  </a:cubicBezTo>
                  <a:cubicBezTo>
                    <a:pt x="1" y="802"/>
                    <a:pt x="322" y="1"/>
                    <a:pt x="998" y="1"/>
                  </a:cubicBezTo>
                  <a:cubicBezTo>
                    <a:pt x="1408" y="1"/>
                    <a:pt x="1729" y="339"/>
                    <a:pt x="1729" y="74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4"/>
            <p:cNvSpPr/>
            <p:nvPr/>
          </p:nvSpPr>
          <p:spPr>
            <a:xfrm rot="-1685758">
              <a:off x="7465216" y="4052484"/>
              <a:ext cx="59549" cy="60168"/>
            </a:xfrm>
            <a:custGeom>
              <a:avLst/>
              <a:gdLst/>
              <a:ahLst/>
              <a:cxnLst/>
              <a:rect l="l" t="t" r="r" b="b"/>
              <a:pathLst>
                <a:path w="1729" h="1747" fill="none" extrusionOk="0">
                  <a:moveTo>
                    <a:pt x="1729" y="749"/>
                  </a:moveTo>
                  <a:cubicBezTo>
                    <a:pt x="1729" y="1408"/>
                    <a:pt x="927" y="1746"/>
                    <a:pt x="464" y="1265"/>
                  </a:cubicBezTo>
                  <a:cubicBezTo>
                    <a:pt x="1" y="802"/>
                    <a:pt x="322" y="1"/>
                    <a:pt x="998" y="1"/>
                  </a:cubicBezTo>
                  <a:cubicBezTo>
                    <a:pt x="1408" y="1"/>
                    <a:pt x="1729" y="339"/>
                    <a:pt x="1729" y="74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4"/>
            <p:cNvSpPr/>
            <p:nvPr/>
          </p:nvSpPr>
          <p:spPr>
            <a:xfrm>
              <a:off x="6575627" y="3816888"/>
              <a:ext cx="335779" cy="396117"/>
            </a:xfrm>
            <a:custGeom>
              <a:avLst/>
              <a:gdLst/>
              <a:ahLst/>
              <a:cxnLst/>
              <a:rect l="l" t="t" r="r" b="b"/>
              <a:pathLst>
                <a:path w="6040" h="7126" extrusionOk="0">
                  <a:moveTo>
                    <a:pt x="5844" y="2726"/>
                  </a:moveTo>
                  <a:lnTo>
                    <a:pt x="3225" y="107"/>
                  </a:lnTo>
                  <a:cubicBezTo>
                    <a:pt x="3118" y="0"/>
                    <a:pt x="2922" y="0"/>
                    <a:pt x="2815" y="107"/>
                  </a:cubicBezTo>
                  <a:lnTo>
                    <a:pt x="197" y="2726"/>
                  </a:lnTo>
                  <a:cubicBezTo>
                    <a:pt x="1" y="2922"/>
                    <a:pt x="143" y="3260"/>
                    <a:pt x="410" y="3242"/>
                  </a:cubicBezTo>
                  <a:lnTo>
                    <a:pt x="749" y="3242"/>
                  </a:lnTo>
                  <a:cubicBezTo>
                    <a:pt x="909" y="3242"/>
                    <a:pt x="1052" y="3367"/>
                    <a:pt x="1052" y="3545"/>
                  </a:cubicBezTo>
                  <a:lnTo>
                    <a:pt x="1052" y="6823"/>
                  </a:lnTo>
                  <a:cubicBezTo>
                    <a:pt x="1052" y="6983"/>
                    <a:pt x="1177" y="7126"/>
                    <a:pt x="1337" y="7126"/>
                  </a:cubicBezTo>
                  <a:lnTo>
                    <a:pt x="4722" y="7126"/>
                  </a:lnTo>
                  <a:cubicBezTo>
                    <a:pt x="4864" y="7108"/>
                    <a:pt x="4989" y="6983"/>
                    <a:pt x="4989" y="6823"/>
                  </a:cubicBezTo>
                  <a:lnTo>
                    <a:pt x="4989" y="3545"/>
                  </a:lnTo>
                  <a:cubicBezTo>
                    <a:pt x="4989" y="3367"/>
                    <a:pt x="5131" y="3242"/>
                    <a:pt x="5292" y="3242"/>
                  </a:cubicBezTo>
                  <a:lnTo>
                    <a:pt x="5630" y="3242"/>
                  </a:lnTo>
                  <a:cubicBezTo>
                    <a:pt x="5897" y="3242"/>
                    <a:pt x="6040" y="2922"/>
                    <a:pt x="5844" y="272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4"/>
            <p:cNvSpPr/>
            <p:nvPr/>
          </p:nvSpPr>
          <p:spPr>
            <a:xfrm>
              <a:off x="5138089" y="1527749"/>
              <a:ext cx="107827" cy="108460"/>
            </a:xfrm>
            <a:custGeom>
              <a:avLst/>
              <a:gdLst/>
              <a:ahLst/>
              <a:cxnLst/>
              <a:rect l="l" t="t" r="r" b="b"/>
              <a:pathLst>
                <a:path w="3065" h="3083" fill="none" extrusionOk="0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5" name="Google Shape;305;p34"/>
            <p:cNvGrpSpPr/>
            <p:nvPr/>
          </p:nvGrpSpPr>
          <p:grpSpPr>
            <a:xfrm>
              <a:off x="6882732" y="2040297"/>
              <a:ext cx="1861102" cy="1904111"/>
              <a:chOff x="6882732" y="2040297"/>
              <a:chExt cx="1861102" cy="1904111"/>
            </a:xfrm>
          </p:grpSpPr>
          <p:grpSp>
            <p:nvGrpSpPr>
              <p:cNvPr id="306" name="Google Shape;306;p34"/>
              <p:cNvGrpSpPr/>
              <p:nvPr/>
            </p:nvGrpSpPr>
            <p:grpSpPr>
              <a:xfrm rot="1800000">
                <a:off x="7153488" y="2273972"/>
                <a:ext cx="1319590" cy="1436760"/>
                <a:chOff x="2956444" y="-416775"/>
                <a:chExt cx="1627918" cy="1772276"/>
              </a:xfrm>
            </p:grpSpPr>
            <p:sp>
              <p:nvSpPr>
                <p:cNvPr id="307" name="Google Shape;307;p34"/>
                <p:cNvSpPr/>
                <p:nvPr/>
              </p:nvSpPr>
              <p:spPr>
                <a:xfrm rot="-1685758">
                  <a:off x="3256913" y="-103587"/>
                  <a:ext cx="989043" cy="989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717" h="28717" extrusionOk="0">
                      <a:moveTo>
                        <a:pt x="27541" y="12221"/>
                      </a:moveTo>
                      <a:cubicBezTo>
                        <a:pt x="28717" y="19507"/>
                        <a:pt x="23765" y="26365"/>
                        <a:pt x="16479" y="27541"/>
                      </a:cubicBezTo>
                      <a:cubicBezTo>
                        <a:pt x="9210" y="28717"/>
                        <a:pt x="2352" y="23765"/>
                        <a:pt x="1176" y="16478"/>
                      </a:cubicBezTo>
                      <a:cubicBezTo>
                        <a:pt x="0" y="9192"/>
                        <a:pt x="4953" y="2334"/>
                        <a:pt x="12239" y="1158"/>
                      </a:cubicBezTo>
                      <a:cubicBezTo>
                        <a:pt x="19525" y="0"/>
                        <a:pt x="26383" y="4953"/>
                        <a:pt x="27541" y="1222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8100019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8" name="Google Shape;308;p34"/>
                <p:cNvSpPr/>
                <p:nvPr/>
              </p:nvSpPr>
              <p:spPr>
                <a:xfrm rot="-1685758">
                  <a:off x="4089280" y="737191"/>
                  <a:ext cx="118443" cy="204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9" h="5951" extrusionOk="0">
                      <a:moveTo>
                        <a:pt x="1" y="499"/>
                      </a:moveTo>
                      <a:lnTo>
                        <a:pt x="2227" y="0"/>
                      </a:lnTo>
                      <a:lnTo>
                        <a:pt x="3439" y="5451"/>
                      </a:lnTo>
                      <a:lnTo>
                        <a:pt x="1230" y="595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9" name="Google Shape;309;p34"/>
                <p:cNvSpPr/>
                <p:nvPr/>
              </p:nvSpPr>
              <p:spPr>
                <a:xfrm rot="-1685758">
                  <a:off x="4188388" y="804968"/>
                  <a:ext cx="292714" cy="5117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99" h="14859" extrusionOk="0">
                      <a:moveTo>
                        <a:pt x="1" y="1266"/>
                      </a:moveTo>
                      <a:lnTo>
                        <a:pt x="5648" y="1"/>
                      </a:lnTo>
                      <a:lnTo>
                        <a:pt x="8213" y="11456"/>
                      </a:lnTo>
                      <a:cubicBezTo>
                        <a:pt x="8498" y="12774"/>
                        <a:pt x="7679" y="14057"/>
                        <a:pt x="6378" y="14359"/>
                      </a:cubicBezTo>
                      <a:lnTo>
                        <a:pt x="5452" y="14555"/>
                      </a:lnTo>
                      <a:cubicBezTo>
                        <a:pt x="4151" y="14858"/>
                        <a:pt x="2851" y="14021"/>
                        <a:pt x="2566" y="12720"/>
                      </a:cubicBezTo>
                      <a:lnTo>
                        <a:pt x="1" y="1266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dk2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0" name="Google Shape;310;p34"/>
                <p:cNvSpPr/>
                <p:nvPr/>
              </p:nvSpPr>
              <p:spPr>
                <a:xfrm rot="-1685758">
                  <a:off x="3167104" y="-212431"/>
                  <a:ext cx="1164555" cy="1186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813" h="34436" extrusionOk="0">
                      <a:moveTo>
                        <a:pt x="13344" y="1924"/>
                      </a:moveTo>
                      <a:cubicBezTo>
                        <a:pt x="7038" y="3349"/>
                        <a:pt x="2210" y="8408"/>
                        <a:pt x="1105" y="14768"/>
                      </a:cubicBezTo>
                      <a:cubicBezTo>
                        <a:pt x="1" y="21128"/>
                        <a:pt x="2833" y="27523"/>
                        <a:pt x="8285" y="30979"/>
                      </a:cubicBezTo>
                      <a:cubicBezTo>
                        <a:pt x="13754" y="34435"/>
                        <a:pt x="20737" y="34275"/>
                        <a:pt x="26028" y="30552"/>
                      </a:cubicBezTo>
                      <a:cubicBezTo>
                        <a:pt x="31301" y="26828"/>
                        <a:pt x="33813" y="20308"/>
                        <a:pt x="32405" y="14002"/>
                      </a:cubicBezTo>
                      <a:cubicBezTo>
                        <a:pt x="30481" y="5416"/>
                        <a:pt x="21948" y="0"/>
                        <a:pt x="13344" y="1924"/>
                      </a:cubicBezTo>
                      <a:close/>
                      <a:moveTo>
                        <a:pt x="19757" y="30534"/>
                      </a:moveTo>
                      <a:cubicBezTo>
                        <a:pt x="14484" y="31710"/>
                        <a:pt x="9015" y="29607"/>
                        <a:pt x="5897" y="25190"/>
                      </a:cubicBezTo>
                      <a:cubicBezTo>
                        <a:pt x="2798" y="20772"/>
                        <a:pt x="2655" y="14911"/>
                        <a:pt x="5541" y="10350"/>
                      </a:cubicBezTo>
                      <a:cubicBezTo>
                        <a:pt x="8445" y="5790"/>
                        <a:pt x="13789" y="3403"/>
                        <a:pt x="19116" y="4329"/>
                      </a:cubicBezTo>
                      <a:cubicBezTo>
                        <a:pt x="24442" y="5255"/>
                        <a:pt x="28682" y="9299"/>
                        <a:pt x="29876" y="14572"/>
                      </a:cubicBezTo>
                      <a:cubicBezTo>
                        <a:pt x="31479" y="21769"/>
                        <a:pt x="26954" y="28913"/>
                        <a:pt x="19757" y="3053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dk2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1" name="Google Shape;311;p34"/>
                <p:cNvSpPr/>
                <p:nvPr/>
              </p:nvSpPr>
              <p:spPr>
                <a:xfrm rot="-1685758">
                  <a:off x="3633731" y="686682"/>
                  <a:ext cx="59549" cy="601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46" fill="none" extrusionOk="0">
                      <a:moveTo>
                        <a:pt x="1729" y="748"/>
                      </a:moveTo>
                      <a:cubicBezTo>
                        <a:pt x="1729" y="1408"/>
                        <a:pt x="945" y="1746"/>
                        <a:pt x="464" y="1283"/>
                      </a:cubicBezTo>
                      <a:cubicBezTo>
                        <a:pt x="1" y="820"/>
                        <a:pt x="321" y="18"/>
                        <a:pt x="980" y="18"/>
                      </a:cubicBezTo>
                      <a:cubicBezTo>
                        <a:pt x="1390" y="0"/>
                        <a:pt x="1729" y="339"/>
                        <a:pt x="1729" y="748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" name="Google Shape;312;p34"/>
                <p:cNvSpPr/>
                <p:nvPr/>
              </p:nvSpPr>
              <p:spPr>
                <a:xfrm rot="-1685758">
                  <a:off x="3920185" y="240959"/>
                  <a:ext cx="59549" cy="601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47" fill="none" extrusionOk="0">
                      <a:moveTo>
                        <a:pt x="1729" y="749"/>
                      </a:moveTo>
                      <a:cubicBezTo>
                        <a:pt x="1729" y="1408"/>
                        <a:pt x="927" y="1746"/>
                        <a:pt x="464" y="1283"/>
                      </a:cubicBezTo>
                      <a:cubicBezTo>
                        <a:pt x="1" y="802"/>
                        <a:pt x="321" y="0"/>
                        <a:pt x="998" y="0"/>
                      </a:cubicBezTo>
                      <a:cubicBezTo>
                        <a:pt x="1408" y="0"/>
                        <a:pt x="1729" y="339"/>
                        <a:pt x="1729" y="749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" name="Google Shape;313;p34"/>
                <p:cNvSpPr/>
                <p:nvPr/>
              </p:nvSpPr>
              <p:spPr>
                <a:xfrm rot="-1685758">
                  <a:off x="3804917" y="483952"/>
                  <a:ext cx="59549" cy="595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fill="none" extrusionOk="0">
                      <a:moveTo>
                        <a:pt x="1729" y="749"/>
                      </a:moveTo>
                      <a:cubicBezTo>
                        <a:pt x="1729" y="1408"/>
                        <a:pt x="927" y="1729"/>
                        <a:pt x="464" y="1266"/>
                      </a:cubicBezTo>
                      <a:cubicBezTo>
                        <a:pt x="1" y="803"/>
                        <a:pt x="322" y="1"/>
                        <a:pt x="999" y="1"/>
                      </a:cubicBezTo>
                      <a:cubicBezTo>
                        <a:pt x="1390" y="1"/>
                        <a:pt x="1729" y="339"/>
                        <a:pt x="1729" y="749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4" name="Google Shape;314;p34"/>
                <p:cNvSpPr/>
                <p:nvPr/>
              </p:nvSpPr>
              <p:spPr>
                <a:xfrm rot="-1685758">
                  <a:off x="3656982" y="206840"/>
                  <a:ext cx="59549" cy="595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fill="none" extrusionOk="0">
                      <a:moveTo>
                        <a:pt x="1729" y="731"/>
                      </a:moveTo>
                      <a:cubicBezTo>
                        <a:pt x="1729" y="1390"/>
                        <a:pt x="927" y="1729"/>
                        <a:pt x="464" y="1266"/>
                      </a:cubicBezTo>
                      <a:cubicBezTo>
                        <a:pt x="1" y="785"/>
                        <a:pt x="322" y="1"/>
                        <a:pt x="999" y="1"/>
                      </a:cubicBezTo>
                      <a:cubicBezTo>
                        <a:pt x="1390" y="1"/>
                        <a:pt x="1729" y="322"/>
                        <a:pt x="1729" y="73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5" name="Google Shape;315;p34"/>
                <p:cNvSpPr/>
                <p:nvPr/>
              </p:nvSpPr>
              <p:spPr>
                <a:xfrm rot="-1685758">
                  <a:off x="3625057" y="514757"/>
                  <a:ext cx="17221" cy="1736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0" h="5042" fill="none" extrusionOk="0">
                      <a:moveTo>
                        <a:pt x="1" y="5042"/>
                      </a:moveTo>
                      <a:lnTo>
                        <a:pt x="500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6" name="Google Shape;316;p34"/>
                <p:cNvSpPr/>
                <p:nvPr/>
              </p:nvSpPr>
              <p:spPr>
                <a:xfrm rot="-1685758">
                  <a:off x="3641679" y="449510"/>
                  <a:ext cx="154675" cy="97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91" h="2833" fill="none" extrusionOk="0">
                      <a:moveTo>
                        <a:pt x="1" y="0"/>
                      </a:moveTo>
                      <a:lnTo>
                        <a:pt x="4490" y="2833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7" name="Google Shape;317;p34"/>
                <p:cNvSpPr/>
                <p:nvPr/>
              </p:nvSpPr>
              <p:spPr>
                <a:xfrm rot="-1685758">
                  <a:off x="3762760" y="237601"/>
                  <a:ext cx="34" cy="2632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7643" fill="none" extrusionOk="0">
                      <a:moveTo>
                        <a:pt x="1" y="7643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8" name="Google Shape;318;p34"/>
                <p:cNvSpPr/>
                <p:nvPr/>
              </p:nvSpPr>
              <p:spPr>
                <a:xfrm rot="-1685758">
                  <a:off x="3732400" y="186253"/>
                  <a:ext cx="173652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42" h="3564" fill="none" extrusionOk="0">
                      <a:moveTo>
                        <a:pt x="0" y="1"/>
                      </a:moveTo>
                      <a:lnTo>
                        <a:pt x="5042" y="3564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9" name="Google Shape;319;p34"/>
                <p:cNvSpPr/>
                <p:nvPr/>
              </p:nvSpPr>
              <p:spPr>
                <a:xfrm rot="-1685758">
                  <a:off x="3885238" y="25901"/>
                  <a:ext cx="654" cy="2307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" h="6700" fill="none" extrusionOk="0">
                      <a:moveTo>
                        <a:pt x="0" y="6699"/>
                      </a:moveTo>
                      <a:lnTo>
                        <a:pt x="18" y="1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0" name="Google Shape;320;p34"/>
                <p:cNvSpPr/>
                <p:nvPr/>
              </p:nvSpPr>
              <p:spPr>
                <a:xfrm rot="-1685758">
                  <a:off x="3819341" y="33672"/>
                  <a:ext cx="34992" cy="301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6" h="874" fill="none" extrusionOk="0">
                      <a:moveTo>
                        <a:pt x="1016" y="838"/>
                      </a:moveTo>
                      <a:lnTo>
                        <a:pt x="481" y="0"/>
                      </a:lnTo>
                      <a:lnTo>
                        <a:pt x="0" y="873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21" name="Google Shape;321;p34"/>
              <p:cNvSpPr/>
              <p:nvPr/>
            </p:nvSpPr>
            <p:spPr>
              <a:xfrm rot="113924">
                <a:off x="7656437" y="2922773"/>
                <a:ext cx="48270" cy="48274"/>
              </a:xfrm>
              <a:custGeom>
                <a:avLst/>
                <a:gdLst/>
                <a:ahLst/>
                <a:cxnLst/>
                <a:rect l="l" t="t" r="r" b="b"/>
                <a:pathLst>
                  <a:path w="1729" h="1729" fill="none" extrusionOk="0">
                    <a:moveTo>
                      <a:pt x="1729" y="731"/>
                    </a:moveTo>
                    <a:cubicBezTo>
                      <a:pt x="1729" y="1390"/>
                      <a:pt x="927" y="1729"/>
                      <a:pt x="464" y="1266"/>
                    </a:cubicBezTo>
                    <a:cubicBezTo>
                      <a:pt x="1" y="785"/>
                      <a:pt x="322" y="1"/>
                      <a:pt x="999" y="1"/>
                    </a:cubicBezTo>
                    <a:cubicBezTo>
                      <a:pt x="1390" y="1"/>
                      <a:pt x="1729" y="322"/>
                      <a:pt x="1729" y="73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22" name="Google Shape;322;p34">
            <a:hlinkClick r:id="rId5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246;p34">
            <a:hlinkClick r:id="rId6" action="ppaction://hlinksldjump"/>
            <a:extLst>
              <a:ext uri="{FF2B5EF4-FFF2-40B4-BE49-F238E27FC236}">
                <a16:creationId xmlns:a16="http://schemas.microsoft.com/office/drawing/2014/main" id="{8BCD7487-AD97-8D6A-CE99-3F07CD7FCF74}"/>
              </a:ext>
            </a:extLst>
          </p:cNvPr>
          <p:cNvSpPr txBox="1"/>
          <p:nvPr/>
        </p:nvSpPr>
        <p:spPr>
          <a:xfrm>
            <a:off x="140300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objetivo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90" name="Google Shape;246;p34">
            <a:hlinkClick r:id="rId7" action="ppaction://hlinksldjump"/>
            <a:extLst>
              <a:ext uri="{FF2B5EF4-FFF2-40B4-BE49-F238E27FC236}">
                <a16:creationId xmlns:a16="http://schemas.microsoft.com/office/drawing/2014/main" id="{C7D8669B-A2AF-9A59-FE34-D7B0B9BED475}"/>
              </a:ext>
            </a:extLst>
          </p:cNvPr>
          <p:cNvSpPr txBox="1"/>
          <p:nvPr/>
        </p:nvSpPr>
        <p:spPr>
          <a:xfrm>
            <a:off x="192500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brmodelo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91" name="Google Shape;246;p34">
            <a:hlinkClick r:id="rId8" action="ppaction://hlinksldjump"/>
            <a:extLst>
              <a:ext uri="{FF2B5EF4-FFF2-40B4-BE49-F238E27FC236}">
                <a16:creationId xmlns:a16="http://schemas.microsoft.com/office/drawing/2014/main" id="{0B8C385B-AD14-6157-26A3-94388BE0B194}"/>
              </a:ext>
            </a:extLst>
          </p:cNvPr>
          <p:cNvSpPr txBox="1"/>
          <p:nvPr/>
        </p:nvSpPr>
        <p:spPr>
          <a:xfrm>
            <a:off x="24055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</a:t>
            </a: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odelo logico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92" name="Google Shape;246;p34">
            <a:hlinkClick r:id="rId9" action="ppaction://hlinksldjump"/>
            <a:extLst>
              <a:ext uri="{FF2B5EF4-FFF2-40B4-BE49-F238E27FC236}">
                <a16:creationId xmlns:a16="http://schemas.microsoft.com/office/drawing/2014/main" id="{46BA4210-F497-9F41-7001-99E9CA256D9F}"/>
              </a:ext>
            </a:extLst>
          </p:cNvPr>
          <p:cNvSpPr txBox="1"/>
          <p:nvPr/>
        </p:nvSpPr>
        <p:spPr>
          <a:xfrm>
            <a:off x="2888218" y="275900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comandos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94" name="Google Shape;246;p34">
            <a:hlinkClick r:id="rId10" action="ppaction://hlinksldjump"/>
            <a:extLst>
              <a:ext uri="{FF2B5EF4-FFF2-40B4-BE49-F238E27FC236}">
                <a16:creationId xmlns:a16="http://schemas.microsoft.com/office/drawing/2014/main" id="{5B5011EF-790A-4453-FC52-1BE1BDAE68ED}"/>
              </a:ext>
            </a:extLst>
          </p:cNvPr>
          <p:cNvSpPr txBox="1"/>
          <p:nvPr/>
        </p:nvSpPr>
        <p:spPr>
          <a:xfrm>
            <a:off x="3405775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G</a:t>
            </a: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ráficos e dados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95" name="Google Shape;246;p34">
            <a:hlinkClick r:id="rId11" action="ppaction://hlinksldjump"/>
            <a:extLst>
              <a:ext uri="{FF2B5EF4-FFF2-40B4-BE49-F238E27FC236}">
                <a16:creationId xmlns:a16="http://schemas.microsoft.com/office/drawing/2014/main" id="{7F8BE35F-1560-2BCF-0097-F784949F905A}"/>
              </a:ext>
            </a:extLst>
          </p:cNvPr>
          <p:cNvSpPr txBox="1"/>
          <p:nvPr/>
        </p:nvSpPr>
        <p:spPr>
          <a:xfrm>
            <a:off x="3914480" y="275650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referências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5015CE1-BD00-4C04-8E11-EAE9BBA2CB5C}"/>
              </a:ext>
            </a:extLst>
          </p:cNvPr>
          <p:cNvSpPr txBox="1"/>
          <p:nvPr/>
        </p:nvSpPr>
        <p:spPr>
          <a:xfrm>
            <a:off x="701681" y="4242575"/>
            <a:ext cx="2376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Instrutor: Wellington Santos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39"/>
          <p:cNvSpPr txBox="1">
            <a:spLocks noGrp="1"/>
          </p:cNvSpPr>
          <p:nvPr>
            <p:ph type="title"/>
          </p:nvPr>
        </p:nvSpPr>
        <p:spPr>
          <a:xfrm>
            <a:off x="4384500" y="1404538"/>
            <a:ext cx="4045200" cy="7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 dirty="0"/>
              <a:t>Qual era o objetivo?</a:t>
            </a:r>
            <a:endParaRPr sz="4400" dirty="0"/>
          </a:p>
        </p:txBody>
      </p:sp>
      <p:sp>
        <p:nvSpPr>
          <p:cNvPr id="556" name="Google Shape;556;p39"/>
          <p:cNvSpPr txBox="1">
            <a:spLocks noGrp="1"/>
          </p:cNvSpPr>
          <p:nvPr>
            <p:ph type="subTitle" idx="1"/>
          </p:nvPr>
        </p:nvSpPr>
        <p:spPr>
          <a:xfrm>
            <a:off x="4384500" y="2314563"/>
            <a:ext cx="4045200" cy="14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 empresa </a:t>
            </a:r>
            <a:r>
              <a:rPr lang="pt-BR" dirty="0" err="1"/>
              <a:t>ZéLáctea</a:t>
            </a:r>
            <a:r>
              <a:rPr lang="pt-BR" dirty="0"/>
              <a:t> LTDA, contratou os 4Devs, para que criassem um banco de dados, funcional e de fácil uso.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pt-BR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Como a empresa é referente a produtos criados a partir de lactose, é necessário que se tenha a data de validade dos produtos, e as informações nutricionais.</a:t>
            </a:r>
            <a:endParaRPr dirty="0"/>
          </a:p>
        </p:txBody>
      </p:sp>
      <p:sp>
        <p:nvSpPr>
          <p:cNvPr id="557" name="Google Shape;557;p39"/>
          <p:cNvSpPr/>
          <p:nvPr/>
        </p:nvSpPr>
        <p:spPr>
          <a:xfrm>
            <a:off x="7836200" y="951701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39"/>
          <p:cNvSpPr/>
          <p:nvPr/>
        </p:nvSpPr>
        <p:spPr>
          <a:xfrm>
            <a:off x="8089920" y="4343343"/>
            <a:ext cx="107827" cy="107819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39"/>
          <p:cNvSpPr/>
          <p:nvPr/>
        </p:nvSpPr>
        <p:spPr>
          <a:xfrm rot="-1685758">
            <a:off x="4258316" y="967447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0" name="Google Shape;560;p39"/>
          <p:cNvGrpSpPr/>
          <p:nvPr/>
        </p:nvGrpSpPr>
        <p:grpSpPr>
          <a:xfrm>
            <a:off x="706057" y="956975"/>
            <a:ext cx="3107245" cy="3299166"/>
            <a:chOff x="299357" y="956975"/>
            <a:chExt cx="3107245" cy="3299166"/>
          </a:xfrm>
        </p:grpSpPr>
        <p:grpSp>
          <p:nvGrpSpPr>
            <p:cNvPr id="561" name="Google Shape;561;p39"/>
            <p:cNvGrpSpPr/>
            <p:nvPr/>
          </p:nvGrpSpPr>
          <p:grpSpPr>
            <a:xfrm>
              <a:off x="2494950" y="1297100"/>
              <a:ext cx="65475" cy="397950"/>
              <a:chOff x="2551425" y="1409425"/>
              <a:chExt cx="65475" cy="397950"/>
            </a:xfrm>
          </p:grpSpPr>
          <p:sp>
            <p:nvSpPr>
              <p:cNvPr id="562" name="Google Shape;562;p39"/>
              <p:cNvSpPr/>
              <p:nvPr/>
            </p:nvSpPr>
            <p:spPr>
              <a:xfrm>
                <a:off x="2568775" y="1499550"/>
                <a:ext cx="36100" cy="30850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1234" extrusionOk="0">
                    <a:moveTo>
                      <a:pt x="621" y="0"/>
                    </a:moveTo>
                    <a:cubicBezTo>
                      <a:pt x="304" y="0"/>
                      <a:pt x="1" y="248"/>
                      <a:pt x="1" y="610"/>
                    </a:cubicBezTo>
                    <a:cubicBezTo>
                      <a:pt x="1" y="949"/>
                      <a:pt x="268" y="1234"/>
                      <a:pt x="607" y="1234"/>
                    </a:cubicBezTo>
                    <a:cubicBezTo>
                      <a:pt x="1159" y="1234"/>
                      <a:pt x="1444" y="575"/>
                      <a:pt x="1052" y="183"/>
                    </a:cubicBezTo>
                    <a:cubicBezTo>
                      <a:pt x="926" y="56"/>
                      <a:pt x="772" y="0"/>
                      <a:pt x="62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39"/>
              <p:cNvSpPr/>
              <p:nvPr/>
            </p:nvSpPr>
            <p:spPr>
              <a:xfrm>
                <a:off x="2559875" y="1490575"/>
                <a:ext cx="57025" cy="48750"/>
              </a:xfrm>
              <a:custGeom>
                <a:avLst/>
                <a:gdLst/>
                <a:ahLst/>
                <a:cxnLst/>
                <a:rect l="l" t="t" r="r" b="b"/>
                <a:pathLst>
                  <a:path w="2281" h="1950" extrusionOk="0">
                    <a:moveTo>
                      <a:pt x="984" y="96"/>
                    </a:moveTo>
                    <a:cubicBezTo>
                      <a:pt x="1772" y="96"/>
                      <a:pt x="2169" y="1046"/>
                      <a:pt x="1622" y="1611"/>
                    </a:cubicBezTo>
                    <a:cubicBezTo>
                      <a:pt x="1435" y="1797"/>
                      <a:pt x="1207" y="1880"/>
                      <a:pt x="984" y="1880"/>
                    </a:cubicBezTo>
                    <a:cubicBezTo>
                      <a:pt x="525" y="1880"/>
                      <a:pt x="90" y="1527"/>
                      <a:pt x="90" y="987"/>
                    </a:cubicBezTo>
                    <a:cubicBezTo>
                      <a:pt x="90" y="488"/>
                      <a:pt x="482" y="96"/>
                      <a:pt x="963" y="96"/>
                    </a:cubicBezTo>
                    <a:cubicBezTo>
                      <a:pt x="970" y="96"/>
                      <a:pt x="977" y="96"/>
                      <a:pt x="984" y="96"/>
                    </a:cubicBezTo>
                    <a:close/>
                    <a:moveTo>
                      <a:pt x="979" y="0"/>
                    </a:moveTo>
                    <a:cubicBezTo>
                      <a:pt x="481" y="0"/>
                      <a:pt x="1" y="391"/>
                      <a:pt x="1" y="969"/>
                    </a:cubicBezTo>
                    <a:cubicBezTo>
                      <a:pt x="1" y="1504"/>
                      <a:pt x="428" y="1949"/>
                      <a:pt x="963" y="1949"/>
                    </a:cubicBezTo>
                    <a:cubicBezTo>
                      <a:pt x="1835" y="1949"/>
                      <a:pt x="2281" y="898"/>
                      <a:pt x="1657" y="292"/>
                    </a:cubicBezTo>
                    <a:cubicBezTo>
                      <a:pt x="1461" y="90"/>
                      <a:pt x="1218" y="0"/>
                      <a:pt x="9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39"/>
              <p:cNvSpPr/>
              <p:nvPr/>
            </p:nvSpPr>
            <p:spPr>
              <a:xfrm>
                <a:off x="2568775" y="1418400"/>
                <a:ext cx="36100" cy="30950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1238" extrusionOk="0">
                    <a:moveTo>
                      <a:pt x="613" y="0"/>
                    </a:moveTo>
                    <a:cubicBezTo>
                      <a:pt x="299" y="0"/>
                      <a:pt x="1" y="243"/>
                      <a:pt x="1" y="614"/>
                    </a:cubicBezTo>
                    <a:cubicBezTo>
                      <a:pt x="1" y="952"/>
                      <a:pt x="268" y="1220"/>
                      <a:pt x="607" y="1238"/>
                    </a:cubicBezTo>
                    <a:cubicBezTo>
                      <a:pt x="1159" y="1238"/>
                      <a:pt x="1444" y="578"/>
                      <a:pt x="1052" y="186"/>
                    </a:cubicBezTo>
                    <a:cubicBezTo>
                      <a:pt x="923" y="58"/>
                      <a:pt x="766" y="0"/>
                      <a:pt x="61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39"/>
              <p:cNvSpPr/>
              <p:nvPr/>
            </p:nvSpPr>
            <p:spPr>
              <a:xfrm>
                <a:off x="2559875" y="1409425"/>
                <a:ext cx="56900" cy="48400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1936" extrusionOk="0">
                    <a:moveTo>
                      <a:pt x="984" y="100"/>
                    </a:moveTo>
                    <a:cubicBezTo>
                      <a:pt x="1772" y="100"/>
                      <a:pt x="2169" y="1049"/>
                      <a:pt x="1604" y="1614"/>
                    </a:cubicBezTo>
                    <a:cubicBezTo>
                      <a:pt x="1426" y="1798"/>
                      <a:pt x="1204" y="1880"/>
                      <a:pt x="985" y="1880"/>
                    </a:cubicBezTo>
                    <a:cubicBezTo>
                      <a:pt x="524" y="1880"/>
                      <a:pt x="78" y="1517"/>
                      <a:pt x="90" y="973"/>
                    </a:cubicBezTo>
                    <a:cubicBezTo>
                      <a:pt x="90" y="492"/>
                      <a:pt x="482" y="100"/>
                      <a:pt x="963" y="100"/>
                    </a:cubicBezTo>
                    <a:cubicBezTo>
                      <a:pt x="970" y="100"/>
                      <a:pt x="977" y="100"/>
                      <a:pt x="984" y="100"/>
                    </a:cubicBezTo>
                    <a:close/>
                    <a:moveTo>
                      <a:pt x="971" y="0"/>
                    </a:moveTo>
                    <a:cubicBezTo>
                      <a:pt x="476" y="0"/>
                      <a:pt x="1" y="386"/>
                      <a:pt x="1" y="973"/>
                    </a:cubicBezTo>
                    <a:cubicBezTo>
                      <a:pt x="1" y="1507"/>
                      <a:pt x="428" y="1935"/>
                      <a:pt x="963" y="1935"/>
                    </a:cubicBezTo>
                    <a:cubicBezTo>
                      <a:pt x="970" y="1935"/>
                      <a:pt x="977" y="1935"/>
                      <a:pt x="984" y="1935"/>
                    </a:cubicBezTo>
                    <a:cubicBezTo>
                      <a:pt x="1843" y="1935"/>
                      <a:pt x="2276" y="897"/>
                      <a:pt x="1657" y="296"/>
                    </a:cubicBezTo>
                    <a:cubicBezTo>
                      <a:pt x="1459" y="92"/>
                      <a:pt x="1213" y="0"/>
                      <a:pt x="97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39"/>
              <p:cNvSpPr/>
              <p:nvPr/>
            </p:nvSpPr>
            <p:spPr>
              <a:xfrm>
                <a:off x="2568775" y="1588075"/>
                <a:ext cx="36100" cy="30950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1238" extrusionOk="0">
                    <a:moveTo>
                      <a:pt x="613" y="1"/>
                    </a:moveTo>
                    <a:cubicBezTo>
                      <a:pt x="299" y="1"/>
                      <a:pt x="1" y="243"/>
                      <a:pt x="1" y="614"/>
                    </a:cubicBezTo>
                    <a:cubicBezTo>
                      <a:pt x="1" y="953"/>
                      <a:pt x="268" y="1220"/>
                      <a:pt x="607" y="1238"/>
                    </a:cubicBezTo>
                    <a:cubicBezTo>
                      <a:pt x="1159" y="1238"/>
                      <a:pt x="1444" y="579"/>
                      <a:pt x="1052" y="187"/>
                    </a:cubicBezTo>
                    <a:cubicBezTo>
                      <a:pt x="923" y="58"/>
                      <a:pt x="766" y="1"/>
                      <a:pt x="61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39"/>
              <p:cNvSpPr/>
              <p:nvPr/>
            </p:nvSpPr>
            <p:spPr>
              <a:xfrm>
                <a:off x="2559875" y="1579100"/>
                <a:ext cx="57025" cy="48850"/>
              </a:xfrm>
              <a:custGeom>
                <a:avLst/>
                <a:gdLst/>
                <a:ahLst/>
                <a:cxnLst/>
                <a:rect l="l" t="t" r="r" b="b"/>
                <a:pathLst>
                  <a:path w="2281" h="1954" extrusionOk="0">
                    <a:moveTo>
                      <a:pt x="984" y="100"/>
                    </a:moveTo>
                    <a:cubicBezTo>
                      <a:pt x="1772" y="100"/>
                      <a:pt x="2169" y="1050"/>
                      <a:pt x="1622" y="1615"/>
                    </a:cubicBezTo>
                    <a:cubicBezTo>
                      <a:pt x="1438" y="1793"/>
                      <a:pt x="1213" y="1873"/>
                      <a:pt x="992" y="1873"/>
                    </a:cubicBezTo>
                    <a:cubicBezTo>
                      <a:pt x="531" y="1873"/>
                      <a:pt x="90" y="1522"/>
                      <a:pt x="90" y="991"/>
                    </a:cubicBezTo>
                    <a:cubicBezTo>
                      <a:pt x="90" y="492"/>
                      <a:pt x="482" y="100"/>
                      <a:pt x="963" y="100"/>
                    </a:cubicBezTo>
                    <a:cubicBezTo>
                      <a:pt x="970" y="100"/>
                      <a:pt x="977" y="100"/>
                      <a:pt x="984" y="100"/>
                    </a:cubicBezTo>
                    <a:close/>
                    <a:moveTo>
                      <a:pt x="971" y="1"/>
                    </a:moveTo>
                    <a:cubicBezTo>
                      <a:pt x="476" y="1"/>
                      <a:pt x="1" y="386"/>
                      <a:pt x="1" y="973"/>
                    </a:cubicBezTo>
                    <a:cubicBezTo>
                      <a:pt x="1" y="1508"/>
                      <a:pt x="428" y="1935"/>
                      <a:pt x="963" y="1953"/>
                    </a:cubicBezTo>
                    <a:cubicBezTo>
                      <a:pt x="1835" y="1953"/>
                      <a:pt x="2281" y="902"/>
                      <a:pt x="1657" y="296"/>
                    </a:cubicBezTo>
                    <a:cubicBezTo>
                      <a:pt x="1459" y="92"/>
                      <a:pt x="1213" y="1"/>
                      <a:pt x="97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39"/>
              <p:cNvSpPr/>
              <p:nvPr/>
            </p:nvSpPr>
            <p:spPr>
              <a:xfrm>
                <a:off x="2563450" y="1679125"/>
                <a:ext cx="35650" cy="30950"/>
              </a:xfrm>
              <a:custGeom>
                <a:avLst/>
                <a:gdLst/>
                <a:ahLst/>
                <a:cxnLst/>
                <a:rect l="l" t="t" r="r" b="b"/>
                <a:pathLst>
                  <a:path w="1426" h="1238" extrusionOk="0">
                    <a:moveTo>
                      <a:pt x="820" y="1"/>
                    </a:moveTo>
                    <a:cubicBezTo>
                      <a:pt x="267" y="1"/>
                      <a:pt x="0" y="660"/>
                      <a:pt x="374" y="1052"/>
                    </a:cubicBezTo>
                    <a:cubicBezTo>
                      <a:pt x="503" y="1180"/>
                      <a:pt x="660" y="1238"/>
                      <a:pt x="813" y="1238"/>
                    </a:cubicBezTo>
                    <a:cubicBezTo>
                      <a:pt x="1127" y="1238"/>
                      <a:pt x="1425" y="995"/>
                      <a:pt x="1425" y="624"/>
                    </a:cubicBezTo>
                    <a:cubicBezTo>
                      <a:pt x="1425" y="286"/>
                      <a:pt x="1158" y="1"/>
                      <a:pt x="82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39"/>
              <p:cNvSpPr/>
              <p:nvPr/>
            </p:nvSpPr>
            <p:spPr>
              <a:xfrm>
                <a:off x="2551425" y="1670225"/>
                <a:ext cx="56575" cy="48750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1950" extrusionOk="0">
                    <a:moveTo>
                      <a:pt x="1278" y="73"/>
                    </a:moveTo>
                    <a:cubicBezTo>
                      <a:pt x="1739" y="73"/>
                      <a:pt x="2186" y="437"/>
                      <a:pt x="2173" y="980"/>
                    </a:cubicBezTo>
                    <a:cubicBezTo>
                      <a:pt x="2173" y="1461"/>
                      <a:pt x="1782" y="1853"/>
                      <a:pt x="1301" y="1853"/>
                    </a:cubicBezTo>
                    <a:cubicBezTo>
                      <a:pt x="1293" y="1853"/>
                      <a:pt x="1286" y="1853"/>
                      <a:pt x="1279" y="1853"/>
                    </a:cubicBezTo>
                    <a:cubicBezTo>
                      <a:pt x="491" y="1853"/>
                      <a:pt x="94" y="904"/>
                      <a:pt x="659" y="339"/>
                    </a:cubicBezTo>
                    <a:cubicBezTo>
                      <a:pt x="837" y="155"/>
                      <a:pt x="1059" y="73"/>
                      <a:pt x="1278" y="73"/>
                    </a:cubicBezTo>
                    <a:close/>
                    <a:moveTo>
                      <a:pt x="1301" y="0"/>
                    </a:moveTo>
                    <a:cubicBezTo>
                      <a:pt x="428" y="0"/>
                      <a:pt x="0" y="1051"/>
                      <a:pt x="606" y="1657"/>
                    </a:cubicBezTo>
                    <a:cubicBezTo>
                      <a:pt x="802" y="1859"/>
                      <a:pt x="1045" y="1949"/>
                      <a:pt x="1284" y="1949"/>
                    </a:cubicBezTo>
                    <a:cubicBezTo>
                      <a:pt x="1782" y="1949"/>
                      <a:pt x="2263" y="1558"/>
                      <a:pt x="2263" y="980"/>
                    </a:cubicBezTo>
                    <a:cubicBezTo>
                      <a:pt x="2263" y="446"/>
                      <a:pt x="1835" y="0"/>
                      <a:pt x="13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39"/>
              <p:cNvSpPr/>
              <p:nvPr/>
            </p:nvSpPr>
            <p:spPr>
              <a:xfrm>
                <a:off x="2563450" y="1767750"/>
                <a:ext cx="35650" cy="30850"/>
              </a:xfrm>
              <a:custGeom>
                <a:avLst/>
                <a:gdLst/>
                <a:ahLst/>
                <a:cxnLst/>
                <a:rect l="l" t="t" r="r" b="b"/>
                <a:pathLst>
                  <a:path w="1426" h="1234" extrusionOk="0">
                    <a:moveTo>
                      <a:pt x="820" y="1"/>
                    </a:moveTo>
                    <a:cubicBezTo>
                      <a:pt x="267" y="1"/>
                      <a:pt x="0" y="660"/>
                      <a:pt x="374" y="1052"/>
                    </a:cubicBezTo>
                    <a:cubicBezTo>
                      <a:pt x="500" y="1177"/>
                      <a:pt x="653" y="1234"/>
                      <a:pt x="803" y="1234"/>
                    </a:cubicBezTo>
                    <a:cubicBezTo>
                      <a:pt x="1121" y="1234"/>
                      <a:pt x="1425" y="982"/>
                      <a:pt x="1425" y="606"/>
                    </a:cubicBezTo>
                    <a:cubicBezTo>
                      <a:pt x="1425" y="268"/>
                      <a:pt x="1158" y="1"/>
                      <a:pt x="82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39"/>
              <p:cNvSpPr/>
              <p:nvPr/>
            </p:nvSpPr>
            <p:spPr>
              <a:xfrm>
                <a:off x="2551425" y="1758850"/>
                <a:ext cx="56575" cy="48525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1941" extrusionOk="0">
                    <a:moveTo>
                      <a:pt x="1284" y="69"/>
                    </a:moveTo>
                    <a:cubicBezTo>
                      <a:pt x="1738" y="69"/>
                      <a:pt x="2173" y="423"/>
                      <a:pt x="2173" y="962"/>
                    </a:cubicBezTo>
                    <a:cubicBezTo>
                      <a:pt x="2191" y="1461"/>
                      <a:pt x="1799" y="1853"/>
                      <a:pt x="1301" y="1871"/>
                    </a:cubicBezTo>
                    <a:lnTo>
                      <a:pt x="1301" y="1853"/>
                    </a:lnTo>
                    <a:cubicBezTo>
                      <a:pt x="1293" y="1853"/>
                      <a:pt x="1286" y="1853"/>
                      <a:pt x="1279" y="1853"/>
                    </a:cubicBezTo>
                    <a:cubicBezTo>
                      <a:pt x="491" y="1853"/>
                      <a:pt x="94" y="904"/>
                      <a:pt x="659" y="339"/>
                    </a:cubicBezTo>
                    <a:cubicBezTo>
                      <a:pt x="840" y="153"/>
                      <a:pt x="1064" y="69"/>
                      <a:pt x="1284" y="69"/>
                    </a:cubicBezTo>
                    <a:close/>
                    <a:moveTo>
                      <a:pt x="1301" y="0"/>
                    </a:moveTo>
                    <a:cubicBezTo>
                      <a:pt x="428" y="0"/>
                      <a:pt x="0" y="1034"/>
                      <a:pt x="606" y="1657"/>
                    </a:cubicBezTo>
                    <a:cubicBezTo>
                      <a:pt x="801" y="1853"/>
                      <a:pt x="1043" y="1941"/>
                      <a:pt x="1281" y="1941"/>
                    </a:cubicBezTo>
                    <a:cubicBezTo>
                      <a:pt x="1780" y="1941"/>
                      <a:pt x="2263" y="1554"/>
                      <a:pt x="2263" y="962"/>
                    </a:cubicBezTo>
                    <a:cubicBezTo>
                      <a:pt x="2263" y="428"/>
                      <a:pt x="1835" y="0"/>
                      <a:pt x="13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2" name="Google Shape;572;p39"/>
            <p:cNvGrpSpPr/>
            <p:nvPr/>
          </p:nvGrpSpPr>
          <p:grpSpPr>
            <a:xfrm>
              <a:off x="901100" y="956975"/>
              <a:ext cx="472550" cy="202200"/>
              <a:chOff x="1441900" y="2926313"/>
              <a:chExt cx="472550" cy="202200"/>
            </a:xfrm>
          </p:grpSpPr>
          <p:sp>
            <p:nvSpPr>
              <p:cNvPr id="573" name="Google Shape;573;p39"/>
              <p:cNvSpPr/>
              <p:nvPr/>
            </p:nvSpPr>
            <p:spPr>
              <a:xfrm>
                <a:off x="1441900" y="2926313"/>
                <a:ext cx="285500" cy="202200"/>
              </a:xfrm>
              <a:custGeom>
                <a:avLst/>
                <a:gdLst/>
                <a:ahLst/>
                <a:cxnLst/>
                <a:rect l="l" t="t" r="r" b="b"/>
                <a:pathLst>
                  <a:path w="11420" h="8088" fill="none" extrusionOk="0">
                    <a:moveTo>
                      <a:pt x="11420" y="0"/>
                    </a:moveTo>
                    <a:cubicBezTo>
                      <a:pt x="9140" y="0"/>
                      <a:pt x="7180" y="1639"/>
                      <a:pt x="6753" y="3884"/>
                    </a:cubicBezTo>
                    <a:cubicBezTo>
                      <a:pt x="5025" y="3403"/>
                      <a:pt x="3243" y="4436"/>
                      <a:pt x="2780" y="6164"/>
                    </a:cubicBezTo>
                    <a:cubicBezTo>
                      <a:pt x="1462" y="5594"/>
                      <a:pt x="1" y="6645"/>
                      <a:pt x="126" y="8088"/>
                    </a:cubicBezTo>
                    <a:lnTo>
                      <a:pt x="2994" y="8088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9"/>
              <p:cNvSpPr/>
              <p:nvPr/>
            </p:nvSpPr>
            <p:spPr>
              <a:xfrm>
                <a:off x="1752325" y="2926313"/>
                <a:ext cx="35650" cy="13375"/>
              </a:xfrm>
              <a:custGeom>
                <a:avLst/>
                <a:gdLst/>
                <a:ahLst/>
                <a:cxnLst/>
                <a:rect l="l" t="t" r="r" b="b"/>
                <a:pathLst>
                  <a:path w="1426" h="535" fill="none" extrusionOk="0">
                    <a:moveTo>
                      <a:pt x="0" y="0"/>
                    </a:moveTo>
                    <a:cubicBezTo>
                      <a:pt x="0" y="0"/>
                      <a:pt x="998" y="107"/>
                      <a:pt x="1426" y="535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39"/>
              <p:cNvSpPr/>
              <p:nvPr/>
            </p:nvSpPr>
            <p:spPr>
              <a:xfrm>
                <a:off x="1540325" y="3127613"/>
                <a:ext cx="248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9924" h="1" fill="none" extrusionOk="0">
                    <a:moveTo>
                      <a:pt x="1" y="0"/>
                    </a:moveTo>
                    <a:lnTo>
                      <a:pt x="9923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39"/>
              <p:cNvSpPr/>
              <p:nvPr/>
            </p:nvSpPr>
            <p:spPr>
              <a:xfrm>
                <a:off x="1540325" y="3040313"/>
                <a:ext cx="39675" cy="20950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838" fill="none" extrusionOk="0">
                    <a:moveTo>
                      <a:pt x="1586" y="1"/>
                    </a:moveTo>
                    <a:cubicBezTo>
                      <a:pt x="1586" y="1"/>
                      <a:pt x="428" y="108"/>
                      <a:pt x="1" y="838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39"/>
              <p:cNvSpPr/>
              <p:nvPr/>
            </p:nvSpPr>
            <p:spPr>
              <a:xfrm>
                <a:off x="1829375" y="3002013"/>
                <a:ext cx="85075" cy="27200"/>
              </a:xfrm>
              <a:custGeom>
                <a:avLst/>
                <a:gdLst/>
                <a:ahLst/>
                <a:cxnLst/>
                <a:rect l="l" t="t" r="r" b="b"/>
                <a:pathLst>
                  <a:path w="3403" h="1088" fill="none" extrusionOk="0">
                    <a:moveTo>
                      <a:pt x="0" y="357"/>
                    </a:moveTo>
                    <a:cubicBezTo>
                      <a:pt x="0" y="357"/>
                      <a:pt x="2102" y="1"/>
                      <a:pt x="3403" y="1087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8" name="Google Shape;578;p39"/>
            <p:cNvGrpSpPr/>
            <p:nvPr/>
          </p:nvGrpSpPr>
          <p:grpSpPr>
            <a:xfrm>
              <a:off x="1280200" y="1078550"/>
              <a:ext cx="1043050" cy="1488400"/>
              <a:chOff x="910475" y="761863"/>
              <a:chExt cx="1043050" cy="1488400"/>
            </a:xfrm>
          </p:grpSpPr>
          <p:sp>
            <p:nvSpPr>
              <p:cNvPr id="579" name="Google Shape;579;p39"/>
              <p:cNvSpPr/>
              <p:nvPr/>
            </p:nvSpPr>
            <p:spPr>
              <a:xfrm>
                <a:off x="910475" y="761863"/>
                <a:ext cx="1043050" cy="1488400"/>
              </a:xfrm>
              <a:custGeom>
                <a:avLst/>
                <a:gdLst/>
                <a:ahLst/>
                <a:cxnLst/>
                <a:rect l="l" t="t" r="r" b="b"/>
                <a:pathLst>
                  <a:path w="41722" h="59536" fill="none" extrusionOk="0">
                    <a:moveTo>
                      <a:pt x="41722" y="8159"/>
                    </a:moveTo>
                    <a:lnTo>
                      <a:pt x="41722" y="57914"/>
                    </a:lnTo>
                    <a:cubicBezTo>
                      <a:pt x="41722" y="58805"/>
                      <a:pt x="40991" y="59536"/>
                      <a:pt x="40101" y="59536"/>
                    </a:cubicBezTo>
                    <a:lnTo>
                      <a:pt x="1622" y="59536"/>
                    </a:lnTo>
                    <a:cubicBezTo>
                      <a:pt x="731" y="59536"/>
                      <a:pt x="1" y="58805"/>
                      <a:pt x="1" y="57914"/>
                    </a:cubicBezTo>
                    <a:lnTo>
                      <a:pt x="1" y="1621"/>
                    </a:lnTo>
                    <a:cubicBezTo>
                      <a:pt x="1" y="730"/>
                      <a:pt x="731" y="0"/>
                      <a:pt x="1622" y="0"/>
                    </a:cubicBezTo>
                    <a:lnTo>
                      <a:pt x="32512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39"/>
              <p:cNvSpPr/>
              <p:nvPr/>
            </p:nvSpPr>
            <p:spPr>
              <a:xfrm>
                <a:off x="1723250" y="761863"/>
                <a:ext cx="224500" cy="206225"/>
              </a:xfrm>
              <a:custGeom>
                <a:avLst/>
                <a:gdLst/>
                <a:ahLst/>
                <a:cxnLst/>
                <a:rect l="l" t="t" r="r" b="b"/>
                <a:pathLst>
                  <a:path w="8980" h="8249" fill="none" extrusionOk="0">
                    <a:moveTo>
                      <a:pt x="1" y="0"/>
                    </a:moveTo>
                    <a:lnTo>
                      <a:pt x="1" y="6645"/>
                    </a:lnTo>
                    <a:cubicBezTo>
                      <a:pt x="1" y="7518"/>
                      <a:pt x="713" y="8248"/>
                      <a:pt x="1604" y="8248"/>
                    </a:cubicBezTo>
                    <a:lnTo>
                      <a:pt x="8979" y="8248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39"/>
              <p:cNvSpPr/>
              <p:nvPr/>
            </p:nvSpPr>
            <p:spPr>
              <a:xfrm>
                <a:off x="1051650" y="1062463"/>
                <a:ext cx="76070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2" fill="none" extrusionOk="0">
                    <a:moveTo>
                      <a:pt x="1" y="1"/>
                    </a:moveTo>
                    <a:lnTo>
                      <a:pt x="30428" y="1"/>
                    </a:lnTo>
                    <a:lnTo>
                      <a:pt x="30428" y="891"/>
                    </a:lnTo>
                    <a:lnTo>
                      <a:pt x="1" y="89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39"/>
              <p:cNvSpPr/>
              <p:nvPr/>
            </p:nvSpPr>
            <p:spPr>
              <a:xfrm>
                <a:off x="1051650" y="1162663"/>
                <a:ext cx="76070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2" fill="none" extrusionOk="0">
                    <a:moveTo>
                      <a:pt x="1" y="1"/>
                    </a:moveTo>
                    <a:lnTo>
                      <a:pt x="30428" y="1"/>
                    </a:lnTo>
                    <a:lnTo>
                      <a:pt x="30428" y="892"/>
                    </a:lnTo>
                    <a:lnTo>
                      <a:pt x="1" y="892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39"/>
              <p:cNvSpPr/>
              <p:nvPr/>
            </p:nvSpPr>
            <p:spPr>
              <a:xfrm>
                <a:off x="1051650" y="1262888"/>
                <a:ext cx="760700" cy="22275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1" fill="none" extrusionOk="0">
                    <a:moveTo>
                      <a:pt x="1" y="0"/>
                    </a:moveTo>
                    <a:lnTo>
                      <a:pt x="30428" y="0"/>
                    </a:lnTo>
                    <a:lnTo>
                      <a:pt x="30428" y="891"/>
                    </a:lnTo>
                    <a:lnTo>
                      <a:pt x="1" y="89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39"/>
              <p:cNvSpPr/>
              <p:nvPr/>
            </p:nvSpPr>
            <p:spPr>
              <a:xfrm>
                <a:off x="1051650" y="1363088"/>
                <a:ext cx="76070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2" fill="none" extrusionOk="0">
                    <a:moveTo>
                      <a:pt x="1" y="0"/>
                    </a:moveTo>
                    <a:lnTo>
                      <a:pt x="30428" y="0"/>
                    </a:lnTo>
                    <a:lnTo>
                      <a:pt x="30428" y="891"/>
                    </a:lnTo>
                    <a:lnTo>
                      <a:pt x="1" y="89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39"/>
              <p:cNvSpPr/>
              <p:nvPr/>
            </p:nvSpPr>
            <p:spPr>
              <a:xfrm>
                <a:off x="1051650" y="1463288"/>
                <a:ext cx="76070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2" fill="none" extrusionOk="0">
                    <a:moveTo>
                      <a:pt x="1" y="1"/>
                    </a:moveTo>
                    <a:lnTo>
                      <a:pt x="30428" y="1"/>
                    </a:lnTo>
                    <a:lnTo>
                      <a:pt x="30428" y="891"/>
                    </a:lnTo>
                    <a:lnTo>
                      <a:pt x="1" y="89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39"/>
              <p:cNvSpPr/>
              <p:nvPr/>
            </p:nvSpPr>
            <p:spPr>
              <a:xfrm>
                <a:off x="1051650" y="1563488"/>
                <a:ext cx="76070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2" fill="none" extrusionOk="0">
                    <a:moveTo>
                      <a:pt x="1" y="1"/>
                    </a:moveTo>
                    <a:lnTo>
                      <a:pt x="30428" y="1"/>
                    </a:lnTo>
                    <a:lnTo>
                      <a:pt x="30428" y="892"/>
                    </a:lnTo>
                    <a:lnTo>
                      <a:pt x="1" y="892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39"/>
              <p:cNvSpPr/>
              <p:nvPr/>
            </p:nvSpPr>
            <p:spPr>
              <a:xfrm>
                <a:off x="1051650" y="1663713"/>
                <a:ext cx="760700" cy="22275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1" fill="none" extrusionOk="0">
                    <a:moveTo>
                      <a:pt x="1" y="0"/>
                    </a:moveTo>
                    <a:lnTo>
                      <a:pt x="30428" y="0"/>
                    </a:lnTo>
                    <a:lnTo>
                      <a:pt x="30428" y="891"/>
                    </a:lnTo>
                    <a:lnTo>
                      <a:pt x="1" y="89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39"/>
              <p:cNvSpPr/>
              <p:nvPr/>
            </p:nvSpPr>
            <p:spPr>
              <a:xfrm>
                <a:off x="1051650" y="1782613"/>
                <a:ext cx="31535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12614" h="892" fill="none" extrusionOk="0">
                    <a:moveTo>
                      <a:pt x="1" y="1"/>
                    </a:moveTo>
                    <a:lnTo>
                      <a:pt x="12613" y="1"/>
                    </a:lnTo>
                    <a:lnTo>
                      <a:pt x="12613" y="891"/>
                    </a:lnTo>
                    <a:lnTo>
                      <a:pt x="1" y="89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9"/>
              <p:cNvSpPr/>
              <p:nvPr/>
            </p:nvSpPr>
            <p:spPr>
              <a:xfrm>
                <a:off x="1051650" y="1990163"/>
                <a:ext cx="3932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731" fill="none" extrusionOk="0">
                    <a:moveTo>
                      <a:pt x="1" y="0"/>
                    </a:moveTo>
                    <a:lnTo>
                      <a:pt x="15731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0" name="Google Shape;590;p39"/>
            <p:cNvGrpSpPr/>
            <p:nvPr/>
          </p:nvGrpSpPr>
          <p:grpSpPr>
            <a:xfrm>
              <a:off x="1941575" y="2024713"/>
              <a:ext cx="875600" cy="1088925"/>
              <a:chOff x="5962175" y="478150"/>
              <a:chExt cx="875600" cy="1088925"/>
            </a:xfrm>
          </p:grpSpPr>
          <p:sp>
            <p:nvSpPr>
              <p:cNvPr id="591" name="Google Shape;591;p39"/>
              <p:cNvSpPr/>
              <p:nvPr/>
            </p:nvSpPr>
            <p:spPr>
              <a:xfrm>
                <a:off x="6095350" y="582825"/>
                <a:ext cx="504600" cy="504600"/>
              </a:xfrm>
              <a:custGeom>
                <a:avLst/>
                <a:gdLst/>
                <a:ahLst/>
                <a:cxnLst/>
                <a:rect l="l" t="t" r="r" b="b"/>
                <a:pathLst>
                  <a:path w="20184" h="20184" extrusionOk="0">
                    <a:moveTo>
                      <a:pt x="10083" y="0"/>
                    </a:moveTo>
                    <a:lnTo>
                      <a:pt x="10083" y="0"/>
                    </a:lnTo>
                    <a:cubicBezTo>
                      <a:pt x="15659" y="18"/>
                      <a:pt x="20166" y="4525"/>
                      <a:pt x="20184" y="10101"/>
                    </a:cubicBezTo>
                    <a:lnTo>
                      <a:pt x="20184" y="10101"/>
                    </a:lnTo>
                    <a:cubicBezTo>
                      <a:pt x="20166" y="15659"/>
                      <a:pt x="15659" y="20166"/>
                      <a:pt x="10083" y="20184"/>
                    </a:cubicBezTo>
                    <a:lnTo>
                      <a:pt x="10083" y="20184"/>
                    </a:lnTo>
                    <a:cubicBezTo>
                      <a:pt x="4525" y="20166"/>
                      <a:pt x="0" y="15659"/>
                      <a:pt x="0" y="10101"/>
                    </a:cubicBezTo>
                    <a:lnTo>
                      <a:pt x="0" y="10101"/>
                    </a:lnTo>
                    <a:cubicBezTo>
                      <a:pt x="0" y="4525"/>
                      <a:pt x="4525" y="18"/>
                      <a:pt x="1008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39"/>
              <p:cNvSpPr/>
              <p:nvPr/>
            </p:nvSpPr>
            <p:spPr>
              <a:xfrm>
                <a:off x="6501075" y="1086075"/>
                <a:ext cx="145650" cy="186625"/>
              </a:xfrm>
              <a:custGeom>
                <a:avLst/>
                <a:gdLst/>
                <a:ahLst/>
                <a:cxnLst/>
                <a:rect l="l" t="t" r="r" b="b"/>
                <a:pathLst>
                  <a:path w="5826" h="7465" extrusionOk="0">
                    <a:moveTo>
                      <a:pt x="0" y="1176"/>
                    </a:moveTo>
                    <a:lnTo>
                      <a:pt x="1888" y="0"/>
                    </a:lnTo>
                    <a:lnTo>
                      <a:pt x="5825" y="6289"/>
                    </a:lnTo>
                    <a:lnTo>
                      <a:pt x="3937" y="746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39"/>
              <p:cNvSpPr/>
              <p:nvPr/>
            </p:nvSpPr>
            <p:spPr>
              <a:xfrm>
                <a:off x="5962175" y="478150"/>
                <a:ext cx="742450" cy="742000"/>
              </a:xfrm>
              <a:custGeom>
                <a:avLst/>
                <a:gdLst/>
                <a:ahLst/>
                <a:cxnLst/>
                <a:rect l="l" t="t" r="r" b="b"/>
                <a:pathLst>
                  <a:path w="29698" h="29680" extrusionOk="0">
                    <a:moveTo>
                      <a:pt x="15410" y="1"/>
                    </a:moveTo>
                    <a:cubicBezTo>
                      <a:pt x="9638" y="1"/>
                      <a:pt x="4419" y="3475"/>
                      <a:pt x="2210" y="8819"/>
                    </a:cubicBezTo>
                    <a:cubicBezTo>
                      <a:pt x="1" y="14146"/>
                      <a:pt x="1230" y="20291"/>
                      <a:pt x="5309" y="24371"/>
                    </a:cubicBezTo>
                    <a:cubicBezTo>
                      <a:pt x="9389" y="28468"/>
                      <a:pt x="15535" y="29680"/>
                      <a:pt x="20879" y="27471"/>
                    </a:cubicBezTo>
                    <a:cubicBezTo>
                      <a:pt x="26206" y="25262"/>
                      <a:pt x="29697" y="20060"/>
                      <a:pt x="29697" y="14288"/>
                    </a:cubicBezTo>
                    <a:cubicBezTo>
                      <a:pt x="29697" y="6396"/>
                      <a:pt x="23302" y="1"/>
                      <a:pt x="15410" y="1"/>
                    </a:cubicBezTo>
                    <a:close/>
                    <a:moveTo>
                      <a:pt x="15410" y="24068"/>
                    </a:moveTo>
                    <a:cubicBezTo>
                      <a:pt x="11455" y="24068"/>
                      <a:pt x="7875" y="21681"/>
                      <a:pt x="6360" y="18029"/>
                    </a:cubicBezTo>
                    <a:cubicBezTo>
                      <a:pt x="4846" y="14359"/>
                      <a:pt x="5684" y="10155"/>
                      <a:pt x="8480" y="7358"/>
                    </a:cubicBezTo>
                    <a:cubicBezTo>
                      <a:pt x="11277" y="4544"/>
                      <a:pt x="15499" y="3706"/>
                      <a:pt x="19151" y="5221"/>
                    </a:cubicBezTo>
                    <a:cubicBezTo>
                      <a:pt x="22821" y="6735"/>
                      <a:pt x="25208" y="10315"/>
                      <a:pt x="25208" y="14270"/>
                    </a:cubicBezTo>
                    <a:cubicBezTo>
                      <a:pt x="25208" y="19686"/>
                      <a:pt x="20826" y="24068"/>
                      <a:pt x="15410" y="2406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39"/>
              <p:cNvSpPr/>
              <p:nvPr/>
            </p:nvSpPr>
            <p:spPr>
              <a:xfrm>
                <a:off x="6581675" y="1224575"/>
                <a:ext cx="256100" cy="342500"/>
              </a:xfrm>
              <a:custGeom>
                <a:avLst/>
                <a:gdLst/>
                <a:ahLst/>
                <a:cxnLst/>
                <a:rect l="l" t="t" r="r" b="b"/>
                <a:pathLst>
                  <a:path w="10244" h="13700" extrusionOk="0">
                    <a:moveTo>
                      <a:pt x="9086" y="13148"/>
                    </a:moveTo>
                    <a:lnTo>
                      <a:pt x="9086" y="13148"/>
                    </a:lnTo>
                    <a:cubicBezTo>
                      <a:pt x="8177" y="13700"/>
                      <a:pt x="6984" y="13433"/>
                      <a:pt x="6414" y="12542"/>
                    </a:cubicBezTo>
                    <a:lnTo>
                      <a:pt x="571" y="3243"/>
                    </a:lnTo>
                    <a:cubicBezTo>
                      <a:pt x="1" y="2334"/>
                      <a:pt x="286" y="1141"/>
                      <a:pt x="1194" y="571"/>
                    </a:cubicBezTo>
                    <a:lnTo>
                      <a:pt x="1194" y="571"/>
                    </a:lnTo>
                    <a:cubicBezTo>
                      <a:pt x="2085" y="1"/>
                      <a:pt x="3278" y="286"/>
                      <a:pt x="3848" y="1176"/>
                    </a:cubicBezTo>
                    <a:lnTo>
                      <a:pt x="9692" y="10476"/>
                    </a:lnTo>
                    <a:cubicBezTo>
                      <a:pt x="10244" y="11384"/>
                      <a:pt x="9977" y="12578"/>
                      <a:pt x="9086" y="1314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39"/>
              <p:cNvSpPr/>
              <p:nvPr/>
            </p:nvSpPr>
            <p:spPr>
              <a:xfrm>
                <a:off x="6203125" y="760525"/>
                <a:ext cx="320675" cy="185725"/>
              </a:xfrm>
              <a:custGeom>
                <a:avLst/>
                <a:gdLst/>
                <a:ahLst/>
                <a:cxnLst/>
                <a:rect l="l" t="t" r="r" b="b"/>
                <a:pathLst>
                  <a:path w="12827" h="7429" extrusionOk="0">
                    <a:moveTo>
                      <a:pt x="0" y="4525"/>
                    </a:moveTo>
                    <a:lnTo>
                      <a:pt x="2494" y="7429"/>
                    </a:lnTo>
                    <a:cubicBezTo>
                      <a:pt x="2494" y="7429"/>
                      <a:pt x="5558" y="1782"/>
                      <a:pt x="12827" y="0"/>
                    </a:cubicBezTo>
                    <a:cubicBezTo>
                      <a:pt x="12827" y="0"/>
                      <a:pt x="6039" y="89"/>
                      <a:pt x="2334" y="6057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6" name="Google Shape;596;p39"/>
            <p:cNvGrpSpPr/>
            <p:nvPr/>
          </p:nvGrpSpPr>
          <p:grpSpPr>
            <a:xfrm>
              <a:off x="807106" y="1645871"/>
              <a:ext cx="612965" cy="612965"/>
              <a:chOff x="5208200" y="980975"/>
              <a:chExt cx="440475" cy="440475"/>
            </a:xfrm>
          </p:grpSpPr>
          <p:sp>
            <p:nvSpPr>
              <p:cNvPr id="597" name="Google Shape;597;p39"/>
              <p:cNvSpPr/>
              <p:nvPr/>
            </p:nvSpPr>
            <p:spPr>
              <a:xfrm>
                <a:off x="5208200" y="980975"/>
                <a:ext cx="197300" cy="199975"/>
              </a:xfrm>
              <a:custGeom>
                <a:avLst/>
                <a:gdLst/>
                <a:ahLst/>
                <a:cxnLst/>
                <a:rect l="l" t="t" r="r" b="b"/>
                <a:pathLst>
                  <a:path w="7892" h="7999" extrusionOk="0">
                    <a:moveTo>
                      <a:pt x="7892" y="0"/>
                    </a:moveTo>
                    <a:cubicBezTo>
                      <a:pt x="3510" y="72"/>
                      <a:pt x="0" y="3617"/>
                      <a:pt x="0" y="7999"/>
                    </a:cubicBezTo>
                    <a:lnTo>
                      <a:pt x="7892" y="79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39"/>
              <p:cNvSpPr/>
              <p:nvPr/>
            </p:nvSpPr>
            <p:spPr>
              <a:xfrm>
                <a:off x="5233125" y="1005900"/>
                <a:ext cx="415550" cy="415550"/>
              </a:xfrm>
              <a:custGeom>
                <a:avLst/>
                <a:gdLst/>
                <a:ahLst/>
                <a:cxnLst/>
                <a:rect l="l" t="t" r="r" b="b"/>
                <a:pathLst>
                  <a:path w="16622" h="16622" extrusionOk="0">
                    <a:moveTo>
                      <a:pt x="7999" y="1"/>
                    </a:moveTo>
                    <a:lnTo>
                      <a:pt x="7892" y="1"/>
                    </a:lnTo>
                    <a:lnTo>
                      <a:pt x="7892" y="8000"/>
                    </a:lnTo>
                    <a:lnTo>
                      <a:pt x="1" y="8000"/>
                    </a:lnTo>
                    <a:cubicBezTo>
                      <a:pt x="1" y="11242"/>
                      <a:pt x="1960" y="14145"/>
                      <a:pt x="4935" y="15392"/>
                    </a:cubicBezTo>
                    <a:cubicBezTo>
                      <a:pt x="7928" y="16622"/>
                      <a:pt x="11366" y="15945"/>
                      <a:pt x="13664" y="13647"/>
                    </a:cubicBezTo>
                    <a:cubicBezTo>
                      <a:pt x="15945" y="11366"/>
                      <a:pt x="16621" y="7928"/>
                      <a:pt x="15392" y="4935"/>
                    </a:cubicBezTo>
                    <a:cubicBezTo>
                      <a:pt x="14145" y="1943"/>
                      <a:pt x="11242" y="1"/>
                      <a:pt x="799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99" name="Google Shape;599;p39"/>
            <p:cNvSpPr/>
            <p:nvPr/>
          </p:nvSpPr>
          <p:spPr>
            <a:xfrm>
              <a:off x="1280188" y="3106043"/>
              <a:ext cx="140247" cy="140224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9"/>
            <p:cNvSpPr/>
            <p:nvPr/>
          </p:nvSpPr>
          <p:spPr>
            <a:xfrm>
              <a:off x="1592388" y="2738300"/>
              <a:ext cx="213431" cy="214685"/>
            </a:xfrm>
            <a:custGeom>
              <a:avLst/>
              <a:gdLst/>
              <a:ahLst/>
              <a:cxnLst/>
              <a:rect l="l" t="t" r="r" b="b"/>
              <a:pathLst>
                <a:path w="3065" h="3083" fill="none" extrusionOk="0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9"/>
            <p:cNvSpPr/>
            <p:nvPr/>
          </p:nvSpPr>
          <p:spPr>
            <a:xfrm>
              <a:off x="2585538" y="1004156"/>
              <a:ext cx="107827" cy="107819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9"/>
            <p:cNvSpPr/>
            <p:nvPr/>
          </p:nvSpPr>
          <p:spPr>
            <a:xfrm rot="-1685758">
              <a:off x="1054253" y="3042997"/>
              <a:ext cx="59549" cy="60168"/>
            </a:xfrm>
            <a:custGeom>
              <a:avLst/>
              <a:gdLst/>
              <a:ahLst/>
              <a:cxnLst/>
              <a:rect l="l" t="t" r="r" b="b"/>
              <a:pathLst>
                <a:path w="1729" h="1747" fill="none" extrusionOk="0">
                  <a:moveTo>
                    <a:pt x="1729" y="749"/>
                  </a:moveTo>
                  <a:cubicBezTo>
                    <a:pt x="1729" y="1408"/>
                    <a:pt x="927" y="1746"/>
                    <a:pt x="464" y="1265"/>
                  </a:cubicBezTo>
                  <a:cubicBezTo>
                    <a:pt x="1" y="802"/>
                    <a:pt x="322" y="1"/>
                    <a:pt x="998" y="1"/>
                  </a:cubicBezTo>
                  <a:cubicBezTo>
                    <a:pt x="1408" y="1"/>
                    <a:pt x="1729" y="339"/>
                    <a:pt x="1729" y="74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03" name="Google Shape;603;p39"/>
            <p:cNvGrpSpPr/>
            <p:nvPr/>
          </p:nvGrpSpPr>
          <p:grpSpPr>
            <a:xfrm>
              <a:off x="299357" y="3264591"/>
              <a:ext cx="953591" cy="334099"/>
              <a:chOff x="2271950" y="2722775"/>
              <a:chExt cx="575875" cy="201775"/>
            </a:xfrm>
          </p:grpSpPr>
          <p:sp>
            <p:nvSpPr>
              <p:cNvPr id="604" name="Google Shape;604;p39"/>
              <p:cNvSpPr/>
              <p:nvPr/>
            </p:nvSpPr>
            <p:spPr>
              <a:xfrm>
                <a:off x="2562325" y="2722775"/>
                <a:ext cx="285500" cy="201775"/>
              </a:xfrm>
              <a:custGeom>
                <a:avLst/>
                <a:gdLst/>
                <a:ahLst/>
                <a:cxnLst/>
                <a:rect l="l" t="t" r="r" b="b"/>
                <a:pathLst>
                  <a:path w="11420" h="8071" fill="none" extrusionOk="0">
                    <a:moveTo>
                      <a:pt x="0" y="0"/>
                    </a:moveTo>
                    <a:cubicBezTo>
                      <a:pt x="2280" y="0"/>
                      <a:pt x="4240" y="1639"/>
                      <a:pt x="4668" y="3884"/>
                    </a:cubicBezTo>
                    <a:cubicBezTo>
                      <a:pt x="6395" y="3403"/>
                      <a:pt x="8177" y="4418"/>
                      <a:pt x="8640" y="6164"/>
                    </a:cubicBezTo>
                    <a:cubicBezTo>
                      <a:pt x="9976" y="5594"/>
                      <a:pt x="11419" y="6645"/>
                      <a:pt x="11294" y="8070"/>
                    </a:cubicBezTo>
                    <a:lnTo>
                      <a:pt x="8444" y="807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39"/>
              <p:cNvSpPr/>
              <p:nvPr/>
            </p:nvSpPr>
            <p:spPr>
              <a:xfrm>
                <a:off x="2501750" y="2722775"/>
                <a:ext cx="36100" cy="13375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535" fill="none" extrusionOk="0">
                    <a:moveTo>
                      <a:pt x="1443" y="0"/>
                    </a:moveTo>
                    <a:cubicBezTo>
                      <a:pt x="1443" y="0"/>
                      <a:pt x="428" y="107"/>
                      <a:pt x="0" y="535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39"/>
              <p:cNvSpPr/>
              <p:nvPr/>
            </p:nvSpPr>
            <p:spPr>
              <a:xfrm>
                <a:off x="2271950" y="2870625"/>
                <a:ext cx="477450" cy="53475"/>
              </a:xfrm>
              <a:custGeom>
                <a:avLst/>
                <a:gdLst/>
                <a:ahLst/>
                <a:cxnLst/>
                <a:rect l="l" t="t" r="r" b="b"/>
                <a:pathLst>
                  <a:path w="19098" h="2139" fill="none" extrusionOk="0">
                    <a:moveTo>
                      <a:pt x="19097" y="2138"/>
                    </a:moveTo>
                    <a:lnTo>
                      <a:pt x="0" y="2138"/>
                    </a:lnTo>
                    <a:cubicBezTo>
                      <a:pt x="0" y="2138"/>
                      <a:pt x="374" y="1"/>
                      <a:pt x="2476" y="179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39"/>
              <p:cNvSpPr/>
              <p:nvPr/>
            </p:nvSpPr>
            <p:spPr>
              <a:xfrm>
                <a:off x="2709725" y="2836775"/>
                <a:ext cx="39675" cy="20950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838" fill="none" extrusionOk="0">
                    <a:moveTo>
                      <a:pt x="1" y="1"/>
                    </a:moveTo>
                    <a:cubicBezTo>
                      <a:pt x="1" y="1"/>
                      <a:pt x="1159" y="108"/>
                      <a:pt x="1586" y="838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39"/>
              <p:cNvSpPr/>
              <p:nvPr/>
            </p:nvSpPr>
            <p:spPr>
              <a:xfrm>
                <a:off x="2375275" y="2798475"/>
                <a:ext cx="85075" cy="27200"/>
              </a:xfrm>
              <a:custGeom>
                <a:avLst/>
                <a:gdLst/>
                <a:ahLst/>
                <a:cxnLst/>
                <a:rect l="l" t="t" r="r" b="b"/>
                <a:pathLst>
                  <a:path w="3403" h="1088" fill="none" extrusionOk="0">
                    <a:moveTo>
                      <a:pt x="3403" y="357"/>
                    </a:moveTo>
                    <a:cubicBezTo>
                      <a:pt x="3403" y="357"/>
                      <a:pt x="1301" y="1"/>
                      <a:pt x="0" y="1087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9" name="Google Shape;609;p39"/>
            <p:cNvGrpSpPr/>
            <p:nvPr/>
          </p:nvGrpSpPr>
          <p:grpSpPr>
            <a:xfrm>
              <a:off x="2710772" y="1830439"/>
              <a:ext cx="695830" cy="243805"/>
              <a:chOff x="2271950" y="2722775"/>
              <a:chExt cx="575875" cy="201775"/>
            </a:xfrm>
          </p:grpSpPr>
          <p:sp>
            <p:nvSpPr>
              <p:cNvPr id="610" name="Google Shape;610;p39"/>
              <p:cNvSpPr/>
              <p:nvPr/>
            </p:nvSpPr>
            <p:spPr>
              <a:xfrm>
                <a:off x="2562325" y="2722775"/>
                <a:ext cx="285500" cy="201775"/>
              </a:xfrm>
              <a:custGeom>
                <a:avLst/>
                <a:gdLst/>
                <a:ahLst/>
                <a:cxnLst/>
                <a:rect l="l" t="t" r="r" b="b"/>
                <a:pathLst>
                  <a:path w="11420" h="8071" fill="none" extrusionOk="0">
                    <a:moveTo>
                      <a:pt x="0" y="0"/>
                    </a:moveTo>
                    <a:cubicBezTo>
                      <a:pt x="2280" y="0"/>
                      <a:pt x="4240" y="1639"/>
                      <a:pt x="4668" y="3884"/>
                    </a:cubicBezTo>
                    <a:cubicBezTo>
                      <a:pt x="6395" y="3403"/>
                      <a:pt x="8177" y="4418"/>
                      <a:pt x="8640" y="6164"/>
                    </a:cubicBezTo>
                    <a:cubicBezTo>
                      <a:pt x="9976" y="5594"/>
                      <a:pt x="11419" y="6645"/>
                      <a:pt x="11294" y="8070"/>
                    </a:cubicBezTo>
                    <a:lnTo>
                      <a:pt x="8444" y="807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39"/>
              <p:cNvSpPr/>
              <p:nvPr/>
            </p:nvSpPr>
            <p:spPr>
              <a:xfrm>
                <a:off x="2501750" y="2722775"/>
                <a:ext cx="36100" cy="13375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535" fill="none" extrusionOk="0">
                    <a:moveTo>
                      <a:pt x="1443" y="0"/>
                    </a:moveTo>
                    <a:cubicBezTo>
                      <a:pt x="1443" y="0"/>
                      <a:pt x="428" y="107"/>
                      <a:pt x="0" y="535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39"/>
              <p:cNvSpPr/>
              <p:nvPr/>
            </p:nvSpPr>
            <p:spPr>
              <a:xfrm>
                <a:off x="2271950" y="2870625"/>
                <a:ext cx="477450" cy="53475"/>
              </a:xfrm>
              <a:custGeom>
                <a:avLst/>
                <a:gdLst/>
                <a:ahLst/>
                <a:cxnLst/>
                <a:rect l="l" t="t" r="r" b="b"/>
                <a:pathLst>
                  <a:path w="19098" h="2139" fill="none" extrusionOk="0">
                    <a:moveTo>
                      <a:pt x="19097" y="2138"/>
                    </a:moveTo>
                    <a:lnTo>
                      <a:pt x="0" y="2138"/>
                    </a:lnTo>
                    <a:cubicBezTo>
                      <a:pt x="0" y="2138"/>
                      <a:pt x="374" y="1"/>
                      <a:pt x="2476" y="179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39"/>
              <p:cNvSpPr/>
              <p:nvPr/>
            </p:nvSpPr>
            <p:spPr>
              <a:xfrm>
                <a:off x="2709725" y="2836775"/>
                <a:ext cx="39675" cy="20950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838" fill="none" extrusionOk="0">
                    <a:moveTo>
                      <a:pt x="1" y="1"/>
                    </a:moveTo>
                    <a:cubicBezTo>
                      <a:pt x="1" y="1"/>
                      <a:pt x="1159" y="108"/>
                      <a:pt x="1586" y="838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39"/>
              <p:cNvSpPr/>
              <p:nvPr/>
            </p:nvSpPr>
            <p:spPr>
              <a:xfrm>
                <a:off x="2375275" y="2798475"/>
                <a:ext cx="85075" cy="27200"/>
              </a:xfrm>
              <a:custGeom>
                <a:avLst/>
                <a:gdLst/>
                <a:ahLst/>
                <a:cxnLst/>
                <a:rect l="l" t="t" r="r" b="b"/>
                <a:pathLst>
                  <a:path w="3403" h="1088" fill="none" extrusionOk="0">
                    <a:moveTo>
                      <a:pt x="3403" y="357"/>
                    </a:moveTo>
                    <a:cubicBezTo>
                      <a:pt x="3403" y="357"/>
                      <a:pt x="1301" y="1"/>
                      <a:pt x="0" y="1087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15" name="Google Shape;615;p39"/>
            <p:cNvSpPr/>
            <p:nvPr/>
          </p:nvSpPr>
          <p:spPr>
            <a:xfrm>
              <a:off x="505976" y="2408303"/>
              <a:ext cx="416654" cy="491569"/>
            </a:xfrm>
            <a:custGeom>
              <a:avLst/>
              <a:gdLst/>
              <a:ahLst/>
              <a:cxnLst/>
              <a:rect l="l" t="t" r="r" b="b"/>
              <a:pathLst>
                <a:path w="6040" h="7126" extrusionOk="0">
                  <a:moveTo>
                    <a:pt x="5844" y="2726"/>
                  </a:moveTo>
                  <a:lnTo>
                    <a:pt x="3225" y="107"/>
                  </a:lnTo>
                  <a:cubicBezTo>
                    <a:pt x="3118" y="0"/>
                    <a:pt x="2922" y="0"/>
                    <a:pt x="2815" y="107"/>
                  </a:cubicBezTo>
                  <a:lnTo>
                    <a:pt x="197" y="2726"/>
                  </a:lnTo>
                  <a:cubicBezTo>
                    <a:pt x="1" y="2922"/>
                    <a:pt x="143" y="3260"/>
                    <a:pt x="410" y="3242"/>
                  </a:cubicBezTo>
                  <a:lnTo>
                    <a:pt x="749" y="3242"/>
                  </a:lnTo>
                  <a:cubicBezTo>
                    <a:pt x="909" y="3242"/>
                    <a:pt x="1052" y="3367"/>
                    <a:pt x="1052" y="3545"/>
                  </a:cubicBezTo>
                  <a:lnTo>
                    <a:pt x="1052" y="6823"/>
                  </a:lnTo>
                  <a:cubicBezTo>
                    <a:pt x="1052" y="6983"/>
                    <a:pt x="1177" y="7126"/>
                    <a:pt x="1337" y="7126"/>
                  </a:cubicBezTo>
                  <a:lnTo>
                    <a:pt x="4722" y="7126"/>
                  </a:lnTo>
                  <a:cubicBezTo>
                    <a:pt x="4864" y="7108"/>
                    <a:pt x="4989" y="6983"/>
                    <a:pt x="4989" y="6823"/>
                  </a:cubicBezTo>
                  <a:lnTo>
                    <a:pt x="4989" y="3545"/>
                  </a:lnTo>
                  <a:cubicBezTo>
                    <a:pt x="4989" y="3367"/>
                    <a:pt x="5131" y="3242"/>
                    <a:pt x="5292" y="3242"/>
                  </a:cubicBezTo>
                  <a:lnTo>
                    <a:pt x="5630" y="3242"/>
                  </a:lnTo>
                  <a:cubicBezTo>
                    <a:pt x="5897" y="3242"/>
                    <a:pt x="6040" y="2922"/>
                    <a:pt x="5844" y="272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9"/>
            <p:cNvSpPr/>
            <p:nvPr/>
          </p:nvSpPr>
          <p:spPr>
            <a:xfrm>
              <a:off x="3007526" y="1135838"/>
              <a:ext cx="213431" cy="214685"/>
            </a:xfrm>
            <a:custGeom>
              <a:avLst/>
              <a:gdLst/>
              <a:ahLst/>
              <a:cxnLst/>
              <a:rect l="l" t="t" r="r" b="b"/>
              <a:pathLst>
                <a:path w="3065" h="3083" fill="none" extrusionOk="0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9"/>
            <p:cNvSpPr/>
            <p:nvPr/>
          </p:nvSpPr>
          <p:spPr>
            <a:xfrm>
              <a:off x="3170038" y="2791388"/>
              <a:ext cx="107827" cy="108491"/>
            </a:xfrm>
            <a:custGeom>
              <a:avLst/>
              <a:gdLst/>
              <a:ahLst/>
              <a:cxnLst/>
              <a:rect l="l" t="t" r="r" b="b"/>
              <a:pathLst>
                <a:path w="3065" h="3083" fill="none" extrusionOk="0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9"/>
            <p:cNvSpPr/>
            <p:nvPr/>
          </p:nvSpPr>
          <p:spPr>
            <a:xfrm rot="7201932">
              <a:off x="2008862" y="3174640"/>
              <a:ext cx="371928" cy="370031"/>
            </a:xfrm>
            <a:custGeom>
              <a:avLst/>
              <a:gdLst/>
              <a:ahLst/>
              <a:cxnLst/>
              <a:rect l="l" t="t" r="r" b="b"/>
              <a:pathLst>
                <a:path w="207404" h="206346" extrusionOk="0">
                  <a:moveTo>
                    <a:pt x="103944" y="65896"/>
                  </a:moveTo>
                  <a:cubicBezTo>
                    <a:pt x="114099" y="65896"/>
                    <a:pt x="124406" y="70041"/>
                    <a:pt x="132114" y="79198"/>
                  </a:cubicBezTo>
                  <a:cubicBezTo>
                    <a:pt x="145426" y="94943"/>
                    <a:pt x="143422" y="118417"/>
                    <a:pt x="127677" y="131728"/>
                  </a:cubicBezTo>
                  <a:lnTo>
                    <a:pt x="127677" y="131585"/>
                  </a:lnTo>
                  <a:cubicBezTo>
                    <a:pt x="120415" y="137698"/>
                    <a:pt x="112071" y="140425"/>
                    <a:pt x="103930" y="140425"/>
                  </a:cubicBezTo>
                  <a:cubicBezTo>
                    <a:pt x="83668" y="140425"/>
                    <a:pt x="64659" y="123539"/>
                    <a:pt x="66701" y="99952"/>
                  </a:cubicBezTo>
                  <a:cubicBezTo>
                    <a:pt x="68530" y="78838"/>
                    <a:pt x="86000" y="65896"/>
                    <a:pt x="103944" y="65896"/>
                  </a:cubicBezTo>
                  <a:close/>
                  <a:moveTo>
                    <a:pt x="102774" y="1"/>
                  </a:moveTo>
                  <a:cubicBezTo>
                    <a:pt x="96620" y="1"/>
                    <a:pt x="91449" y="4960"/>
                    <a:pt x="91178" y="11209"/>
                  </a:cubicBezTo>
                  <a:lnTo>
                    <a:pt x="90891" y="17507"/>
                  </a:lnTo>
                  <a:cubicBezTo>
                    <a:pt x="90748" y="22516"/>
                    <a:pt x="87456" y="26810"/>
                    <a:pt x="82589" y="28242"/>
                  </a:cubicBezTo>
                  <a:cubicBezTo>
                    <a:pt x="81015" y="28671"/>
                    <a:pt x="79297" y="29244"/>
                    <a:pt x="77723" y="29816"/>
                  </a:cubicBezTo>
                  <a:cubicBezTo>
                    <a:pt x="76506" y="30222"/>
                    <a:pt x="75252" y="30418"/>
                    <a:pt x="74008" y="30418"/>
                  </a:cubicBezTo>
                  <a:cubicBezTo>
                    <a:pt x="70424" y="30418"/>
                    <a:pt x="66929" y="28784"/>
                    <a:pt x="64698" y="25808"/>
                  </a:cubicBezTo>
                  <a:lnTo>
                    <a:pt x="60976" y="20799"/>
                  </a:lnTo>
                  <a:cubicBezTo>
                    <a:pt x="58608" y="17777"/>
                    <a:pt x="55122" y="16200"/>
                    <a:pt x="51633" y="16200"/>
                  </a:cubicBezTo>
                  <a:cubicBezTo>
                    <a:pt x="49008" y="16200"/>
                    <a:pt x="46381" y="17094"/>
                    <a:pt x="44229" y="18938"/>
                  </a:cubicBezTo>
                  <a:lnTo>
                    <a:pt x="30918" y="30102"/>
                  </a:lnTo>
                  <a:cubicBezTo>
                    <a:pt x="25908" y="34396"/>
                    <a:pt x="25335" y="41983"/>
                    <a:pt x="29773" y="46849"/>
                  </a:cubicBezTo>
                  <a:lnTo>
                    <a:pt x="34067" y="51573"/>
                  </a:lnTo>
                  <a:cubicBezTo>
                    <a:pt x="37502" y="55151"/>
                    <a:pt x="38218" y="60590"/>
                    <a:pt x="35784" y="64884"/>
                  </a:cubicBezTo>
                  <a:cubicBezTo>
                    <a:pt x="34925" y="66459"/>
                    <a:pt x="34067" y="68033"/>
                    <a:pt x="33351" y="69465"/>
                  </a:cubicBezTo>
                  <a:cubicBezTo>
                    <a:pt x="31443" y="73536"/>
                    <a:pt x="27385" y="76024"/>
                    <a:pt x="23089" y="76024"/>
                  </a:cubicBezTo>
                  <a:cubicBezTo>
                    <a:pt x="22552" y="76024"/>
                    <a:pt x="22011" y="75985"/>
                    <a:pt x="21471" y="75906"/>
                  </a:cubicBezTo>
                  <a:lnTo>
                    <a:pt x="15173" y="75047"/>
                  </a:lnTo>
                  <a:cubicBezTo>
                    <a:pt x="14730" y="74999"/>
                    <a:pt x="14290" y="74975"/>
                    <a:pt x="13855" y="74975"/>
                  </a:cubicBezTo>
                  <a:cubicBezTo>
                    <a:pt x="7823" y="74975"/>
                    <a:pt x="2682" y="79498"/>
                    <a:pt x="2147" y="85639"/>
                  </a:cubicBezTo>
                  <a:lnTo>
                    <a:pt x="573" y="102958"/>
                  </a:lnTo>
                  <a:cubicBezTo>
                    <a:pt x="0" y="109542"/>
                    <a:pt x="5153" y="115268"/>
                    <a:pt x="11738" y="115554"/>
                  </a:cubicBezTo>
                  <a:lnTo>
                    <a:pt x="18036" y="115840"/>
                  </a:lnTo>
                  <a:cubicBezTo>
                    <a:pt x="23045" y="115984"/>
                    <a:pt x="27339" y="119419"/>
                    <a:pt x="28771" y="124142"/>
                  </a:cubicBezTo>
                  <a:cubicBezTo>
                    <a:pt x="29200" y="125860"/>
                    <a:pt x="29773" y="127434"/>
                    <a:pt x="30345" y="129152"/>
                  </a:cubicBezTo>
                  <a:cubicBezTo>
                    <a:pt x="31920" y="133875"/>
                    <a:pt x="30345" y="139028"/>
                    <a:pt x="26337" y="142034"/>
                  </a:cubicBezTo>
                  <a:lnTo>
                    <a:pt x="21328" y="146042"/>
                  </a:lnTo>
                  <a:cubicBezTo>
                    <a:pt x="16032" y="150050"/>
                    <a:pt x="15316" y="157636"/>
                    <a:pt x="19610" y="162789"/>
                  </a:cubicBezTo>
                  <a:lnTo>
                    <a:pt x="30775" y="175957"/>
                  </a:lnTo>
                  <a:cubicBezTo>
                    <a:pt x="33020" y="178745"/>
                    <a:pt x="36313" y="180150"/>
                    <a:pt x="39634" y="180150"/>
                  </a:cubicBezTo>
                  <a:cubicBezTo>
                    <a:pt x="42451" y="180150"/>
                    <a:pt x="45288" y="179139"/>
                    <a:pt x="47521" y="177102"/>
                  </a:cubicBezTo>
                  <a:lnTo>
                    <a:pt x="52102" y="172808"/>
                  </a:lnTo>
                  <a:cubicBezTo>
                    <a:pt x="54335" y="170747"/>
                    <a:pt x="57134" y="169717"/>
                    <a:pt x="59975" y="169717"/>
                  </a:cubicBezTo>
                  <a:cubicBezTo>
                    <a:pt x="61869" y="169717"/>
                    <a:pt x="63782" y="170175"/>
                    <a:pt x="65556" y="171091"/>
                  </a:cubicBezTo>
                  <a:cubicBezTo>
                    <a:pt x="66988" y="171949"/>
                    <a:pt x="68562" y="172808"/>
                    <a:pt x="70137" y="173524"/>
                  </a:cubicBezTo>
                  <a:cubicBezTo>
                    <a:pt x="74574" y="175671"/>
                    <a:pt x="77150" y="180538"/>
                    <a:pt x="76578" y="185404"/>
                  </a:cubicBezTo>
                  <a:lnTo>
                    <a:pt x="75719" y="191702"/>
                  </a:lnTo>
                  <a:cubicBezTo>
                    <a:pt x="74860" y="198286"/>
                    <a:pt x="79727" y="204155"/>
                    <a:pt x="86311" y="204727"/>
                  </a:cubicBezTo>
                  <a:lnTo>
                    <a:pt x="103487" y="206302"/>
                  </a:lnTo>
                  <a:cubicBezTo>
                    <a:pt x="103830" y="206331"/>
                    <a:pt x="104170" y="206345"/>
                    <a:pt x="104508" y="206345"/>
                  </a:cubicBezTo>
                  <a:cubicBezTo>
                    <a:pt x="110784" y="206345"/>
                    <a:pt x="115955" y="201386"/>
                    <a:pt x="116226" y="195137"/>
                  </a:cubicBezTo>
                  <a:lnTo>
                    <a:pt x="116513" y="188839"/>
                  </a:lnTo>
                  <a:cubicBezTo>
                    <a:pt x="116656" y="183830"/>
                    <a:pt x="119948" y="179536"/>
                    <a:pt x="124814" y="178104"/>
                  </a:cubicBezTo>
                  <a:cubicBezTo>
                    <a:pt x="126389" y="177675"/>
                    <a:pt x="128107" y="177102"/>
                    <a:pt x="129681" y="176530"/>
                  </a:cubicBezTo>
                  <a:cubicBezTo>
                    <a:pt x="130897" y="176124"/>
                    <a:pt x="132142" y="175928"/>
                    <a:pt x="133372" y="175928"/>
                  </a:cubicBezTo>
                  <a:cubicBezTo>
                    <a:pt x="136916" y="175928"/>
                    <a:pt x="140331" y="177562"/>
                    <a:pt x="142563" y="180538"/>
                  </a:cubicBezTo>
                  <a:lnTo>
                    <a:pt x="146428" y="185547"/>
                  </a:lnTo>
                  <a:cubicBezTo>
                    <a:pt x="148785" y="188473"/>
                    <a:pt x="152249" y="190014"/>
                    <a:pt x="155720" y="190014"/>
                  </a:cubicBezTo>
                  <a:cubicBezTo>
                    <a:pt x="158363" y="190014"/>
                    <a:pt x="161009" y="189121"/>
                    <a:pt x="163175" y="187265"/>
                  </a:cubicBezTo>
                  <a:lnTo>
                    <a:pt x="176486" y="176100"/>
                  </a:lnTo>
                  <a:cubicBezTo>
                    <a:pt x="181496" y="171806"/>
                    <a:pt x="182068" y="164220"/>
                    <a:pt x="177488" y="159354"/>
                  </a:cubicBezTo>
                  <a:lnTo>
                    <a:pt x="173337" y="154773"/>
                  </a:lnTo>
                  <a:cubicBezTo>
                    <a:pt x="169902" y="151052"/>
                    <a:pt x="169186" y="145613"/>
                    <a:pt x="171620" y="141318"/>
                  </a:cubicBezTo>
                  <a:cubicBezTo>
                    <a:pt x="172478" y="139744"/>
                    <a:pt x="173337" y="138313"/>
                    <a:pt x="174053" y="136738"/>
                  </a:cubicBezTo>
                  <a:cubicBezTo>
                    <a:pt x="175961" y="132667"/>
                    <a:pt x="180019" y="130179"/>
                    <a:pt x="184315" y="130179"/>
                  </a:cubicBezTo>
                  <a:cubicBezTo>
                    <a:pt x="184852" y="130179"/>
                    <a:pt x="185392" y="130218"/>
                    <a:pt x="185933" y="130297"/>
                  </a:cubicBezTo>
                  <a:lnTo>
                    <a:pt x="192231" y="131156"/>
                  </a:lnTo>
                  <a:cubicBezTo>
                    <a:pt x="192739" y="131222"/>
                    <a:pt x="193242" y="131254"/>
                    <a:pt x="193739" y="131254"/>
                  </a:cubicBezTo>
                  <a:cubicBezTo>
                    <a:pt x="199689" y="131254"/>
                    <a:pt x="204728" y="126641"/>
                    <a:pt x="205256" y="120564"/>
                  </a:cubicBezTo>
                  <a:lnTo>
                    <a:pt x="206831" y="103245"/>
                  </a:lnTo>
                  <a:cubicBezTo>
                    <a:pt x="207403" y="96660"/>
                    <a:pt x="202251" y="90935"/>
                    <a:pt x="195666" y="90649"/>
                  </a:cubicBezTo>
                  <a:lnTo>
                    <a:pt x="189368" y="90362"/>
                  </a:lnTo>
                  <a:cubicBezTo>
                    <a:pt x="184359" y="90219"/>
                    <a:pt x="180065" y="86927"/>
                    <a:pt x="178633" y="82060"/>
                  </a:cubicBezTo>
                  <a:cubicBezTo>
                    <a:pt x="178204" y="80343"/>
                    <a:pt x="177631" y="78768"/>
                    <a:pt x="177059" y="77194"/>
                  </a:cubicBezTo>
                  <a:cubicBezTo>
                    <a:pt x="175484" y="72470"/>
                    <a:pt x="177059" y="67174"/>
                    <a:pt x="181067" y="64169"/>
                  </a:cubicBezTo>
                  <a:lnTo>
                    <a:pt x="185933" y="60447"/>
                  </a:lnTo>
                  <a:cubicBezTo>
                    <a:pt x="191229" y="56296"/>
                    <a:pt x="192088" y="48710"/>
                    <a:pt x="187794" y="43700"/>
                  </a:cubicBezTo>
                  <a:lnTo>
                    <a:pt x="176629" y="30389"/>
                  </a:lnTo>
                  <a:cubicBezTo>
                    <a:pt x="174288" y="27657"/>
                    <a:pt x="170967" y="26244"/>
                    <a:pt x="167642" y="26244"/>
                  </a:cubicBezTo>
                  <a:cubicBezTo>
                    <a:pt x="164870" y="26244"/>
                    <a:pt x="162095" y="27226"/>
                    <a:pt x="159883" y="29244"/>
                  </a:cubicBezTo>
                  <a:lnTo>
                    <a:pt x="155302" y="33538"/>
                  </a:lnTo>
                  <a:cubicBezTo>
                    <a:pt x="153069" y="35599"/>
                    <a:pt x="150218" y="36629"/>
                    <a:pt x="147367" y="36629"/>
                  </a:cubicBezTo>
                  <a:cubicBezTo>
                    <a:pt x="145466" y="36629"/>
                    <a:pt x="143565" y="36171"/>
                    <a:pt x="141847" y="35255"/>
                  </a:cubicBezTo>
                  <a:cubicBezTo>
                    <a:pt x="140273" y="34396"/>
                    <a:pt x="138842" y="33538"/>
                    <a:pt x="137267" y="32822"/>
                  </a:cubicBezTo>
                  <a:cubicBezTo>
                    <a:pt x="132687" y="30675"/>
                    <a:pt x="130110" y="25808"/>
                    <a:pt x="130826" y="20942"/>
                  </a:cubicBezTo>
                  <a:lnTo>
                    <a:pt x="131685" y="14644"/>
                  </a:lnTo>
                  <a:cubicBezTo>
                    <a:pt x="132544" y="8060"/>
                    <a:pt x="127677" y="2191"/>
                    <a:pt x="121093" y="1618"/>
                  </a:cubicBezTo>
                  <a:lnTo>
                    <a:pt x="103774" y="44"/>
                  </a:lnTo>
                  <a:cubicBezTo>
                    <a:pt x="103438" y="15"/>
                    <a:pt x="103104" y="1"/>
                    <a:pt x="10277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9"/>
            <p:cNvSpPr/>
            <p:nvPr/>
          </p:nvSpPr>
          <p:spPr>
            <a:xfrm>
              <a:off x="2175901" y="3987622"/>
              <a:ext cx="213431" cy="213401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9"/>
            <p:cNvSpPr/>
            <p:nvPr/>
          </p:nvSpPr>
          <p:spPr>
            <a:xfrm rot="7198898">
              <a:off x="1348924" y="3430306"/>
              <a:ext cx="700377" cy="696805"/>
            </a:xfrm>
            <a:custGeom>
              <a:avLst/>
              <a:gdLst/>
              <a:ahLst/>
              <a:cxnLst/>
              <a:rect l="l" t="t" r="r" b="b"/>
              <a:pathLst>
                <a:path w="207404" h="206346" extrusionOk="0">
                  <a:moveTo>
                    <a:pt x="103944" y="65896"/>
                  </a:moveTo>
                  <a:cubicBezTo>
                    <a:pt x="114099" y="65896"/>
                    <a:pt x="124406" y="70041"/>
                    <a:pt x="132114" y="79198"/>
                  </a:cubicBezTo>
                  <a:cubicBezTo>
                    <a:pt x="145426" y="94943"/>
                    <a:pt x="143422" y="118417"/>
                    <a:pt x="127677" y="131728"/>
                  </a:cubicBezTo>
                  <a:lnTo>
                    <a:pt x="127677" y="131585"/>
                  </a:lnTo>
                  <a:cubicBezTo>
                    <a:pt x="120415" y="137698"/>
                    <a:pt x="112071" y="140425"/>
                    <a:pt x="103930" y="140425"/>
                  </a:cubicBezTo>
                  <a:cubicBezTo>
                    <a:pt x="83668" y="140425"/>
                    <a:pt x="64659" y="123539"/>
                    <a:pt x="66701" y="99952"/>
                  </a:cubicBezTo>
                  <a:cubicBezTo>
                    <a:pt x="68530" y="78838"/>
                    <a:pt x="86000" y="65896"/>
                    <a:pt x="103944" y="65896"/>
                  </a:cubicBezTo>
                  <a:close/>
                  <a:moveTo>
                    <a:pt x="102774" y="1"/>
                  </a:moveTo>
                  <a:cubicBezTo>
                    <a:pt x="96620" y="1"/>
                    <a:pt x="91449" y="4960"/>
                    <a:pt x="91178" y="11209"/>
                  </a:cubicBezTo>
                  <a:lnTo>
                    <a:pt x="90891" y="17507"/>
                  </a:lnTo>
                  <a:cubicBezTo>
                    <a:pt x="90748" y="22516"/>
                    <a:pt x="87456" y="26810"/>
                    <a:pt x="82589" y="28242"/>
                  </a:cubicBezTo>
                  <a:cubicBezTo>
                    <a:pt x="81015" y="28671"/>
                    <a:pt x="79297" y="29244"/>
                    <a:pt x="77723" y="29816"/>
                  </a:cubicBezTo>
                  <a:cubicBezTo>
                    <a:pt x="76506" y="30222"/>
                    <a:pt x="75252" y="30418"/>
                    <a:pt x="74008" y="30418"/>
                  </a:cubicBezTo>
                  <a:cubicBezTo>
                    <a:pt x="70424" y="30418"/>
                    <a:pt x="66929" y="28784"/>
                    <a:pt x="64698" y="25808"/>
                  </a:cubicBezTo>
                  <a:lnTo>
                    <a:pt x="60976" y="20799"/>
                  </a:lnTo>
                  <a:cubicBezTo>
                    <a:pt x="58608" y="17777"/>
                    <a:pt x="55122" y="16200"/>
                    <a:pt x="51633" y="16200"/>
                  </a:cubicBezTo>
                  <a:cubicBezTo>
                    <a:pt x="49008" y="16200"/>
                    <a:pt x="46381" y="17094"/>
                    <a:pt x="44229" y="18938"/>
                  </a:cubicBezTo>
                  <a:lnTo>
                    <a:pt x="30918" y="30102"/>
                  </a:lnTo>
                  <a:cubicBezTo>
                    <a:pt x="25908" y="34396"/>
                    <a:pt x="25335" y="41983"/>
                    <a:pt x="29773" y="46849"/>
                  </a:cubicBezTo>
                  <a:lnTo>
                    <a:pt x="34067" y="51573"/>
                  </a:lnTo>
                  <a:cubicBezTo>
                    <a:pt x="37502" y="55151"/>
                    <a:pt x="38218" y="60590"/>
                    <a:pt x="35784" y="64884"/>
                  </a:cubicBezTo>
                  <a:cubicBezTo>
                    <a:pt x="34925" y="66459"/>
                    <a:pt x="34067" y="68033"/>
                    <a:pt x="33351" y="69465"/>
                  </a:cubicBezTo>
                  <a:cubicBezTo>
                    <a:pt x="31443" y="73536"/>
                    <a:pt x="27385" y="76024"/>
                    <a:pt x="23089" y="76024"/>
                  </a:cubicBezTo>
                  <a:cubicBezTo>
                    <a:pt x="22552" y="76024"/>
                    <a:pt x="22011" y="75985"/>
                    <a:pt x="21471" y="75906"/>
                  </a:cubicBezTo>
                  <a:lnTo>
                    <a:pt x="15173" y="75047"/>
                  </a:lnTo>
                  <a:cubicBezTo>
                    <a:pt x="14730" y="74999"/>
                    <a:pt x="14290" y="74975"/>
                    <a:pt x="13855" y="74975"/>
                  </a:cubicBezTo>
                  <a:cubicBezTo>
                    <a:pt x="7823" y="74975"/>
                    <a:pt x="2682" y="79498"/>
                    <a:pt x="2147" y="85639"/>
                  </a:cubicBezTo>
                  <a:lnTo>
                    <a:pt x="573" y="102958"/>
                  </a:lnTo>
                  <a:cubicBezTo>
                    <a:pt x="0" y="109542"/>
                    <a:pt x="5153" y="115268"/>
                    <a:pt x="11738" y="115554"/>
                  </a:cubicBezTo>
                  <a:lnTo>
                    <a:pt x="18036" y="115840"/>
                  </a:lnTo>
                  <a:cubicBezTo>
                    <a:pt x="23045" y="115984"/>
                    <a:pt x="27339" y="119419"/>
                    <a:pt x="28771" y="124142"/>
                  </a:cubicBezTo>
                  <a:cubicBezTo>
                    <a:pt x="29200" y="125860"/>
                    <a:pt x="29773" y="127434"/>
                    <a:pt x="30345" y="129152"/>
                  </a:cubicBezTo>
                  <a:cubicBezTo>
                    <a:pt x="31920" y="133875"/>
                    <a:pt x="30345" y="139028"/>
                    <a:pt x="26337" y="142034"/>
                  </a:cubicBezTo>
                  <a:lnTo>
                    <a:pt x="21328" y="146042"/>
                  </a:lnTo>
                  <a:cubicBezTo>
                    <a:pt x="16032" y="150050"/>
                    <a:pt x="15316" y="157636"/>
                    <a:pt x="19610" y="162789"/>
                  </a:cubicBezTo>
                  <a:lnTo>
                    <a:pt x="30775" y="175957"/>
                  </a:lnTo>
                  <a:cubicBezTo>
                    <a:pt x="33020" y="178745"/>
                    <a:pt x="36313" y="180150"/>
                    <a:pt x="39634" y="180150"/>
                  </a:cubicBezTo>
                  <a:cubicBezTo>
                    <a:pt x="42451" y="180150"/>
                    <a:pt x="45288" y="179139"/>
                    <a:pt x="47521" y="177102"/>
                  </a:cubicBezTo>
                  <a:lnTo>
                    <a:pt x="52102" y="172808"/>
                  </a:lnTo>
                  <a:cubicBezTo>
                    <a:pt x="54335" y="170747"/>
                    <a:pt x="57134" y="169717"/>
                    <a:pt x="59975" y="169717"/>
                  </a:cubicBezTo>
                  <a:cubicBezTo>
                    <a:pt x="61869" y="169717"/>
                    <a:pt x="63782" y="170175"/>
                    <a:pt x="65556" y="171091"/>
                  </a:cubicBezTo>
                  <a:cubicBezTo>
                    <a:pt x="66988" y="171949"/>
                    <a:pt x="68562" y="172808"/>
                    <a:pt x="70137" y="173524"/>
                  </a:cubicBezTo>
                  <a:cubicBezTo>
                    <a:pt x="74574" y="175671"/>
                    <a:pt x="77150" y="180538"/>
                    <a:pt x="76578" y="185404"/>
                  </a:cubicBezTo>
                  <a:lnTo>
                    <a:pt x="75719" y="191702"/>
                  </a:lnTo>
                  <a:cubicBezTo>
                    <a:pt x="74860" y="198286"/>
                    <a:pt x="79727" y="204155"/>
                    <a:pt x="86311" y="204727"/>
                  </a:cubicBezTo>
                  <a:lnTo>
                    <a:pt x="103487" y="206302"/>
                  </a:lnTo>
                  <a:cubicBezTo>
                    <a:pt x="103830" y="206331"/>
                    <a:pt x="104170" y="206345"/>
                    <a:pt x="104508" y="206345"/>
                  </a:cubicBezTo>
                  <a:cubicBezTo>
                    <a:pt x="110784" y="206345"/>
                    <a:pt x="115955" y="201386"/>
                    <a:pt x="116226" y="195137"/>
                  </a:cubicBezTo>
                  <a:lnTo>
                    <a:pt x="116513" y="188839"/>
                  </a:lnTo>
                  <a:cubicBezTo>
                    <a:pt x="116656" y="183830"/>
                    <a:pt x="119948" y="179536"/>
                    <a:pt x="124814" y="178104"/>
                  </a:cubicBezTo>
                  <a:cubicBezTo>
                    <a:pt x="126389" y="177675"/>
                    <a:pt x="128107" y="177102"/>
                    <a:pt x="129681" y="176530"/>
                  </a:cubicBezTo>
                  <a:cubicBezTo>
                    <a:pt x="130897" y="176124"/>
                    <a:pt x="132142" y="175928"/>
                    <a:pt x="133372" y="175928"/>
                  </a:cubicBezTo>
                  <a:cubicBezTo>
                    <a:pt x="136916" y="175928"/>
                    <a:pt x="140331" y="177562"/>
                    <a:pt x="142563" y="180538"/>
                  </a:cubicBezTo>
                  <a:lnTo>
                    <a:pt x="146428" y="185547"/>
                  </a:lnTo>
                  <a:cubicBezTo>
                    <a:pt x="148785" y="188473"/>
                    <a:pt x="152249" y="190014"/>
                    <a:pt x="155720" y="190014"/>
                  </a:cubicBezTo>
                  <a:cubicBezTo>
                    <a:pt x="158363" y="190014"/>
                    <a:pt x="161009" y="189121"/>
                    <a:pt x="163175" y="187265"/>
                  </a:cubicBezTo>
                  <a:lnTo>
                    <a:pt x="176486" y="176100"/>
                  </a:lnTo>
                  <a:cubicBezTo>
                    <a:pt x="181496" y="171806"/>
                    <a:pt x="182068" y="164220"/>
                    <a:pt x="177488" y="159354"/>
                  </a:cubicBezTo>
                  <a:lnTo>
                    <a:pt x="173337" y="154773"/>
                  </a:lnTo>
                  <a:cubicBezTo>
                    <a:pt x="169902" y="151052"/>
                    <a:pt x="169186" y="145613"/>
                    <a:pt x="171620" y="141318"/>
                  </a:cubicBezTo>
                  <a:cubicBezTo>
                    <a:pt x="172478" y="139744"/>
                    <a:pt x="173337" y="138313"/>
                    <a:pt x="174053" y="136738"/>
                  </a:cubicBezTo>
                  <a:cubicBezTo>
                    <a:pt x="175961" y="132667"/>
                    <a:pt x="180019" y="130179"/>
                    <a:pt x="184315" y="130179"/>
                  </a:cubicBezTo>
                  <a:cubicBezTo>
                    <a:pt x="184852" y="130179"/>
                    <a:pt x="185392" y="130218"/>
                    <a:pt x="185933" y="130297"/>
                  </a:cubicBezTo>
                  <a:lnTo>
                    <a:pt x="192231" y="131156"/>
                  </a:lnTo>
                  <a:cubicBezTo>
                    <a:pt x="192739" y="131222"/>
                    <a:pt x="193242" y="131254"/>
                    <a:pt x="193739" y="131254"/>
                  </a:cubicBezTo>
                  <a:cubicBezTo>
                    <a:pt x="199689" y="131254"/>
                    <a:pt x="204728" y="126641"/>
                    <a:pt x="205256" y="120564"/>
                  </a:cubicBezTo>
                  <a:lnTo>
                    <a:pt x="206831" y="103245"/>
                  </a:lnTo>
                  <a:cubicBezTo>
                    <a:pt x="207403" y="96660"/>
                    <a:pt x="202251" y="90935"/>
                    <a:pt x="195666" y="90649"/>
                  </a:cubicBezTo>
                  <a:lnTo>
                    <a:pt x="189368" y="90362"/>
                  </a:lnTo>
                  <a:cubicBezTo>
                    <a:pt x="184359" y="90219"/>
                    <a:pt x="180065" y="86927"/>
                    <a:pt x="178633" y="82060"/>
                  </a:cubicBezTo>
                  <a:cubicBezTo>
                    <a:pt x="178204" y="80343"/>
                    <a:pt x="177631" y="78768"/>
                    <a:pt x="177059" y="77194"/>
                  </a:cubicBezTo>
                  <a:cubicBezTo>
                    <a:pt x="175484" y="72470"/>
                    <a:pt x="177059" y="67174"/>
                    <a:pt x="181067" y="64169"/>
                  </a:cubicBezTo>
                  <a:lnTo>
                    <a:pt x="185933" y="60447"/>
                  </a:lnTo>
                  <a:cubicBezTo>
                    <a:pt x="191229" y="56296"/>
                    <a:pt x="192088" y="48710"/>
                    <a:pt x="187794" y="43700"/>
                  </a:cubicBezTo>
                  <a:lnTo>
                    <a:pt x="176629" y="30389"/>
                  </a:lnTo>
                  <a:cubicBezTo>
                    <a:pt x="174288" y="27657"/>
                    <a:pt x="170967" y="26244"/>
                    <a:pt x="167642" y="26244"/>
                  </a:cubicBezTo>
                  <a:cubicBezTo>
                    <a:pt x="164870" y="26244"/>
                    <a:pt x="162095" y="27226"/>
                    <a:pt x="159883" y="29244"/>
                  </a:cubicBezTo>
                  <a:lnTo>
                    <a:pt x="155302" y="33538"/>
                  </a:lnTo>
                  <a:cubicBezTo>
                    <a:pt x="153069" y="35599"/>
                    <a:pt x="150218" y="36629"/>
                    <a:pt x="147367" y="36629"/>
                  </a:cubicBezTo>
                  <a:cubicBezTo>
                    <a:pt x="145466" y="36629"/>
                    <a:pt x="143565" y="36171"/>
                    <a:pt x="141847" y="35255"/>
                  </a:cubicBezTo>
                  <a:cubicBezTo>
                    <a:pt x="140273" y="34396"/>
                    <a:pt x="138842" y="33538"/>
                    <a:pt x="137267" y="32822"/>
                  </a:cubicBezTo>
                  <a:cubicBezTo>
                    <a:pt x="132687" y="30675"/>
                    <a:pt x="130110" y="25808"/>
                    <a:pt x="130826" y="20942"/>
                  </a:cubicBezTo>
                  <a:lnTo>
                    <a:pt x="131685" y="14644"/>
                  </a:lnTo>
                  <a:cubicBezTo>
                    <a:pt x="132544" y="8060"/>
                    <a:pt x="127677" y="2191"/>
                    <a:pt x="121093" y="1618"/>
                  </a:cubicBezTo>
                  <a:lnTo>
                    <a:pt x="103774" y="44"/>
                  </a:lnTo>
                  <a:cubicBezTo>
                    <a:pt x="103438" y="15"/>
                    <a:pt x="103104" y="1"/>
                    <a:pt x="10277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1" name="Google Shape;621;p39"/>
          <p:cNvSpPr/>
          <p:nvPr/>
        </p:nvSpPr>
        <p:spPr>
          <a:xfrm rot="-1685758">
            <a:off x="4132391" y="3763947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23" name="Google Shape;623;p39"/>
          <p:cNvCxnSpPr/>
          <p:nvPr/>
        </p:nvCxnSpPr>
        <p:spPr>
          <a:xfrm>
            <a:off x="4600575" y="2314563"/>
            <a:ext cx="38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4" name="Google Shape;624;p39">
            <a:hlinkClick r:id="rId3" action="ppaction://hlinksldjump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39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245;p34">
            <a:extLst>
              <a:ext uri="{FF2B5EF4-FFF2-40B4-BE49-F238E27FC236}">
                <a16:creationId xmlns:a16="http://schemas.microsoft.com/office/drawing/2014/main" id="{699D1DB4-4C2B-74C8-474F-31FAC395A625}"/>
              </a:ext>
            </a:extLst>
          </p:cNvPr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algn="ctr"/>
            <a:r>
              <a:rPr lang="pt-BR" dirty="0">
                <a:solidFill>
                  <a:schemeClr val="lt2"/>
                </a:solidFill>
                <a:latin typeface="Bebas Neue"/>
                <a:sym typeface="Bebas Neue"/>
              </a:rPr>
              <a:t>ZÉLÁCTEA LTDA</a:t>
            </a:r>
            <a:endParaRPr lang="pt-BR" dirty="0">
              <a:solidFill>
                <a:schemeClr val="lt2"/>
              </a:solidFill>
            </a:endParaRPr>
          </a:p>
        </p:txBody>
      </p:sp>
      <p:sp>
        <p:nvSpPr>
          <p:cNvPr id="94" name="Google Shape;246;p34">
            <a:hlinkClick r:id="rId3" action="ppaction://hlinksldjump"/>
            <a:extLst>
              <a:ext uri="{FF2B5EF4-FFF2-40B4-BE49-F238E27FC236}">
                <a16:creationId xmlns:a16="http://schemas.microsoft.com/office/drawing/2014/main" id="{25DFDD9C-F970-4149-AC93-AB8A2FBCB664}"/>
              </a:ext>
            </a:extLst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95" name="Google Shape;249;p34">
            <a:extLst>
              <a:ext uri="{FF2B5EF4-FFF2-40B4-BE49-F238E27FC236}">
                <a16:creationId xmlns:a16="http://schemas.microsoft.com/office/drawing/2014/main" id="{19E27CBE-FDDC-4084-950D-1EFA7197C3AF}"/>
              </a:ext>
            </a:extLst>
          </p:cNvPr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96" name="Google Shape;250;p34">
              <a:extLst>
                <a:ext uri="{FF2B5EF4-FFF2-40B4-BE49-F238E27FC236}">
                  <a16:creationId xmlns:a16="http://schemas.microsoft.com/office/drawing/2014/main" id="{D5219A65-D926-447A-B26E-37F8FB7C3895}"/>
                </a:ext>
              </a:extLst>
            </p:cNvPr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51;p34">
              <a:extLst>
                <a:ext uri="{FF2B5EF4-FFF2-40B4-BE49-F238E27FC236}">
                  <a16:creationId xmlns:a16="http://schemas.microsoft.com/office/drawing/2014/main" id="{0D106DB4-8B0E-4EB2-BA91-040742E206FB}"/>
                </a:ext>
              </a:extLst>
            </p:cNvPr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52;p34">
              <a:extLst>
                <a:ext uri="{FF2B5EF4-FFF2-40B4-BE49-F238E27FC236}">
                  <a16:creationId xmlns:a16="http://schemas.microsoft.com/office/drawing/2014/main" id="{38A9E895-F841-43DC-B0B7-5F7692672309}"/>
                </a:ext>
              </a:extLst>
            </p:cNvPr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53;p34">
              <a:extLst>
                <a:ext uri="{FF2B5EF4-FFF2-40B4-BE49-F238E27FC236}">
                  <a16:creationId xmlns:a16="http://schemas.microsoft.com/office/drawing/2014/main" id="{AA543386-684F-4C4B-9A79-8D3E737FB33F}"/>
                </a:ext>
              </a:extLst>
            </p:cNvPr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54;p34">
              <a:extLst>
                <a:ext uri="{FF2B5EF4-FFF2-40B4-BE49-F238E27FC236}">
                  <a16:creationId xmlns:a16="http://schemas.microsoft.com/office/drawing/2014/main" id="{C732AA84-8FB8-4539-BCCB-B8D42370B152}"/>
                </a:ext>
              </a:extLst>
            </p:cNvPr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55;p34">
              <a:extLst>
                <a:ext uri="{FF2B5EF4-FFF2-40B4-BE49-F238E27FC236}">
                  <a16:creationId xmlns:a16="http://schemas.microsoft.com/office/drawing/2014/main" id="{CD4B6BD1-22E5-4E89-A55F-8C66567DE9C3}"/>
                </a:ext>
              </a:extLst>
            </p:cNvPr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56;p34">
              <a:extLst>
                <a:ext uri="{FF2B5EF4-FFF2-40B4-BE49-F238E27FC236}">
                  <a16:creationId xmlns:a16="http://schemas.microsoft.com/office/drawing/2014/main" id="{D3A1DDA4-AAA2-43CA-ADFF-39BB0E445CA3}"/>
                </a:ext>
              </a:extLst>
            </p:cNvPr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57;p34">
              <a:extLst>
                <a:ext uri="{FF2B5EF4-FFF2-40B4-BE49-F238E27FC236}">
                  <a16:creationId xmlns:a16="http://schemas.microsoft.com/office/drawing/2014/main" id="{7FB48042-0594-48BB-A11A-30BFDE83C902}"/>
                </a:ext>
              </a:extLst>
            </p:cNvPr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58;p34">
              <a:extLst>
                <a:ext uri="{FF2B5EF4-FFF2-40B4-BE49-F238E27FC236}">
                  <a16:creationId xmlns:a16="http://schemas.microsoft.com/office/drawing/2014/main" id="{416F08E3-ECD0-49C3-A4DE-6CF791D0EEFD}"/>
                </a:ext>
              </a:extLst>
            </p:cNvPr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" name="Google Shape;322;p34">
            <a:hlinkClick r:id="rId4" action="ppaction://hlinksldjump"/>
            <a:extLst>
              <a:ext uri="{FF2B5EF4-FFF2-40B4-BE49-F238E27FC236}">
                <a16:creationId xmlns:a16="http://schemas.microsoft.com/office/drawing/2014/main" id="{00DD43DD-5299-44FF-BF80-09EA49A4E144}"/>
              </a:ext>
            </a:extLst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246;p34">
            <a:hlinkClick r:id="rId5" action="ppaction://hlinksldjump"/>
            <a:extLst>
              <a:ext uri="{FF2B5EF4-FFF2-40B4-BE49-F238E27FC236}">
                <a16:creationId xmlns:a16="http://schemas.microsoft.com/office/drawing/2014/main" id="{3E938137-4C66-4B48-874C-E95E0AC95C50}"/>
              </a:ext>
            </a:extLst>
          </p:cNvPr>
          <p:cNvSpPr txBox="1"/>
          <p:nvPr/>
        </p:nvSpPr>
        <p:spPr>
          <a:xfrm>
            <a:off x="140300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objetivo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7" name="Google Shape;246;p34">
            <a:hlinkClick r:id="rId6" action="ppaction://hlinksldjump"/>
            <a:extLst>
              <a:ext uri="{FF2B5EF4-FFF2-40B4-BE49-F238E27FC236}">
                <a16:creationId xmlns:a16="http://schemas.microsoft.com/office/drawing/2014/main" id="{ADF1B951-0FC0-41E6-AF48-FC30FF8BE4DF}"/>
              </a:ext>
            </a:extLst>
          </p:cNvPr>
          <p:cNvSpPr txBox="1"/>
          <p:nvPr/>
        </p:nvSpPr>
        <p:spPr>
          <a:xfrm>
            <a:off x="192500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brmodelo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8" name="Google Shape;246;p34">
            <a:hlinkClick r:id="rId7" action="ppaction://hlinksldjump"/>
            <a:extLst>
              <a:ext uri="{FF2B5EF4-FFF2-40B4-BE49-F238E27FC236}">
                <a16:creationId xmlns:a16="http://schemas.microsoft.com/office/drawing/2014/main" id="{1B37CE9E-D26B-4B17-8DCB-0916644D31A4}"/>
              </a:ext>
            </a:extLst>
          </p:cNvPr>
          <p:cNvSpPr txBox="1"/>
          <p:nvPr/>
        </p:nvSpPr>
        <p:spPr>
          <a:xfrm>
            <a:off x="24055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</a:t>
            </a: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odelo logico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9" name="Google Shape;246;p34">
            <a:hlinkClick r:id="rId8" action="ppaction://hlinksldjump"/>
            <a:extLst>
              <a:ext uri="{FF2B5EF4-FFF2-40B4-BE49-F238E27FC236}">
                <a16:creationId xmlns:a16="http://schemas.microsoft.com/office/drawing/2014/main" id="{4D130139-E0C8-41B1-B0DE-C82502560FF1}"/>
              </a:ext>
            </a:extLst>
          </p:cNvPr>
          <p:cNvSpPr txBox="1"/>
          <p:nvPr/>
        </p:nvSpPr>
        <p:spPr>
          <a:xfrm>
            <a:off x="2888218" y="275900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comandos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10" name="Google Shape;246;p34">
            <a:hlinkClick r:id="rId9" action="ppaction://hlinksldjump"/>
            <a:extLst>
              <a:ext uri="{FF2B5EF4-FFF2-40B4-BE49-F238E27FC236}">
                <a16:creationId xmlns:a16="http://schemas.microsoft.com/office/drawing/2014/main" id="{077B18A0-8CF8-4397-A5BF-031EBA9E4C49}"/>
              </a:ext>
            </a:extLst>
          </p:cNvPr>
          <p:cNvSpPr txBox="1"/>
          <p:nvPr/>
        </p:nvSpPr>
        <p:spPr>
          <a:xfrm>
            <a:off x="3405775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G</a:t>
            </a: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ráficos e dados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11" name="Google Shape;246;p34">
            <a:hlinkClick r:id="rId10" action="ppaction://hlinksldjump"/>
            <a:extLst>
              <a:ext uri="{FF2B5EF4-FFF2-40B4-BE49-F238E27FC236}">
                <a16:creationId xmlns:a16="http://schemas.microsoft.com/office/drawing/2014/main" id="{79920DA5-5451-4B41-81C9-DE0A6ACF9E69}"/>
              </a:ext>
            </a:extLst>
          </p:cNvPr>
          <p:cNvSpPr txBox="1"/>
          <p:nvPr/>
        </p:nvSpPr>
        <p:spPr>
          <a:xfrm>
            <a:off x="3914480" y="275650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referências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41"/>
          <p:cNvSpPr txBox="1">
            <a:spLocks noGrp="1"/>
          </p:cNvSpPr>
          <p:nvPr>
            <p:ph type="title"/>
          </p:nvPr>
        </p:nvSpPr>
        <p:spPr>
          <a:xfrm>
            <a:off x="1662200" y="1448288"/>
            <a:ext cx="245355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Modelo conceitual</a:t>
            </a:r>
            <a:endParaRPr sz="2800" dirty="0"/>
          </a:p>
        </p:txBody>
      </p:sp>
      <p:sp>
        <p:nvSpPr>
          <p:cNvPr id="688" name="Google Shape;688;p41"/>
          <p:cNvSpPr txBox="1">
            <a:spLocks noGrp="1"/>
          </p:cNvSpPr>
          <p:nvPr>
            <p:ph type="subTitle" idx="1"/>
          </p:nvPr>
        </p:nvSpPr>
        <p:spPr>
          <a:xfrm>
            <a:off x="1773725" y="2095103"/>
            <a:ext cx="2230500" cy="7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pt-BR" dirty="0"/>
              <a:t>Caracterizado pelos formatos geométricos, cardinalidades e atributos</a:t>
            </a:r>
            <a:endParaRPr dirty="0"/>
          </a:p>
        </p:txBody>
      </p:sp>
      <p:sp>
        <p:nvSpPr>
          <p:cNvPr id="689" name="Google Shape;689;p41"/>
          <p:cNvSpPr txBox="1">
            <a:spLocks noGrp="1"/>
          </p:cNvSpPr>
          <p:nvPr>
            <p:ph type="title" idx="2"/>
          </p:nvPr>
        </p:nvSpPr>
        <p:spPr>
          <a:xfrm>
            <a:off x="5144188" y="2484688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tx2"/>
                </a:solidFill>
              </a:rPr>
              <a:t>Modelo logico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690" name="Google Shape;690;p41"/>
          <p:cNvSpPr txBox="1">
            <a:spLocks noGrp="1"/>
          </p:cNvSpPr>
          <p:nvPr>
            <p:ph type="subTitle" idx="3"/>
          </p:nvPr>
        </p:nvSpPr>
        <p:spPr>
          <a:xfrm>
            <a:off x="5144188" y="3131503"/>
            <a:ext cx="2230500" cy="7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pt-BR" dirty="0"/>
              <a:t>Consegue-se identificar as características dos atributos, tipos e já pode ver as “tabelas”</a:t>
            </a:r>
            <a:endParaRPr dirty="0"/>
          </a:p>
        </p:txBody>
      </p:sp>
      <p:sp>
        <p:nvSpPr>
          <p:cNvPr id="691" name="Google Shape;691;p41"/>
          <p:cNvSpPr txBox="1">
            <a:spLocks noGrp="1"/>
          </p:cNvSpPr>
          <p:nvPr>
            <p:ph type="title" idx="4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dirty="0">
                <a:solidFill>
                  <a:schemeClr val="tx2"/>
                </a:solidFill>
              </a:rPr>
              <a:t>Modelo conceitual x modelo logico</a:t>
            </a:r>
            <a:endParaRPr dirty="0">
              <a:solidFill>
                <a:schemeClr val="tx2"/>
              </a:solidFill>
            </a:endParaRPr>
          </a:p>
        </p:txBody>
      </p:sp>
      <p:cxnSp>
        <p:nvCxnSpPr>
          <p:cNvPr id="692" name="Google Shape;692;p41"/>
          <p:cNvCxnSpPr/>
          <p:nvPr/>
        </p:nvCxnSpPr>
        <p:spPr>
          <a:xfrm>
            <a:off x="1834521" y="2075713"/>
            <a:ext cx="2051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93" name="Google Shape;693;p41"/>
          <p:cNvSpPr/>
          <p:nvPr/>
        </p:nvSpPr>
        <p:spPr>
          <a:xfrm>
            <a:off x="713983" y="1798633"/>
            <a:ext cx="876544" cy="876452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694;p41"/>
          <p:cNvSpPr/>
          <p:nvPr/>
        </p:nvSpPr>
        <p:spPr>
          <a:xfrm>
            <a:off x="7553473" y="2835033"/>
            <a:ext cx="876544" cy="876452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5" name="Google Shape;695;p41"/>
          <p:cNvCxnSpPr/>
          <p:nvPr/>
        </p:nvCxnSpPr>
        <p:spPr>
          <a:xfrm>
            <a:off x="5239075" y="3112125"/>
            <a:ext cx="2074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97" name="Google Shape;697;p41"/>
          <p:cNvSpPr/>
          <p:nvPr/>
        </p:nvSpPr>
        <p:spPr>
          <a:xfrm rot="7198710">
            <a:off x="820086" y="3368814"/>
            <a:ext cx="630918" cy="627700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8" name="Google Shape;698;p41"/>
          <p:cNvGrpSpPr/>
          <p:nvPr/>
        </p:nvGrpSpPr>
        <p:grpSpPr>
          <a:xfrm>
            <a:off x="7466519" y="1006366"/>
            <a:ext cx="953591" cy="334099"/>
            <a:chOff x="2271950" y="2722775"/>
            <a:chExt cx="575875" cy="201775"/>
          </a:xfrm>
        </p:grpSpPr>
        <p:sp>
          <p:nvSpPr>
            <p:cNvPr id="699" name="Google Shape;699;p41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41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41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41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41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4" name="Google Shape;704;p41"/>
          <p:cNvSpPr/>
          <p:nvPr/>
        </p:nvSpPr>
        <p:spPr>
          <a:xfrm>
            <a:off x="2039925" y="3252576"/>
            <a:ext cx="262479" cy="262448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Google Shape;705;p41"/>
          <p:cNvSpPr/>
          <p:nvPr/>
        </p:nvSpPr>
        <p:spPr>
          <a:xfrm>
            <a:off x="2842313" y="3913300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41"/>
          <p:cNvSpPr/>
          <p:nvPr/>
        </p:nvSpPr>
        <p:spPr>
          <a:xfrm>
            <a:off x="5239075" y="1543894"/>
            <a:ext cx="107827" cy="107819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41"/>
          <p:cNvSpPr/>
          <p:nvPr/>
        </p:nvSpPr>
        <p:spPr>
          <a:xfrm>
            <a:off x="7873188" y="1652043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41"/>
          <p:cNvSpPr/>
          <p:nvPr/>
        </p:nvSpPr>
        <p:spPr>
          <a:xfrm>
            <a:off x="6836438" y="1006378"/>
            <a:ext cx="416654" cy="491569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41"/>
          <p:cNvSpPr/>
          <p:nvPr/>
        </p:nvSpPr>
        <p:spPr>
          <a:xfrm>
            <a:off x="8084327" y="1910863"/>
            <a:ext cx="335779" cy="396117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41"/>
          <p:cNvSpPr/>
          <p:nvPr/>
        </p:nvSpPr>
        <p:spPr>
          <a:xfrm>
            <a:off x="4261262" y="3832453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41"/>
          <p:cNvSpPr/>
          <p:nvPr/>
        </p:nvSpPr>
        <p:spPr>
          <a:xfrm rot="-1685758">
            <a:off x="2484228" y="3761797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41"/>
          <p:cNvSpPr/>
          <p:nvPr/>
        </p:nvSpPr>
        <p:spPr>
          <a:xfrm>
            <a:off x="7253088" y="706863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41"/>
          <p:cNvSpPr/>
          <p:nvPr/>
        </p:nvSpPr>
        <p:spPr>
          <a:xfrm rot="-1685758">
            <a:off x="5822966" y="82620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4" name="Google Shape;714;p41"/>
          <p:cNvSpPr/>
          <p:nvPr/>
        </p:nvSpPr>
        <p:spPr>
          <a:xfrm>
            <a:off x="6236062" y="1367453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" name="Google Shape;715;p41"/>
          <p:cNvSpPr/>
          <p:nvPr/>
        </p:nvSpPr>
        <p:spPr>
          <a:xfrm>
            <a:off x="3526488" y="4290943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6" name="Google Shape;716;p41"/>
          <p:cNvSpPr/>
          <p:nvPr/>
        </p:nvSpPr>
        <p:spPr>
          <a:xfrm>
            <a:off x="4261262" y="2374792"/>
            <a:ext cx="621486" cy="64784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Bebas Neue"/>
              </a:rPr>
              <a:t>VS</a:t>
            </a:r>
          </a:p>
        </p:txBody>
      </p:sp>
      <p:sp>
        <p:nvSpPr>
          <p:cNvPr id="717" name="Google Shape;717;p41"/>
          <p:cNvSpPr/>
          <p:nvPr/>
        </p:nvSpPr>
        <p:spPr>
          <a:xfrm rot="7201932">
            <a:off x="1199737" y="4051715"/>
            <a:ext cx="371928" cy="370031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" name="Google Shape;718;p41"/>
          <p:cNvSpPr/>
          <p:nvPr/>
        </p:nvSpPr>
        <p:spPr>
          <a:xfrm>
            <a:off x="2057089" y="4182499"/>
            <a:ext cx="107827" cy="108460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9" name="Google Shape;719;p41"/>
          <p:cNvGrpSpPr/>
          <p:nvPr/>
        </p:nvGrpSpPr>
        <p:grpSpPr>
          <a:xfrm>
            <a:off x="932865" y="2017480"/>
            <a:ext cx="438779" cy="438759"/>
            <a:chOff x="1322640" y="3567702"/>
            <a:chExt cx="437728" cy="437708"/>
          </a:xfrm>
        </p:grpSpPr>
        <p:sp>
          <p:nvSpPr>
            <p:cNvPr id="720" name="Google Shape;720;p41"/>
            <p:cNvSpPr/>
            <p:nvPr/>
          </p:nvSpPr>
          <p:spPr>
            <a:xfrm>
              <a:off x="1331674" y="3567702"/>
              <a:ext cx="198967" cy="43088"/>
            </a:xfrm>
            <a:custGeom>
              <a:avLst/>
              <a:gdLst/>
              <a:ahLst/>
              <a:cxnLst/>
              <a:rect l="l" t="t" r="r" b="b"/>
              <a:pathLst>
                <a:path w="9845" h="2132" extrusionOk="0">
                  <a:moveTo>
                    <a:pt x="650" y="0"/>
                  </a:moveTo>
                  <a:cubicBezTo>
                    <a:pt x="284" y="0"/>
                    <a:pt x="0" y="285"/>
                    <a:pt x="0" y="650"/>
                  </a:cubicBezTo>
                  <a:lnTo>
                    <a:pt x="0" y="2132"/>
                  </a:lnTo>
                  <a:lnTo>
                    <a:pt x="9845" y="2132"/>
                  </a:lnTo>
                  <a:lnTo>
                    <a:pt x="8708" y="305"/>
                  </a:lnTo>
                  <a:cubicBezTo>
                    <a:pt x="8586" y="122"/>
                    <a:pt x="8383" y="0"/>
                    <a:pt x="8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41"/>
            <p:cNvSpPr/>
            <p:nvPr/>
          </p:nvSpPr>
          <p:spPr>
            <a:xfrm>
              <a:off x="1396063" y="3720308"/>
              <a:ext cx="81244" cy="81648"/>
            </a:xfrm>
            <a:custGeom>
              <a:avLst/>
              <a:gdLst/>
              <a:ahLst/>
              <a:cxnLst/>
              <a:rect l="l" t="t" r="r" b="b"/>
              <a:pathLst>
                <a:path w="4020" h="4040" extrusionOk="0">
                  <a:moveTo>
                    <a:pt x="1" y="0"/>
                  </a:moveTo>
                  <a:lnTo>
                    <a:pt x="1" y="4039"/>
                  </a:lnTo>
                  <a:lnTo>
                    <a:pt x="4020" y="4039"/>
                  </a:lnTo>
                  <a:lnTo>
                    <a:pt x="4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41"/>
            <p:cNvSpPr/>
            <p:nvPr/>
          </p:nvSpPr>
          <p:spPr>
            <a:xfrm>
              <a:off x="1322640" y="3636214"/>
              <a:ext cx="437728" cy="369196"/>
            </a:xfrm>
            <a:custGeom>
              <a:avLst/>
              <a:gdLst/>
              <a:ahLst/>
              <a:cxnLst/>
              <a:rect l="l" t="t" r="r" b="b"/>
              <a:pathLst>
                <a:path w="21659" h="18268" extrusionOk="0">
                  <a:moveTo>
                    <a:pt x="18959" y="4283"/>
                  </a:moveTo>
                  <a:cubicBezTo>
                    <a:pt x="19304" y="4283"/>
                    <a:pt x="19588" y="4567"/>
                    <a:pt x="19588" y="4912"/>
                  </a:cubicBezTo>
                  <a:cubicBezTo>
                    <a:pt x="19588" y="5257"/>
                    <a:pt x="19304" y="5541"/>
                    <a:pt x="18959" y="5541"/>
                  </a:cubicBezTo>
                  <a:lnTo>
                    <a:pt x="13093" y="5541"/>
                  </a:lnTo>
                  <a:cubicBezTo>
                    <a:pt x="12727" y="5541"/>
                    <a:pt x="12443" y="5257"/>
                    <a:pt x="12443" y="4912"/>
                  </a:cubicBezTo>
                  <a:cubicBezTo>
                    <a:pt x="12443" y="4567"/>
                    <a:pt x="12727" y="4283"/>
                    <a:pt x="13093" y="4283"/>
                  </a:cubicBezTo>
                  <a:close/>
                  <a:moveTo>
                    <a:pt x="18959" y="6820"/>
                  </a:moveTo>
                  <a:cubicBezTo>
                    <a:pt x="19304" y="6820"/>
                    <a:pt x="19588" y="7104"/>
                    <a:pt x="19588" y="7449"/>
                  </a:cubicBezTo>
                  <a:cubicBezTo>
                    <a:pt x="19588" y="7794"/>
                    <a:pt x="19304" y="8079"/>
                    <a:pt x="18959" y="8079"/>
                  </a:cubicBezTo>
                  <a:lnTo>
                    <a:pt x="13093" y="8079"/>
                  </a:lnTo>
                  <a:cubicBezTo>
                    <a:pt x="12727" y="8079"/>
                    <a:pt x="12443" y="7794"/>
                    <a:pt x="12443" y="7449"/>
                  </a:cubicBezTo>
                  <a:cubicBezTo>
                    <a:pt x="12443" y="7104"/>
                    <a:pt x="12727" y="6820"/>
                    <a:pt x="13093" y="6820"/>
                  </a:cubicBezTo>
                  <a:close/>
                  <a:moveTo>
                    <a:pt x="8363" y="2903"/>
                  </a:moveTo>
                  <a:cubicBezTo>
                    <a:pt x="8668" y="2903"/>
                    <a:pt x="8932" y="3146"/>
                    <a:pt x="8932" y="3471"/>
                  </a:cubicBezTo>
                  <a:lnTo>
                    <a:pt x="8932" y="8890"/>
                  </a:lnTo>
                  <a:cubicBezTo>
                    <a:pt x="8932" y="9215"/>
                    <a:pt x="8668" y="9459"/>
                    <a:pt x="8363" y="9459"/>
                  </a:cubicBezTo>
                  <a:lnTo>
                    <a:pt x="2924" y="9459"/>
                  </a:lnTo>
                  <a:cubicBezTo>
                    <a:pt x="2619" y="9459"/>
                    <a:pt x="2355" y="9215"/>
                    <a:pt x="2355" y="8890"/>
                  </a:cubicBezTo>
                  <a:lnTo>
                    <a:pt x="2355" y="3471"/>
                  </a:lnTo>
                  <a:cubicBezTo>
                    <a:pt x="2355" y="3146"/>
                    <a:pt x="2619" y="2903"/>
                    <a:pt x="2924" y="2903"/>
                  </a:cubicBezTo>
                  <a:close/>
                  <a:moveTo>
                    <a:pt x="447" y="0"/>
                  </a:moveTo>
                  <a:lnTo>
                    <a:pt x="447" y="11712"/>
                  </a:lnTo>
                  <a:cubicBezTo>
                    <a:pt x="447" y="12077"/>
                    <a:pt x="731" y="12361"/>
                    <a:pt x="1097" y="12361"/>
                  </a:cubicBezTo>
                  <a:lnTo>
                    <a:pt x="10190" y="12361"/>
                  </a:lnTo>
                  <a:lnTo>
                    <a:pt x="10190" y="14574"/>
                  </a:lnTo>
                  <a:cubicBezTo>
                    <a:pt x="9662" y="14777"/>
                    <a:pt x="9236" y="15203"/>
                    <a:pt x="9033" y="15731"/>
                  </a:cubicBezTo>
                  <a:lnTo>
                    <a:pt x="3695" y="15731"/>
                  </a:lnTo>
                  <a:cubicBezTo>
                    <a:pt x="3431" y="15000"/>
                    <a:pt x="2741" y="14472"/>
                    <a:pt x="1909" y="14472"/>
                  </a:cubicBezTo>
                  <a:cubicBezTo>
                    <a:pt x="853" y="14472"/>
                    <a:pt x="1" y="15325"/>
                    <a:pt x="1" y="16360"/>
                  </a:cubicBezTo>
                  <a:cubicBezTo>
                    <a:pt x="1" y="17415"/>
                    <a:pt x="853" y="18268"/>
                    <a:pt x="1909" y="18268"/>
                  </a:cubicBezTo>
                  <a:cubicBezTo>
                    <a:pt x="2741" y="18268"/>
                    <a:pt x="3431" y="17740"/>
                    <a:pt x="3695" y="17010"/>
                  </a:cubicBezTo>
                  <a:lnTo>
                    <a:pt x="9033" y="17010"/>
                  </a:lnTo>
                  <a:cubicBezTo>
                    <a:pt x="9297" y="17740"/>
                    <a:pt x="10007" y="18268"/>
                    <a:pt x="10840" y="18268"/>
                  </a:cubicBezTo>
                  <a:cubicBezTo>
                    <a:pt x="11652" y="18268"/>
                    <a:pt x="12362" y="17740"/>
                    <a:pt x="12626" y="17010"/>
                  </a:cubicBezTo>
                  <a:lnTo>
                    <a:pt x="17964" y="17010"/>
                  </a:lnTo>
                  <a:cubicBezTo>
                    <a:pt x="18228" y="17740"/>
                    <a:pt x="18918" y="18268"/>
                    <a:pt x="19750" y="18268"/>
                  </a:cubicBezTo>
                  <a:cubicBezTo>
                    <a:pt x="20806" y="18268"/>
                    <a:pt x="21658" y="17415"/>
                    <a:pt x="21658" y="16360"/>
                  </a:cubicBezTo>
                  <a:cubicBezTo>
                    <a:pt x="21658" y="15325"/>
                    <a:pt x="20806" y="14472"/>
                    <a:pt x="19750" y="14472"/>
                  </a:cubicBezTo>
                  <a:cubicBezTo>
                    <a:pt x="18918" y="14472"/>
                    <a:pt x="18228" y="15000"/>
                    <a:pt x="17964" y="15731"/>
                  </a:cubicBezTo>
                  <a:lnTo>
                    <a:pt x="12626" y="15731"/>
                  </a:lnTo>
                  <a:cubicBezTo>
                    <a:pt x="12443" y="15203"/>
                    <a:pt x="11997" y="14777"/>
                    <a:pt x="11469" y="14574"/>
                  </a:cubicBezTo>
                  <a:lnTo>
                    <a:pt x="11469" y="12361"/>
                  </a:lnTo>
                  <a:lnTo>
                    <a:pt x="20582" y="12361"/>
                  </a:lnTo>
                  <a:cubicBezTo>
                    <a:pt x="20928" y="12361"/>
                    <a:pt x="21212" y="12077"/>
                    <a:pt x="21212" y="11712"/>
                  </a:cubicBezTo>
                  <a:lnTo>
                    <a:pt x="21212" y="629"/>
                  </a:lnTo>
                  <a:cubicBezTo>
                    <a:pt x="21212" y="284"/>
                    <a:pt x="20928" y="0"/>
                    <a:pt x="205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3" name="Google Shape;723;p41"/>
          <p:cNvGrpSpPr/>
          <p:nvPr/>
        </p:nvGrpSpPr>
        <p:grpSpPr>
          <a:xfrm>
            <a:off x="7772355" y="3101062"/>
            <a:ext cx="438779" cy="344395"/>
            <a:chOff x="4946475" y="3016009"/>
            <a:chExt cx="437728" cy="343570"/>
          </a:xfrm>
        </p:grpSpPr>
        <p:sp>
          <p:nvSpPr>
            <p:cNvPr id="724" name="Google Shape;724;p41"/>
            <p:cNvSpPr/>
            <p:nvPr/>
          </p:nvSpPr>
          <p:spPr>
            <a:xfrm>
              <a:off x="4946475" y="3274798"/>
              <a:ext cx="221946" cy="84781"/>
            </a:xfrm>
            <a:custGeom>
              <a:avLst/>
              <a:gdLst/>
              <a:ahLst/>
              <a:cxnLst/>
              <a:rect l="l" t="t" r="r" b="b"/>
              <a:pathLst>
                <a:path w="10982" h="4195" extrusionOk="0">
                  <a:moveTo>
                    <a:pt x="1" y="1"/>
                  </a:moveTo>
                  <a:lnTo>
                    <a:pt x="1" y="2031"/>
                  </a:lnTo>
                  <a:cubicBezTo>
                    <a:pt x="1" y="2538"/>
                    <a:pt x="326" y="3228"/>
                    <a:pt x="1868" y="3715"/>
                  </a:cubicBezTo>
                  <a:cubicBezTo>
                    <a:pt x="2871" y="4033"/>
                    <a:pt x="4183" y="4195"/>
                    <a:pt x="5500" y="4195"/>
                  </a:cubicBezTo>
                  <a:cubicBezTo>
                    <a:pt x="6796" y="4195"/>
                    <a:pt x="8098" y="4038"/>
                    <a:pt x="9115" y="3715"/>
                  </a:cubicBezTo>
                  <a:cubicBezTo>
                    <a:pt x="10657" y="3228"/>
                    <a:pt x="10982" y="2538"/>
                    <a:pt x="10982" y="2031"/>
                  </a:cubicBezTo>
                  <a:lnTo>
                    <a:pt x="10982" y="1"/>
                  </a:lnTo>
                  <a:cubicBezTo>
                    <a:pt x="10576" y="285"/>
                    <a:pt x="10089" y="508"/>
                    <a:pt x="9500" y="691"/>
                  </a:cubicBezTo>
                  <a:cubicBezTo>
                    <a:pt x="8364" y="1046"/>
                    <a:pt x="6927" y="1224"/>
                    <a:pt x="5491" y="1224"/>
                  </a:cubicBezTo>
                  <a:cubicBezTo>
                    <a:pt x="4055" y="1224"/>
                    <a:pt x="2619" y="1046"/>
                    <a:pt x="1483" y="691"/>
                  </a:cubicBezTo>
                  <a:cubicBezTo>
                    <a:pt x="894" y="508"/>
                    <a:pt x="407" y="285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41"/>
            <p:cNvSpPr/>
            <p:nvPr/>
          </p:nvSpPr>
          <p:spPr>
            <a:xfrm>
              <a:off x="4946475" y="3189492"/>
              <a:ext cx="221946" cy="84458"/>
            </a:xfrm>
            <a:custGeom>
              <a:avLst/>
              <a:gdLst/>
              <a:ahLst/>
              <a:cxnLst/>
              <a:rect l="l" t="t" r="r" b="b"/>
              <a:pathLst>
                <a:path w="10982" h="4179" extrusionOk="0">
                  <a:moveTo>
                    <a:pt x="1" y="0"/>
                  </a:moveTo>
                  <a:lnTo>
                    <a:pt x="1" y="2030"/>
                  </a:lnTo>
                  <a:cubicBezTo>
                    <a:pt x="1" y="2537"/>
                    <a:pt x="326" y="3227"/>
                    <a:pt x="1868" y="3715"/>
                  </a:cubicBezTo>
                  <a:cubicBezTo>
                    <a:pt x="2871" y="4021"/>
                    <a:pt x="4183" y="4179"/>
                    <a:pt x="5501" y="4179"/>
                  </a:cubicBezTo>
                  <a:cubicBezTo>
                    <a:pt x="6797" y="4179"/>
                    <a:pt x="8098" y="4027"/>
                    <a:pt x="9115" y="3715"/>
                  </a:cubicBezTo>
                  <a:cubicBezTo>
                    <a:pt x="10657" y="3227"/>
                    <a:pt x="10982" y="2537"/>
                    <a:pt x="10982" y="2030"/>
                  </a:cubicBezTo>
                  <a:lnTo>
                    <a:pt x="10982" y="0"/>
                  </a:lnTo>
                  <a:cubicBezTo>
                    <a:pt x="10576" y="284"/>
                    <a:pt x="10089" y="508"/>
                    <a:pt x="9500" y="690"/>
                  </a:cubicBezTo>
                  <a:cubicBezTo>
                    <a:pt x="8364" y="1045"/>
                    <a:pt x="6927" y="1223"/>
                    <a:pt x="5491" y="1223"/>
                  </a:cubicBezTo>
                  <a:cubicBezTo>
                    <a:pt x="4055" y="1223"/>
                    <a:pt x="2619" y="1045"/>
                    <a:pt x="1483" y="690"/>
                  </a:cubicBezTo>
                  <a:cubicBezTo>
                    <a:pt x="894" y="508"/>
                    <a:pt x="407" y="284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41"/>
            <p:cNvSpPr/>
            <p:nvPr/>
          </p:nvSpPr>
          <p:spPr>
            <a:xfrm>
              <a:off x="4946475" y="3104165"/>
              <a:ext cx="221946" cy="84357"/>
            </a:xfrm>
            <a:custGeom>
              <a:avLst/>
              <a:gdLst/>
              <a:ahLst/>
              <a:cxnLst/>
              <a:rect l="l" t="t" r="r" b="b"/>
              <a:pathLst>
                <a:path w="10982" h="4174" extrusionOk="0">
                  <a:moveTo>
                    <a:pt x="1" y="0"/>
                  </a:moveTo>
                  <a:lnTo>
                    <a:pt x="1" y="2030"/>
                  </a:lnTo>
                  <a:cubicBezTo>
                    <a:pt x="1" y="2517"/>
                    <a:pt x="326" y="3227"/>
                    <a:pt x="1868" y="3694"/>
                  </a:cubicBezTo>
                  <a:cubicBezTo>
                    <a:pt x="2871" y="4011"/>
                    <a:pt x="4183" y="4174"/>
                    <a:pt x="5500" y="4174"/>
                  </a:cubicBezTo>
                  <a:cubicBezTo>
                    <a:pt x="6796" y="4174"/>
                    <a:pt x="8098" y="4017"/>
                    <a:pt x="9115" y="3694"/>
                  </a:cubicBezTo>
                  <a:cubicBezTo>
                    <a:pt x="10657" y="3227"/>
                    <a:pt x="10982" y="2517"/>
                    <a:pt x="10982" y="2030"/>
                  </a:cubicBezTo>
                  <a:lnTo>
                    <a:pt x="10982" y="0"/>
                  </a:lnTo>
                  <a:cubicBezTo>
                    <a:pt x="10576" y="264"/>
                    <a:pt x="10089" y="487"/>
                    <a:pt x="9500" y="690"/>
                  </a:cubicBezTo>
                  <a:cubicBezTo>
                    <a:pt x="8364" y="1045"/>
                    <a:pt x="6927" y="1223"/>
                    <a:pt x="5491" y="1223"/>
                  </a:cubicBezTo>
                  <a:cubicBezTo>
                    <a:pt x="4055" y="1223"/>
                    <a:pt x="2619" y="1045"/>
                    <a:pt x="1483" y="690"/>
                  </a:cubicBezTo>
                  <a:cubicBezTo>
                    <a:pt x="894" y="487"/>
                    <a:pt x="407" y="264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41"/>
            <p:cNvSpPr/>
            <p:nvPr/>
          </p:nvSpPr>
          <p:spPr>
            <a:xfrm>
              <a:off x="4946475" y="3016009"/>
              <a:ext cx="221946" cy="87186"/>
            </a:xfrm>
            <a:custGeom>
              <a:avLst/>
              <a:gdLst/>
              <a:ahLst/>
              <a:cxnLst/>
              <a:rect l="l" t="t" r="r" b="b"/>
              <a:pathLst>
                <a:path w="10982" h="4314" extrusionOk="0">
                  <a:moveTo>
                    <a:pt x="5482" y="1"/>
                  </a:moveTo>
                  <a:cubicBezTo>
                    <a:pt x="4186" y="1"/>
                    <a:pt x="2885" y="153"/>
                    <a:pt x="1868" y="465"/>
                  </a:cubicBezTo>
                  <a:cubicBezTo>
                    <a:pt x="326" y="952"/>
                    <a:pt x="1" y="1663"/>
                    <a:pt x="1" y="2150"/>
                  </a:cubicBezTo>
                  <a:cubicBezTo>
                    <a:pt x="1" y="2657"/>
                    <a:pt x="326" y="3347"/>
                    <a:pt x="1868" y="3834"/>
                  </a:cubicBezTo>
                  <a:cubicBezTo>
                    <a:pt x="2871" y="4152"/>
                    <a:pt x="4183" y="4314"/>
                    <a:pt x="5500" y="4314"/>
                  </a:cubicBezTo>
                  <a:cubicBezTo>
                    <a:pt x="6796" y="4314"/>
                    <a:pt x="8098" y="4157"/>
                    <a:pt x="9115" y="3834"/>
                  </a:cubicBezTo>
                  <a:cubicBezTo>
                    <a:pt x="10657" y="3347"/>
                    <a:pt x="10982" y="2657"/>
                    <a:pt x="10982" y="2150"/>
                  </a:cubicBezTo>
                  <a:cubicBezTo>
                    <a:pt x="10982" y="1663"/>
                    <a:pt x="10657" y="952"/>
                    <a:pt x="9115" y="465"/>
                  </a:cubicBezTo>
                  <a:cubicBezTo>
                    <a:pt x="8112" y="158"/>
                    <a:pt x="6800" y="1"/>
                    <a:pt x="54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41"/>
            <p:cNvSpPr/>
            <p:nvPr/>
          </p:nvSpPr>
          <p:spPr>
            <a:xfrm>
              <a:off x="5193846" y="3045496"/>
              <a:ext cx="190358" cy="258870"/>
            </a:xfrm>
            <a:custGeom>
              <a:avLst/>
              <a:gdLst/>
              <a:ahLst/>
              <a:cxnLst/>
              <a:rect l="l" t="t" r="r" b="b"/>
              <a:pathLst>
                <a:path w="9419" h="12809" extrusionOk="0">
                  <a:moveTo>
                    <a:pt x="4709" y="1279"/>
                  </a:moveTo>
                  <a:cubicBezTo>
                    <a:pt x="6049" y="1279"/>
                    <a:pt x="7145" y="2375"/>
                    <a:pt x="7145" y="3715"/>
                  </a:cubicBezTo>
                  <a:lnTo>
                    <a:pt x="7145" y="5400"/>
                  </a:lnTo>
                  <a:lnTo>
                    <a:pt x="2274" y="5400"/>
                  </a:lnTo>
                  <a:lnTo>
                    <a:pt x="2274" y="3715"/>
                  </a:lnTo>
                  <a:cubicBezTo>
                    <a:pt x="2274" y="2375"/>
                    <a:pt x="3370" y="1279"/>
                    <a:pt x="4709" y="1279"/>
                  </a:cubicBezTo>
                  <a:close/>
                  <a:moveTo>
                    <a:pt x="3410" y="8566"/>
                  </a:moveTo>
                  <a:cubicBezTo>
                    <a:pt x="3715" y="8566"/>
                    <a:pt x="3958" y="8810"/>
                    <a:pt x="3958" y="9094"/>
                  </a:cubicBezTo>
                  <a:cubicBezTo>
                    <a:pt x="3958" y="9398"/>
                    <a:pt x="3715" y="9642"/>
                    <a:pt x="3410" y="9642"/>
                  </a:cubicBezTo>
                  <a:cubicBezTo>
                    <a:pt x="3126" y="9642"/>
                    <a:pt x="2883" y="9398"/>
                    <a:pt x="2883" y="9094"/>
                  </a:cubicBezTo>
                  <a:cubicBezTo>
                    <a:pt x="2883" y="8810"/>
                    <a:pt x="3126" y="8566"/>
                    <a:pt x="3410" y="8566"/>
                  </a:cubicBezTo>
                  <a:close/>
                  <a:moveTo>
                    <a:pt x="6009" y="8566"/>
                  </a:moveTo>
                  <a:cubicBezTo>
                    <a:pt x="6293" y="8566"/>
                    <a:pt x="6536" y="8810"/>
                    <a:pt x="6536" y="9094"/>
                  </a:cubicBezTo>
                  <a:cubicBezTo>
                    <a:pt x="6536" y="9398"/>
                    <a:pt x="6293" y="9642"/>
                    <a:pt x="6009" y="9642"/>
                  </a:cubicBezTo>
                  <a:cubicBezTo>
                    <a:pt x="5704" y="9642"/>
                    <a:pt x="5460" y="9398"/>
                    <a:pt x="5460" y="9094"/>
                  </a:cubicBezTo>
                  <a:cubicBezTo>
                    <a:pt x="5460" y="8810"/>
                    <a:pt x="5704" y="8566"/>
                    <a:pt x="6009" y="8566"/>
                  </a:cubicBezTo>
                  <a:close/>
                  <a:moveTo>
                    <a:pt x="4709" y="1"/>
                  </a:moveTo>
                  <a:cubicBezTo>
                    <a:pt x="2659" y="1"/>
                    <a:pt x="995" y="1665"/>
                    <a:pt x="995" y="3715"/>
                  </a:cubicBezTo>
                  <a:lnTo>
                    <a:pt x="995" y="5400"/>
                  </a:lnTo>
                  <a:lnTo>
                    <a:pt x="650" y="5400"/>
                  </a:lnTo>
                  <a:cubicBezTo>
                    <a:pt x="285" y="5400"/>
                    <a:pt x="0" y="5684"/>
                    <a:pt x="0" y="6029"/>
                  </a:cubicBezTo>
                  <a:lnTo>
                    <a:pt x="0" y="12179"/>
                  </a:lnTo>
                  <a:cubicBezTo>
                    <a:pt x="0" y="12524"/>
                    <a:pt x="285" y="12808"/>
                    <a:pt x="650" y="12808"/>
                  </a:cubicBezTo>
                  <a:lnTo>
                    <a:pt x="8769" y="12808"/>
                  </a:lnTo>
                  <a:cubicBezTo>
                    <a:pt x="9134" y="12808"/>
                    <a:pt x="9419" y="12524"/>
                    <a:pt x="9419" y="12179"/>
                  </a:cubicBezTo>
                  <a:lnTo>
                    <a:pt x="9419" y="6029"/>
                  </a:lnTo>
                  <a:cubicBezTo>
                    <a:pt x="9419" y="5684"/>
                    <a:pt x="9134" y="5400"/>
                    <a:pt x="8769" y="5400"/>
                  </a:cubicBezTo>
                  <a:lnTo>
                    <a:pt x="8424" y="5400"/>
                  </a:lnTo>
                  <a:lnTo>
                    <a:pt x="8424" y="3715"/>
                  </a:lnTo>
                  <a:cubicBezTo>
                    <a:pt x="8424" y="1665"/>
                    <a:pt x="6760" y="1"/>
                    <a:pt x="47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9" name="Google Shape;729;p41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0" name="Google Shape;730;p41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245;p34">
            <a:extLst>
              <a:ext uri="{FF2B5EF4-FFF2-40B4-BE49-F238E27FC236}">
                <a16:creationId xmlns:a16="http://schemas.microsoft.com/office/drawing/2014/main" id="{EB3075DB-1760-17DC-54F1-1DAA1E8348CB}"/>
              </a:ext>
            </a:extLst>
          </p:cNvPr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algn="ctr"/>
            <a:r>
              <a:rPr lang="pt-BR" dirty="0">
                <a:solidFill>
                  <a:schemeClr val="lt2"/>
                </a:solidFill>
                <a:latin typeface="Bebas Neue"/>
                <a:sym typeface="Bebas Neue"/>
              </a:rPr>
              <a:t>Zéláctea ltda</a:t>
            </a:r>
            <a:endParaRPr lang="pt-BR" dirty="0">
              <a:solidFill>
                <a:schemeClr val="lt2"/>
              </a:solidFill>
            </a:endParaRPr>
          </a:p>
        </p:txBody>
      </p:sp>
      <p:sp>
        <p:nvSpPr>
          <p:cNvPr id="67" name="Google Shape;246;p34">
            <a:hlinkClick r:id="rId3" action="ppaction://hlinksldjump"/>
            <a:extLst>
              <a:ext uri="{FF2B5EF4-FFF2-40B4-BE49-F238E27FC236}">
                <a16:creationId xmlns:a16="http://schemas.microsoft.com/office/drawing/2014/main" id="{85147152-085D-4D50-ABCC-3CFA72368ED8}"/>
              </a:ext>
            </a:extLst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68" name="Google Shape;249;p34">
            <a:extLst>
              <a:ext uri="{FF2B5EF4-FFF2-40B4-BE49-F238E27FC236}">
                <a16:creationId xmlns:a16="http://schemas.microsoft.com/office/drawing/2014/main" id="{EB863FE2-200E-410C-AF24-9A7AFC41C691}"/>
              </a:ext>
            </a:extLst>
          </p:cNvPr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69" name="Google Shape;250;p34">
              <a:extLst>
                <a:ext uri="{FF2B5EF4-FFF2-40B4-BE49-F238E27FC236}">
                  <a16:creationId xmlns:a16="http://schemas.microsoft.com/office/drawing/2014/main" id="{C9F8509C-C33A-4237-82AC-1FC00AFA1F97}"/>
                </a:ext>
              </a:extLst>
            </p:cNvPr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51;p34">
              <a:extLst>
                <a:ext uri="{FF2B5EF4-FFF2-40B4-BE49-F238E27FC236}">
                  <a16:creationId xmlns:a16="http://schemas.microsoft.com/office/drawing/2014/main" id="{E872520C-84D0-421F-BB7F-A77E60D9D242}"/>
                </a:ext>
              </a:extLst>
            </p:cNvPr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52;p34">
              <a:extLst>
                <a:ext uri="{FF2B5EF4-FFF2-40B4-BE49-F238E27FC236}">
                  <a16:creationId xmlns:a16="http://schemas.microsoft.com/office/drawing/2014/main" id="{5747B1D0-F1B4-410A-A943-A97B414D5703}"/>
                </a:ext>
              </a:extLst>
            </p:cNvPr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53;p34">
              <a:extLst>
                <a:ext uri="{FF2B5EF4-FFF2-40B4-BE49-F238E27FC236}">
                  <a16:creationId xmlns:a16="http://schemas.microsoft.com/office/drawing/2014/main" id="{D018732B-EAB6-4DBB-8D5F-F190E01C2196}"/>
                </a:ext>
              </a:extLst>
            </p:cNvPr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54;p34">
              <a:extLst>
                <a:ext uri="{FF2B5EF4-FFF2-40B4-BE49-F238E27FC236}">
                  <a16:creationId xmlns:a16="http://schemas.microsoft.com/office/drawing/2014/main" id="{FAC06AD2-5490-4207-8577-66D0BA017C8B}"/>
                </a:ext>
              </a:extLst>
            </p:cNvPr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55;p34">
              <a:extLst>
                <a:ext uri="{FF2B5EF4-FFF2-40B4-BE49-F238E27FC236}">
                  <a16:creationId xmlns:a16="http://schemas.microsoft.com/office/drawing/2014/main" id="{57F93B9F-03D9-4595-92AD-FA7F10F6706E}"/>
                </a:ext>
              </a:extLst>
            </p:cNvPr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56;p34">
              <a:extLst>
                <a:ext uri="{FF2B5EF4-FFF2-40B4-BE49-F238E27FC236}">
                  <a16:creationId xmlns:a16="http://schemas.microsoft.com/office/drawing/2014/main" id="{B4C0D9AC-EBD7-4957-A214-17C0A3D9C861}"/>
                </a:ext>
              </a:extLst>
            </p:cNvPr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57;p34">
              <a:extLst>
                <a:ext uri="{FF2B5EF4-FFF2-40B4-BE49-F238E27FC236}">
                  <a16:creationId xmlns:a16="http://schemas.microsoft.com/office/drawing/2014/main" id="{F55AC51A-018A-4C0D-B1C3-61843D611ECC}"/>
                </a:ext>
              </a:extLst>
            </p:cNvPr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58;p34">
              <a:extLst>
                <a:ext uri="{FF2B5EF4-FFF2-40B4-BE49-F238E27FC236}">
                  <a16:creationId xmlns:a16="http://schemas.microsoft.com/office/drawing/2014/main" id="{A911F54F-2EB3-4121-A565-FBD094B71C2E}"/>
                </a:ext>
              </a:extLst>
            </p:cNvPr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" name="Google Shape;322;p34">
            <a:hlinkClick r:id="rId4" action="ppaction://hlinksldjump"/>
            <a:extLst>
              <a:ext uri="{FF2B5EF4-FFF2-40B4-BE49-F238E27FC236}">
                <a16:creationId xmlns:a16="http://schemas.microsoft.com/office/drawing/2014/main" id="{A95B4FF0-2267-4A6C-9CAE-4530983280B6}"/>
              </a:ext>
            </a:extLst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246;p34">
            <a:hlinkClick r:id="rId5" action="ppaction://hlinksldjump"/>
            <a:extLst>
              <a:ext uri="{FF2B5EF4-FFF2-40B4-BE49-F238E27FC236}">
                <a16:creationId xmlns:a16="http://schemas.microsoft.com/office/drawing/2014/main" id="{8EB36EF2-E922-4B5D-AB67-FFF0138EAE9E}"/>
              </a:ext>
            </a:extLst>
          </p:cNvPr>
          <p:cNvSpPr txBox="1"/>
          <p:nvPr/>
        </p:nvSpPr>
        <p:spPr>
          <a:xfrm>
            <a:off x="140300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objetivo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0" name="Google Shape;246;p34">
            <a:hlinkClick r:id="rId6" action="ppaction://hlinksldjump"/>
            <a:extLst>
              <a:ext uri="{FF2B5EF4-FFF2-40B4-BE49-F238E27FC236}">
                <a16:creationId xmlns:a16="http://schemas.microsoft.com/office/drawing/2014/main" id="{82F3E8C8-39E3-4E09-9EBE-932CC81F3F54}"/>
              </a:ext>
            </a:extLst>
          </p:cNvPr>
          <p:cNvSpPr txBox="1"/>
          <p:nvPr/>
        </p:nvSpPr>
        <p:spPr>
          <a:xfrm>
            <a:off x="192500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brmodelo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1" name="Google Shape;246;p34">
            <a:hlinkClick r:id="rId7" action="ppaction://hlinksldjump"/>
            <a:extLst>
              <a:ext uri="{FF2B5EF4-FFF2-40B4-BE49-F238E27FC236}">
                <a16:creationId xmlns:a16="http://schemas.microsoft.com/office/drawing/2014/main" id="{66BA6DD2-3400-4712-89F9-DFF93BF30122}"/>
              </a:ext>
            </a:extLst>
          </p:cNvPr>
          <p:cNvSpPr txBox="1"/>
          <p:nvPr/>
        </p:nvSpPr>
        <p:spPr>
          <a:xfrm>
            <a:off x="24055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</a:t>
            </a: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odelo logico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2" name="Google Shape;246;p34">
            <a:hlinkClick r:id="rId8" action="ppaction://hlinksldjump"/>
            <a:extLst>
              <a:ext uri="{FF2B5EF4-FFF2-40B4-BE49-F238E27FC236}">
                <a16:creationId xmlns:a16="http://schemas.microsoft.com/office/drawing/2014/main" id="{F17CFDD8-2C64-4514-9DC8-553E78B6B884}"/>
              </a:ext>
            </a:extLst>
          </p:cNvPr>
          <p:cNvSpPr txBox="1"/>
          <p:nvPr/>
        </p:nvSpPr>
        <p:spPr>
          <a:xfrm>
            <a:off x="2888218" y="275900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comandos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3" name="Google Shape;246;p34">
            <a:hlinkClick r:id="rId9" action="ppaction://hlinksldjump"/>
            <a:extLst>
              <a:ext uri="{FF2B5EF4-FFF2-40B4-BE49-F238E27FC236}">
                <a16:creationId xmlns:a16="http://schemas.microsoft.com/office/drawing/2014/main" id="{9D7D0B43-6731-4589-B2AA-06E5232C30FF}"/>
              </a:ext>
            </a:extLst>
          </p:cNvPr>
          <p:cNvSpPr txBox="1"/>
          <p:nvPr/>
        </p:nvSpPr>
        <p:spPr>
          <a:xfrm>
            <a:off x="3405775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G</a:t>
            </a: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ráficos e dados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4" name="Google Shape;246;p34">
            <a:hlinkClick r:id="rId10" action="ppaction://hlinksldjump"/>
            <a:extLst>
              <a:ext uri="{FF2B5EF4-FFF2-40B4-BE49-F238E27FC236}">
                <a16:creationId xmlns:a16="http://schemas.microsoft.com/office/drawing/2014/main" id="{F2F7B9BE-BAF4-492C-B5D5-0C43FA409AD1}"/>
              </a:ext>
            </a:extLst>
          </p:cNvPr>
          <p:cNvSpPr txBox="1"/>
          <p:nvPr/>
        </p:nvSpPr>
        <p:spPr>
          <a:xfrm>
            <a:off x="3914480" y="275650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referências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42"/>
          <p:cNvSpPr txBox="1">
            <a:spLocks noGrp="1"/>
          </p:cNvSpPr>
          <p:nvPr>
            <p:ph type="title"/>
          </p:nvPr>
        </p:nvSpPr>
        <p:spPr>
          <a:xfrm>
            <a:off x="58170" y="3039975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venda</a:t>
            </a:r>
            <a:endParaRPr dirty="0"/>
          </a:p>
        </p:txBody>
      </p:sp>
      <p:sp>
        <p:nvSpPr>
          <p:cNvPr id="750" name="Google Shape;750;p42"/>
          <p:cNvSpPr txBox="1">
            <a:spLocks noGrp="1"/>
          </p:cNvSpPr>
          <p:nvPr>
            <p:ph type="subTitle" idx="1"/>
          </p:nvPr>
        </p:nvSpPr>
        <p:spPr>
          <a:xfrm>
            <a:off x="58170" y="3686788"/>
            <a:ext cx="22305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Valor total, data da venda...</a:t>
            </a:r>
            <a:endParaRPr dirty="0"/>
          </a:p>
        </p:txBody>
      </p:sp>
      <p:cxnSp>
        <p:nvCxnSpPr>
          <p:cNvPr id="751" name="Google Shape;751;p42"/>
          <p:cNvCxnSpPr/>
          <p:nvPr/>
        </p:nvCxnSpPr>
        <p:spPr>
          <a:xfrm>
            <a:off x="80220" y="3667400"/>
            <a:ext cx="218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52" name="Google Shape;752;p42"/>
          <p:cNvSpPr txBox="1">
            <a:spLocks noGrp="1"/>
          </p:cNvSpPr>
          <p:nvPr>
            <p:ph type="title" idx="6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Tabelas</a:t>
            </a:r>
            <a:endParaRPr dirty="0"/>
          </a:p>
        </p:txBody>
      </p:sp>
      <p:sp>
        <p:nvSpPr>
          <p:cNvPr id="753" name="Google Shape;753;p42"/>
          <p:cNvSpPr txBox="1">
            <a:spLocks noGrp="1"/>
          </p:cNvSpPr>
          <p:nvPr>
            <p:ph type="title" idx="2"/>
          </p:nvPr>
        </p:nvSpPr>
        <p:spPr>
          <a:xfrm>
            <a:off x="190500" y="1475500"/>
            <a:ext cx="321831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Informaç</a:t>
            </a:r>
            <a:r>
              <a:rPr lang="pt-BR" dirty="0" err="1"/>
              <a:t>ões</a:t>
            </a:r>
            <a:r>
              <a:rPr lang="pt-BR" dirty="0"/>
              <a:t> nutricionais</a:t>
            </a:r>
            <a:endParaRPr dirty="0"/>
          </a:p>
        </p:txBody>
      </p:sp>
      <p:sp>
        <p:nvSpPr>
          <p:cNvPr id="754" name="Google Shape;754;p42"/>
          <p:cNvSpPr txBox="1">
            <a:spLocks noGrp="1"/>
          </p:cNvSpPr>
          <p:nvPr>
            <p:ph type="subTitle" idx="3"/>
          </p:nvPr>
        </p:nvSpPr>
        <p:spPr>
          <a:xfrm>
            <a:off x="736350" y="2122313"/>
            <a:ext cx="22305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Carboidratos, proteínas, sódio, cálcio...</a:t>
            </a:r>
            <a:endParaRPr dirty="0"/>
          </a:p>
        </p:txBody>
      </p:sp>
      <p:sp>
        <p:nvSpPr>
          <p:cNvPr id="755" name="Google Shape;755;p42"/>
          <p:cNvSpPr txBox="1">
            <a:spLocks noGrp="1"/>
          </p:cNvSpPr>
          <p:nvPr>
            <p:ph type="title" idx="4"/>
          </p:nvPr>
        </p:nvSpPr>
        <p:spPr>
          <a:xfrm>
            <a:off x="6199188" y="1475500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Nota fiscal</a:t>
            </a:r>
            <a:endParaRPr dirty="0"/>
          </a:p>
        </p:txBody>
      </p:sp>
      <p:sp>
        <p:nvSpPr>
          <p:cNvPr id="756" name="Google Shape;756;p42"/>
          <p:cNvSpPr txBox="1">
            <a:spLocks noGrp="1"/>
          </p:cNvSpPr>
          <p:nvPr>
            <p:ph type="subTitle" idx="5"/>
          </p:nvPr>
        </p:nvSpPr>
        <p:spPr>
          <a:xfrm>
            <a:off x="6199200" y="2122312"/>
            <a:ext cx="22305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Quantidade vendida, valor unitário, CNPJ...</a:t>
            </a:r>
            <a:endParaRPr dirty="0"/>
          </a:p>
        </p:txBody>
      </p:sp>
      <p:cxnSp>
        <p:nvCxnSpPr>
          <p:cNvPr id="757" name="Google Shape;757;p42"/>
          <p:cNvCxnSpPr/>
          <p:nvPr/>
        </p:nvCxnSpPr>
        <p:spPr>
          <a:xfrm>
            <a:off x="758400" y="2102925"/>
            <a:ext cx="218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8" name="Google Shape;758;p42"/>
          <p:cNvCxnSpPr/>
          <p:nvPr/>
        </p:nvCxnSpPr>
        <p:spPr>
          <a:xfrm>
            <a:off x="6221238" y="2102925"/>
            <a:ext cx="218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0" name="Google Shape;760;p42"/>
          <p:cNvSpPr txBox="1">
            <a:spLocks noGrp="1"/>
          </p:cNvSpPr>
          <p:nvPr>
            <p:ph type="title" idx="7"/>
          </p:nvPr>
        </p:nvSpPr>
        <p:spPr>
          <a:xfrm>
            <a:off x="4599000" y="3039975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tx2"/>
                </a:solidFill>
              </a:rPr>
              <a:t>cliente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761" name="Google Shape;761;p42"/>
          <p:cNvSpPr txBox="1">
            <a:spLocks noGrp="1"/>
          </p:cNvSpPr>
          <p:nvPr>
            <p:ph type="subTitle" idx="8"/>
          </p:nvPr>
        </p:nvSpPr>
        <p:spPr>
          <a:xfrm>
            <a:off x="4599000" y="3686788"/>
            <a:ext cx="22305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Nome, endereço, CPF, celular, e-mail...</a:t>
            </a:r>
            <a:endParaRPr dirty="0"/>
          </a:p>
        </p:txBody>
      </p:sp>
      <p:cxnSp>
        <p:nvCxnSpPr>
          <p:cNvPr id="762" name="Google Shape;762;p42"/>
          <p:cNvCxnSpPr/>
          <p:nvPr/>
        </p:nvCxnSpPr>
        <p:spPr>
          <a:xfrm>
            <a:off x="4613250" y="3667400"/>
            <a:ext cx="218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3" name="Google Shape;763;p42"/>
          <p:cNvSpPr txBox="1">
            <a:spLocks noGrp="1"/>
          </p:cNvSpPr>
          <p:nvPr>
            <p:ph type="title" idx="9"/>
          </p:nvPr>
        </p:nvSpPr>
        <p:spPr>
          <a:xfrm>
            <a:off x="2324183" y="3039975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tx2"/>
                </a:solidFill>
              </a:rPr>
              <a:t>vendedor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764" name="Google Shape;764;p42"/>
          <p:cNvSpPr txBox="1">
            <a:spLocks noGrp="1"/>
          </p:cNvSpPr>
          <p:nvPr>
            <p:ph type="subTitle" idx="13"/>
          </p:nvPr>
        </p:nvSpPr>
        <p:spPr>
          <a:xfrm>
            <a:off x="2324183" y="3686788"/>
            <a:ext cx="22305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Nome, salário, e-</a:t>
            </a:r>
            <a:r>
              <a:rPr lang="pt-BR" dirty="0"/>
              <a:t>mail, CPF, idade...</a:t>
            </a:r>
            <a:endParaRPr dirty="0"/>
          </a:p>
        </p:txBody>
      </p:sp>
      <p:sp>
        <p:nvSpPr>
          <p:cNvPr id="765" name="Google Shape;765;p42"/>
          <p:cNvSpPr txBox="1">
            <a:spLocks noGrp="1"/>
          </p:cNvSpPr>
          <p:nvPr>
            <p:ph type="title" idx="14"/>
          </p:nvPr>
        </p:nvSpPr>
        <p:spPr>
          <a:xfrm>
            <a:off x="3459563" y="1475500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2"/>
                </a:solidFill>
              </a:rPr>
              <a:t>Produtos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766" name="Google Shape;766;p42"/>
          <p:cNvSpPr txBox="1">
            <a:spLocks noGrp="1"/>
          </p:cNvSpPr>
          <p:nvPr>
            <p:ph type="subTitle" idx="15"/>
          </p:nvPr>
        </p:nvSpPr>
        <p:spPr>
          <a:xfrm>
            <a:off x="3459563" y="2122313"/>
            <a:ext cx="22305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Nome, marca, valor, estoque, validade, fabricação...</a:t>
            </a:r>
            <a:endParaRPr dirty="0"/>
          </a:p>
        </p:txBody>
      </p:sp>
      <p:cxnSp>
        <p:nvCxnSpPr>
          <p:cNvPr id="767" name="Google Shape;767;p42"/>
          <p:cNvCxnSpPr/>
          <p:nvPr/>
        </p:nvCxnSpPr>
        <p:spPr>
          <a:xfrm>
            <a:off x="2346233" y="3667400"/>
            <a:ext cx="218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8" name="Google Shape;768;p42"/>
          <p:cNvCxnSpPr/>
          <p:nvPr/>
        </p:nvCxnSpPr>
        <p:spPr>
          <a:xfrm>
            <a:off x="3481613" y="2102925"/>
            <a:ext cx="218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9" name="Google Shape;769;p42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0" name="Google Shape;770;p42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42"/>
          <p:cNvSpPr/>
          <p:nvPr/>
        </p:nvSpPr>
        <p:spPr>
          <a:xfrm>
            <a:off x="6997163" y="1006675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42"/>
          <p:cNvSpPr/>
          <p:nvPr/>
        </p:nvSpPr>
        <p:spPr>
          <a:xfrm>
            <a:off x="7855677" y="763038"/>
            <a:ext cx="335779" cy="396117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42"/>
          <p:cNvSpPr/>
          <p:nvPr/>
        </p:nvSpPr>
        <p:spPr>
          <a:xfrm>
            <a:off x="6424164" y="802074"/>
            <a:ext cx="107827" cy="108460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42"/>
          <p:cNvSpPr/>
          <p:nvPr/>
        </p:nvSpPr>
        <p:spPr>
          <a:xfrm rot="-1685758">
            <a:off x="365869" y="4370344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42"/>
          <p:cNvSpPr/>
          <p:nvPr/>
        </p:nvSpPr>
        <p:spPr>
          <a:xfrm>
            <a:off x="7556037" y="722953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42"/>
          <p:cNvSpPr/>
          <p:nvPr/>
        </p:nvSpPr>
        <p:spPr>
          <a:xfrm>
            <a:off x="8297713" y="1335268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245;p34">
            <a:extLst>
              <a:ext uri="{FF2B5EF4-FFF2-40B4-BE49-F238E27FC236}">
                <a16:creationId xmlns:a16="http://schemas.microsoft.com/office/drawing/2014/main" id="{F8BA1E34-9DC7-CF78-0314-0EF8E22AD83F}"/>
              </a:ext>
            </a:extLst>
          </p:cNvPr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algn="ctr"/>
            <a:r>
              <a:rPr lang="pt-BR" dirty="0">
                <a:solidFill>
                  <a:schemeClr val="lt2"/>
                </a:solidFill>
                <a:latin typeface="Bebas Neue"/>
                <a:sym typeface="Bebas Neue"/>
              </a:rPr>
              <a:t>Zéláctea ltda</a:t>
            </a:r>
            <a:endParaRPr lang="pt-BR" dirty="0">
              <a:solidFill>
                <a:schemeClr val="lt2"/>
              </a:solidFill>
            </a:endParaRPr>
          </a:p>
        </p:txBody>
      </p:sp>
      <p:sp>
        <p:nvSpPr>
          <p:cNvPr id="51" name="Google Shape;246;p34">
            <a:hlinkClick r:id="rId3" action="ppaction://hlinksldjump"/>
            <a:extLst>
              <a:ext uri="{FF2B5EF4-FFF2-40B4-BE49-F238E27FC236}">
                <a16:creationId xmlns:a16="http://schemas.microsoft.com/office/drawing/2014/main" id="{4077E3DE-F85E-4C60-A08F-B54C97918EEE}"/>
              </a:ext>
            </a:extLst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52" name="Google Shape;249;p34">
            <a:extLst>
              <a:ext uri="{FF2B5EF4-FFF2-40B4-BE49-F238E27FC236}">
                <a16:creationId xmlns:a16="http://schemas.microsoft.com/office/drawing/2014/main" id="{04EB5D50-4772-4B23-BBE4-9872D14E2FB4}"/>
              </a:ext>
            </a:extLst>
          </p:cNvPr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53" name="Google Shape;250;p34">
              <a:extLst>
                <a:ext uri="{FF2B5EF4-FFF2-40B4-BE49-F238E27FC236}">
                  <a16:creationId xmlns:a16="http://schemas.microsoft.com/office/drawing/2014/main" id="{595CECC8-F00B-4427-932F-25921DF6200E}"/>
                </a:ext>
              </a:extLst>
            </p:cNvPr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51;p34">
              <a:extLst>
                <a:ext uri="{FF2B5EF4-FFF2-40B4-BE49-F238E27FC236}">
                  <a16:creationId xmlns:a16="http://schemas.microsoft.com/office/drawing/2014/main" id="{2FB68B4F-7368-4C60-AC80-20CB97023477}"/>
                </a:ext>
              </a:extLst>
            </p:cNvPr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52;p34">
              <a:extLst>
                <a:ext uri="{FF2B5EF4-FFF2-40B4-BE49-F238E27FC236}">
                  <a16:creationId xmlns:a16="http://schemas.microsoft.com/office/drawing/2014/main" id="{56F0FE1B-A962-453D-8741-C2B7A2FCD93D}"/>
                </a:ext>
              </a:extLst>
            </p:cNvPr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53;p34">
              <a:extLst>
                <a:ext uri="{FF2B5EF4-FFF2-40B4-BE49-F238E27FC236}">
                  <a16:creationId xmlns:a16="http://schemas.microsoft.com/office/drawing/2014/main" id="{39070892-0391-44F1-A8D8-B74564BE1F0F}"/>
                </a:ext>
              </a:extLst>
            </p:cNvPr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54;p34">
              <a:extLst>
                <a:ext uri="{FF2B5EF4-FFF2-40B4-BE49-F238E27FC236}">
                  <a16:creationId xmlns:a16="http://schemas.microsoft.com/office/drawing/2014/main" id="{610EF3AD-D864-4BA7-AB5E-BF4B1790E262}"/>
                </a:ext>
              </a:extLst>
            </p:cNvPr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55;p34">
              <a:extLst>
                <a:ext uri="{FF2B5EF4-FFF2-40B4-BE49-F238E27FC236}">
                  <a16:creationId xmlns:a16="http://schemas.microsoft.com/office/drawing/2014/main" id="{AC2BC559-82F8-4304-BFE0-32406C34388F}"/>
                </a:ext>
              </a:extLst>
            </p:cNvPr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56;p34">
              <a:extLst>
                <a:ext uri="{FF2B5EF4-FFF2-40B4-BE49-F238E27FC236}">
                  <a16:creationId xmlns:a16="http://schemas.microsoft.com/office/drawing/2014/main" id="{220B6DFA-2547-4DE1-943A-26A7DA9259BB}"/>
                </a:ext>
              </a:extLst>
            </p:cNvPr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57;p34">
              <a:extLst>
                <a:ext uri="{FF2B5EF4-FFF2-40B4-BE49-F238E27FC236}">
                  <a16:creationId xmlns:a16="http://schemas.microsoft.com/office/drawing/2014/main" id="{4F84E5D8-DEE6-4A61-B25F-3668EBB3865B}"/>
                </a:ext>
              </a:extLst>
            </p:cNvPr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58;p34">
              <a:extLst>
                <a:ext uri="{FF2B5EF4-FFF2-40B4-BE49-F238E27FC236}">
                  <a16:creationId xmlns:a16="http://schemas.microsoft.com/office/drawing/2014/main" id="{D853C21A-7E86-427C-88BE-C7B349D4D0E0}"/>
                </a:ext>
              </a:extLst>
            </p:cNvPr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" name="Google Shape;322;p34">
            <a:hlinkClick r:id="rId4" action="ppaction://hlinksldjump"/>
            <a:extLst>
              <a:ext uri="{FF2B5EF4-FFF2-40B4-BE49-F238E27FC236}">
                <a16:creationId xmlns:a16="http://schemas.microsoft.com/office/drawing/2014/main" id="{A54AEA5A-0DF1-4220-8C73-1D77774D3422}"/>
              </a:ext>
            </a:extLst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246;p34">
            <a:hlinkClick r:id="rId5" action="ppaction://hlinksldjump"/>
            <a:extLst>
              <a:ext uri="{FF2B5EF4-FFF2-40B4-BE49-F238E27FC236}">
                <a16:creationId xmlns:a16="http://schemas.microsoft.com/office/drawing/2014/main" id="{D8E96ED9-D20C-45EE-B6C2-44A112047247}"/>
              </a:ext>
            </a:extLst>
          </p:cNvPr>
          <p:cNvSpPr txBox="1"/>
          <p:nvPr/>
        </p:nvSpPr>
        <p:spPr>
          <a:xfrm>
            <a:off x="140300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objetivo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4" name="Google Shape;246;p34">
            <a:hlinkClick r:id="rId6" action="ppaction://hlinksldjump"/>
            <a:extLst>
              <a:ext uri="{FF2B5EF4-FFF2-40B4-BE49-F238E27FC236}">
                <a16:creationId xmlns:a16="http://schemas.microsoft.com/office/drawing/2014/main" id="{AE4E1DCE-E452-48E0-8150-6C4BD3F89637}"/>
              </a:ext>
            </a:extLst>
          </p:cNvPr>
          <p:cNvSpPr txBox="1"/>
          <p:nvPr/>
        </p:nvSpPr>
        <p:spPr>
          <a:xfrm>
            <a:off x="192500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brmodelo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5" name="Google Shape;246;p34">
            <a:hlinkClick r:id="rId7" action="ppaction://hlinksldjump"/>
            <a:extLst>
              <a:ext uri="{FF2B5EF4-FFF2-40B4-BE49-F238E27FC236}">
                <a16:creationId xmlns:a16="http://schemas.microsoft.com/office/drawing/2014/main" id="{05A63332-9F96-44AC-8C13-9C2D8C6F32FC}"/>
              </a:ext>
            </a:extLst>
          </p:cNvPr>
          <p:cNvSpPr txBox="1"/>
          <p:nvPr/>
        </p:nvSpPr>
        <p:spPr>
          <a:xfrm>
            <a:off x="24055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</a:t>
            </a: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odelo logico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6" name="Google Shape;246;p34">
            <a:hlinkClick r:id="rId8" action="ppaction://hlinksldjump"/>
            <a:extLst>
              <a:ext uri="{FF2B5EF4-FFF2-40B4-BE49-F238E27FC236}">
                <a16:creationId xmlns:a16="http://schemas.microsoft.com/office/drawing/2014/main" id="{E32FCCBC-3829-45B9-9985-B32707D224E3}"/>
              </a:ext>
            </a:extLst>
          </p:cNvPr>
          <p:cNvSpPr txBox="1"/>
          <p:nvPr/>
        </p:nvSpPr>
        <p:spPr>
          <a:xfrm>
            <a:off x="2888218" y="275900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comandos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7" name="Google Shape;246;p34">
            <a:hlinkClick r:id="rId9" action="ppaction://hlinksldjump"/>
            <a:extLst>
              <a:ext uri="{FF2B5EF4-FFF2-40B4-BE49-F238E27FC236}">
                <a16:creationId xmlns:a16="http://schemas.microsoft.com/office/drawing/2014/main" id="{A482347F-7E2A-4145-BA55-9538B60C5AFA}"/>
              </a:ext>
            </a:extLst>
          </p:cNvPr>
          <p:cNvSpPr txBox="1"/>
          <p:nvPr/>
        </p:nvSpPr>
        <p:spPr>
          <a:xfrm>
            <a:off x="3405775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G</a:t>
            </a: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ráficos e dados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8" name="Google Shape;246;p34">
            <a:hlinkClick r:id="rId10" action="ppaction://hlinksldjump"/>
            <a:extLst>
              <a:ext uri="{FF2B5EF4-FFF2-40B4-BE49-F238E27FC236}">
                <a16:creationId xmlns:a16="http://schemas.microsoft.com/office/drawing/2014/main" id="{9DE40574-5603-4D72-8A57-8FE37DDE5E80}"/>
              </a:ext>
            </a:extLst>
          </p:cNvPr>
          <p:cNvSpPr txBox="1"/>
          <p:nvPr/>
        </p:nvSpPr>
        <p:spPr>
          <a:xfrm>
            <a:off x="3914480" y="275650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referências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9" name="Google Shape;749;p42">
            <a:extLst>
              <a:ext uri="{FF2B5EF4-FFF2-40B4-BE49-F238E27FC236}">
                <a16:creationId xmlns:a16="http://schemas.microsoft.com/office/drawing/2014/main" id="{A105ABCA-0026-498A-9666-96075E90785B}"/>
              </a:ext>
            </a:extLst>
          </p:cNvPr>
          <p:cNvSpPr txBox="1">
            <a:spLocks/>
          </p:cNvSpPr>
          <p:nvPr/>
        </p:nvSpPr>
        <p:spPr>
          <a:xfrm>
            <a:off x="6852540" y="3041006"/>
            <a:ext cx="2230500" cy="4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27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 dirty="0"/>
              <a:t>feedback</a:t>
            </a:r>
          </a:p>
        </p:txBody>
      </p:sp>
      <p:sp>
        <p:nvSpPr>
          <p:cNvPr id="70" name="Google Shape;750;p42">
            <a:extLst>
              <a:ext uri="{FF2B5EF4-FFF2-40B4-BE49-F238E27FC236}">
                <a16:creationId xmlns:a16="http://schemas.microsoft.com/office/drawing/2014/main" id="{D00831D5-6FA6-47FC-B703-8C2BB53A4276}"/>
              </a:ext>
            </a:extLst>
          </p:cNvPr>
          <p:cNvSpPr txBox="1">
            <a:spLocks/>
          </p:cNvSpPr>
          <p:nvPr/>
        </p:nvSpPr>
        <p:spPr>
          <a:xfrm>
            <a:off x="6852540" y="3687819"/>
            <a:ext cx="2230500" cy="6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marL="0" indent="0"/>
            <a:r>
              <a:rPr lang="pt-BR" dirty="0"/>
              <a:t>Avaliação do Produto, nota referente ao produto e ao vendedor...</a:t>
            </a:r>
          </a:p>
        </p:txBody>
      </p:sp>
      <p:cxnSp>
        <p:nvCxnSpPr>
          <p:cNvPr id="71" name="Google Shape;751;p42">
            <a:extLst>
              <a:ext uri="{FF2B5EF4-FFF2-40B4-BE49-F238E27FC236}">
                <a16:creationId xmlns:a16="http://schemas.microsoft.com/office/drawing/2014/main" id="{85A2B8A2-F6EC-41B3-BE9A-2FF46FD89CD5}"/>
              </a:ext>
            </a:extLst>
          </p:cNvPr>
          <p:cNvCxnSpPr/>
          <p:nvPr/>
        </p:nvCxnSpPr>
        <p:spPr>
          <a:xfrm>
            <a:off x="6874590" y="3668431"/>
            <a:ext cx="218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p44"/>
          <p:cNvSpPr txBox="1">
            <a:spLocks noGrp="1"/>
          </p:cNvSpPr>
          <p:nvPr>
            <p:ph type="title" idx="4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Nosso modelo conceitual</a:t>
            </a:r>
            <a:endParaRPr dirty="0"/>
          </a:p>
        </p:txBody>
      </p:sp>
      <p:sp>
        <p:nvSpPr>
          <p:cNvPr id="939" name="Google Shape;939;p44"/>
          <p:cNvSpPr/>
          <p:nvPr/>
        </p:nvSpPr>
        <p:spPr>
          <a:xfrm rot="7198710">
            <a:off x="7805611" y="1453101"/>
            <a:ext cx="630918" cy="627700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46" name="Google Shape;946;p44"/>
          <p:cNvGrpSpPr/>
          <p:nvPr/>
        </p:nvGrpSpPr>
        <p:grpSpPr>
          <a:xfrm>
            <a:off x="7476119" y="4027241"/>
            <a:ext cx="953591" cy="334099"/>
            <a:chOff x="2271950" y="2722775"/>
            <a:chExt cx="575875" cy="201775"/>
          </a:xfrm>
        </p:grpSpPr>
        <p:sp>
          <p:nvSpPr>
            <p:cNvPr id="947" name="Google Shape;947;p44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44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44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44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44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2" name="Google Shape;952;p44"/>
          <p:cNvSpPr/>
          <p:nvPr/>
        </p:nvSpPr>
        <p:spPr>
          <a:xfrm>
            <a:off x="7435413" y="1263705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4" name="Google Shape;954;p44"/>
          <p:cNvSpPr/>
          <p:nvPr/>
        </p:nvSpPr>
        <p:spPr>
          <a:xfrm>
            <a:off x="8124513" y="2599050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5" name="Google Shape;955;p44"/>
          <p:cNvSpPr/>
          <p:nvPr/>
        </p:nvSpPr>
        <p:spPr>
          <a:xfrm>
            <a:off x="7899000" y="3058219"/>
            <a:ext cx="107827" cy="107819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6" name="Google Shape;956;p44"/>
          <p:cNvSpPr/>
          <p:nvPr/>
        </p:nvSpPr>
        <p:spPr>
          <a:xfrm>
            <a:off x="8264738" y="3752768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8" name="Google Shape;958;p44"/>
          <p:cNvSpPr/>
          <p:nvPr/>
        </p:nvSpPr>
        <p:spPr>
          <a:xfrm>
            <a:off x="7855677" y="763038"/>
            <a:ext cx="335779" cy="396117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1" name="Google Shape;961;p44"/>
          <p:cNvSpPr/>
          <p:nvPr/>
        </p:nvSpPr>
        <p:spPr>
          <a:xfrm>
            <a:off x="6994438" y="748963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3" name="Google Shape;963;p44"/>
          <p:cNvSpPr/>
          <p:nvPr/>
        </p:nvSpPr>
        <p:spPr>
          <a:xfrm>
            <a:off x="5208712" y="722614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4" name="Google Shape;964;p44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5" name="Google Shape;965;p44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245;p34">
            <a:extLst>
              <a:ext uri="{FF2B5EF4-FFF2-40B4-BE49-F238E27FC236}">
                <a16:creationId xmlns:a16="http://schemas.microsoft.com/office/drawing/2014/main" id="{43C38463-210E-3260-1BCC-6A9710D91301}"/>
              </a:ext>
            </a:extLst>
          </p:cNvPr>
          <p:cNvSpPr txBox="1"/>
          <p:nvPr/>
        </p:nvSpPr>
        <p:spPr>
          <a:xfrm>
            <a:off x="7062300" y="20512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algn="ctr"/>
            <a:r>
              <a:rPr lang="pt-BR" dirty="0">
                <a:solidFill>
                  <a:schemeClr val="lt2"/>
                </a:solidFill>
                <a:latin typeface="Bebas Neue"/>
                <a:sym typeface="Bebas Neue"/>
              </a:rPr>
              <a:t>Zéláctea ltda</a:t>
            </a:r>
            <a:endParaRPr lang="pt-BR" dirty="0">
              <a:solidFill>
                <a:schemeClr val="lt2"/>
              </a:solidFill>
            </a:endParaRPr>
          </a:p>
        </p:txBody>
      </p:sp>
      <p:sp>
        <p:nvSpPr>
          <p:cNvPr id="134" name="Google Shape;246;p34">
            <a:hlinkClick r:id="rId3" action="ppaction://hlinksldjump"/>
            <a:extLst>
              <a:ext uri="{FF2B5EF4-FFF2-40B4-BE49-F238E27FC236}">
                <a16:creationId xmlns:a16="http://schemas.microsoft.com/office/drawing/2014/main" id="{4077E3DE-F85E-4C60-A08F-B54C97918EEE}"/>
              </a:ext>
            </a:extLst>
          </p:cNvPr>
          <p:cNvSpPr txBox="1"/>
          <p:nvPr/>
        </p:nvSpPr>
        <p:spPr>
          <a:xfrm>
            <a:off x="967247" y="268327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135" name="Google Shape;249;p34">
            <a:extLst>
              <a:ext uri="{FF2B5EF4-FFF2-40B4-BE49-F238E27FC236}">
                <a16:creationId xmlns:a16="http://schemas.microsoft.com/office/drawing/2014/main" id="{04EB5D50-4772-4B23-BBE4-9872D14E2FB4}"/>
              </a:ext>
            </a:extLst>
          </p:cNvPr>
          <p:cNvGrpSpPr/>
          <p:nvPr/>
        </p:nvGrpSpPr>
        <p:grpSpPr>
          <a:xfrm>
            <a:off x="750835" y="305526"/>
            <a:ext cx="140222" cy="140411"/>
            <a:chOff x="2741000" y="199475"/>
            <a:chExt cx="191953" cy="192210"/>
          </a:xfrm>
        </p:grpSpPr>
        <p:sp>
          <p:nvSpPr>
            <p:cNvPr id="143" name="Google Shape;250;p34">
              <a:extLst>
                <a:ext uri="{FF2B5EF4-FFF2-40B4-BE49-F238E27FC236}">
                  <a16:creationId xmlns:a16="http://schemas.microsoft.com/office/drawing/2014/main" id="{595CECC8-F00B-4427-932F-25921DF6200E}"/>
                </a:ext>
              </a:extLst>
            </p:cNvPr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251;p34">
              <a:extLst>
                <a:ext uri="{FF2B5EF4-FFF2-40B4-BE49-F238E27FC236}">
                  <a16:creationId xmlns:a16="http://schemas.microsoft.com/office/drawing/2014/main" id="{2FB68B4F-7368-4C60-AC80-20CB97023477}"/>
                </a:ext>
              </a:extLst>
            </p:cNvPr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252;p34">
              <a:extLst>
                <a:ext uri="{FF2B5EF4-FFF2-40B4-BE49-F238E27FC236}">
                  <a16:creationId xmlns:a16="http://schemas.microsoft.com/office/drawing/2014/main" id="{56F0FE1B-A962-453D-8741-C2B7A2FCD93D}"/>
                </a:ext>
              </a:extLst>
            </p:cNvPr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253;p34">
              <a:extLst>
                <a:ext uri="{FF2B5EF4-FFF2-40B4-BE49-F238E27FC236}">
                  <a16:creationId xmlns:a16="http://schemas.microsoft.com/office/drawing/2014/main" id="{39070892-0391-44F1-A8D8-B74564BE1F0F}"/>
                </a:ext>
              </a:extLst>
            </p:cNvPr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254;p34">
              <a:extLst>
                <a:ext uri="{FF2B5EF4-FFF2-40B4-BE49-F238E27FC236}">
                  <a16:creationId xmlns:a16="http://schemas.microsoft.com/office/drawing/2014/main" id="{610EF3AD-D864-4BA7-AB5E-BF4B1790E262}"/>
                </a:ext>
              </a:extLst>
            </p:cNvPr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255;p34">
              <a:extLst>
                <a:ext uri="{FF2B5EF4-FFF2-40B4-BE49-F238E27FC236}">
                  <a16:creationId xmlns:a16="http://schemas.microsoft.com/office/drawing/2014/main" id="{AC2BC559-82F8-4304-BFE0-32406C34388F}"/>
                </a:ext>
              </a:extLst>
            </p:cNvPr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256;p34">
              <a:extLst>
                <a:ext uri="{FF2B5EF4-FFF2-40B4-BE49-F238E27FC236}">
                  <a16:creationId xmlns:a16="http://schemas.microsoft.com/office/drawing/2014/main" id="{220B6DFA-2547-4DE1-943A-26A7DA9259BB}"/>
                </a:ext>
              </a:extLst>
            </p:cNvPr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257;p34">
              <a:extLst>
                <a:ext uri="{FF2B5EF4-FFF2-40B4-BE49-F238E27FC236}">
                  <a16:creationId xmlns:a16="http://schemas.microsoft.com/office/drawing/2014/main" id="{4F84E5D8-DEE6-4A61-B25F-3668EBB3865B}"/>
                </a:ext>
              </a:extLst>
            </p:cNvPr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258;p34">
              <a:extLst>
                <a:ext uri="{FF2B5EF4-FFF2-40B4-BE49-F238E27FC236}">
                  <a16:creationId xmlns:a16="http://schemas.microsoft.com/office/drawing/2014/main" id="{D853C21A-7E86-427C-88BE-C7B349D4D0E0}"/>
                </a:ext>
              </a:extLst>
            </p:cNvPr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" name="Google Shape;322;p34">
            <a:hlinkClick r:id="rId4" action="ppaction://hlinksldjump"/>
            <a:extLst>
              <a:ext uri="{FF2B5EF4-FFF2-40B4-BE49-F238E27FC236}">
                <a16:creationId xmlns:a16="http://schemas.microsoft.com/office/drawing/2014/main" id="{A54AEA5A-0DF1-4220-8C73-1D77774D3422}"/>
              </a:ext>
            </a:extLst>
          </p:cNvPr>
          <p:cNvSpPr/>
          <p:nvPr/>
        </p:nvSpPr>
        <p:spPr>
          <a:xfrm>
            <a:off x="714297" y="269077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246;p34">
            <a:hlinkClick r:id="rId5" action="ppaction://hlinksldjump"/>
            <a:extLst>
              <a:ext uri="{FF2B5EF4-FFF2-40B4-BE49-F238E27FC236}">
                <a16:creationId xmlns:a16="http://schemas.microsoft.com/office/drawing/2014/main" id="{D8E96ED9-D20C-45EE-B6C2-44A112047247}"/>
              </a:ext>
            </a:extLst>
          </p:cNvPr>
          <p:cNvSpPr txBox="1"/>
          <p:nvPr/>
        </p:nvSpPr>
        <p:spPr>
          <a:xfrm>
            <a:off x="1447797" y="268327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objetivo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8" name="Google Shape;246;p34">
            <a:hlinkClick r:id="rId6" action="ppaction://hlinksldjump"/>
            <a:extLst>
              <a:ext uri="{FF2B5EF4-FFF2-40B4-BE49-F238E27FC236}">
                <a16:creationId xmlns:a16="http://schemas.microsoft.com/office/drawing/2014/main" id="{AE4E1DCE-E452-48E0-8150-6C4BD3F89637}"/>
              </a:ext>
            </a:extLst>
          </p:cNvPr>
          <p:cNvSpPr txBox="1"/>
          <p:nvPr/>
        </p:nvSpPr>
        <p:spPr>
          <a:xfrm>
            <a:off x="1969797" y="268327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brmodelo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9" name="Google Shape;246;p34">
            <a:hlinkClick r:id="rId7" action="ppaction://hlinksldjump"/>
            <a:extLst>
              <a:ext uri="{FF2B5EF4-FFF2-40B4-BE49-F238E27FC236}">
                <a16:creationId xmlns:a16="http://schemas.microsoft.com/office/drawing/2014/main" id="{05A63332-9F96-44AC-8C13-9C2D8C6F32FC}"/>
              </a:ext>
            </a:extLst>
          </p:cNvPr>
          <p:cNvSpPr txBox="1"/>
          <p:nvPr/>
        </p:nvSpPr>
        <p:spPr>
          <a:xfrm>
            <a:off x="2450347" y="268327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</a:t>
            </a: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odelo logico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40" name="Google Shape;246;p34">
            <a:hlinkClick r:id="rId8" action="ppaction://hlinksldjump"/>
            <a:extLst>
              <a:ext uri="{FF2B5EF4-FFF2-40B4-BE49-F238E27FC236}">
                <a16:creationId xmlns:a16="http://schemas.microsoft.com/office/drawing/2014/main" id="{E32FCCBC-3829-45B9-9985-B32707D224E3}"/>
              </a:ext>
            </a:extLst>
          </p:cNvPr>
          <p:cNvSpPr txBox="1"/>
          <p:nvPr/>
        </p:nvSpPr>
        <p:spPr>
          <a:xfrm>
            <a:off x="2933015" y="268452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comandos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41" name="Google Shape;246;p34">
            <a:hlinkClick r:id="rId9" action="ppaction://hlinksldjump"/>
            <a:extLst>
              <a:ext uri="{FF2B5EF4-FFF2-40B4-BE49-F238E27FC236}">
                <a16:creationId xmlns:a16="http://schemas.microsoft.com/office/drawing/2014/main" id="{A482347F-7E2A-4145-BA55-9538B60C5AFA}"/>
              </a:ext>
            </a:extLst>
          </p:cNvPr>
          <p:cNvSpPr txBox="1"/>
          <p:nvPr/>
        </p:nvSpPr>
        <p:spPr>
          <a:xfrm>
            <a:off x="3450572" y="268327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G</a:t>
            </a: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ráficos e dados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42" name="Google Shape;246;p34">
            <a:hlinkClick r:id="rId10" action="ppaction://hlinksldjump"/>
            <a:extLst>
              <a:ext uri="{FF2B5EF4-FFF2-40B4-BE49-F238E27FC236}">
                <a16:creationId xmlns:a16="http://schemas.microsoft.com/office/drawing/2014/main" id="{9DE40574-5603-4D72-8A57-8FE37DDE5E80}"/>
              </a:ext>
            </a:extLst>
          </p:cNvPr>
          <p:cNvSpPr txBox="1"/>
          <p:nvPr/>
        </p:nvSpPr>
        <p:spPr>
          <a:xfrm>
            <a:off x="3959277" y="268202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referências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152" name="Imagem 151">
            <a:extLst>
              <a:ext uri="{FF2B5EF4-FFF2-40B4-BE49-F238E27FC236}">
                <a16:creationId xmlns:a16="http://schemas.microsoft.com/office/drawing/2014/main" id="{FF2258F8-673C-4C82-8259-2F6EF5553B2D}"/>
              </a:ext>
            </a:extLst>
          </p:cNvPr>
          <p:cNvPicPr/>
          <p:nvPr/>
        </p:nvPicPr>
        <p:blipFill>
          <a:blip r:embed="rId11"/>
          <a:stretch>
            <a:fillRect/>
          </a:stretch>
        </p:blipFill>
        <p:spPr>
          <a:xfrm>
            <a:off x="1355909" y="1213120"/>
            <a:ext cx="5638529" cy="318141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44"/>
          <p:cNvSpPr txBox="1">
            <a:spLocks noGrp="1"/>
          </p:cNvSpPr>
          <p:nvPr>
            <p:ph type="title"/>
          </p:nvPr>
        </p:nvSpPr>
        <p:spPr>
          <a:xfrm>
            <a:off x="1914075" y="2484688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Passa a ter:</a:t>
            </a:r>
            <a:endParaRPr dirty="0"/>
          </a:p>
        </p:txBody>
      </p:sp>
      <p:sp>
        <p:nvSpPr>
          <p:cNvPr id="898" name="Google Shape;898;p44"/>
          <p:cNvSpPr txBox="1">
            <a:spLocks noGrp="1"/>
          </p:cNvSpPr>
          <p:nvPr>
            <p:ph type="subTitle" idx="1"/>
          </p:nvPr>
        </p:nvSpPr>
        <p:spPr>
          <a:xfrm>
            <a:off x="1914074" y="3131503"/>
            <a:ext cx="2416275" cy="7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pt-BR" dirty="0"/>
              <a:t>Tabelas mais semelhantes à realidade, chaves estrangeiras, definição dos atributos como tipo sendo </a:t>
            </a:r>
            <a:r>
              <a:rPr lang="pt-BR" dirty="0" err="1"/>
              <a:t>integer</a:t>
            </a:r>
            <a:r>
              <a:rPr lang="pt-BR" dirty="0"/>
              <a:t>, </a:t>
            </a:r>
            <a:r>
              <a:rPr lang="pt-BR" dirty="0" err="1"/>
              <a:t>varchar</a:t>
            </a:r>
            <a:r>
              <a:rPr lang="pt-BR" dirty="0"/>
              <a:t> ou </a:t>
            </a:r>
            <a:r>
              <a:rPr lang="pt-BR" dirty="0" err="1"/>
              <a:t>float</a:t>
            </a:r>
            <a:r>
              <a:rPr lang="pt-BR" dirty="0"/>
              <a:t>, majoritariamente</a:t>
            </a:r>
            <a:endParaRPr dirty="0"/>
          </a:p>
        </p:txBody>
      </p:sp>
      <p:sp>
        <p:nvSpPr>
          <p:cNvPr id="899" name="Google Shape;899;p44"/>
          <p:cNvSpPr txBox="1">
            <a:spLocks noGrp="1"/>
          </p:cNvSpPr>
          <p:nvPr>
            <p:ph type="title" idx="2"/>
          </p:nvPr>
        </p:nvSpPr>
        <p:spPr>
          <a:xfrm>
            <a:off x="4999425" y="2484688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Começa a:</a:t>
            </a:r>
            <a:endParaRPr dirty="0"/>
          </a:p>
        </p:txBody>
      </p:sp>
      <p:sp>
        <p:nvSpPr>
          <p:cNvPr id="900" name="Google Shape;900;p44"/>
          <p:cNvSpPr txBox="1">
            <a:spLocks noGrp="1"/>
          </p:cNvSpPr>
          <p:nvPr>
            <p:ph type="subTitle" idx="3"/>
          </p:nvPr>
        </p:nvSpPr>
        <p:spPr>
          <a:xfrm>
            <a:off x="4999425" y="3131503"/>
            <a:ext cx="2230500" cy="7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dirty="0"/>
              <a:t>Dar forma ao projeto, fazendo </a:t>
            </a:r>
            <a:r>
              <a:rPr lang="pt-BR" dirty="0"/>
              <a:t>com que o modelo MySQL passe a ser uma realidade</a:t>
            </a:r>
            <a:endParaRPr dirty="0"/>
          </a:p>
        </p:txBody>
      </p:sp>
      <p:sp>
        <p:nvSpPr>
          <p:cNvPr id="901" name="Google Shape;901;p44"/>
          <p:cNvSpPr txBox="1">
            <a:spLocks noGrp="1"/>
          </p:cNvSpPr>
          <p:nvPr>
            <p:ph type="title" idx="4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Transição para modelo logico</a:t>
            </a:r>
            <a:endParaRPr dirty="0"/>
          </a:p>
        </p:txBody>
      </p:sp>
      <p:cxnSp>
        <p:nvCxnSpPr>
          <p:cNvPr id="902" name="Google Shape;902;p44"/>
          <p:cNvCxnSpPr/>
          <p:nvPr/>
        </p:nvCxnSpPr>
        <p:spPr>
          <a:xfrm>
            <a:off x="1936125" y="3112113"/>
            <a:ext cx="218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03" name="Google Shape;903;p44"/>
          <p:cNvSpPr/>
          <p:nvPr/>
        </p:nvSpPr>
        <p:spPr>
          <a:xfrm>
            <a:off x="2591053" y="1521051"/>
            <a:ext cx="876544" cy="876452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4" name="Google Shape;904;p44"/>
          <p:cNvSpPr/>
          <p:nvPr/>
        </p:nvSpPr>
        <p:spPr>
          <a:xfrm>
            <a:off x="5676403" y="1521051"/>
            <a:ext cx="876544" cy="876452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05" name="Google Shape;905;p44"/>
          <p:cNvCxnSpPr/>
          <p:nvPr/>
        </p:nvCxnSpPr>
        <p:spPr>
          <a:xfrm>
            <a:off x="5021475" y="3112113"/>
            <a:ext cx="218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06" name="Google Shape;906;p44"/>
          <p:cNvGrpSpPr/>
          <p:nvPr/>
        </p:nvGrpSpPr>
        <p:grpSpPr>
          <a:xfrm>
            <a:off x="5894668" y="1755264"/>
            <a:ext cx="440015" cy="408027"/>
            <a:chOff x="718806" y="4182207"/>
            <a:chExt cx="438961" cy="407050"/>
          </a:xfrm>
        </p:grpSpPr>
        <p:sp>
          <p:nvSpPr>
            <p:cNvPr id="907" name="Google Shape;907;p44"/>
            <p:cNvSpPr/>
            <p:nvPr/>
          </p:nvSpPr>
          <p:spPr>
            <a:xfrm>
              <a:off x="968521" y="4402860"/>
              <a:ext cx="189246" cy="186397"/>
            </a:xfrm>
            <a:custGeom>
              <a:avLst/>
              <a:gdLst/>
              <a:ahLst/>
              <a:cxnLst/>
              <a:rect l="l" t="t" r="r" b="b"/>
              <a:pathLst>
                <a:path w="9364" h="9223" extrusionOk="0">
                  <a:moveTo>
                    <a:pt x="657" y="1"/>
                  </a:moveTo>
                  <a:cubicBezTo>
                    <a:pt x="284" y="1"/>
                    <a:pt x="0" y="359"/>
                    <a:pt x="107" y="733"/>
                  </a:cubicBezTo>
                  <a:lnTo>
                    <a:pt x="2239" y="8690"/>
                  </a:lnTo>
                  <a:cubicBezTo>
                    <a:pt x="2318" y="8973"/>
                    <a:pt x="2555" y="9123"/>
                    <a:pt x="2795" y="9123"/>
                  </a:cubicBezTo>
                  <a:cubicBezTo>
                    <a:pt x="2986" y="9123"/>
                    <a:pt x="3177" y="9029"/>
                    <a:pt x="3294" y="8832"/>
                  </a:cubicBezTo>
                  <a:lnTo>
                    <a:pt x="4207" y="7289"/>
                  </a:lnTo>
                  <a:lnTo>
                    <a:pt x="5973" y="9055"/>
                  </a:lnTo>
                  <a:cubicBezTo>
                    <a:pt x="6085" y="9167"/>
                    <a:pt x="6232" y="9222"/>
                    <a:pt x="6379" y="9222"/>
                  </a:cubicBezTo>
                  <a:cubicBezTo>
                    <a:pt x="6526" y="9222"/>
                    <a:pt x="6674" y="9167"/>
                    <a:pt x="6785" y="9055"/>
                  </a:cubicBezTo>
                  <a:lnTo>
                    <a:pt x="9119" y="6721"/>
                  </a:lnTo>
                  <a:cubicBezTo>
                    <a:pt x="9343" y="6498"/>
                    <a:pt x="9343" y="6132"/>
                    <a:pt x="9119" y="5889"/>
                  </a:cubicBezTo>
                  <a:lnTo>
                    <a:pt x="7374" y="4143"/>
                  </a:lnTo>
                  <a:lnTo>
                    <a:pt x="8916" y="3230"/>
                  </a:lnTo>
                  <a:cubicBezTo>
                    <a:pt x="9363" y="2966"/>
                    <a:pt x="9262" y="2296"/>
                    <a:pt x="8774" y="2154"/>
                  </a:cubicBezTo>
                  <a:lnTo>
                    <a:pt x="818" y="23"/>
                  </a:lnTo>
                  <a:cubicBezTo>
                    <a:pt x="763" y="8"/>
                    <a:pt x="709" y="1"/>
                    <a:pt x="6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44"/>
            <p:cNvSpPr/>
            <p:nvPr/>
          </p:nvSpPr>
          <p:spPr>
            <a:xfrm>
              <a:off x="796756" y="4357367"/>
              <a:ext cx="64005" cy="25444"/>
            </a:xfrm>
            <a:custGeom>
              <a:avLst/>
              <a:gdLst/>
              <a:ahLst/>
              <a:cxnLst/>
              <a:rect l="l" t="t" r="r" b="b"/>
              <a:pathLst>
                <a:path w="3167" h="1259" extrusionOk="0">
                  <a:moveTo>
                    <a:pt x="629" y="0"/>
                  </a:moveTo>
                  <a:cubicBezTo>
                    <a:pt x="284" y="0"/>
                    <a:pt x="0" y="284"/>
                    <a:pt x="0" y="630"/>
                  </a:cubicBezTo>
                  <a:cubicBezTo>
                    <a:pt x="0" y="975"/>
                    <a:pt x="284" y="1259"/>
                    <a:pt x="629" y="1259"/>
                  </a:cubicBezTo>
                  <a:lnTo>
                    <a:pt x="2537" y="1259"/>
                  </a:lnTo>
                  <a:cubicBezTo>
                    <a:pt x="2882" y="1259"/>
                    <a:pt x="3167" y="975"/>
                    <a:pt x="3167" y="630"/>
                  </a:cubicBezTo>
                  <a:cubicBezTo>
                    <a:pt x="3167" y="284"/>
                    <a:pt x="2882" y="0"/>
                    <a:pt x="25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44"/>
            <p:cNvSpPr/>
            <p:nvPr/>
          </p:nvSpPr>
          <p:spPr>
            <a:xfrm>
              <a:off x="832851" y="4420948"/>
              <a:ext cx="55396" cy="52829"/>
            </a:xfrm>
            <a:custGeom>
              <a:avLst/>
              <a:gdLst/>
              <a:ahLst/>
              <a:cxnLst/>
              <a:rect l="l" t="t" r="r" b="b"/>
              <a:pathLst>
                <a:path w="2741" h="2614" extrusionOk="0">
                  <a:moveTo>
                    <a:pt x="2030" y="0"/>
                  </a:moveTo>
                  <a:cubicBezTo>
                    <a:pt x="1868" y="0"/>
                    <a:pt x="1705" y="61"/>
                    <a:pt x="1584" y="183"/>
                  </a:cubicBezTo>
                  <a:lnTo>
                    <a:pt x="244" y="1523"/>
                  </a:lnTo>
                  <a:cubicBezTo>
                    <a:pt x="0" y="1766"/>
                    <a:pt x="0" y="2172"/>
                    <a:pt x="244" y="2416"/>
                  </a:cubicBezTo>
                  <a:cubicBezTo>
                    <a:pt x="366" y="2548"/>
                    <a:pt x="528" y="2614"/>
                    <a:pt x="690" y="2614"/>
                  </a:cubicBezTo>
                  <a:cubicBezTo>
                    <a:pt x="853" y="2614"/>
                    <a:pt x="1015" y="2548"/>
                    <a:pt x="1137" y="2416"/>
                  </a:cubicBezTo>
                  <a:lnTo>
                    <a:pt x="2477" y="1076"/>
                  </a:lnTo>
                  <a:cubicBezTo>
                    <a:pt x="2740" y="833"/>
                    <a:pt x="2740" y="427"/>
                    <a:pt x="2477" y="183"/>
                  </a:cubicBezTo>
                  <a:cubicBezTo>
                    <a:pt x="2355" y="61"/>
                    <a:pt x="2192" y="0"/>
                    <a:pt x="20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44"/>
            <p:cNvSpPr/>
            <p:nvPr/>
          </p:nvSpPr>
          <p:spPr>
            <a:xfrm>
              <a:off x="718806" y="4182207"/>
              <a:ext cx="437304" cy="239165"/>
            </a:xfrm>
            <a:custGeom>
              <a:avLst/>
              <a:gdLst/>
              <a:ahLst/>
              <a:cxnLst/>
              <a:rect l="l" t="t" r="r" b="b"/>
              <a:pathLst>
                <a:path w="21638" h="11834" extrusionOk="0">
                  <a:moveTo>
                    <a:pt x="2538" y="0"/>
                  </a:moveTo>
                  <a:cubicBezTo>
                    <a:pt x="1137" y="0"/>
                    <a:pt x="1" y="1137"/>
                    <a:pt x="1" y="2517"/>
                  </a:cubicBezTo>
                  <a:cubicBezTo>
                    <a:pt x="1" y="3918"/>
                    <a:pt x="1137" y="5054"/>
                    <a:pt x="2538" y="5054"/>
                  </a:cubicBezTo>
                  <a:cubicBezTo>
                    <a:pt x="3086" y="5054"/>
                    <a:pt x="3614" y="4872"/>
                    <a:pt x="4040" y="4567"/>
                  </a:cubicBezTo>
                  <a:lnTo>
                    <a:pt x="8526" y="8241"/>
                  </a:lnTo>
                  <a:cubicBezTo>
                    <a:pt x="8383" y="8566"/>
                    <a:pt x="8282" y="8911"/>
                    <a:pt x="8282" y="9297"/>
                  </a:cubicBezTo>
                  <a:cubicBezTo>
                    <a:pt x="8282" y="10697"/>
                    <a:pt x="9419" y="11834"/>
                    <a:pt x="10819" y="11834"/>
                  </a:cubicBezTo>
                  <a:cubicBezTo>
                    <a:pt x="12220" y="11834"/>
                    <a:pt x="13356" y="10697"/>
                    <a:pt x="13356" y="9297"/>
                  </a:cubicBezTo>
                  <a:cubicBezTo>
                    <a:pt x="13356" y="8911"/>
                    <a:pt x="13275" y="8566"/>
                    <a:pt x="13133" y="8241"/>
                  </a:cubicBezTo>
                  <a:lnTo>
                    <a:pt x="17619" y="4567"/>
                  </a:lnTo>
                  <a:cubicBezTo>
                    <a:pt x="18025" y="4872"/>
                    <a:pt x="18553" y="5054"/>
                    <a:pt x="19121" y="5054"/>
                  </a:cubicBezTo>
                  <a:cubicBezTo>
                    <a:pt x="20501" y="5054"/>
                    <a:pt x="21638" y="3918"/>
                    <a:pt x="21638" y="2517"/>
                  </a:cubicBezTo>
                  <a:cubicBezTo>
                    <a:pt x="21638" y="1137"/>
                    <a:pt x="20501" y="0"/>
                    <a:pt x="19121" y="0"/>
                  </a:cubicBezTo>
                  <a:cubicBezTo>
                    <a:pt x="17720" y="0"/>
                    <a:pt x="16584" y="1137"/>
                    <a:pt x="16584" y="2517"/>
                  </a:cubicBezTo>
                  <a:cubicBezTo>
                    <a:pt x="16584" y="2903"/>
                    <a:pt x="16665" y="3268"/>
                    <a:pt x="16807" y="3593"/>
                  </a:cubicBezTo>
                  <a:lnTo>
                    <a:pt x="12321" y="7246"/>
                  </a:lnTo>
                  <a:cubicBezTo>
                    <a:pt x="11885" y="6922"/>
                    <a:pt x="11362" y="6759"/>
                    <a:pt x="10834" y="6759"/>
                  </a:cubicBezTo>
                  <a:cubicBezTo>
                    <a:pt x="10307" y="6759"/>
                    <a:pt x="9774" y="6922"/>
                    <a:pt x="9317" y="7246"/>
                  </a:cubicBezTo>
                  <a:lnTo>
                    <a:pt x="4831" y="3593"/>
                  </a:lnTo>
                  <a:cubicBezTo>
                    <a:pt x="4973" y="3268"/>
                    <a:pt x="5075" y="2903"/>
                    <a:pt x="5075" y="2517"/>
                  </a:cubicBezTo>
                  <a:cubicBezTo>
                    <a:pt x="5075" y="1137"/>
                    <a:pt x="3938" y="0"/>
                    <a:pt x="25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44"/>
            <p:cNvSpPr/>
            <p:nvPr/>
          </p:nvSpPr>
          <p:spPr>
            <a:xfrm>
              <a:off x="924726" y="4446796"/>
              <a:ext cx="25465" cy="64005"/>
            </a:xfrm>
            <a:custGeom>
              <a:avLst/>
              <a:gdLst/>
              <a:ahLst/>
              <a:cxnLst/>
              <a:rect l="l" t="t" r="r" b="b"/>
              <a:pathLst>
                <a:path w="1260" h="3167" extrusionOk="0">
                  <a:moveTo>
                    <a:pt x="630" y="0"/>
                  </a:moveTo>
                  <a:cubicBezTo>
                    <a:pt x="285" y="0"/>
                    <a:pt x="1" y="284"/>
                    <a:pt x="1" y="629"/>
                  </a:cubicBezTo>
                  <a:lnTo>
                    <a:pt x="1" y="2537"/>
                  </a:lnTo>
                  <a:cubicBezTo>
                    <a:pt x="1" y="2882"/>
                    <a:pt x="285" y="3167"/>
                    <a:pt x="630" y="3167"/>
                  </a:cubicBezTo>
                  <a:cubicBezTo>
                    <a:pt x="975" y="3167"/>
                    <a:pt x="1259" y="2882"/>
                    <a:pt x="1259" y="2537"/>
                  </a:cubicBezTo>
                  <a:lnTo>
                    <a:pt x="1259" y="629"/>
                  </a:lnTo>
                  <a:cubicBezTo>
                    <a:pt x="1259" y="284"/>
                    <a:pt x="975" y="0"/>
                    <a:pt x="6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2" name="Google Shape;912;p44"/>
          <p:cNvGrpSpPr/>
          <p:nvPr/>
        </p:nvGrpSpPr>
        <p:grpSpPr>
          <a:xfrm>
            <a:off x="2809936" y="1739887"/>
            <a:ext cx="438779" cy="438779"/>
            <a:chOff x="1322640" y="1172049"/>
            <a:chExt cx="437728" cy="437728"/>
          </a:xfrm>
        </p:grpSpPr>
        <p:sp>
          <p:nvSpPr>
            <p:cNvPr id="913" name="Google Shape;913;p44"/>
            <p:cNvSpPr/>
            <p:nvPr/>
          </p:nvSpPr>
          <p:spPr>
            <a:xfrm>
              <a:off x="1322640" y="1172049"/>
              <a:ext cx="77142" cy="77142"/>
            </a:xfrm>
            <a:custGeom>
              <a:avLst/>
              <a:gdLst/>
              <a:ahLst/>
              <a:cxnLst/>
              <a:rect l="l" t="t" r="r" b="b"/>
              <a:pathLst>
                <a:path w="3817" h="3817" extrusionOk="0">
                  <a:moveTo>
                    <a:pt x="1909" y="1"/>
                  </a:moveTo>
                  <a:cubicBezTo>
                    <a:pt x="853" y="1"/>
                    <a:pt x="1" y="853"/>
                    <a:pt x="1" y="1909"/>
                  </a:cubicBezTo>
                  <a:cubicBezTo>
                    <a:pt x="1" y="2964"/>
                    <a:pt x="853" y="3816"/>
                    <a:pt x="1909" y="3816"/>
                  </a:cubicBezTo>
                  <a:cubicBezTo>
                    <a:pt x="2964" y="3816"/>
                    <a:pt x="3817" y="2964"/>
                    <a:pt x="3817" y="1909"/>
                  </a:cubicBezTo>
                  <a:cubicBezTo>
                    <a:pt x="3817" y="853"/>
                    <a:pt x="2964" y="1"/>
                    <a:pt x="19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44"/>
            <p:cNvSpPr/>
            <p:nvPr/>
          </p:nvSpPr>
          <p:spPr>
            <a:xfrm>
              <a:off x="1683227" y="1172049"/>
              <a:ext cx="77142" cy="77142"/>
            </a:xfrm>
            <a:custGeom>
              <a:avLst/>
              <a:gdLst/>
              <a:ahLst/>
              <a:cxnLst/>
              <a:rect l="l" t="t" r="r" b="b"/>
              <a:pathLst>
                <a:path w="3817" h="3817" extrusionOk="0">
                  <a:moveTo>
                    <a:pt x="1908" y="1"/>
                  </a:moveTo>
                  <a:cubicBezTo>
                    <a:pt x="853" y="1"/>
                    <a:pt x="0" y="853"/>
                    <a:pt x="0" y="1909"/>
                  </a:cubicBezTo>
                  <a:cubicBezTo>
                    <a:pt x="0" y="2964"/>
                    <a:pt x="853" y="3816"/>
                    <a:pt x="1908" y="3816"/>
                  </a:cubicBezTo>
                  <a:cubicBezTo>
                    <a:pt x="2964" y="3816"/>
                    <a:pt x="3816" y="2964"/>
                    <a:pt x="3816" y="1909"/>
                  </a:cubicBezTo>
                  <a:cubicBezTo>
                    <a:pt x="3816" y="853"/>
                    <a:pt x="2964" y="1"/>
                    <a:pt x="19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44"/>
            <p:cNvSpPr/>
            <p:nvPr/>
          </p:nvSpPr>
          <p:spPr>
            <a:xfrm>
              <a:off x="1322640" y="1532636"/>
              <a:ext cx="77142" cy="77142"/>
            </a:xfrm>
            <a:custGeom>
              <a:avLst/>
              <a:gdLst/>
              <a:ahLst/>
              <a:cxnLst/>
              <a:rect l="l" t="t" r="r" b="b"/>
              <a:pathLst>
                <a:path w="3817" h="3817" extrusionOk="0">
                  <a:moveTo>
                    <a:pt x="1909" y="0"/>
                  </a:moveTo>
                  <a:cubicBezTo>
                    <a:pt x="853" y="0"/>
                    <a:pt x="1" y="853"/>
                    <a:pt x="1" y="1908"/>
                  </a:cubicBezTo>
                  <a:cubicBezTo>
                    <a:pt x="1" y="2964"/>
                    <a:pt x="853" y="3816"/>
                    <a:pt x="1909" y="3816"/>
                  </a:cubicBezTo>
                  <a:cubicBezTo>
                    <a:pt x="2964" y="3816"/>
                    <a:pt x="3817" y="2964"/>
                    <a:pt x="3817" y="1908"/>
                  </a:cubicBezTo>
                  <a:cubicBezTo>
                    <a:pt x="3817" y="853"/>
                    <a:pt x="2964" y="0"/>
                    <a:pt x="19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44"/>
            <p:cNvSpPr/>
            <p:nvPr/>
          </p:nvSpPr>
          <p:spPr>
            <a:xfrm>
              <a:off x="1683227" y="1532636"/>
              <a:ext cx="77142" cy="77142"/>
            </a:xfrm>
            <a:custGeom>
              <a:avLst/>
              <a:gdLst/>
              <a:ahLst/>
              <a:cxnLst/>
              <a:rect l="l" t="t" r="r" b="b"/>
              <a:pathLst>
                <a:path w="3817" h="3817" extrusionOk="0">
                  <a:moveTo>
                    <a:pt x="1908" y="0"/>
                  </a:moveTo>
                  <a:cubicBezTo>
                    <a:pt x="853" y="0"/>
                    <a:pt x="0" y="853"/>
                    <a:pt x="0" y="1908"/>
                  </a:cubicBezTo>
                  <a:cubicBezTo>
                    <a:pt x="0" y="2964"/>
                    <a:pt x="853" y="3816"/>
                    <a:pt x="1908" y="3816"/>
                  </a:cubicBezTo>
                  <a:cubicBezTo>
                    <a:pt x="2964" y="3816"/>
                    <a:pt x="3816" y="2964"/>
                    <a:pt x="3816" y="1908"/>
                  </a:cubicBezTo>
                  <a:cubicBezTo>
                    <a:pt x="3816" y="853"/>
                    <a:pt x="2964" y="0"/>
                    <a:pt x="19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44"/>
            <p:cNvSpPr/>
            <p:nvPr/>
          </p:nvSpPr>
          <p:spPr>
            <a:xfrm>
              <a:off x="1425206" y="1197897"/>
              <a:ext cx="60731" cy="25444"/>
            </a:xfrm>
            <a:custGeom>
              <a:avLst/>
              <a:gdLst/>
              <a:ahLst/>
              <a:cxnLst/>
              <a:rect l="l" t="t" r="r" b="b"/>
              <a:pathLst>
                <a:path w="3005" h="1259" extrusionOk="0">
                  <a:moveTo>
                    <a:pt x="650" y="0"/>
                  </a:moveTo>
                  <a:cubicBezTo>
                    <a:pt x="284" y="0"/>
                    <a:pt x="0" y="284"/>
                    <a:pt x="0" y="630"/>
                  </a:cubicBezTo>
                  <a:cubicBezTo>
                    <a:pt x="0" y="975"/>
                    <a:pt x="284" y="1259"/>
                    <a:pt x="650" y="1259"/>
                  </a:cubicBezTo>
                  <a:lnTo>
                    <a:pt x="2355" y="1259"/>
                  </a:lnTo>
                  <a:cubicBezTo>
                    <a:pt x="2720" y="1259"/>
                    <a:pt x="3004" y="975"/>
                    <a:pt x="3004" y="630"/>
                  </a:cubicBezTo>
                  <a:cubicBezTo>
                    <a:pt x="3004" y="284"/>
                    <a:pt x="2720" y="0"/>
                    <a:pt x="23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44"/>
            <p:cNvSpPr/>
            <p:nvPr/>
          </p:nvSpPr>
          <p:spPr>
            <a:xfrm>
              <a:off x="1597496" y="1197897"/>
              <a:ext cx="60307" cy="25444"/>
            </a:xfrm>
            <a:custGeom>
              <a:avLst/>
              <a:gdLst/>
              <a:ahLst/>
              <a:cxnLst/>
              <a:rect l="l" t="t" r="r" b="b"/>
              <a:pathLst>
                <a:path w="2984" h="1259" extrusionOk="0">
                  <a:moveTo>
                    <a:pt x="629" y="0"/>
                  </a:moveTo>
                  <a:cubicBezTo>
                    <a:pt x="284" y="0"/>
                    <a:pt x="0" y="284"/>
                    <a:pt x="0" y="630"/>
                  </a:cubicBezTo>
                  <a:cubicBezTo>
                    <a:pt x="0" y="975"/>
                    <a:pt x="284" y="1259"/>
                    <a:pt x="629" y="1259"/>
                  </a:cubicBezTo>
                  <a:lnTo>
                    <a:pt x="2355" y="1259"/>
                  </a:lnTo>
                  <a:cubicBezTo>
                    <a:pt x="2700" y="1259"/>
                    <a:pt x="2984" y="975"/>
                    <a:pt x="2984" y="630"/>
                  </a:cubicBezTo>
                  <a:cubicBezTo>
                    <a:pt x="2984" y="284"/>
                    <a:pt x="2700" y="0"/>
                    <a:pt x="23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44"/>
            <p:cNvSpPr/>
            <p:nvPr/>
          </p:nvSpPr>
          <p:spPr>
            <a:xfrm>
              <a:off x="1511341" y="1197897"/>
              <a:ext cx="60327" cy="25444"/>
            </a:xfrm>
            <a:custGeom>
              <a:avLst/>
              <a:gdLst/>
              <a:ahLst/>
              <a:cxnLst/>
              <a:rect l="l" t="t" r="r" b="b"/>
              <a:pathLst>
                <a:path w="2985" h="1259" extrusionOk="0">
                  <a:moveTo>
                    <a:pt x="630" y="0"/>
                  </a:moveTo>
                  <a:cubicBezTo>
                    <a:pt x="285" y="0"/>
                    <a:pt x="1" y="284"/>
                    <a:pt x="1" y="630"/>
                  </a:cubicBezTo>
                  <a:cubicBezTo>
                    <a:pt x="1" y="975"/>
                    <a:pt x="285" y="1259"/>
                    <a:pt x="630" y="1259"/>
                  </a:cubicBezTo>
                  <a:lnTo>
                    <a:pt x="2355" y="1259"/>
                  </a:lnTo>
                  <a:cubicBezTo>
                    <a:pt x="2700" y="1259"/>
                    <a:pt x="2984" y="975"/>
                    <a:pt x="2984" y="630"/>
                  </a:cubicBezTo>
                  <a:cubicBezTo>
                    <a:pt x="2984" y="284"/>
                    <a:pt x="2700" y="0"/>
                    <a:pt x="23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44"/>
            <p:cNvSpPr/>
            <p:nvPr/>
          </p:nvSpPr>
          <p:spPr>
            <a:xfrm>
              <a:off x="1348489" y="1274594"/>
              <a:ext cx="25444" cy="60327"/>
            </a:xfrm>
            <a:custGeom>
              <a:avLst/>
              <a:gdLst/>
              <a:ahLst/>
              <a:cxnLst/>
              <a:rect l="l" t="t" r="r" b="b"/>
              <a:pathLst>
                <a:path w="1259" h="2985" extrusionOk="0">
                  <a:moveTo>
                    <a:pt x="630" y="1"/>
                  </a:moveTo>
                  <a:cubicBezTo>
                    <a:pt x="285" y="1"/>
                    <a:pt x="0" y="285"/>
                    <a:pt x="0" y="630"/>
                  </a:cubicBezTo>
                  <a:lnTo>
                    <a:pt x="0" y="2355"/>
                  </a:lnTo>
                  <a:cubicBezTo>
                    <a:pt x="0" y="2701"/>
                    <a:pt x="285" y="2985"/>
                    <a:pt x="630" y="2985"/>
                  </a:cubicBezTo>
                  <a:cubicBezTo>
                    <a:pt x="975" y="2985"/>
                    <a:pt x="1259" y="2701"/>
                    <a:pt x="1259" y="2355"/>
                  </a:cubicBezTo>
                  <a:lnTo>
                    <a:pt x="1259" y="630"/>
                  </a:lnTo>
                  <a:cubicBezTo>
                    <a:pt x="1259" y="285"/>
                    <a:pt x="975" y="1"/>
                    <a:pt x="6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44"/>
            <p:cNvSpPr/>
            <p:nvPr/>
          </p:nvSpPr>
          <p:spPr>
            <a:xfrm>
              <a:off x="1348489" y="1446885"/>
              <a:ext cx="25444" cy="60327"/>
            </a:xfrm>
            <a:custGeom>
              <a:avLst/>
              <a:gdLst/>
              <a:ahLst/>
              <a:cxnLst/>
              <a:rect l="l" t="t" r="r" b="b"/>
              <a:pathLst>
                <a:path w="1259" h="2985" extrusionOk="0">
                  <a:moveTo>
                    <a:pt x="630" y="1"/>
                  </a:moveTo>
                  <a:cubicBezTo>
                    <a:pt x="285" y="1"/>
                    <a:pt x="0" y="285"/>
                    <a:pt x="0" y="630"/>
                  </a:cubicBezTo>
                  <a:lnTo>
                    <a:pt x="0" y="2355"/>
                  </a:lnTo>
                  <a:cubicBezTo>
                    <a:pt x="0" y="2701"/>
                    <a:pt x="285" y="2985"/>
                    <a:pt x="630" y="2985"/>
                  </a:cubicBezTo>
                  <a:cubicBezTo>
                    <a:pt x="975" y="2985"/>
                    <a:pt x="1259" y="2701"/>
                    <a:pt x="1259" y="2355"/>
                  </a:cubicBezTo>
                  <a:lnTo>
                    <a:pt x="1259" y="630"/>
                  </a:lnTo>
                  <a:cubicBezTo>
                    <a:pt x="1259" y="285"/>
                    <a:pt x="975" y="1"/>
                    <a:pt x="6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44"/>
            <p:cNvSpPr/>
            <p:nvPr/>
          </p:nvSpPr>
          <p:spPr>
            <a:xfrm>
              <a:off x="1348489" y="1360750"/>
              <a:ext cx="25444" cy="60327"/>
            </a:xfrm>
            <a:custGeom>
              <a:avLst/>
              <a:gdLst/>
              <a:ahLst/>
              <a:cxnLst/>
              <a:rect l="l" t="t" r="r" b="b"/>
              <a:pathLst>
                <a:path w="1259" h="2985" extrusionOk="0">
                  <a:moveTo>
                    <a:pt x="630" y="0"/>
                  </a:moveTo>
                  <a:cubicBezTo>
                    <a:pt x="285" y="0"/>
                    <a:pt x="0" y="285"/>
                    <a:pt x="0" y="630"/>
                  </a:cubicBezTo>
                  <a:lnTo>
                    <a:pt x="0" y="2355"/>
                  </a:lnTo>
                  <a:cubicBezTo>
                    <a:pt x="0" y="2700"/>
                    <a:pt x="285" y="2984"/>
                    <a:pt x="630" y="2984"/>
                  </a:cubicBezTo>
                  <a:cubicBezTo>
                    <a:pt x="975" y="2984"/>
                    <a:pt x="1259" y="2700"/>
                    <a:pt x="1259" y="2355"/>
                  </a:cubicBezTo>
                  <a:lnTo>
                    <a:pt x="1259" y="630"/>
                  </a:lnTo>
                  <a:cubicBezTo>
                    <a:pt x="1259" y="285"/>
                    <a:pt x="975" y="0"/>
                    <a:pt x="6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44"/>
            <p:cNvSpPr/>
            <p:nvPr/>
          </p:nvSpPr>
          <p:spPr>
            <a:xfrm>
              <a:off x="1709076" y="1274594"/>
              <a:ext cx="25444" cy="60327"/>
            </a:xfrm>
            <a:custGeom>
              <a:avLst/>
              <a:gdLst/>
              <a:ahLst/>
              <a:cxnLst/>
              <a:rect l="l" t="t" r="r" b="b"/>
              <a:pathLst>
                <a:path w="1259" h="2985" extrusionOk="0">
                  <a:moveTo>
                    <a:pt x="629" y="1"/>
                  </a:moveTo>
                  <a:cubicBezTo>
                    <a:pt x="284" y="1"/>
                    <a:pt x="0" y="285"/>
                    <a:pt x="0" y="630"/>
                  </a:cubicBezTo>
                  <a:lnTo>
                    <a:pt x="0" y="2355"/>
                  </a:lnTo>
                  <a:cubicBezTo>
                    <a:pt x="0" y="2701"/>
                    <a:pt x="284" y="2985"/>
                    <a:pt x="629" y="2985"/>
                  </a:cubicBezTo>
                  <a:cubicBezTo>
                    <a:pt x="974" y="2985"/>
                    <a:pt x="1259" y="2701"/>
                    <a:pt x="1259" y="2355"/>
                  </a:cubicBezTo>
                  <a:lnTo>
                    <a:pt x="1259" y="630"/>
                  </a:lnTo>
                  <a:cubicBezTo>
                    <a:pt x="1259" y="285"/>
                    <a:pt x="974" y="1"/>
                    <a:pt x="6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44"/>
            <p:cNvSpPr/>
            <p:nvPr/>
          </p:nvSpPr>
          <p:spPr>
            <a:xfrm>
              <a:off x="1709076" y="1446885"/>
              <a:ext cx="25444" cy="60327"/>
            </a:xfrm>
            <a:custGeom>
              <a:avLst/>
              <a:gdLst/>
              <a:ahLst/>
              <a:cxnLst/>
              <a:rect l="l" t="t" r="r" b="b"/>
              <a:pathLst>
                <a:path w="1259" h="2985" extrusionOk="0">
                  <a:moveTo>
                    <a:pt x="629" y="1"/>
                  </a:moveTo>
                  <a:cubicBezTo>
                    <a:pt x="284" y="1"/>
                    <a:pt x="0" y="285"/>
                    <a:pt x="0" y="630"/>
                  </a:cubicBezTo>
                  <a:lnTo>
                    <a:pt x="0" y="2355"/>
                  </a:lnTo>
                  <a:cubicBezTo>
                    <a:pt x="0" y="2701"/>
                    <a:pt x="284" y="2985"/>
                    <a:pt x="629" y="2985"/>
                  </a:cubicBezTo>
                  <a:cubicBezTo>
                    <a:pt x="974" y="2985"/>
                    <a:pt x="1259" y="2701"/>
                    <a:pt x="1259" y="2355"/>
                  </a:cubicBezTo>
                  <a:lnTo>
                    <a:pt x="1259" y="630"/>
                  </a:lnTo>
                  <a:cubicBezTo>
                    <a:pt x="1259" y="285"/>
                    <a:pt x="974" y="1"/>
                    <a:pt x="6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44"/>
            <p:cNvSpPr/>
            <p:nvPr/>
          </p:nvSpPr>
          <p:spPr>
            <a:xfrm>
              <a:off x="1709076" y="1360750"/>
              <a:ext cx="25444" cy="60327"/>
            </a:xfrm>
            <a:custGeom>
              <a:avLst/>
              <a:gdLst/>
              <a:ahLst/>
              <a:cxnLst/>
              <a:rect l="l" t="t" r="r" b="b"/>
              <a:pathLst>
                <a:path w="1259" h="2985" extrusionOk="0">
                  <a:moveTo>
                    <a:pt x="629" y="0"/>
                  </a:moveTo>
                  <a:cubicBezTo>
                    <a:pt x="284" y="0"/>
                    <a:pt x="0" y="285"/>
                    <a:pt x="0" y="630"/>
                  </a:cubicBezTo>
                  <a:lnTo>
                    <a:pt x="0" y="2355"/>
                  </a:lnTo>
                  <a:cubicBezTo>
                    <a:pt x="0" y="2700"/>
                    <a:pt x="284" y="2984"/>
                    <a:pt x="629" y="2984"/>
                  </a:cubicBezTo>
                  <a:cubicBezTo>
                    <a:pt x="974" y="2984"/>
                    <a:pt x="1259" y="2700"/>
                    <a:pt x="1259" y="2355"/>
                  </a:cubicBezTo>
                  <a:lnTo>
                    <a:pt x="1259" y="630"/>
                  </a:lnTo>
                  <a:cubicBezTo>
                    <a:pt x="1259" y="285"/>
                    <a:pt x="974" y="0"/>
                    <a:pt x="6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44"/>
            <p:cNvSpPr/>
            <p:nvPr/>
          </p:nvSpPr>
          <p:spPr>
            <a:xfrm>
              <a:off x="1425206" y="1558464"/>
              <a:ext cx="60731" cy="25465"/>
            </a:xfrm>
            <a:custGeom>
              <a:avLst/>
              <a:gdLst/>
              <a:ahLst/>
              <a:cxnLst/>
              <a:rect l="l" t="t" r="r" b="b"/>
              <a:pathLst>
                <a:path w="3005" h="1260" extrusionOk="0">
                  <a:moveTo>
                    <a:pt x="650" y="1"/>
                  </a:moveTo>
                  <a:cubicBezTo>
                    <a:pt x="284" y="1"/>
                    <a:pt x="0" y="285"/>
                    <a:pt x="0" y="630"/>
                  </a:cubicBezTo>
                  <a:cubicBezTo>
                    <a:pt x="0" y="975"/>
                    <a:pt x="284" y="1259"/>
                    <a:pt x="650" y="1259"/>
                  </a:cubicBezTo>
                  <a:lnTo>
                    <a:pt x="2355" y="1259"/>
                  </a:lnTo>
                  <a:cubicBezTo>
                    <a:pt x="2720" y="1259"/>
                    <a:pt x="3004" y="975"/>
                    <a:pt x="3004" y="630"/>
                  </a:cubicBezTo>
                  <a:cubicBezTo>
                    <a:pt x="3004" y="285"/>
                    <a:pt x="2720" y="1"/>
                    <a:pt x="23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44"/>
            <p:cNvSpPr/>
            <p:nvPr/>
          </p:nvSpPr>
          <p:spPr>
            <a:xfrm>
              <a:off x="1597496" y="1558464"/>
              <a:ext cx="60307" cy="25465"/>
            </a:xfrm>
            <a:custGeom>
              <a:avLst/>
              <a:gdLst/>
              <a:ahLst/>
              <a:cxnLst/>
              <a:rect l="l" t="t" r="r" b="b"/>
              <a:pathLst>
                <a:path w="2984" h="1260" extrusionOk="0">
                  <a:moveTo>
                    <a:pt x="629" y="1"/>
                  </a:moveTo>
                  <a:cubicBezTo>
                    <a:pt x="284" y="1"/>
                    <a:pt x="0" y="285"/>
                    <a:pt x="0" y="630"/>
                  </a:cubicBezTo>
                  <a:cubicBezTo>
                    <a:pt x="0" y="975"/>
                    <a:pt x="284" y="1259"/>
                    <a:pt x="629" y="1259"/>
                  </a:cubicBezTo>
                  <a:lnTo>
                    <a:pt x="2355" y="1259"/>
                  </a:lnTo>
                  <a:cubicBezTo>
                    <a:pt x="2700" y="1259"/>
                    <a:pt x="2984" y="975"/>
                    <a:pt x="2984" y="630"/>
                  </a:cubicBezTo>
                  <a:cubicBezTo>
                    <a:pt x="2984" y="285"/>
                    <a:pt x="2700" y="1"/>
                    <a:pt x="23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44"/>
            <p:cNvSpPr/>
            <p:nvPr/>
          </p:nvSpPr>
          <p:spPr>
            <a:xfrm>
              <a:off x="1511341" y="1558464"/>
              <a:ext cx="60327" cy="25465"/>
            </a:xfrm>
            <a:custGeom>
              <a:avLst/>
              <a:gdLst/>
              <a:ahLst/>
              <a:cxnLst/>
              <a:rect l="l" t="t" r="r" b="b"/>
              <a:pathLst>
                <a:path w="2985" h="1260" extrusionOk="0">
                  <a:moveTo>
                    <a:pt x="630" y="1"/>
                  </a:moveTo>
                  <a:cubicBezTo>
                    <a:pt x="285" y="1"/>
                    <a:pt x="1" y="285"/>
                    <a:pt x="1" y="630"/>
                  </a:cubicBezTo>
                  <a:cubicBezTo>
                    <a:pt x="1" y="975"/>
                    <a:pt x="285" y="1259"/>
                    <a:pt x="630" y="1259"/>
                  </a:cubicBezTo>
                  <a:lnTo>
                    <a:pt x="2355" y="1259"/>
                  </a:lnTo>
                  <a:cubicBezTo>
                    <a:pt x="2700" y="1259"/>
                    <a:pt x="2984" y="975"/>
                    <a:pt x="2984" y="630"/>
                  </a:cubicBezTo>
                  <a:cubicBezTo>
                    <a:pt x="2984" y="285"/>
                    <a:pt x="2700" y="1"/>
                    <a:pt x="23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44"/>
            <p:cNvSpPr/>
            <p:nvPr/>
          </p:nvSpPr>
          <p:spPr>
            <a:xfrm>
              <a:off x="1509704" y="1445672"/>
              <a:ext cx="63601" cy="84458"/>
            </a:xfrm>
            <a:custGeom>
              <a:avLst/>
              <a:gdLst/>
              <a:ahLst/>
              <a:cxnLst/>
              <a:rect l="l" t="t" r="r" b="b"/>
              <a:pathLst>
                <a:path w="3147" h="4179" extrusionOk="0">
                  <a:moveTo>
                    <a:pt x="0" y="0"/>
                  </a:moveTo>
                  <a:cubicBezTo>
                    <a:pt x="142" y="1096"/>
                    <a:pt x="548" y="3309"/>
                    <a:pt x="1320" y="4080"/>
                  </a:cubicBezTo>
                  <a:cubicBezTo>
                    <a:pt x="1394" y="4143"/>
                    <a:pt x="1489" y="4179"/>
                    <a:pt x="1584" y="4179"/>
                  </a:cubicBezTo>
                  <a:cubicBezTo>
                    <a:pt x="1672" y="4179"/>
                    <a:pt x="1759" y="4148"/>
                    <a:pt x="1827" y="4080"/>
                  </a:cubicBezTo>
                  <a:cubicBezTo>
                    <a:pt x="2599" y="3309"/>
                    <a:pt x="3004" y="1096"/>
                    <a:pt x="31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44"/>
            <p:cNvSpPr/>
            <p:nvPr/>
          </p:nvSpPr>
          <p:spPr>
            <a:xfrm>
              <a:off x="1579024" y="1445672"/>
              <a:ext cx="90682" cy="79183"/>
            </a:xfrm>
            <a:custGeom>
              <a:avLst/>
              <a:gdLst/>
              <a:ahLst/>
              <a:cxnLst/>
              <a:rect l="l" t="t" r="r" b="b"/>
              <a:pathLst>
                <a:path w="4487" h="3918" extrusionOk="0">
                  <a:moveTo>
                    <a:pt x="995" y="0"/>
                  </a:moveTo>
                  <a:cubicBezTo>
                    <a:pt x="874" y="1056"/>
                    <a:pt x="671" y="2009"/>
                    <a:pt x="427" y="2842"/>
                  </a:cubicBezTo>
                  <a:cubicBezTo>
                    <a:pt x="285" y="3268"/>
                    <a:pt x="143" y="3613"/>
                    <a:pt x="1" y="3917"/>
                  </a:cubicBezTo>
                  <a:cubicBezTo>
                    <a:pt x="2010" y="3369"/>
                    <a:pt x="3654" y="1908"/>
                    <a:pt x="44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44"/>
            <p:cNvSpPr/>
            <p:nvPr/>
          </p:nvSpPr>
          <p:spPr>
            <a:xfrm>
              <a:off x="1413707" y="1445672"/>
              <a:ext cx="90278" cy="79183"/>
            </a:xfrm>
            <a:custGeom>
              <a:avLst/>
              <a:gdLst/>
              <a:ahLst/>
              <a:cxnLst/>
              <a:rect l="l" t="t" r="r" b="b"/>
              <a:pathLst>
                <a:path w="4467" h="3918" extrusionOk="0">
                  <a:moveTo>
                    <a:pt x="1" y="0"/>
                  </a:moveTo>
                  <a:cubicBezTo>
                    <a:pt x="813" y="1908"/>
                    <a:pt x="2457" y="3369"/>
                    <a:pt x="4466" y="3917"/>
                  </a:cubicBezTo>
                  <a:cubicBezTo>
                    <a:pt x="4324" y="3613"/>
                    <a:pt x="4182" y="3268"/>
                    <a:pt x="4040" y="2842"/>
                  </a:cubicBezTo>
                  <a:cubicBezTo>
                    <a:pt x="3796" y="2009"/>
                    <a:pt x="3593" y="1056"/>
                    <a:pt x="34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44"/>
            <p:cNvSpPr/>
            <p:nvPr/>
          </p:nvSpPr>
          <p:spPr>
            <a:xfrm>
              <a:off x="1413707" y="1256971"/>
              <a:ext cx="90278" cy="79183"/>
            </a:xfrm>
            <a:custGeom>
              <a:avLst/>
              <a:gdLst/>
              <a:ahLst/>
              <a:cxnLst/>
              <a:rect l="l" t="t" r="r" b="b"/>
              <a:pathLst>
                <a:path w="4467" h="3918" extrusionOk="0">
                  <a:moveTo>
                    <a:pt x="4466" y="0"/>
                  </a:moveTo>
                  <a:lnTo>
                    <a:pt x="4466" y="0"/>
                  </a:lnTo>
                  <a:cubicBezTo>
                    <a:pt x="2457" y="548"/>
                    <a:pt x="813" y="2010"/>
                    <a:pt x="1" y="3918"/>
                  </a:cubicBezTo>
                  <a:lnTo>
                    <a:pt x="3472" y="3918"/>
                  </a:lnTo>
                  <a:cubicBezTo>
                    <a:pt x="3614" y="2679"/>
                    <a:pt x="3918" y="1117"/>
                    <a:pt x="44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44"/>
            <p:cNvSpPr/>
            <p:nvPr/>
          </p:nvSpPr>
          <p:spPr>
            <a:xfrm>
              <a:off x="1509704" y="1251676"/>
              <a:ext cx="63601" cy="84478"/>
            </a:xfrm>
            <a:custGeom>
              <a:avLst/>
              <a:gdLst/>
              <a:ahLst/>
              <a:cxnLst/>
              <a:rect l="l" t="t" r="r" b="b"/>
              <a:pathLst>
                <a:path w="3147" h="4180" extrusionOk="0">
                  <a:moveTo>
                    <a:pt x="1584" y="1"/>
                  </a:moveTo>
                  <a:cubicBezTo>
                    <a:pt x="1489" y="1"/>
                    <a:pt x="1394" y="37"/>
                    <a:pt x="1320" y="100"/>
                  </a:cubicBezTo>
                  <a:cubicBezTo>
                    <a:pt x="548" y="871"/>
                    <a:pt x="142" y="3084"/>
                    <a:pt x="0" y="4180"/>
                  </a:cubicBezTo>
                  <a:lnTo>
                    <a:pt x="3147" y="4180"/>
                  </a:lnTo>
                  <a:cubicBezTo>
                    <a:pt x="3004" y="3084"/>
                    <a:pt x="2599" y="871"/>
                    <a:pt x="1827" y="100"/>
                  </a:cubicBezTo>
                  <a:cubicBezTo>
                    <a:pt x="1759" y="31"/>
                    <a:pt x="1672" y="1"/>
                    <a:pt x="1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4"/>
            <p:cNvSpPr/>
            <p:nvPr/>
          </p:nvSpPr>
          <p:spPr>
            <a:xfrm>
              <a:off x="1579024" y="1256971"/>
              <a:ext cx="90682" cy="79183"/>
            </a:xfrm>
            <a:custGeom>
              <a:avLst/>
              <a:gdLst/>
              <a:ahLst/>
              <a:cxnLst/>
              <a:rect l="l" t="t" r="r" b="b"/>
              <a:pathLst>
                <a:path w="4487" h="3918" extrusionOk="0">
                  <a:moveTo>
                    <a:pt x="1" y="0"/>
                  </a:moveTo>
                  <a:lnTo>
                    <a:pt x="1" y="0"/>
                  </a:lnTo>
                  <a:cubicBezTo>
                    <a:pt x="549" y="1117"/>
                    <a:pt x="853" y="2659"/>
                    <a:pt x="995" y="3918"/>
                  </a:cubicBezTo>
                  <a:lnTo>
                    <a:pt x="4486" y="3918"/>
                  </a:lnTo>
                  <a:cubicBezTo>
                    <a:pt x="3675" y="2010"/>
                    <a:pt x="2030" y="548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44"/>
            <p:cNvSpPr/>
            <p:nvPr/>
          </p:nvSpPr>
          <p:spPr>
            <a:xfrm>
              <a:off x="1401399" y="1361982"/>
              <a:ext cx="80436" cy="58265"/>
            </a:xfrm>
            <a:custGeom>
              <a:avLst/>
              <a:gdLst/>
              <a:ahLst/>
              <a:cxnLst/>
              <a:rect l="l" t="t" r="r" b="b"/>
              <a:pathLst>
                <a:path w="3980" h="2883" extrusionOk="0">
                  <a:moveTo>
                    <a:pt x="204" y="0"/>
                  </a:moveTo>
                  <a:cubicBezTo>
                    <a:pt x="1" y="914"/>
                    <a:pt x="1" y="1908"/>
                    <a:pt x="204" y="2883"/>
                  </a:cubicBezTo>
                  <a:lnTo>
                    <a:pt x="3979" y="2883"/>
                  </a:lnTo>
                  <a:cubicBezTo>
                    <a:pt x="3918" y="1908"/>
                    <a:pt x="3918" y="914"/>
                    <a:pt x="39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44"/>
            <p:cNvSpPr/>
            <p:nvPr/>
          </p:nvSpPr>
          <p:spPr>
            <a:xfrm>
              <a:off x="1601174" y="1361982"/>
              <a:ext cx="80840" cy="58265"/>
            </a:xfrm>
            <a:custGeom>
              <a:avLst/>
              <a:gdLst/>
              <a:ahLst/>
              <a:cxnLst/>
              <a:rect l="l" t="t" r="r" b="b"/>
              <a:pathLst>
                <a:path w="4000" h="2883" extrusionOk="0">
                  <a:moveTo>
                    <a:pt x="1" y="0"/>
                  </a:moveTo>
                  <a:cubicBezTo>
                    <a:pt x="62" y="914"/>
                    <a:pt x="62" y="1908"/>
                    <a:pt x="1" y="2883"/>
                  </a:cubicBezTo>
                  <a:lnTo>
                    <a:pt x="3776" y="2883"/>
                  </a:lnTo>
                  <a:cubicBezTo>
                    <a:pt x="3999" y="1908"/>
                    <a:pt x="3979" y="914"/>
                    <a:pt x="37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44"/>
            <p:cNvSpPr/>
            <p:nvPr/>
          </p:nvSpPr>
          <p:spPr>
            <a:xfrm>
              <a:off x="1506430" y="1361982"/>
              <a:ext cx="70573" cy="58265"/>
            </a:xfrm>
            <a:custGeom>
              <a:avLst/>
              <a:gdLst/>
              <a:ahLst/>
              <a:cxnLst/>
              <a:rect l="l" t="t" r="r" b="b"/>
              <a:pathLst>
                <a:path w="3492" h="2883" extrusionOk="0">
                  <a:moveTo>
                    <a:pt x="61" y="0"/>
                  </a:moveTo>
                  <a:cubicBezTo>
                    <a:pt x="0" y="954"/>
                    <a:pt x="0" y="1949"/>
                    <a:pt x="61" y="2883"/>
                  </a:cubicBezTo>
                  <a:lnTo>
                    <a:pt x="3430" y="2883"/>
                  </a:lnTo>
                  <a:cubicBezTo>
                    <a:pt x="3491" y="1949"/>
                    <a:pt x="3491" y="954"/>
                    <a:pt x="34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9" name="Google Shape;939;p44"/>
          <p:cNvSpPr/>
          <p:nvPr/>
        </p:nvSpPr>
        <p:spPr>
          <a:xfrm rot="7198710">
            <a:off x="7805611" y="1453101"/>
            <a:ext cx="630918" cy="627700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40" name="Google Shape;940;p44"/>
          <p:cNvGrpSpPr/>
          <p:nvPr/>
        </p:nvGrpSpPr>
        <p:grpSpPr>
          <a:xfrm>
            <a:off x="753963" y="1568891"/>
            <a:ext cx="858975" cy="300968"/>
            <a:chOff x="2271950" y="2722775"/>
            <a:chExt cx="575875" cy="201775"/>
          </a:xfrm>
        </p:grpSpPr>
        <p:sp>
          <p:nvSpPr>
            <p:cNvPr id="941" name="Google Shape;941;p44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44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44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44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44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6" name="Google Shape;946;p44"/>
          <p:cNvGrpSpPr/>
          <p:nvPr/>
        </p:nvGrpSpPr>
        <p:grpSpPr>
          <a:xfrm>
            <a:off x="7476119" y="4027241"/>
            <a:ext cx="953591" cy="334099"/>
            <a:chOff x="2271950" y="2722775"/>
            <a:chExt cx="575875" cy="201775"/>
          </a:xfrm>
        </p:grpSpPr>
        <p:sp>
          <p:nvSpPr>
            <p:cNvPr id="947" name="Google Shape;947;p44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44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44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44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44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2" name="Google Shape;952;p44"/>
          <p:cNvSpPr/>
          <p:nvPr/>
        </p:nvSpPr>
        <p:spPr>
          <a:xfrm>
            <a:off x="7435413" y="1263705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3" name="Google Shape;953;p44"/>
          <p:cNvSpPr/>
          <p:nvPr/>
        </p:nvSpPr>
        <p:spPr>
          <a:xfrm>
            <a:off x="706050" y="2440526"/>
            <a:ext cx="262479" cy="262448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4" name="Google Shape;954;p44"/>
          <p:cNvSpPr/>
          <p:nvPr/>
        </p:nvSpPr>
        <p:spPr>
          <a:xfrm>
            <a:off x="8124513" y="2599050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5" name="Google Shape;955;p44"/>
          <p:cNvSpPr/>
          <p:nvPr/>
        </p:nvSpPr>
        <p:spPr>
          <a:xfrm>
            <a:off x="7899000" y="3058219"/>
            <a:ext cx="107827" cy="107819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6" name="Google Shape;956;p44"/>
          <p:cNvSpPr/>
          <p:nvPr/>
        </p:nvSpPr>
        <p:spPr>
          <a:xfrm>
            <a:off x="8264738" y="3752768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7" name="Google Shape;957;p44"/>
          <p:cNvSpPr/>
          <p:nvPr/>
        </p:nvSpPr>
        <p:spPr>
          <a:xfrm>
            <a:off x="715522" y="3166040"/>
            <a:ext cx="416654" cy="491569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8" name="Google Shape;958;p44"/>
          <p:cNvSpPr/>
          <p:nvPr/>
        </p:nvSpPr>
        <p:spPr>
          <a:xfrm>
            <a:off x="7855677" y="763038"/>
            <a:ext cx="335779" cy="396117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9" name="Google Shape;959;p44"/>
          <p:cNvSpPr/>
          <p:nvPr/>
        </p:nvSpPr>
        <p:spPr>
          <a:xfrm>
            <a:off x="1336614" y="4140074"/>
            <a:ext cx="107827" cy="108460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0" name="Google Shape;960;p44"/>
          <p:cNvSpPr/>
          <p:nvPr/>
        </p:nvSpPr>
        <p:spPr>
          <a:xfrm rot="-1685758">
            <a:off x="1455528" y="2290084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1" name="Google Shape;961;p44"/>
          <p:cNvSpPr/>
          <p:nvPr/>
        </p:nvSpPr>
        <p:spPr>
          <a:xfrm>
            <a:off x="6994438" y="748963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2" name="Google Shape;962;p44"/>
          <p:cNvSpPr/>
          <p:nvPr/>
        </p:nvSpPr>
        <p:spPr>
          <a:xfrm rot="-1685758">
            <a:off x="4929228" y="196265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3" name="Google Shape;963;p44"/>
          <p:cNvSpPr/>
          <p:nvPr/>
        </p:nvSpPr>
        <p:spPr>
          <a:xfrm>
            <a:off x="5987663" y="653414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4" name="Google Shape;964;p44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5" name="Google Shape;965;p44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245;p34">
            <a:extLst>
              <a:ext uri="{FF2B5EF4-FFF2-40B4-BE49-F238E27FC236}">
                <a16:creationId xmlns:a16="http://schemas.microsoft.com/office/drawing/2014/main" id="{43C38463-210E-3260-1BCC-6A9710D91301}"/>
              </a:ext>
            </a:extLst>
          </p:cNvPr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algn="ctr"/>
            <a:r>
              <a:rPr lang="pt-BR" dirty="0">
                <a:solidFill>
                  <a:schemeClr val="lt2"/>
                </a:solidFill>
                <a:latin typeface="Bebas Neue"/>
                <a:sym typeface="Bebas Neue"/>
              </a:rPr>
              <a:t>Zéláctea ltda</a:t>
            </a:r>
            <a:endParaRPr lang="pt-BR" dirty="0">
              <a:solidFill>
                <a:schemeClr val="lt2"/>
              </a:solidFill>
            </a:endParaRPr>
          </a:p>
        </p:txBody>
      </p:sp>
      <p:sp>
        <p:nvSpPr>
          <p:cNvPr id="110" name="Google Shape;246;p34">
            <a:hlinkClick r:id="rId3" action="ppaction://hlinksldjump"/>
            <a:extLst>
              <a:ext uri="{FF2B5EF4-FFF2-40B4-BE49-F238E27FC236}">
                <a16:creationId xmlns:a16="http://schemas.microsoft.com/office/drawing/2014/main" id="{F409BD47-EF50-4812-80BE-9DF6C9BBF94F}"/>
              </a:ext>
            </a:extLst>
          </p:cNvPr>
          <p:cNvSpPr txBox="1"/>
          <p:nvPr/>
        </p:nvSpPr>
        <p:spPr>
          <a:xfrm>
            <a:off x="967247" y="268327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111" name="Google Shape;249;p34">
            <a:extLst>
              <a:ext uri="{FF2B5EF4-FFF2-40B4-BE49-F238E27FC236}">
                <a16:creationId xmlns:a16="http://schemas.microsoft.com/office/drawing/2014/main" id="{423B0EA0-A887-4674-AA81-69E509E0E614}"/>
              </a:ext>
            </a:extLst>
          </p:cNvPr>
          <p:cNvGrpSpPr/>
          <p:nvPr/>
        </p:nvGrpSpPr>
        <p:grpSpPr>
          <a:xfrm>
            <a:off x="750835" y="305526"/>
            <a:ext cx="140222" cy="140411"/>
            <a:chOff x="2741000" y="199475"/>
            <a:chExt cx="191953" cy="192210"/>
          </a:xfrm>
        </p:grpSpPr>
        <p:sp>
          <p:nvSpPr>
            <p:cNvPr id="112" name="Google Shape;250;p34">
              <a:extLst>
                <a:ext uri="{FF2B5EF4-FFF2-40B4-BE49-F238E27FC236}">
                  <a16:creationId xmlns:a16="http://schemas.microsoft.com/office/drawing/2014/main" id="{8EBC0CE8-5DFA-4561-AEBF-D38DD9671818}"/>
                </a:ext>
              </a:extLst>
            </p:cNvPr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51;p34">
              <a:extLst>
                <a:ext uri="{FF2B5EF4-FFF2-40B4-BE49-F238E27FC236}">
                  <a16:creationId xmlns:a16="http://schemas.microsoft.com/office/drawing/2014/main" id="{4AEC231B-D17A-48F8-A23E-E13D3E4E11AB}"/>
                </a:ext>
              </a:extLst>
            </p:cNvPr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52;p34">
              <a:extLst>
                <a:ext uri="{FF2B5EF4-FFF2-40B4-BE49-F238E27FC236}">
                  <a16:creationId xmlns:a16="http://schemas.microsoft.com/office/drawing/2014/main" id="{A39368FA-2AC5-4E34-A615-9BB62E3FEDCB}"/>
                </a:ext>
              </a:extLst>
            </p:cNvPr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253;p34">
              <a:extLst>
                <a:ext uri="{FF2B5EF4-FFF2-40B4-BE49-F238E27FC236}">
                  <a16:creationId xmlns:a16="http://schemas.microsoft.com/office/drawing/2014/main" id="{87E741B8-31A8-4463-9483-8A18521089D1}"/>
                </a:ext>
              </a:extLst>
            </p:cNvPr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254;p34">
              <a:extLst>
                <a:ext uri="{FF2B5EF4-FFF2-40B4-BE49-F238E27FC236}">
                  <a16:creationId xmlns:a16="http://schemas.microsoft.com/office/drawing/2014/main" id="{ACD5C78C-3ECE-4EF0-BA95-95C369382EF9}"/>
                </a:ext>
              </a:extLst>
            </p:cNvPr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255;p34">
              <a:extLst>
                <a:ext uri="{FF2B5EF4-FFF2-40B4-BE49-F238E27FC236}">
                  <a16:creationId xmlns:a16="http://schemas.microsoft.com/office/drawing/2014/main" id="{2FBF5E45-7C4E-442D-BA33-DC87041F3FC0}"/>
                </a:ext>
              </a:extLst>
            </p:cNvPr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256;p34">
              <a:extLst>
                <a:ext uri="{FF2B5EF4-FFF2-40B4-BE49-F238E27FC236}">
                  <a16:creationId xmlns:a16="http://schemas.microsoft.com/office/drawing/2014/main" id="{FD6A25C5-1750-41D0-9673-122CAAC87C74}"/>
                </a:ext>
              </a:extLst>
            </p:cNvPr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257;p34">
              <a:extLst>
                <a:ext uri="{FF2B5EF4-FFF2-40B4-BE49-F238E27FC236}">
                  <a16:creationId xmlns:a16="http://schemas.microsoft.com/office/drawing/2014/main" id="{6859E780-42E1-43D4-9F70-DFE4DC89BFF4}"/>
                </a:ext>
              </a:extLst>
            </p:cNvPr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58;p34">
              <a:extLst>
                <a:ext uri="{FF2B5EF4-FFF2-40B4-BE49-F238E27FC236}">
                  <a16:creationId xmlns:a16="http://schemas.microsoft.com/office/drawing/2014/main" id="{A5B353F3-8E77-41AF-A707-A4578A07A1A6}"/>
                </a:ext>
              </a:extLst>
            </p:cNvPr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1" name="Google Shape;322;p34">
            <a:hlinkClick r:id="rId4" action="ppaction://hlinksldjump"/>
            <a:extLst>
              <a:ext uri="{FF2B5EF4-FFF2-40B4-BE49-F238E27FC236}">
                <a16:creationId xmlns:a16="http://schemas.microsoft.com/office/drawing/2014/main" id="{A2D5F102-F44F-4C07-A769-EE09D27D9EED}"/>
              </a:ext>
            </a:extLst>
          </p:cNvPr>
          <p:cNvSpPr/>
          <p:nvPr/>
        </p:nvSpPr>
        <p:spPr>
          <a:xfrm>
            <a:off x="714297" y="269077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246;p34">
            <a:hlinkClick r:id="rId5" action="ppaction://hlinksldjump"/>
            <a:extLst>
              <a:ext uri="{FF2B5EF4-FFF2-40B4-BE49-F238E27FC236}">
                <a16:creationId xmlns:a16="http://schemas.microsoft.com/office/drawing/2014/main" id="{F8A2CDDE-7E5E-44D9-B944-333570CF1D58}"/>
              </a:ext>
            </a:extLst>
          </p:cNvPr>
          <p:cNvSpPr txBox="1"/>
          <p:nvPr/>
        </p:nvSpPr>
        <p:spPr>
          <a:xfrm>
            <a:off x="1447797" y="268327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objetivo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23" name="Google Shape;246;p34">
            <a:hlinkClick r:id="rId6" action="ppaction://hlinksldjump"/>
            <a:extLst>
              <a:ext uri="{FF2B5EF4-FFF2-40B4-BE49-F238E27FC236}">
                <a16:creationId xmlns:a16="http://schemas.microsoft.com/office/drawing/2014/main" id="{562DF51D-531B-4B3B-A97A-5D0FC0EC9B57}"/>
              </a:ext>
            </a:extLst>
          </p:cNvPr>
          <p:cNvSpPr txBox="1"/>
          <p:nvPr/>
        </p:nvSpPr>
        <p:spPr>
          <a:xfrm>
            <a:off x="1969797" y="268327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brmodelo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24" name="Google Shape;246;p34">
            <a:hlinkClick r:id="rId7" action="ppaction://hlinksldjump"/>
            <a:extLst>
              <a:ext uri="{FF2B5EF4-FFF2-40B4-BE49-F238E27FC236}">
                <a16:creationId xmlns:a16="http://schemas.microsoft.com/office/drawing/2014/main" id="{E43B7843-EA4C-409D-8B58-A3E95A39113A}"/>
              </a:ext>
            </a:extLst>
          </p:cNvPr>
          <p:cNvSpPr txBox="1"/>
          <p:nvPr/>
        </p:nvSpPr>
        <p:spPr>
          <a:xfrm>
            <a:off x="2450347" y="268327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</a:t>
            </a: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odelo logico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25" name="Google Shape;246;p34">
            <a:hlinkClick r:id="rId8" action="ppaction://hlinksldjump"/>
            <a:extLst>
              <a:ext uri="{FF2B5EF4-FFF2-40B4-BE49-F238E27FC236}">
                <a16:creationId xmlns:a16="http://schemas.microsoft.com/office/drawing/2014/main" id="{2F3BACC5-9723-409E-ADC0-3EC2347AF19C}"/>
              </a:ext>
            </a:extLst>
          </p:cNvPr>
          <p:cNvSpPr txBox="1"/>
          <p:nvPr/>
        </p:nvSpPr>
        <p:spPr>
          <a:xfrm>
            <a:off x="2933015" y="268452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comandos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26" name="Google Shape;246;p34">
            <a:hlinkClick r:id="rId9" action="ppaction://hlinksldjump"/>
            <a:extLst>
              <a:ext uri="{FF2B5EF4-FFF2-40B4-BE49-F238E27FC236}">
                <a16:creationId xmlns:a16="http://schemas.microsoft.com/office/drawing/2014/main" id="{88D4E4DA-33FF-408B-97E8-D4957B27060E}"/>
              </a:ext>
            </a:extLst>
          </p:cNvPr>
          <p:cNvSpPr txBox="1"/>
          <p:nvPr/>
        </p:nvSpPr>
        <p:spPr>
          <a:xfrm>
            <a:off x="3450572" y="268327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G</a:t>
            </a: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ráficos e dados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27" name="Google Shape;246;p34">
            <a:hlinkClick r:id="rId10" action="ppaction://hlinksldjump"/>
            <a:extLst>
              <a:ext uri="{FF2B5EF4-FFF2-40B4-BE49-F238E27FC236}">
                <a16:creationId xmlns:a16="http://schemas.microsoft.com/office/drawing/2014/main" id="{96577E48-94EE-43B7-8FBA-68FA55655249}"/>
              </a:ext>
            </a:extLst>
          </p:cNvPr>
          <p:cNvSpPr txBox="1"/>
          <p:nvPr/>
        </p:nvSpPr>
        <p:spPr>
          <a:xfrm>
            <a:off x="3959277" y="268202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referências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  <p:extLst>
      <p:ext uri="{BB962C8B-B14F-4D97-AF65-F5344CB8AC3E}">
        <p14:creationId xmlns:p14="http://schemas.microsoft.com/office/powerpoint/2010/main" val="36170984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p44"/>
          <p:cNvSpPr txBox="1">
            <a:spLocks noGrp="1"/>
          </p:cNvSpPr>
          <p:nvPr>
            <p:ph type="title" idx="4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Nosso modelo logico (brmodelo)</a:t>
            </a:r>
            <a:endParaRPr dirty="0"/>
          </a:p>
        </p:txBody>
      </p:sp>
      <p:sp>
        <p:nvSpPr>
          <p:cNvPr id="939" name="Google Shape;939;p44"/>
          <p:cNvSpPr/>
          <p:nvPr/>
        </p:nvSpPr>
        <p:spPr>
          <a:xfrm rot="7198710">
            <a:off x="7805611" y="1453101"/>
            <a:ext cx="630918" cy="627700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46" name="Google Shape;946;p44"/>
          <p:cNvGrpSpPr/>
          <p:nvPr/>
        </p:nvGrpSpPr>
        <p:grpSpPr>
          <a:xfrm>
            <a:off x="7476119" y="4027241"/>
            <a:ext cx="953591" cy="334099"/>
            <a:chOff x="2271950" y="2722775"/>
            <a:chExt cx="575875" cy="201775"/>
          </a:xfrm>
        </p:grpSpPr>
        <p:sp>
          <p:nvSpPr>
            <p:cNvPr id="947" name="Google Shape;947;p44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44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44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44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44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2" name="Google Shape;952;p44"/>
          <p:cNvSpPr/>
          <p:nvPr/>
        </p:nvSpPr>
        <p:spPr>
          <a:xfrm>
            <a:off x="7435413" y="1263705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4" name="Google Shape;954;p44"/>
          <p:cNvSpPr/>
          <p:nvPr/>
        </p:nvSpPr>
        <p:spPr>
          <a:xfrm>
            <a:off x="8124513" y="2599050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5" name="Google Shape;955;p44"/>
          <p:cNvSpPr/>
          <p:nvPr/>
        </p:nvSpPr>
        <p:spPr>
          <a:xfrm>
            <a:off x="7899000" y="3058219"/>
            <a:ext cx="107827" cy="107819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6" name="Google Shape;956;p44"/>
          <p:cNvSpPr/>
          <p:nvPr/>
        </p:nvSpPr>
        <p:spPr>
          <a:xfrm>
            <a:off x="8264738" y="3752768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8" name="Google Shape;958;p44"/>
          <p:cNvSpPr/>
          <p:nvPr/>
        </p:nvSpPr>
        <p:spPr>
          <a:xfrm>
            <a:off x="7855677" y="763038"/>
            <a:ext cx="335779" cy="396117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1" name="Google Shape;961;p44"/>
          <p:cNvSpPr/>
          <p:nvPr/>
        </p:nvSpPr>
        <p:spPr>
          <a:xfrm>
            <a:off x="6994438" y="748963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3" name="Google Shape;963;p44"/>
          <p:cNvSpPr/>
          <p:nvPr/>
        </p:nvSpPr>
        <p:spPr>
          <a:xfrm>
            <a:off x="5987663" y="653414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4" name="Google Shape;964;p44">
            <a:hlinkClick r:id="rId3" action="ppaction://hlinksldjump"/>
          </p:cNvPr>
          <p:cNvSpPr/>
          <p:nvPr/>
        </p:nvSpPr>
        <p:spPr>
          <a:xfrm rot="5400000">
            <a:off x="8215422" y="4759305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5" name="Google Shape;965;p44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245;p34">
            <a:extLst>
              <a:ext uri="{FF2B5EF4-FFF2-40B4-BE49-F238E27FC236}">
                <a16:creationId xmlns:a16="http://schemas.microsoft.com/office/drawing/2014/main" id="{43C38463-210E-3260-1BCC-6A9710D91301}"/>
              </a:ext>
            </a:extLst>
          </p:cNvPr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algn="ctr"/>
            <a:r>
              <a:rPr lang="pt-BR" dirty="0">
                <a:solidFill>
                  <a:schemeClr val="lt2"/>
                </a:solidFill>
                <a:latin typeface="Bebas Neue"/>
                <a:sym typeface="Bebas Neue"/>
              </a:rPr>
              <a:t>Zéláctea ltda</a:t>
            </a:r>
            <a:endParaRPr lang="pt-BR" dirty="0">
              <a:solidFill>
                <a:schemeClr val="lt2"/>
              </a:solidFill>
            </a:endParaRPr>
          </a:p>
        </p:txBody>
      </p:sp>
      <p:sp>
        <p:nvSpPr>
          <p:cNvPr id="110" name="Google Shape;246;p34">
            <a:hlinkClick r:id="rId3" action="ppaction://hlinksldjump"/>
            <a:extLst>
              <a:ext uri="{FF2B5EF4-FFF2-40B4-BE49-F238E27FC236}">
                <a16:creationId xmlns:a16="http://schemas.microsoft.com/office/drawing/2014/main" id="{F409BD47-EF50-4812-80BE-9DF6C9BBF94F}"/>
              </a:ext>
            </a:extLst>
          </p:cNvPr>
          <p:cNvSpPr txBox="1"/>
          <p:nvPr/>
        </p:nvSpPr>
        <p:spPr>
          <a:xfrm>
            <a:off x="967247" y="268327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111" name="Google Shape;249;p34">
            <a:extLst>
              <a:ext uri="{FF2B5EF4-FFF2-40B4-BE49-F238E27FC236}">
                <a16:creationId xmlns:a16="http://schemas.microsoft.com/office/drawing/2014/main" id="{423B0EA0-A887-4674-AA81-69E509E0E614}"/>
              </a:ext>
            </a:extLst>
          </p:cNvPr>
          <p:cNvGrpSpPr/>
          <p:nvPr/>
        </p:nvGrpSpPr>
        <p:grpSpPr>
          <a:xfrm>
            <a:off x="750835" y="305526"/>
            <a:ext cx="140222" cy="140411"/>
            <a:chOff x="2741000" y="199475"/>
            <a:chExt cx="191953" cy="192210"/>
          </a:xfrm>
        </p:grpSpPr>
        <p:sp>
          <p:nvSpPr>
            <p:cNvPr id="112" name="Google Shape;250;p34">
              <a:extLst>
                <a:ext uri="{FF2B5EF4-FFF2-40B4-BE49-F238E27FC236}">
                  <a16:creationId xmlns:a16="http://schemas.microsoft.com/office/drawing/2014/main" id="{8EBC0CE8-5DFA-4561-AEBF-D38DD9671818}"/>
                </a:ext>
              </a:extLst>
            </p:cNvPr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51;p34">
              <a:extLst>
                <a:ext uri="{FF2B5EF4-FFF2-40B4-BE49-F238E27FC236}">
                  <a16:creationId xmlns:a16="http://schemas.microsoft.com/office/drawing/2014/main" id="{4AEC231B-D17A-48F8-A23E-E13D3E4E11AB}"/>
                </a:ext>
              </a:extLst>
            </p:cNvPr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52;p34">
              <a:extLst>
                <a:ext uri="{FF2B5EF4-FFF2-40B4-BE49-F238E27FC236}">
                  <a16:creationId xmlns:a16="http://schemas.microsoft.com/office/drawing/2014/main" id="{A39368FA-2AC5-4E34-A615-9BB62E3FEDCB}"/>
                </a:ext>
              </a:extLst>
            </p:cNvPr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253;p34">
              <a:extLst>
                <a:ext uri="{FF2B5EF4-FFF2-40B4-BE49-F238E27FC236}">
                  <a16:creationId xmlns:a16="http://schemas.microsoft.com/office/drawing/2014/main" id="{87E741B8-31A8-4463-9483-8A18521089D1}"/>
                </a:ext>
              </a:extLst>
            </p:cNvPr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254;p34">
              <a:extLst>
                <a:ext uri="{FF2B5EF4-FFF2-40B4-BE49-F238E27FC236}">
                  <a16:creationId xmlns:a16="http://schemas.microsoft.com/office/drawing/2014/main" id="{ACD5C78C-3ECE-4EF0-BA95-95C369382EF9}"/>
                </a:ext>
              </a:extLst>
            </p:cNvPr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255;p34">
              <a:extLst>
                <a:ext uri="{FF2B5EF4-FFF2-40B4-BE49-F238E27FC236}">
                  <a16:creationId xmlns:a16="http://schemas.microsoft.com/office/drawing/2014/main" id="{2FBF5E45-7C4E-442D-BA33-DC87041F3FC0}"/>
                </a:ext>
              </a:extLst>
            </p:cNvPr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256;p34">
              <a:extLst>
                <a:ext uri="{FF2B5EF4-FFF2-40B4-BE49-F238E27FC236}">
                  <a16:creationId xmlns:a16="http://schemas.microsoft.com/office/drawing/2014/main" id="{FD6A25C5-1750-41D0-9673-122CAAC87C74}"/>
                </a:ext>
              </a:extLst>
            </p:cNvPr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257;p34">
              <a:extLst>
                <a:ext uri="{FF2B5EF4-FFF2-40B4-BE49-F238E27FC236}">
                  <a16:creationId xmlns:a16="http://schemas.microsoft.com/office/drawing/2014/main" id="{6859E780-42E1-43D4-9F70-DFE4DC89BFF4}"/>
                </a:ext>
              </a:extLst>
            </p:cNvPr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58;p34">
              <a:extLst>
                <a:ext uri="{FF2B5EF4-FFF2-40B4-BE49-F238E27FC236}">
                  <a16:creationId xmlns:a16="http://schemas.microsoft.com/office/drawing/2014/main" id="{A5B353F3-8E77-41AF-A707-A4578A07A1A6}"/>
                </a:ext>
              </a:extLst>
            </p:cNvPr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1" name="Google Shape;322;p34">
            <a:hlinkClick r:id="rId4" action="ppaction://hlinksldjump"/>
            <a:extLst>
              <a:ext uri="{FF2B5EF4-FFF2-40B4-BE49-F238E27FC236}">
                <a16:creationId xmlns:a16="http://schemas.microsoft.com/office/drawing/2014/main" id="{A2D5F102-F44F-4C07-A769-EE09D27D9EED}"/>
              </a:ext>
            </a:extLst>
          </p:cNvPr>
          <p:cNvSpPr/>
          <p:nvPr/>
        </p:nvSpPr>
        <p:spPr>
          <a:xfrm>
            <a:off x="714297" y="269077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246;p34">
            <a:hlinkClick r:id="rId5" action="ppaction://hlinksldjump"/>
            <a:extLst>
              <a:ext uri="{FF2B5EF4-FFF2-40B4-BE49-F238E27FC236}">
                <a16:creationId xmlns:a16="http://schemas.microsoft.com/office/drawing/2014/main" id="{F8A2CDDE-7E5E-44D9-B944-333570CF1D58}"/>
              </a:ext>
            </a:extLst>
          </p:cNvPr>
          <p:cNvSpPr txBox="1"/>
          <p:nvPr/>
        </p:nvSpPr>
        <p:spPr>
          <a:xfrm>
            <a:off x="1447797" y="268327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objetivo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23" name="Google Shape;246;p34">
            <a:hlinkClick r:id="rId6" action="ppaction://hlinksldjump"/>
            <a:extLst>
              <a:ext uri="{FF2B5EF4-FFF2-40B4-BE49-F238E27FC236}">
                <a16:creationId xmlns:a16="http://schemas.microsoft.com/office/drawing/2014/main" id="{562DF51D-531B-4B3B-A97A-5D0FC0EC9B57}"/>
              </a:ext>
            </a:extLst>
          </p:cNvPr>
          <p:cNvSpPr txBox="1"/>
          <p:nvPr/>
        </p:nvSpPr>
        <p:spPr>
          <a:xfrm>
            <a:off x="1969797" y="268327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brmodelo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24" name="Google Shape;246;p34">
            <a:hlinkClick r:id="rId7" action="ppaction://hlinksldjump"/>
            <a:extLst>
              <a:ext uri="{FF2B5EF4-FFF2-40B4-BE49-F238E27FC236}">
                <a16:creationId xmlns:a16="http://schemas.microsoft.com/office/drawing/2014/main" id="{E43B7843-EA4C-409D-8B58-A3E95A39113A}"/>
              </a:ext>
            </a:extLst>
          </p:cNvPr>
          <p:cNvSpPr txBox="1"/>
          <p:nvPr/>
        </p:nvSpPr>
        <p:spPr>
          <a:xfrm>
            <a:off x="2450347" y="268327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</a:t>
            </a: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odelo logico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25" name="Google Shape;246;p34">
            <a:hlinkClick r:id="rId8" action="ppaction://hlinksldjump"/>
            <a:extLst>
              <a:ext uri="{FF2B5EF4-FFF2-40B4-BE49-F238E27FC236}">
                <a16:creationId xmlns:a16="http://schemas.microsoft.com/office/drawing/2014/main" id="{2F3BACC5-9723-409E-ADC0-3EC2347AF19C}"/>
              </a:ext>
            </a:extLst>
          </p:cNvPr>
          <p:cNvSpPr txBox="1"/>
          <p:nvPr/>
        </p:nvSpPr>
        <p:spPr>
          <a:xfrm>
            <a:off x="2933015" y="268452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comandos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26" name="Google Shape;246;p34">
            <a:hlinkClick r:id="rId9" action="ppaction://hlinksldjump"/>
            <a:extLst>
              <a:ext uri="{FF2B5EF4-FFF2-40B4-BE49-F238E27FC236}">
                <a16:creationId xmlns:a16="http://schemas.microsoft.com/office/drawing/2014/main" id="{88D4E4DA-33FF-408B-97E8-D4957B27060E}"/>
              </a:ext>
            </a:extLst>
          </p:cNvPr>
          <p:cNvSpPr txBox="1"/>
          <p:nvPr/>
        </p:nvSpPr>
        <p:spPr>
          <a:xfrm>
            <a:off x="3450572" y="268327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G</a:t>
            </a: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ráficos e dados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27" name="Google Shape;246;p34">
            <a:hlinkClick r:id="rId10" action="ppaction://hlinksldjump"/>
            <a:extLst>
              <a:ext uri="{FF2B5EF4-FFF2-40B4-BE49-F238E27FC236}">
                <a16:creationId xmlns:a16="http://schemas.microsoft.com/office/drawing/2014/main" id="{96577E48-94EE-43B7-8FBA-68FA55655249}"/>
              </a:ext>
            </a:extLst>
          </p:cNvPr>
          <p:cNvSpPr txBox="1"/>
          <p:nvPr/>
        </p:nvSpPr>
        <p:spPr>
          <a:xfrm>
            <a:off x="3959277" y="268202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referências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133" name="Imagem 132">
            <a:extLst>
              <a:ext uri="{FF2B5EF4-FFF2-40B4-BE49-F238E27FC236}">
                <a16:creationId xmlns:a16="http://schemas.microsoft.com/office/drawing/2014/main" id="{5F8EB47D-3C0C-4ED5-A4E3-8D98FFD33508}"/>
              </a:ext>
            </a:extLst>
          </p:cNvPr>
          <p:cNvPicPr/>
          <p:nvPr/>
        </p:nvPicPr>
        <p:blipFill>
          <a:blip r:embed="rId11"/>
          <a:stretch>
            <a:fillRect/>
          </a:stretch>
        </p:blipFill>
        <p:spPr>
          <a:xfrm>
            <a:off x="714290" y="1229348"/>
            <a:ext cx="6220370" cy="3191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7988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p45"/>
          <p:cNvSpPr txBox="1">
            <a:spLocks noGrp="1"/>
          </p:cNvSpPr>
          <p:nvPr>
            <p:ph type="title"/>
          </p:nvPr>
        </p:nvSpPr>
        <p:spPr>
          <a:xfrm>
            <a:off x="721200" y="3064325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3°</a:t>
            </a:r>
            <a:endParaRPr dirty="0"/>
          </a:p>
        </p:txBody>
      </p:sp>
      <p:sp>
        <p:nvSpPr>
          <p:cNvPr id="985" name="Google Shape;985;p45"/>
          <p:cNvSpPr txBox="1">
            <a:spLocks noGrp="1"/>
          </p:cNvSpPr>
          <p:nvPr>
            <p:ph type="subTitle" idx="1"/>
          </p:nvPr>
        </p:nvSpPr>
        <p:spPr>
          <a:xfrm>
            <a:off x="747375" y="3628665"/>
            <a:ext cx="22305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Capacidade para exportar o script e começar a criação do banco de dados</a:t>
            </a:r>
            <a:endParaRPr dirty="0"/>
          </a:p>
        </p:txBody>
      </p:sp>
      <p:cxnSp>
        <p:nvCxnSpPr>
          <p:cNvPr id="986" name="Google Shape;986;p45"/>
          <p:cNvCxnSpPr/>
          <p:nvPr/>
        </p:nvCxnSpPr>
        <p:spPr>
          <a:xfrm>
            <a:off x="743250" y="3691750"/>
            <a:ext cx="218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87" name="Google Shape;987;p45"/>
          <p:cNvSpPr txBox="1">
            <a:spLocks noGrp="1"/>
          </p:cNvSpPr>
          <p:nvPr>
            <p:ph type="title" idx="6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Mysql workbench vantagens</a:t>
            </a:r>
            <a:endParaRPr dirty="0"/>
          </a:p>
        </p:txBody>
      </p:sp>
      <p:sp>
        <p:nvSpPr>
          <p:cNvPr id="988" name="Google Shape;988;p45"/>
          <p:cNvSpPr txBox="1">
            <a:spLocks noGrp="1"/>
          </p:cNvSpPr>
          <p:nvPr>
            <p:ph type="title" idx="2"/>
          </p:nvPr>
        </p:nvSpPr>
        <p:spPr>
          <a:xfrm>
            <a:off x="725325" y="1520488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1°</a:t>
            </a:r>
            <a:endParaRPr dirty="0"/>
          </a:p>
        </p:txBody>
      </p:sp>
      <p:sp>
        <p:nvSpPr>
          <p:cNvPr id="989" name="Google Shape;989;p45"/>
          <p:cNvSpPr txBox="1">
            <a:spLocks noGrp="1"/>
          </p:cNvSpPr>
          <p:nvPr>
            <p:ph type="subTitle" idx="3"/>
          </p:nvPr>
        </p:nvSpPr>
        <p:spPr>
          <a:xfrm>
            <a:off x="725325" y="2167301"/>
            <a:ext cx="22305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Facilidade na criação do projeto</a:t>
            </a:r>
            <a:endParaRPr dirty="0"/>
          </a:p>
        </p:txBody>
      </p:sp>
      <p:sp>
        <p:nvSpPr>
          <p:cNvPr id="990" name="Google Shape;990;p45"/>
          <p:cNvSpPr txBox="1">
            <a:spLocks noGrp="1"/>
          </p:cNvSpPr>
          <p:nvPr>
            <p:ph type="title" idx="4"/>
          </p:nvPr>
        </p:nvSpPr>
        <p:spPr>
          <a:xfrm>
            <a:off x="6188163" y="1520488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2°</a:t>
            </a:r>
            <a:endParaRPr dirty="0"/>
          </a:p>
        </p:txBody>
      </p:sp>
      <p:sp>
        <p:nvSpPr>
          <p:cNvPr id="991" name="Google Shape;991;p45"/>
          <p:cNvSpPr txBox="1">
            <a:spLocks noGrp="1"/>
          </p:cNvSpPr>
          <p:nvPr>
            <p:ph type="subTitle" idx="5"/>
          </p:nvPr>
        </p:nvSpPr>
        <p:spPr>
          <a:xfrm>
            <a:off x="6188175" y="2167300"/>
            <a:ext cx="22305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Melhor entendimento para criação </a:t>
            </a:r>
            <a:endParaRPr dirty="0"/>
          </a:p>
        </p:txBody>
      </p:sp>
      <p:cxnSp>
        <p:nvCxnSpPr>
          <p:cNvPr id="992" name="Google Shape;992;p45"/>
          <p:cNvCxnSpPr/>
          <p:nvPr/>
        </p:nvCxnSpPr>
        <p:spPr>
          <a:xfrm>
            <a:off x="747375" y="2147913"/>
            <a:ext cx="218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3" name="Google Shape;993;p45"/>
          <p:cNvCxnSpPr/>
          <p:nvPr/>
        </p:nvCxnSpPr>
        <p:spPr>
          <a:xfrm>
            <a:off x="6210213" y="2147913"/>
            <a:ext cx="218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95" name="Google Shape;995;p45"/>
          <p:cNvSpPr txBox="1">
            <a:spLocks noGrp="1"/>
          </p:cNvSpPr>
          <p:nvPr>
            <p:ph type="title" idx="7"/>
          </p:nvPr>
        </p:nvSpPr>
        <p:spPr>
          <a:xfrm>
            <a:off x="6184050" y="3064325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4°</a:t>
            </a:r>
            <a:endParaRPr dirty="0"/>
          </a:p>
        </p:txBody>
      </p:sp>
      <p:sp>
        <p:nvSpPr>
          <p:cNvPr id="996" name="Google Shape;996;p45"/>
          <p:cNvSpPr txBox="1">
            <a:spLocks noGrp="1"/>
          </p:cNvSpPr>
          <p:nvPr>
            <p:ph type="subTitle" idx="8"/>
          </p:nvPr>
        </p:nvSpPr>
        <p:spPr>
          <a:xfrm>
            <a:off x="6214350" y="3658230"/>
            <a:ext cx="22305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Consegue ver com clareza como irá funcionar os futuros “</a:t>
            </a:r>
            <a:r>
              <a:rPr lang="pt-BR" dirty="0" err="1"/>
              <a:t>inner</a:t>
            </a:r>
            <a:r>
              <a:rPr lang="pt-BR" dirty="0"/>
              <a:t> </a:t>
            </a:r>
            <a:r>
              <a:rPr lang="pt-BR" dirty="0" err="1"/>
              <a:t>join’s</a:t>
            </a:r>
            <a:r>
              <a:rPr lang="pt-BR" dirty="0"/>
              <a:t>”</a:t>
            </a:r>
            <a:endParaRPr dirty="0"/>
          </a:p>
        </p:txBody>
      </p:sp>
      <p:cxnSp>
        <p:nvCxnSpPr>
          <p:cNvPr id="997" name="Google Shape;997;p45"/>
          <p:cNvCxnSpPr/>
          <p:nvPr/>
        </p:nvCxnSpPr>
        <p:spPr>
          <a:xfrm>
            <a:off x="6236400" y="3691750"/>
            <a:ext cx="218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98" name="Google Shape;998;p45"/>
          <p:cNvSpPr/>
          <p:nvPr/>
        </p:nvSpPr>
        <p:spPr>
          <a:xfrm>
            <a:off x="4801358" y="1638300"/>
            <a:ext cx="1017021" cy="1016906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9" name="Google Shape;999;p45"/>
          <p:cNvSpPr/>
          <p:nvPr/>
        </p:nvSpPr>
        <p:spPr>
          <a:xfrm>
            <a:off x="4801358" y="3182141"/>
            <a:ext cx="1017021" cy="1016906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0" name="Google Shape;1000;p45"/>
          <p:cNvSpPr/>
          <p:nvPr/>
        </p:nvSpPr>
        <p:spPr>
          <a:xfrm>
            <a:off x="3325625" y="1638300"/>
            <a:ext cx="1017021" cy="1016906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1" name="Google Shape;1001;p45"/>
          <p:cNvSpPr/>
          <p:nvPr/>
        </p:nvSpPr>
        <p:spPr>
          <a:xfrm>
            <a:off x="3325625" y="3182141"/>
            <a:ext cx="1017021" cy="1016906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2" name="Google Shape;1002;p45"/>
          <p:cNvGrpSpPr/>
          <p:nvPr/>
        </p:nvGrpSpPr>
        <p:grpSpPr>
          <a:xfrm>
            <a:off x="5063493" y="1900399"/>
            <a:ext cx="492751" cy="492707"/>
            <a:chOff x="718806" y="2369875"/>
            <a:chExt cx="437728" cy="437728"/>
          </a:xfrm>
        </p:grpSpPr>
        <p:sp>
          <p:nvSpPr>
            <p:cNvPr id="1003" name="Google Shape;1003;p45"/>
            <p:cNvSpPr/>
            <p:nvPr/>
          </p:nvSpPr>
          <p:spPr>
            <a:xfrm>
              <a:off x="905870" y="2369875"/>
              <a:ext cx="157133" cy="114065"/>
            </a:xfrm>
            <a:custGeom>
              <a:avLst/>
              <a:gdLst/>
              <a:ahLst/>
              <a:cxnLst/>
              <a:rect l="l" t="t" r="r" b="b"/>
              <a:pathLst>
                <a:path w="7775" h="5644" extrusionOk="0">
                  <a:moveTo>
                    <a:pt x="0" y="0"/>
                  </a:moveTo>
                  <a:lnTo>
                    <a:pt x="0" y="5643"/>
                  </a:lnTo>
                  <a:lnTo>
                    <a:pt x="7774" y="5643"/>
                  </a:lnTo>
                  <a:lnTo>
                    <a:pt x="77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45"/>
            <p:cNvSpPr/>
            <p:nvPr/>
          </p:nvSpPr>
          <p:spPr>
            <a:xfrm>
              <a:off x="975190" y="2563487"/>
              <a:ext cx="79607" cy="115298"/>
            </a:xfrm>
            <a:custGeom>
              <a:avLst/>
              <a:gdLst/>
              <a:ahLst/>
              <a:cxnLst/>
              <a:rect l="l" t="t" r="r" b="b"/>
              <a:pathLst>
                <a:path w="3939" h="5705" extrusionOk="0">
                  <a:moveTo>
                    <a:pt x="1" y="1"/>
                  </a:moveTo>
                  <a:cubicBezTo>
                    <a:pt x="995" y="1138"/>
                    <a:pt x="1604" y="2619"/>
                    <a:pt x="1604" y="4263"/>
                  </a:cubicBezTo>
                  <a:cubicBezTo>
                    <a:pt x="1604" y="4751"/>
                    <a:pt x="1543" y="5238"/>
                    <a:pt x="1442" y="5705"/>
                  </a:cubicBezTo>
                  <a:lnTo>
                    <a:pt x="3938" y="5705"/>
                  </a:lnTo>
                  <a:lnTo>
                    <a:pt x="39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45"/>
            <p:cNvSpPr/>
            <p:nvPr/>
          </p:nvSpPr>
          <p:spPr>
            <a:xfrm>
              <a:off x="838186" y="2369875"/>
              <a:ext cx="318348" cy="308910"/>
            </a:xfrm>
            <a:custGeom>
              <a:avLst/>
              <a:gdLst/>
              <a:ahLst/>
              <a:cxnLst/>
              <a:rect l="l" t="t" r="r" b="b"/>
              <a:pathLst>
                <a:path w="15752" h="15285" extrusionOk="0">
                  <a:moveTo>
                    <a:pt x="650" y="0"/>
                  </a:moveTo>
                  <a:cubicBezTo>
                    <a:pt x="284" y="0"/>
                    <a:pt x="0" y="285"/>
                    <a:pt x="0" y="650"/>
                  </a:cubicBezTo>
                  <a:lnTo>
                    <a:pt x="0" y="7673"/>
                  </a:lnTo>
                  <a:cubicBezTo>
                    <a:pt x="609" y="7470"/>
                    <a:pt x="1259" y="7369"/>
                    <a:pt x="1928" y="7369"/>
                  </a:cubicBezTo>
                  <a:cubicBezTo>
                    <a:pt x="3146" y="7369"/>
                    <a:pt x="4283" y="7714"/>
                    <a:pt x="5257" y="8302"/>
                  </a:cubicBezTo>
                  <a:lnTo>
                    <a:pt x="11367" y="8302"/>
                  </a:lnTo>
                  <a:cubicBezTo>
                    <a:pt x="11712" y="8302"/>
                    <a:pt x="11996" y="8586"/>
                    <a:pt x="11996" y="8931"/>
                  </a:cubicBezTo>
                  <a:lnTo>
                    <a:pt x="11996" y="15285"/>
                  </a:lnTo>
                  <a:lnTo>
                    <a:pt x="15102" y="15285"/>
                  </a:lnTo>
                  <a:cubicBezTo>
                    <a:pt x="15467" y="15285"/>
                    <a:pt x="15751" y="15000"/>
                    <a:pt x="15751" y="14655"/>
                  </a:cubicBezTo>
                  <a:lnTo>
                    <a:pt x="15751" y="3350"/>
                  </a:lnTo>
                  <a:cubicBezTo>
                    <a:pt x="15751" y="3187"/>
                    <a:pt x="15670" y="3025"/>
                    <a:pt x="15568" y="2903"/>
                  </a:cubicBezTo>
                  <a:cubicBezTo>
                    <a:pt x="15568" y="2903"/>
                    <a:pt x="12828" y="183"/>
                    <a:pt x="12828" y="163"/>
                  </a:cubicBezTo>
                  <a:cubicBezTo>
                    <a:pt x="12707" y="61"/>
                    <a:pt x="12564" y="0"/>
                    <a:pt x="12402" y="0"/>
                  </a:cubicBezTo>
                  <a:lnTo>
                    <a:pt x="12402" y="6272"/>
                  </a:lnTo>
                  <a:cubicBezTo>
                    <a:pt x="12402" y="6618"/>
                    <a:pt x="12118" y="6902"/>
                    <a:pt x="11773" y="6902"/>
                  </a:cubicBezTo>
                  <a:lnTo>
                    <a:pt x="2720" y="6902"/>
                  </a:lnTo>
                  <a:cubicBezTo>
                    <a:pt x="2375" y="6902"/>
                    <a:pt x="2091" y="6618"/>
                    <a:pt x="2091" y="6272"/>
                  </a:cubicBezTo>
                  <a:lnTo>
                    <a:pt x="20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45"/>
            <p:cNvSpPr/>
            <p:nvPr/>
          </p:nvSpPr>
          <p:spPr>
            <a:xfrm>
              <a:off x="718806" y="2710353"/>
              <a:ext cx="97251" cy="97251"/>
            </a:xfrm>
            <a:custGeom>
              <a:avLst/>
              <a:gdLst/>
              <a:ahLst/>
              <a:cxnLst/>
              <a:rect l="l" t="t" r="r" b="b"/>
              <a:pathLst>
                <a:path w="4812" h="4812" extrusionOk="0">
                  <a:moveTo>
                    <a:pt x="2112" y="0"/>
                  </a:moveTo>
                  <a:lnTo>
                    <a:pt x="549" y="1563"/>
                  </a:lnTo>
                  <a:cubicBezTo>
                    <a:pt x="204" y="1929"/>
                    <a:pt x="1" y="2396"/>
                    <a:pt x="1" y="2903"/>
                  </a:cubicBezTo>
                  <a:cubicBezTo>
                    <a:pt x="1" y="3959"/>
                    <a:pt x="853" y="4811"/>
                    <a:pt x="1909" y="4811"/>
                  </a:cubicBezTo>
                  <a:cubicBezTo>
                    <a:pt x="2416" y="4811"/>
                    <a:pt x="2883" y="4608"/>
                    <a:pt x="3248" y="4263"/>
                  </a:cubicBezTo>
                  <a:lnTo>
                    <a:pt x="4811" y="2700"/>
                  </a:lnTo>
                  <a:cubicBezTo>
                    <a:pt x="3654" y="2091"/>
                    <a:pt x="2720" y="1157"/>
                    <a:pt x="21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45"/>
            <p:cNvSpPr/>
            <p:nvPr/>
          </p:nvSpPr>
          <p:spPr>
            <a:xfrm>
              <a:off x="772140" y="2544631"/>
              <a:ext cx="210043" cy="210043"/>
            </a:xfrm>
            <a:custGeom>
              <a:avLst/>
              <a:gdLst/>
              <a:ahLst/>
              <a:cxnLst/>
              <a:rect l="l" t="t" r="r" b="b"/>
              <a:pathLst>
                <a:path w="10393" h="10393" extrusionOk="0">
                  <a:moveTo>
                    <a:pt x="5196" y="0"/>
                  </a:moveTo>
                  <a:cubicBezTo>
                    <a:pt x="2334" y="0"/>
                    <a:pt x="0" y="2334"/>
                    <a:pt x="0" y="5196"/>
                  </a:cubicBezTo>
                  <a:cubicBezTo>
                    <a:pt x="0" y="8058"/>
                    <a:pt x="2334" y="10393"/>
                    <a:pt x="5196" y="10393"/>
                  </a:cubicBezTo>
                  <a:cubicBezTo>
                    <a:pt x="8058" y="10393"/>
                    <a:pt x="10393" y="8058"/>
                    <a:pt x="10393" y="5196"/>
                  </a:cubicBezTo>
                  <a:cubicBezTo>
                    <a:pt x="10393" y="2334"/>
                    <a:pt x="8058" y="0"/>
                    <a:pt x="51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8" name="Google Shape;1008;p45"/>
          <p:cNvGrpSpPr/>
          <p:nvPr/>
        </p:nvGrpSpPr>
        <p:grpSpPr>
          <a:xfrm>
            <a:off x="3587760" y="3444251"/>
            <a:ext cx="492751" cy="492684"/>
            <a:chOff x="718806" y="3567702"/>
            <a:chExt cx="437728" cy="437708"/>
          </a:xfrm>
        </p:grpSpPr>
        <p:sp>
          <p:nvSpPr>
            <p:cNvPr id="1009" name="Google Shape;1009;p45"/>
            <p:cNvSpPr/>
            <p:nvPr/>
          </p:nvSpPr>
          <p:spPr>
            <a:xfrm>
              <a:off x="718806" y="3567702"/>
              <a:ext cx="437728" cy="437708"/>
            </a:xfrm>
            <a:custGeom>
              <a:avLst/>
              <a:gdLst/>
              <a:ahLst/>
              <a:cxnLst/>
              <a:rect l="l" t="t" r="r" b="b"/>
              <a:pathLst>
                <a:path w="21659" h="21658" extrusionOk="0">
                  <a:moveTo>
                    <a:pt x="2741" y="1929"/>
                  </a:moveTo>
                  <a:cubicBezTo>
                    <a:pt x="3106" y="1929"/>
                    <a:pt x="3390" y="2213"/>
                    <a:pt x="3390" y="2558"/>
                  </a:cubicBezTo>
                  <a:cubicBezTo>
                    <a:pt x="3390" y="2903"/>
                    <a:pt x="3106" y="3187"/>
                    <a:pt x="2741" y="3187"/>
                  </a:cubicBezTo>
                  <a:cubicBezTo>
                    <a:pt x="2396" y="3187"/>
                    <a:pt x="2112" y="2903"/>
                    <a:pt x="2112" y="2558"/>
                  </a:cubicBezTo>
                  <a:cubicBezTo>
                    <a:pt x="2112" y="2213"/>
                    <a:pt x="2396" y="1929"/>
                    <a:pt x="2741" y="1929"/>
                  </a:cubicBezTo>
                  <a:close/>
                  <a:moveTo>
                    <a:pt x="5278" y="1929"/>
                  </a:moveTo>
                  <a:cubicBezTo>
                    <a:pt x="5643" y="1929"/>
                    <a:pt x="5927" y="2213"/>
                    <a:pt x="5927" y="2558"/>
                  </a:cubicBezTo>
                  <a:cubicBezTo>
                    <a:pt x="5927" y="2903"/>
                    <a:pt x="5643" y="3187"/>
                    <a:pt x="5278" y="3187"/>
                  </a:cubicBezTo>
                  <a:cubicBezTo>
                    <a:pt x="4933" y="3187"/>
                    <a:pt x="4649" y="2903"/>
                    <a:pt x="4649" y="2558"/>
                  </a:cubicBezTo>
                  <a:cubicBezTo>
                    <a:pt x="4649" y="2213"/>
                    <a:pt x="4933" y="1929"/>
                    <a:pt x="5278" y="1929"/>
                  </a:cubicBezTo>
                  <a:close/>
                  <a:moveTo>
                    <a:pt x="7815" y="1929"/>
                  </a:moveTo>
                  <a:cubicBezTo>
                    <a:pt x="8181" y="1929"/>
                    <a:pt x="8465" y="2213"/>
                    <a:pt x="8465" y="2558"/>
                  </a:cubicBezTo>
                  <a:cubicBezTo>
                    <a:pt x="8465" y="2903"/>
                    <a:pt x="8181" y="3187"/>
                    <a:pt x="7815" y="3187"/>
                  </a:cubicBezTo>
                  <a:cubicBezTo>
                    <a:pt x="7470" y="3187"/>
                    <a:pt x="7186" y="2903"/>
                    <a:pt x="7186" y="2558"/>
                  </a:cubicBezTo>
                  <a:cubicBezTo>
                    <a:pt x="7186" y="2213"/>
                    <a:pt x="7470" y="1929"/>
                    <a:pt x="7815" y="1929"/>
                  </a:cubicBezTo>
                  <a:close/>
                  <a:moveTo>
                    <a:pt x="650" y="0"/>
                  </a:moveTo>
                  <a:cubicBezTo>
                    <a:pt x="285" y="0"/>
                    <a:pt x="1" y="305"/>
                    <a:pt x="1" y="650"/>
                  </a:cubicBezTo>
                  <a:lnTo>
                    <a:pt x="1" y="5115"/>
                  </a:lnTo>
                  <a:lnTo>
                    <a:pt x="8668" y="5115"/>
                  </a:lnTo>
                  <a:cubicBezTo>
                    <a:pt x="9094" y="5115"/>
                    <a:pt x="9520" y="4973"/>
                    <a:pt x="9845" y="4709"/>
                  </a:cubicBezTo>
                  <a:lnTo>
                    <a:pt x="10677" y="4060"/>
                  </a:lnTo>
                  <a:cubicBezTo>
                    <a:pt x="11164" y="3654"/>
                    <a:pt x="11814" y="3431"/>
                    <a:pt x="12443" y="3431"/>
                  </a:cubicBezTo>
                  <a:lnTo>
                    <a:pt x="21658" y="3431"/>
                  </a:lnTo>
                  <a:lnTo>
                    <a:pt x="21658" y="650"/>
                  </a:lnTo>
                  <a:cubicBezTo>
                    <a:pt x="21658" y="305"/>
                    <a:pt x="21354" y="0"/>
                    <a:pt x="21009" y="0"/>
                  </a:cubicBezTo>
                  <a:close/>
                  <a:moveTo>
                    <a:pt x="8444" y="8465"/>
                  </a:moveTo>
                  <a:cubicBezTo>
                    <a:pt x="8789" y="8465"/>
                    <a:pt x="9074" y="8749"/>
                    <a:pt x="9074" y="9094"/>
                  </a:cubicBezTo>
                  <a:cubicBezTo>
                    <a:pt x="9074" y="9459"/>
                    <a:pt x="8789" y="9743"/>
                    <a:pt x="8444" y="9743"/>
                  </a:cubicBezTo>
                  <a:lnTo>
                    <a:pt x="2741" y="9743"/>
                  </a:lnTo>
                  <a:cubicBezTo>
                    <a:pt x="2396" y="9743"/>
                    <a:pt x="2112" y="9459"/>
                    <a:pt x="2112" y="9094"/>
                  </a:cubicBezTo>
                  <a:cubicBezTo>
                    <a:pt x="2112" y="8749"/>
                    <a:pt x="2396" y="8465"/>
                    <a:pt x="2741" y="8465"/>
                  </a:cubicBezTo>
                  <a:close/>
                  <a:moveTo>
                    <a:pt x="5704" y="11002"/>
                  </a:moveTo>
                  <a:cubicBezTo>
                    <a:pt x="6070" y="11002"/>
                    <a:pt x="6354" y="11286"/>
                    <a:pt x="6354" y="11631"/>
                  </a:cubicBezTo>
                  <a:cubicBezTo>
                    <a:pt x="6354" y="11996"/>
                    <a:pt x="6070" y="12280"/>
                    <a:pt x="5704" y="12280"/>
                  </a:cubicBezTo>
                  <a:lnTo>
                    <a:pt x="2741" y="12280"/>
                  </a:lnTo>
                  <a:cubicBezTo>
                    <a:pt x="2396" y="12280"/>
                    <a:pt x="2112" y="11996"/>
                    <a:pt x="2112" y="11631"/>
                  </a:cubicBezTo>
                  <a:cubicBezTo>
                    <a:pt x="2112" y="11286"/>
                    <a:pt x="2396" y="11002"/>
                    <a:pt x="2741" y="11002"/>
                  </a:cubicBezTo>
                  <a:close/>
                  <a:moveTo>
                    <a:pt x="5704" y="13539"/>
                  </a:moveTo>
                  <a:cubicBezTo>
                    <a:pt x="6070" y="13539"/>
                    <a:pt x="6354" y="13823"/>
                    <a:pt x="6354" y="14168"/>
                  </a:cubicBezTo>
                  <a:cubicBezTo>
                    <a:pt x="6354" y="14534"/>
                    <a:pt x="6070" y="14818"/>
                    <a:pt x="5704" y="14818"/>
                  </a:cubicBezTo>
                  <a:lnTo>
                    <a:pt x="2741" y="14818"/>
                  </a:lnTo>
                  <a:cubicBezTo>
                    <a:pt x="2396" y="14818"/>
                    <a:pt x="2112" y="14534"/>
                    <a:pt x="2112" y="14168"/>
                  </a:cubicBezTo>
                  <a:cubicBezTo>
                    <a:pt x="2112" y="13823"/>
                    <a:pt x="2396" y="13539"/>
                    <a:pt x="2741" y="13539"/>
                  </a:cubicBezTo>
                  <a:close/>
                  <a:moveTo>
                    <a:pt x="13235" y="7653"/>
                  </a:moveTo>
                  <a:cubicBezTo>
                    <a:pt x="13448" y="7653"/>
                    <a:pt x="13661" y="7754"/>
                    <a:pt x="13783" y="7957"/>
                  </a:cubicBezTo>
                  <a:lnTo>
                    <a:pt x="20298" y="19243"/>
                  </a:lnTo>
                  <a:cubicBezTo>
                    <a:pt x="20542" y="19669"/>
                    <a:pt x="20237" y="20197"/>
                    <a:pt x="19750" y="20197"/>
                  </a:cubicBezTo>
                  <a:lnTo>
                    <a:pt x="6739" y="20197"/>
                  </a:lnTo>
                  <a:cubicBezTo>
                    <a:pt x="6232" y="20197"/>
                    <a:pt x="5927" y="19669"/>
                    <a:pt x="6171" y="19243"/>
                  </a:cubicBezTo>
                  <a:lnTo>
                    <a:pt x="12687" y="7957"/>
                  </a:lnTo>
                  <a:cubicBezTo>
                    <a:pt x="12808" y="7754"/>
                    <a:pt x="13022" y="7653"/>
                    <a:pt x="13235" y="7653"/>
                  </a:cubicBezTo>
                  <a:close/>
                  <a:moveTo>
                    <a:pt x="12443" y="4689"/>
                  </a:moveTo>
                  <a:cubicBezTo>
                    <a:pt x="12098" y="4689"/>
                    <a:pt x="11733" y="4811"/>
                    <a:pt x="11469" y="5034"/>
                  </a:cubicBezTo>
                  <a:lnTo>
                    <a:pt x="10637" y="5704"/>
                  </a:lnTo>
                  <a:cubicBezTo>
                    <a:pt x="10088" y="6151"/>
                    <a:pt x="9378" y="6394"/>
                    <a:pt x="8668" y="6394"/>
                  </a:cubicBezTo>
                  <a:lnTo>
                    <a:pt x="1" y="6394"/>
                  </a:lnTo>
                  <a:lnTo>
                    <a:pt x="1" y="21029"/>
                  </a:lnTo>
                  <a:cubicBezTo>
                    <a:pt x="1" y="21374"/>
                    <a:pt x="285" y="21658"/>
                    <a:pt x="650" y="21658"/>
                  </a:cubicBezTo>
                  <a:lnTo>
                    <a:pt x="21009" y="21658"/>
                  </a:lnTo>
                  <a:cubicBezTo>
                    <a:pt x="21354" y="21658"/>
                    <a:pt x="21658" y="21374"/>
                    <a:pt x="21658" y="21029"/>
                  </a:cubicBezTo>
                  <a:lnTo>
                    <a:pt x="21658" y="468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45"/>
            <p:cNvSpPr/>
            <p:nvPr/>
          </p:nvSpPr>
          <p:spPr>
            <a:xfrm>
              <a:off x="877151" y="3760909"/>
              <a:ext cx="218672" cy="189125"/>
            </a:xfrm>
            <a:custGeom>
              <a:avLst/>
              <a:gdLst/>
              <a:ahLst/>
              <a:cxnLst/>
              <a:rect l="l" t="t" r="r" b="b"/>
              <a:pathLst>
                <a:path w="10820" h="9358" extrusionOk="0">
                  <a:moveTo>
                    <a:pt x="5400" y="2619"/>
                  </a:moveTo>
                  <a:cubicBezTo>
                    <a:pt x="5745" y="2619"/>
                    <a:pt x="6029" y="2903"/>
                    <a:pt x="6029" y="3248"/>
                  </a:cubicBezTo>
                  <a:lnTo>
                    <a:pt x="6029" y="5420"/>
                  </a:lnTo>
                  <a:cubicBezTo>
                    <a:pt x="6029" y="5765"/>
                    <a:pt x="5745" y="6049"/>
                    <a:pt x="5400" y="6049"/>
                  </a:cubicBezTo>
                  <a:cubicBezTo>
                    <a:pt x="5055" y="6049"/>
                    <a:pt x="4770" y="5765"/>
                    <a:pt x="4770" y="5420"/>
                  </a:cubicBezTo>
                  <a:lnTo>
                    <a:pt x="4770" y="3248"/>
                  </a:lnTo>
                  <a:cubicBezTo>
                    <a:pt x="4770" y="2903"/>
                    <a:pt x="5055" y="2619"/>
                    <a:pt x="5400" y="2619"/>
                  </a:cubicBezTo>
                  <a:close/>
                  <a:moveTo>
                    <a:pt x="5400" y="6902"/>
                  </a:moveTo>
                  <a:cubicBezTo>
                    <a:pt x="5745" y="6902"/>
                    <a:pt x="6029" y="7186"/>
                    <a:pt x="6029" y="7531"/>
                  </a:cubicBezTo>
                  <a:cubicBezTo>
                    <a:pt x="6029" y="7896"/>
                    <a:pt x="5745" y="8181"/>
                    <a:pt x="5400" y="8181"/>
                  </a:cubicBezTo>
                  <a:cubicBezTo>
                    <a:pt x="5055" y="8181"/>
                    <a:pt x="4770" y="7896"/>
                    <a:pt x="4770" y="7531"/>
                  </a:cubicBezTo>
                  <a:cubicBezTo>
                    <a:pt x="4770" y="7186"/>
                    <a:pt x="5055" y="6902"/>
                    <a:pt x="5400" y="6902"/>
                  </a:cubicBezTo>
                  <a:close/>
                  <a:moveTo>
                    <a:pt x="5400" y="1"/>
                  </a:moveTo>
                  <a:lnTo>
                    <a:pt x="0" y="9358"/>
                  </a:lnTo>
                  <a:lnTo>
                    <a:pt x="10819" y="9358"/>
                  </a:lnTo>
                  <a:lnTo>
                    <a:pt x="540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1" name="Google Shape;1011;p45"/>
          <p:cNvGrpSpPr/>
          <p:nvPr/>
        </p:nvGrpSpPr>
        <p:grpSpPr>
          <a:xfrm>
            <a:off x="5074572" y="3444240"/>
            <a:ext cx="470592" cy="492707"/>
            <a:chOff x="1332483" y="2968779"/>
            <a:chExt cx="418044" cy="437728"/>
          </a:xfrm>
        </p:grpSpPr>
        <p:sp>
          <p:nvSpPr>
            <p:cNvPr id="1012" name="Google Shape;1012;p45"/>
            <p:cNvSpPr/>
            <p:nvPr/>
          </p:nvSpPr>
          <p:spPr>
            <a:xfrm>
              <a:off x="1332483" y="2968779"/>
              <a:ext cx="94785" cy="94785"/>
            </a:xfrm>
            <a:custGeom>
              <a:avLst/>
              <a:gdLst/>
              <a:ahLst/>
              <a:cxnLst/>
              <a:rect l="l" t="t" r="r" b="b"/>
              <a:pathLst>
                <a:path w="4690" h="4690" extrusionOk="0">
                  <a:moveTo>
                    <a:pt x="4690" y="1"/>
                  </a:moveTo>
                  <a:cubicBezTo>
                    <a:pt x="4527" y="1"/>
                    <a:pt x="4365" y="82"/>
                    <a:pt x="4243" y="204"/>
                  </a:cubicBezTo>
                  <a:lnTo>
                    <a:pt x="204" y="4243"/>
                  </a:lnTo>
                  <a:cubicBezTo>
                    <a:pt x="62" y="4365"/>
                    <a:pt x="1" y="4527"/>
                    <a:pt x="1" y="4690"/>
                  </a:cubicBezTo>
                  <a:lnTo>
                    <a:pt x="4690" y="4690"/>
                  </a:lnTo>
                  <a:lnTo>
                    <a:pt x="46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45"/>
            <p:cNvSpPr/>
            <p:nvPr/>
          </p:nvSpPr>
          <p:spPr>
            <a:xfrm>
              <a:off x="1332483" y="2968779"/>
              <a:ext cx="322046" cy="437728"/>
            </a:xfrm>
            <a:custGeom>
              <a:avLst/>
              <a:gdLst/>
              <a:ahLst/>
              <a:cxnLst/>
              <a:rect l="l" t="t" r="r" b="b"/>
              <a:pathLst>
                <a:path w="15935" h="21659" extrusionOk="0">
                  <a:moveTo>
                    <a:pt x="6699" y="8972"/>
                  </a:moveTo>
                  <a:cubicBezTo>
                    <a:pt x="7044" y="8972"/>
                    <a:pt x="7328" y="9257"/>
                    <a:pt x="7328" y="9622"/>
                  </a:cubicBezTo>
                  <a:cubicBezTo>
                    <a:pt x="7328" y="9967"/>
                    <a:pt x="7044" y="10251"/>
                    <a:pt x="6699" y="10251"/>
                  </a:cubicBezTo>
                  <a:lnTo>
                    <a:pt x="2315" y="10251"/>
                  </a:lnTo>
                  <a:cubicBezTo>
                    <a:pt x="1970" y="10251"/>
                    <a:pt x="1686" y="9967"/>
                    <a:pt x="1686" y="9622"/>
                  </a:cubicBezTo>
                  <a:cubicBezTo>
                    <a:pt x="1686" y="9257"/>
                    <a:pt x="1970" y="8972"/>
                    <a:pt x="2315" y="8972"/>
                  </a:cubicBezTo>
                  <a:close/>
                  <a:moveTo>
                    <a:pt x="6699" y="11510"/>
                  </a:moveTo>
                  <a:cubicBezTo>
                    <a:pt x="7044" y="11510"/>
                    <a:pt x="7328" y="11794"/>
                    <a:pt x="7328" y="12159"/>
                  </a:cubicBezTo>
                  <a:cubicBezTo>
                    <a:pt x="7328" y="12504"/>
                    <a:pt x="7044" y="12788"/>
                    <a:pt x="6699" y="12788"/>
                  </a:cubicBezTo>
                  <a:lnTo>
                    <a:pt x="2315" y="12788"/>
                  </a:lnTo>
                  <a:cubicBezTo>
                    <a:pt x="1970" y="12788"/>
                    <a:pt x="1686" y="12504"/>
                    <a:pt x="1686" y="12159"/>
                  </a:cubicBezTo>
                  <a:cubicBezTo>
                    <a:pt x="1686" y="11794"/>
                    <a:pt x="1970" y="11510"/>
                    <a:pt x="2315" y="11510"/>
                  </a:cubicBezTo>
                  <a:close/>
                  <a:moveTo>
                    <a:pt x="6699" y="14047"/>
                  </a:moveTo>
                  <a:cubicBezTo>
                    <a:pt x="7044" y="14047"/>
                    <a:pt x="7328" y="14331"/>
                    <a:pt x="7328" y="14696"/>
                  </a:cubicBezTo>
                  <a:cubicBezTo>
                    <a:pt x="7328" y="15041"/>
                    <a:pt x="7044" y="15326"/>
                    <a:pt x="6699" y="15326"/>
                  </a:cubicBezTo>
                  <a:lnTo>
                    <a:pt x="2315" y="15326"/>
                  </a:lnTo>
                  <a:cubicBezTo>
                    <a:pt x="1970" y="15326"/>
                    <a:pt x="1686" y="15041"/>
                    <a:pt x="1686" y="14696"/>
                  </a:cubicBezTo>
                  <a:cubicBezTo>
                    <a:pt x="1686" y="14331"/>
                    <a:pt x="1970" y="14047"/>
                    <a:pt x="2315" y="14047"/>
                  </a:cubicBezTo>
                  <a:close/>
                  <a:moveTo>
                    <a:pt x="6699" y="16584"/>
                  </a:moveTo>
                  <a:cubicBezTo>
                    <a:pt x="7044" y="16584"/>
                    <a:pt x="7328" y="16868"/>
                    <a:pt x="7328" y="17234"/>
                  </a:cubicBezTo>
                  <a:cubicBezTo>
                    <a:pt x="7328" y="17579"/>
                    <a:pt x="7044" y="17863"/>
                    <a:pt x="6699" y="17863"/>
                  </a:cubicBezTo>
                  <a:lnTo>
                    <a:pt x="2315" y="17863"/>
                  </a:lnTo>
                  <a:cubicBezTo>
                    <a:pt x="1970" y="17863"/>
                    <a:pt x="1686" y="17579"/>
                    <a:pt x="1686" y="17234"/>
                  </a:cubicBezTo>
                  <a:cubicBezTo>
                    <a:pt x="1686" y="16868"/>
                    <a:pt x="1970" y="16584"/>
                    <a:pt x="2315" y="16584"/>
                  </a:cubicBezTo>
                  <a:close/>
                  <a:moveTo>
                    <a:pt x="5968" y="1"/>
                  </a:moveTo>
                  <a:lnTo>
                    <a:pt x="5968" y="5339"/>
                  </a:lnTo>
                  <a:cubicBezTo>
                    <a:pt x="5968" y="5684"/>
                    <a:pt x="5684" y="5968"/>
                    <a:pt x="5339" y="5968"/>
                  </a:cubicBezTo>
                  <a:lnTo>
                    <a:pt x="1" y="5968"/>
                  </a:lnTo>
                  <a:lnTo>
                    <a:pt x="1" y="21029"/>
                  </a:lnTo>
                  <a:cubicBezTo>
                    <a:pt x="1" y="21374"/>
                    <a:pt x="285" y="21658"/>
                    <a:pt x="650" y="21658"/>
                  </a:cubicBezTo>
                  <a:lnTo>
                    <a:pt x="15285" y="21658"/>
                  </a:lnTo>
                  <a:cubicBezTo>
                    <a:pt x="15650" y="21658"/>
                    <a:pt x="15934" y="21374"/>
                    <a:pt x="15934" y="21029"/>
                  </a:cubicBezTo>
                  <a:lnTo>
                    <a:pt x="15934" y="19284"/>
                  </a:lnTo>
                  <a:lnTo>
                    <a:pt x="10921" y="19284"/>
                  </a:lnTo>
                  <a:cubicBezTo>
                    <a:pt x="9886" y="19284"/>
                    <a:pt x="9033" y="18431"/>
                    <a:pt x="9033" y="17376"/>
                  </a:cubicBezTo>
                  <a:lnTo>
                    <a:pt x="9033" y="10190"/>
                  </a:lnTo>
                  <a:cubicBezTo>
                    <a:pt x="9033" y="9480"/>
                    <a:pt x="9399" y="8871"/>
                    <a:pt x="9967" y="8526"/>
                  </a:cubicBezTo>
                  <a:lnTo>
                    <a:pt x="9967" y="7714"/>
                  </a:lnTo>
                  <a:cubicBezTo>
                    <a:pt x="9967" y="4690"/>
                    <a:pt x="12443" y="2213"/>
                    <a:pt x="15488" y="2213"/>
                  </a:cubicBezTo>
                  <a:cubicBezTo>
                    <a:pt x="15630" y="2213"/>
                    <a:pt x="15792" y="2213"/>
                    <a:pt x="15934" y="2234"/>
                  </a:cubicBezTo>
                  <a:lnTo>
                    <a:pt x="15934" y="650"/>
                  </a:lnTo>
                  <a:cubicBezTo>
                    <a:pt x="15934" y="285"/>
                    <a:pt x="15650" y="1"/>
                    <a:pt x="15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45"/>
            <p:cNvSpPr/>
            <p:nvPr/>
          </p:nvSpPr>
          <p:spPr>
            <a:xfrm>
              <a:off x="1540464" y="3038927"/>
              <a:ext cx="210063" cy="294157"/>
            </a:xfrm>
            <a:custGeom>
              <a:avLst/>
              <a:gdLst/>
              <a:ahLst/>
              <a:cxnLst/>
              <a:rect l="l" t="t" r="r" b="b"/>
              <a:pathLst>
                <a:path w="10394" h="14555" extrusionOk="0">
                  <a:moveTo>
                    <a:pt x="5197" y="1280"/>
                  </a:moveTo>
                  <a:cubicBezTo>
                    <a:pt x="6841" y="1280"/>
                    <a:pt x="8181" y="2619"/>
                    <a:pt x="8181" y="4243"/>
                  </a:cubicBezTo>
                  <a:lnTo>
                    <a:pt x="8181" y="6070"/>
                  </a:lnTo>
                  <a:lnTo>
                    <a:pt x="2213" y="6070"/>
                  </a:lnTo>
                  <a:lnTo>
                    <a:pt x="2213" y="4243"/>
                  </a:lnTo>
                  <a:cubicBezTo>
                    <a:pt x="2213" y="2619"/>
                    <a:pt x="3553" y="1280"/>
                    <a:pt x="5197" y="1280"/>
                  </a:cubicBezTo>
                  <a:close/>
                  <a:moveTo>
                    <a:pt x="2660" y="9683"/>
                  </a:moveTo>
                  <a:cubicBezTo>
                    <a:pt x="3005" y="9683"/>
                    <a:pt x="3289" y="9967"/>
                    <a:pt x="3289" y="10312"/>
                  </a:cubicBezTo>
                  <a:cubicBezTo>
                    <a:pt x="3289" y="10657"/>
                    <a:pt x="3005" y="10941"/>
                    <a:pt x="2660" y="10941"/>
                  </a:cubicBezTo>
                  <a:cubicBezTo>
                    <a:pt x="2315" y="10941"/>
                    <a:pt x="2030" y="10657"/>
                    <a:pt x="2030" y="10312"/>
                  </a:cubicBezTo>
                  <a:cubicBezTo>
                    <a:pt x="2030" y="9967"/>
                    <a:pt x="2315" y="9683"/>
                    <a:pt x="2660" y="9683"/>
                  </a:cubicBezTo>
                  <a:close/>
                  <a:moveTo>
                    <a:pt x="5197" y="9683"/>
                  </a:moveTo>
                  <a:cubicBezTo>
                    <a:pt x="5542" y="9683"/>
                    <a:pt x="5826" y="9967"/>
                    <a:pt x="5826" y="10312"/>
                  </a:cubicBezTo>
                  <a:cubicBezTo>
                    <a:pt x="5826" y="10657"/>
                    <a:pt x="5542" y="10941"/>
                    <a:pt x="5197" y="10941"/>
                  </a:cubicBezTo>
                  <a:cubicBezTo>
                    <a:pt x="4852" y="10941"/>
                    <a:pt x="4568" y="10657"/>
                    <a:pt x="4568" y="10312"/>
                  </a:cubicBezTo>
                  <a:cubicBezTo>
                    <a:pt x="4568" y="9967"/>
                    <a:pt x="4852" y="9683"/>
                    <a:pt x="5197" y="9683"/>
                  </a:cubicBezTo>
                  <a:close/>
                  <a:moveTo>
                    <a:pt x="7734" y="9683"/>
                  </a:moveTo>
                  <a:cubicBezTo>
                    <a:pt x="8079" y="9683"/>
                    <a:pt x="8363" y="9967"/>
                    <a:pt x="8363" y="10312"/>
                  </a:cubicBezTo>
                  <a:cubicBezTo>
                    <a:pt x="8363" y="10657"/>
                    <a:pt x="8079" y="10941"/>
                    <a:pt x="7734" y="10941"/>
                  </a:cubicBezTo>
                  <a:cubicBezTo>
                    <a:pt x="7389" y="10941"/>
                    <a:pt x="7105" y="10657"/>
                    <a:pt x="7105" y="10312"/>
                  </a:cubicBezTo>
                  <a:cubicBezTo>
                    <a:pt x="7105" y="9967"/>
                    <a:pt x="7389" y="9683"/>
                    <a:pt x="7734" y="9683"/>
                  </a:cubicBezTo>
                  <a:close/>
                  <a:moveTo>
                    <a:pt x="5197" y="1"/>
                  </a:moveTo>
                  <a:cubicBezTo>
                    <a:pt x="2863" y="1"/>
                    <a:pt x="955" y="1909"/>
                    <a:pt x="955" y="4243"/>
                  </a:cubicBezTo>
                  <a:lnTo>
                    <a:pt x="955" y="6070"/>
                  </a:lnTo>
                  <a:lnTo>
                    <a:pt x="630" y="6070"/>
                  </a:lnTo>
                  <a:cubicBezTo>
                    <a:pt x="285" y="6070"/>
                    <a:pt x="1" y="6354"/>
                    <a:pt x="1" y="6719"/>
                  </a:cubicBezTo>
                  <a:lnTo>
                    <a:pt x="1" y="13905"/>
                  </a:lnTo>
                  <a:cubicBezTo>
                    <a:pt x="1" y="14270"/>
                    <a:pt x="285" y="14554"/>
                    <a:pt x="630" y="14554"/>
                  </a:cubicBezTo>
                  <a:lnTo>
                    <a:pt x="9764" y="14554"/>
                  </a:lnTo>
                  <a:cubicBezTo>
                    <a:pt x="10109" y="14554"/>
                    <a:pt x="10393" y="14270"/>
                    <a:pt x="10393" y="13905"/>
                  </a:cubicBezTo>
                  <a:lnTo>
                    <a:pt x="10393" y="6719"/>
                  </a:lnTo>
                  <a:cubicBezTo>
                    <a:pt x="10393" y="6354"/>
                    <a:pt x="10109" y="6070"/>
                    <a:pt x="9764" y="6070"/>
                  </a:cubicBezTo>
                  <a:lnTo>
                    <a:pt x="9439" y="6070"/>
                  </a:lnTo>
                  <a:lnTo>
                    <a:pt x="9439" y="4243"/>
                  </a:lnTo>
                  <a:cubicBezTo>
                    <a:pt x="9439" y="1909"/>
                    <a:pt x="7531" y="1"/>
                    <a:pt x="51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45"/>
            <p:cNvSpPr/>
            <p:nvPr/>
          </p:nvSpPr>
          <p:spPr>
            <a:xfrm>
              <a:off x="1611017" y="3090220"/>
              <a:ext cx="43512" cy="45958"/>
            </a:xfrm>
            <a:custGeom>
              <a:avLst/>
              <a:gdLst/>
              <a:ahLst/>
              <a:cxnLst/>
              <a:rect l="l" t="t" r="r" b="b"/>
              <a:pathLst>
                <a:path w="2153" h="2274" extrusionOk="0">
                  <a:moveTo>
                    <a:pt x="1706" y="0"/>
                  </a:moveTo>
                  <a:cubicBezTo>
                    <a:pt x="772" y="0"/>
                    <a:pt x="1" y="771"/>
                    <a:pt x="1" y="1705"/>
                  </a:cubicBezTo>
                  <a:lnTo>
                    <a:pt x="1" y="2273"/>
                  </a:lnTo>
                  <a:lnTo>
                    <a:pt x="2152" y="2273"/>
                  </a:lnTo>
                  <a:lnTo>
                    <a:pt x="2152" y="61"/>
                  </a:lnTo>
                  <a:cubicBezTo>
                    <a:pt x="2010" y="20"/>
                    <a:pt x="1868" y="0"/>
                    <a:pt x="17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6" name="Google Shape;1016;p45"/>
          <p:cNvGrpSpPr/>
          <p:nvPr/>
        </p:nvGrpSpPr>
        <p:grpSpPr>
          <a:xfrm>
            <a:off x="3587760" y="1941039"/>
            <a:ext cx="492751" cy="411427"/>
            <a:chOff x="4946475" y="1807067"/>
            <a:chExt cx="437728" cy="365518"/>
          </a:xfrm>
        </p:grpSpPr>
        <p:sp>
          <p:nvSpPr>
            <p:cNvPr id="1017" name="Google Shape;1017;p45"/>
            <p:cNvSpPr/>
            <p:nvPr/>
          </p:nvSpPr>
          <p:spPr>
            <a:xfrm>
              <a:off x="4946475" y="1851368"/>
              <a:ext cx="437728" cy="321218"/>
            </a:xfrm>
            <a:custGeom>
              <a:avLst/>
              <a:gdLst/>
              <a:ahLst/>
              <a:cxnLst/>
              <a:rect l="l" t="t" r="r" b="b"/>
              <a:pathLst>
                <a:path w="21659" h="15894" extrusionOk="0">
                  <a:moveTo>
                    <a:pt x="630" y="0"/>
                  </a:moveTo>
                  <a:cubicBezTo>
                    <a:pt x="285" y="0"/>
                    <a:pt x="1" y="285"/>
                    <a:pt x="1" y="630"/>
                  </a:cubicBezTo>
                  <a:lnTo>
                    <a:pt x="1" y="13681"/>
                  </a:lnTo>
                  <a:cubicBezTo>
                    <a:pt x="1" y="14026"/>
                    <a:pt x="285" y="14310"/>
                    <a:pt x="630" y="14310"/>
                  </a:cubicBezTo>
                  <a:lnTo>
                    <a:pt x="8709" y="14310"/>
                  </a:lnTo>
                  <a:cubicBezTo>
                    <a:pt x="8972" y="15224"/>
                    <a:pt x="9825" y="15893"/>
                    <a:pt x="10820" y="15893"/>
                  </a:cubicBezTo>
                  <a:cubicBezTo>
                    <a:pt x="11834" y="15893"/>
                    <a:pt x="12667" y="15224"/>
                    <a:pt x="12951" y="14310"/>
                  </a:cubicBezTo>
                  <a:lnTo>
                    <a:pt x="21009" y="14310"/>
                  </a:lnTo>
                  <a:cubicBezTo>
                    <a:pt x="21374" y="14310"/>
                    <a:pt x="21659" y="14026"/>
                    <a:pt x="21659" y="13681"/>
                  </a:cubicBezTo>
                  <a:lnTo>
                    <a:pt x="21659" y="630"/>
                  </a:lnTo>
                  <a:cubicBezTo>
                    <a:pt x="21659" y="285"/>
                    <a:pt x="21374" y="0"/>
                    <a:pt x="21009" y="0"/>
                  </a:cubicBezTo>
                  <a:lnTo>
                    <a:pt x="20380" y="0"/>
                  </a:lnTo>
                  <a:lnTo>
                    <a:pt x="20380" y="11123"/>
                  </a:lnTo>
                  <a:cubicBezTo>
                    <a:pt x="20380" y="12179"/>
                    <a:pt x="19548" y="13031"/>
                    <a:pt x="18533" y="13031"/>
                  </a:cubicBezTo>
                  <a:lnTo>
                    <a:pt x="3127" y="13031"/>
                  </a:lnTo>
                  <a:cubicBezTo>
                    <a:pt x="2092" y="13031"/>
                    <a:pt x="1259" y="12179"/>
                    <a:pt x="1259" y="11123"/>
                  </a:cubicBezTo>
                  <a:lnTo>
                    <a:pt x="12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45"/>
            <p:cNvSpPr/>
            <p:nvPr/>
          </p:nvSpPr>
          <p:spPr>
            <a:xfrm>
              <a:off x="5178264" y="1807067"/>
              <a:ext cx="154667" cy="281828"/>
            </a:xfrm>
            <a:custGeom>
              <a:avLst/>
              <a:gdLst/>
              <a:ahLst/>
              <a:cxnLst/>
              <a:rect l="l" t="t" r="r" b="b"/>
              <a:pathLst>
                <a:path w="7653" h="13945" extrusionOk="0">
                  <a:moveTo>
                    <a:pt x="5095" y="2537"/>
                  </a:moveTo>
                  <a:cubicBezTo>
                    <a:pt x="5460" y="2537"/>
                    <a:pt x="5744" y="2822"/>
                    <a:pt x="5744" y="3167"/>
                  </a:cubicBezTo>
                  <a:lnTo>
                    <a:pt x="5744" y="5704"/>
                  </a:lnTo>
                  <a:cubicBezTo>
                    <a:pt x="5744" y="6049"/>
                    <a:pt x="5460" y="6333"/>
                    <a:pt x="5095" y="6333"/>
                  </a:cubicBezTo>
                  <a:lnTo>
                    <a:pt x="2517" y="6333"/>
                  </a:lnTo>
                  <a:cubicBezTo>
                    <a:pt x="2172" y="6333"/>
                    <a:pt x="1888" y="6049"/>
                    <a:pt x="1888" y="5704"/>
                  </a:cubicBezTo>
                  <a:lnTo>
                    <a:pt x="1888" y="3167"/>
                  </a:lnTo>
                  <a:cubicBezTo>
                    <a:pt x="1888" y="2822"/>
                    <a:pt x="2172" y="2537"/>
                    <a:pt x="2517" y="2537"/>
                  </a:cubicBezTo>
                  <a:close/>
                  <a:moveTo>
                    <a:pt x="5095" y="7612"/>
                  </a:moveTo>
                  <a:cubicBezTo>
                    <a:pt x="5460" y="7612"/>
                    <a:pt x="5744" y="7896"/>
                    <a:pt x="5744" y="8241"/>
                  </a:cubicBezTo>
                  <a:cubicBezTo>
                    <a:pt x="5744" y="8586"/>
                    <a:pt x="5460" y="8870"/>
                    <a:pt x="5095" y="8870"/>
                  </a:cubicBezTo>
                  <a:lnTo>
                    <a:pt x="2517" y="8870"/>
                  </a:lnTo>
                  <a:cubicBezTo>
                    <a:pt x="2172" y="8870"/>
                    <a:pt x="1888" y="8586"/>
                    <a:pt x="1888" y="8241"/>
                  </a:cubicBezTo>
                  <a:cubicBezTo>
                    <a:pt x="1888" y="7896"/>
                    <a:pt x="2172" y="7612"/>
                    <a:pt x="2517" y="7612"/>
                  </a:cubicBezTo>
                  <a:close/>
                  <a:moveTo>
                    <a:pt x="5095" y="10149"/>
                  </a:moveTo>
                  <a:cubicBezTo>
                    <a:pt x="5460" y="10149"/>
                    <a:pt x="5744" y="10433"/>
                    <a:pt x="5744" y="10778"/>
                  </a:cubicBezTo>
                  <a:cubicBezTo>
                    <a:pt x="5744" y="11123"/>
                    <a:pt x="5460" y="11407"/>
                    <a:pt x="5095" y="11407"/>
                  </a:cubicBezTo>
                  <a:lnTo>
                    <a:pt x="2517" y="11407"/>
                  </a:lnTo>
                  <a:cubicBezTo>
                    <a:pt x="2172" y="11407"/>
                    <a:pt x="1888" y="11123"/>
                    <a:pt x="1888" y="10778"/>
                  </a:cubicBezTo>
                  <a:cubicBezTo>
                    <a:pt x="1888" y="10433"/>
                    <a:pt x="2172" y="10149"/>
                    <a:pt x="2517" y="10149"/>
                  </a:cubicBezTo>
                  <a:close/>
                  <a:moveTo>
                    <a:pt x="0" y="0"/>
                  </a:moveTo>
                  <a:lnTo>
                    <a:pt x="0" y="13945"/>
                  </a:lnTo>
                  <a:lnTo>
                    <a:pt x="7064" y="13945"/>
                  </a:lnTo>
                  <a:cubicBezTo>
                    <a:pt x="7388" y="13945"/>
                    <a:pt x="7652" y="13660"/>
                    <a:pt x="7652" y="13315"/>
                  </a:cubicBezTo>
                  <a:lnTo>
                    <a:pt x="7652" y="629"/>
                  </a:lnTo>
                  <a:cubicBezTo>
                    <a:pt x="7652" y="284"/>
                    <a:pt x="7388" y="0"/>
                    <a:pt x="70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45"/>
            <p:cNvSpPr/>
            <p:nvPr/>
          </p:nvSpPr>
          <p:spPr>
            <a:xfrm>
              <a:off x="5241844" y="1883764"/>
              <a:ext cx="26677" cy="25869"/>
            </a:xfrm>
            <a:custGeom>
              <a:avLst/>
              <a:gdLst/>
              <a:ahLst/>
              <a:cxnLst/>
              <a:rect l="l" t="t" r="r" b="b"/>
              <a:pathLst>
                <a:path w="1320" h="1280" extrusionOk="0">
                  <a:moveTo>
                    <a:pt x="0" y="1"/>
                  </a:moveTo>
                  <a:lnTo>
                    <a:pt x="0" y="1280"/>
                  </a:lnTo>
                  <a:lnTo>
                    <a:pt x="1320" y="1280"/>
                  </a:lnTo>
                  <a:lnTo>
                    <a:pt x="13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45"/>
            <p:cNvSpPr/>
            <p:nvPr/>
          </p:nvSpPr>
          <p:spPr>
            <a:xfrm>
              <a:off x="4997768" y="1807067"/>
              <a:ext cx="154667" cy="281828"/>
            </a:xfrm>
            <a:custGeom>
              <a:avLst/>
              <a:gdLst/>
              <a:ahLst/>
              <a:cxnLst/>
              <a:rect l="l" t="t" r="r" b="b"/>
              <a:pathLst>
                <a:path w="7653" h="13945" extrusionOk="0">
                  <a:moveTo>
                    <a:pt x="5115" y="2537"/>
                  </a:moveTo>
                  <a:cubicBezTo>
                    <a:pt x="5480" y="2537"/>
                    <a:pt x="5765" y="2822"/>
                    <a:pt x="5765" y="3167"/>
                  </a:cubicBezTo>
                  <a:cubicBezTo>
                    <a:pt x="5765" y="3512"/>
                    <a:pt x="5480" y="3796"/>
                    <a:pt x="5115" y="3796"/>
                  </a:cubicBezTo>
                  <a:lnTo>
                    <a:pt x="2537" y="3796"/>
                  </a:lnTo>
                  <a:cubicBezTo>
                    <a:pt x="2192" y="3796"/>
                    <a:pt x="1908" y="3512"/>
                    <a:pt x="1908" y="3167"/>
                  </a:cubicBezTo>
                  <a:cubicBezTo>
                    <a:pt x="1908" y="2822"/>
                    <a:pt x="2192" y="2537"/>
                    <a:pt x="2537" y="2537"/>
                  </a:cubicBezTo>
                  <a:close/>
                  <a:moveTo>
                    <a:pt x="5115" y="5075"/>
                  </a:moveTo>
                  <a:cubicBezTo>
                    <a:pt x="5480" y="5075"/>
                    <a:pt x="5765" y="5359"/>
                    <a:pt x="5765" y="5704"/>
                  </a:cubicBezTo>
                  <a:cubicBezTo>
                    <a:pt x="5765" y="6049"/>
                    <a:pt x="5480" y="6333"/>
                    <a:pt x="5115" y="6333"/>
                  </a:cubicBezTo>
                  <a:lnTo>
                    <a:pt x="2537" y="6333"/>
                  </a:lnTo>
                  <a:cubicBezTo>
                    <a:pt x="2192" y="6333"/>
                    <a:pt x="1908" y="6049"/>
                    <a:pt x="1908" y="5704"/>
                  </a:cubicBezTo>
                  <a:cubicBezTo>
                    <a:pt x="1908" y="5359"/>
                    <a:pt x="2192" y="5075"/>
                    <a:pt x="2537" y="5075"/>
                  </a:cubicBezTo>
                  <a:close/>
                  <a:moveTo>
                    <a:pt x="5115" y="7612"/>
                  </a:moveTo>
                  <a:cubicBezTo>
                    <a:pt x="5480" y="7612"/>
                    <a:pt x="5765" y="7896"/>
                    <a:pt x="5765" y="8241"/>
                  </a:cubicBezTo>
                  <a:cubicBezTo>
                    <a:pt x="5765" y="8586"/>
                    <a:pt x="5480" y="8870"/>
                    <a:pt x="5115" y="8870"/>
                  </a:cubicBezTo>
                  <a:lnTo>
                    <a:pt x="2537" y="8870"/>
                  </a:lnTo>
                  <a:cubicBezTo>
                    <a:pt x="2192" y="8870"/>
                    <a:pt x="1908" y="8586"/>
                    <a:pt x="1908" y="8241"/>
                  </a:cubicBezTo>
                  <a:cubicBezTo>
                    <a:pt x="1908" y="7896"/>
                    <a:pt x="2192" y="7612"/>
                    <a:pt x="2537" y="7612"/>
                  </a:cubicBezTo>
                  <a:close/>
                  <a:moveTo>
                    <a:pt x="5115" y="10149"/>
                  </a:moveTo>
                  <a:cubicBezTo>
                    <a:pt x="5480" y="10149"/>
                    <a:pt x="5765" y="10433"/>
                    <a:pt x="5765" y="10778"/>
                  </a:cubicBezTo>
                  <a:cubicBezTo>
                    <a:pt x="5765" y="11123"/>
                    <a:pt x="5480" y="11407"/>
                    <a:pt x="5115" y="11407"/>
                  </a:cubicBezTo>
                  <a:lnTo>
                    <a:pt x="2537" y="11407"/>
                  </a:lnTo>
                  <a:cubicBezTo>
                    <a:pt x="2192" y="11407"/>
                    <a:pt x="1908" y="11123"/>
                    <a:pt x="1908" y="10778"/>
                  </a:cubicBezTo>
                  <a:cubicBezTo>
                    <a:pt x="1908" y="10433"/>
                    <a:pt x="2192" y="10149"/>
                    <a:pt x="2537" y="10149"/>
                  </a:cubicBezTo>
                  <a:close/>
                  <a:moveTo>
                    <a:pt x="589" y="0"/>
                  </a:moveTo>
                  <a:cubicBezTo>
                    <a:pt x="264" y="0"/>
                    <a:pt x="0" y="284"/>
                    <a:pt x="0" y="629"/>
                  </a:cubicBezTo>
                  <a:lnTo>
                    <a:pt x="0" y="13315"/>
                  </a:lnTo>
                  <a:cubicBezTo>
                    <a:pt x="0" y="13660"/>
                    <a:pt x="264" y="13945"/>
                    <a:pt x="589" y="13945"/>
                  </a:cubicBezTo>
                  <a:lnTo>
                    <a:pt x="7652" y="13945"/>
                  </a:lnTo>
                  <a:lnTo>
                    <a:pt x="76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1" name="Google Shape;1021;p45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2" name="Google Shape;1022;p45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7" name="Google Shape;1037;p45"/>
          <p:cNvSpPr/>
          <p:nvPr/>
        </p:nvSpPr>
        <p:spPr>
          <a:xfrm>
            <a:off x="8354788" y="1361731"/>
            <a:ext cx="107827" cy="107819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8" name="Google Shape;1038;p45"/>
          <p:cNvSpPr/>
          <p:nvPr/>
        </p:nvSpPr>
        <p:spPr>
          <a:xfrm rot="-1685758">
            <a:off x="7716228" y="720597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9" name="Google Shape;1039;p45"/>
          <p:cNvSpPr/>
          <p:nvPr/>
        </p:nvSpPr>
        <p:spPr>
          <a:xfrm rot="7201932">
            <a:off x="6176837" y="671290"/>
            <a:ext cx="371928" cy="370031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0" name="Google Shape;1040;p45"/>
          <p:cNvSpPr/>
          <p:nvPr/>
        </p:nvSpPr>
        <p:spPr>
          <a:xfrm>
            <a:off x="8088151" y="749610"/>
            <a:ext cx="213431" cy="213401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1" name="Google Shape;1041;p45"/>
          <p:cNvSpPr/>
          <p:nvPr/>
        </p:nvSpPr>
        <p:spPr>
          <a:xfrm>
            <a:off x="6001713" y="1109900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42" name="Google Shape;1042;p45"/>
          <p:cNvGrpSpPr/>
          <p:nvPr/>
        </p:nvGrpSpPr>
        <p:grpSpPr>
          <a:xfrm>
            <a:off x="7155735" y="987714"/>
            <a:ext cx="695830" cy="243805"/>
            <a:chOff x="2271950" y="2722775"/>
            <a:chExt cx="575875" cy="201775"/>
          </a:xfrm>
        </p:grpSpPr>
        <p:sp>
          <p:nvSpPr>
            <p:cNvPr id="1043" name="Google Shape;1043;p45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5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5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5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5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8" name="Google Shape;1048;p45"/>
          <p:cNvSpPr/>
          <p:nvPr/>
        </p:nvSpPr>
        <p:spPr>
          <a:xfrm>
            <a:off x="6895600" y="749606"/>
            <a:ext cx="107827" cy="107819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245;p34">
            <a:extLst>
              <a:ext uri="{FF2B5EF4-FFF2-40B4-BE49-F238E27FC236}">
                <a16:creationId xmlns:a16="http://schemas.microsoft.com/office/drawing/2014/main" id="{6F405835-101F-5416-89CB-36CC2438FBC6}"/>
              </a:ext>
            </a:extLst>
          </p:cNvPr>
          <p:cNvSpPr txBox="1"/>
          <p:nvPr/>
        </p:nvSpPr>
        <p:spPr>
          <a:xfrm>
            <a:off x="7062300" y="1746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algn="ctr"/>
            <a:r>
              <a:rPr lang="pt-BR" dirty="0">
                <a:solidFill>
                  <a:schemeClr val="lt2"/>
                </a:solidFill>
                <a:latin typeface="Bebas Neue" panose="020B0604020202020204" charset="0"/>
              </a:rPr>
              <a:t>ZÉLÁCTEA LTDA</a:t>
            </a:r>
          </a:p>
        </p:txBody>
      </p:sp>
      <p:sp>
        <p:nvSpPr>
          <p:cNvPr id="74" name="Google Shape;246;p34">
            <a:hlinkClick r:id="rId3" action="ppaction://hlinksldjump"/>
            <a:extLst>
              <a:ext uri="{FF2B5EF4-FFF2-40B4-BE49-F238E27FC236}">
                <a16:creationId xmlns:a16="http://schemas.microsoft.com/office/drawing/2014/main" id="{202C4CEF-B7CA-4650-92A2-E23F2F06C187}"/>
              </a:ext>
            </a:extLst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75" name="Google Shape;249;p34">
            <a:extLst>
              <a:ext uri="{FF2B5EF4-FFF2-40B4-BE49-F238E27FC236}">
                <a16:creationId xmlns:a16="http://schemas.microsoft.com/office/drawing/2014/main" id="{49F73017-3190-4589-9D9D-4E02FDD22CAA}"/>
              </a:ext>
            </a:extLst>
          </p:cNvPr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76" name="Google Shape;250;p34">
              <a:extLst>
                <a:ext uri="{FF2B5EF4-FFF2-40B4-BE49-F238E27FC236}">
                  <a16:creationId xmlns:a16="http://schemas.microsoft.com/office/drawing/2014/main" id="{7781F915-2E66-4E67-998C-828C0ECC3370}"/>
                </a:ext>
              </a:extLst>
            </p:cNvPr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51;p34">
              <a:extLst>
                <a:ext uri="{FF2B5EF4-FFF2-40B4-BE49-F238E27FC236}">
                  <a16:creationId xmlns:a16="http://schemas.microsoft.com/office/drawing/2014/main" id="{C799126F-92CA-4B45-97CC-CB50368DE5BE}"/>
                </a:ext>
              </a:extLst>
            </p:cNvPr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52;p34">
              <a:extLst>
                <a:ext uri="{FF2B5EF4-FFF2-40B4-BE49-F238E27FC236}">
                  <a16:creationId xmlns:a16="http://schemas.microsoft.com/office/drawing/2014/main" id="{66AFC981-EFEF-4390-B0DA-A91288F5DA46}"/>
                </a:ext>
              </a:extLst>
            </p:cNvPr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53;p34">
              <a:extLst>
                <a:ext uri="{FF2B5EF4-FFF2-40B4-BE49-F238E27FC236}">
                  <a16:creationId xmlns:a16="http://schemas.microsoft.com/office/drawing/2014/main" id="{14D8CC20-2D96-4545-B14D-6892BE03C63A}"/>
                </a:ext>
              </a:extLst>
            </p:cNvPr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54;p34">
              <a:extLst>
                <a:ext uri="{FF2B5EF4-FFF2-40B4-BE49-F238E27FC236}">
                  <a16:creationId xmlns:a16="http://schemas.microsoft.com/office/drawing/2014/main" id="{E8FCE876-C637-4961-B065-C2184080F3BA}"/>
                </a:ext>
              </a:extLst>
            </p:cNvPr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55;p34">
              <a:extLst>
                <a:ext uri="{FF2B5EF4-FFF2-40B4-BE49-F238E27FC236}">
                  <a16:creationId xmlns:a16="http://schemas.microsoft.com/office/drawing/2014/main" id="{BC2030E1-E7CE-4A31-BAD9-19D351807352}"/>
                </a:ext>
              </a:extLst>
            </p:cNvPr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56;p34">
              <a:extLst>
                <a:ext uri="{FF2B5EF4-FFF2-40B4-BE49-F238E27FC236}">
                  <a16:creationId xmlns:a16="http://schemas.microsoft.com/office/drawing/2014/main" id="{F89EF2B4-922D-4E86-ACAA-C5A7B0AB125E}"/>
                </a:ext>
              </a:extLst>
            </p:cNvPr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57;p34">
              <a:extLst>
                <a:ext uri="{FF2B5EF4-FFF2-40B4-BE49-F238E27FC236}">
                  <a16:creationId xmlns:a16="http://schemas.microsoft.com/office/drawing/2014/main" id="{70D35C7F-7E71-4596-B2E6-903ED4725D50}"/>
                </a:ext>
              </a:extLst>
            </p:cNvPr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58;p34">
              <a:extLst>
                <a:ext uri="{FF2B5EF4-FFF2-40B4-BE49-F238E27FC236}">
                  <a16:creationId xmlns:a16="http://schemas.microsoft.com/office/drawing/2014/main" id="{C77E4022-3E18-4ED8-BC0C-6C5ABFDE606D}"/>
                </a:ext>
              </a:extLst>
            </p:cNvPr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" name="Google Shape;322;p34">
            <a:hlinkClick r:id="rId4" action="ppaction://hlinksldjump"/>
            <a:extLst>
              <a:ext uri="{FF2B5EF4-FFF2-40B4-BE49-F238E27FC236}">
                <a16:creationId xmlns:a16="http://schemas.microsoft.com/office/drawing/2014/main" id="{A832E9B2-0A4D-4A9E-B7FA-B87378F45B96}"/>
              </a:ext>
            </a:extLst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246;p34">
            <a:hlinkClick r:id="rId5" action="ppaction://hlinksldjump"/>
            <a:extLst>
              <a:ext uri="{FF2B5EF4-FFF2-40B4-BE49-F238E27FC236}">
                <a16:creationId xmlns:a16="http://schemas.microsoft.com/office/drawing/2014/main" id="{5745B476-8A7B-43B3-AD50-C8FF6745FCEB}"/>
              </a:ext>
            </a:extLst>
          </p:cNvPr>
          <p:cNvSpPr txBox="1"/>
          <p:nvPr/>
        </p:nvSpPr>
        <p:spPr>
          <a:xfrm>
            <a:off x="140300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objetivo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7" name="Google Shape;246;p34">
            <a:hlinkClick r:id="rId6" action="ppaction://hlinksldjump"/>
            <a:extLst>
              <a:ext uri="{FF2B5EF4-FFF2-40B4-BE49-F238E27FC236}">
                <a16:creationId xmlns:a16="http://schemas.microsoft.com/office/drawing/2014/main" id="{5A00BCEF-76FC-41CA-8046-F72EF3A9BAAB}"/>
              </a:ext>
            </a:extLst>
          </p:cNvPr>
          <p:cNvSpPr txBox="1"/>
          <p:nvPr/>
        </p:nvSpPr>
        <p:spPr>
          <a:xfrm>
            <a:off x="192500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brmodelo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8" name="Google Shape;246;p34">
            <a:hlinkClick r:id="rId7" action="ppaction://hlinksldjump"/>
            <a:extLst>
              <a:ext uri="{FF2B5EF4-FFF2-40B4-BE49-F238E27FC236}">
                <a16:creationId xmlns:a16="http://schemas.microsoft.com/office/drawing/2014/main" id="{52AECE92-FAF7-4370-A0D3-0F358A5C67A9}"/>
              </a:ext>
            </a:extLst>
          </p:cNvPr>
          <p:cNvSpPr txBox="1"/>
          <p:nvPr/>
        </p:nvSpPr>
        <p:spPr>
          <a:xfrm>
            <a:off x="24055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</a:t>
            </a: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odelo logico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9" name="Google Shape;246;p34">
            <a:hlinkClick r:id="rId8" action="ppaction://hlinksldjump"/>
            <a:extLst>
              <a:ext uri="{FF2B5EF4-FFF2-40B4-BE49-F238E27FC236}">
                <a16:creationId xmlns:a16="http://schemas.microsoft.com/office/drawing/2014/main" id="{F0DB22AF-7D79-41FA-8DA1-347A64F396F1}"/>
              </a:ext>
            </a:extLst>
          </p:cNvPr>
          <p:cNvSpPr txBox="1"/>
          <p:nvPr/>
        </p:nvSpPr>
        <p:spPr>
          <a:xfrm>
            <a:off x="2888218" y="275900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comandos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90" name="Google Shape;246;p34">
            <a:hlinkClick r:id="rId9" action="ppaction://hlinksldjump"/>
            <a:extLst>
              <a:ext uri="{FF2B5EF4-FFF2-40B4-BE49-F238E27FC236}">
                <a16:creationId xmlns:a16="http://schemas.microsoft.com/office/drawing/2014/main" id="{2321EADA-2ECC-47C5-A69B-732A3FEF6C14}"/>
              </a:ext>
            </a:extLst>
          </p:cNvPr>
          <p:cNvSpPr txBox="1"/>
          <p:nvPr/>
        </p:nvSpPr>
        <p:spPr>
          <a:xfrm>
            <a:off x="3405775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G</a:t>
            </a: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ráficos e dados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91" name="Google Shape;246;p34">
            <a:hlinkClick r:id="rId10" action="ppaction://hlinksldjump"/>
            <a:extLst>
              <a:ext uri="{FF2B5EF4-FFF2-40B4-BE49-F238E27FC236}">
                <a16:creationId xmlns:a16="http://schemas.microsoft.com/office/drawing/2014/main" id="{D244EA35-609B-449C-9186-9D3158189100}"/>
              </a:ext>
            </a:extLst>
          </p:cNvPr>
          <p:cNvSpPr txBox="1"/>
          <p:nvPr/>
        </p:nvSpPr>
        <p:spPr>
          <a:xfrm>
            <a:off x="3950287" y="269748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referências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45"/>
          <p:cNvSpPr txBox="1">
            <a:spLocks noGrp="1"/>
          </p:cNvSpPr>
          <p:nvPr>
            <p:ph type="title" idx="6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Modelo logico mysql</a:t>
            </a:r>
            <a:endParaRPr dirty="0"/>
          </a:p>
        </p:txBody>
      </p:sp>
      <p:sp>
        <p:nvSpPr>
          <p:cNvPr id="1021" name="Google Shape;1021;p45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2" name="Google Shape;1022;p45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8" name="Google Shape;1038;p45"/>
          <p:cNvSpPr/>
          <p:nvPr/>
        </p:nvSpPr>
        <p:spPr>
          <a:xfrm rot="-1685758">
            <a:off x="7716228" y="720597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9" name="Google Shape;1039;p45"/>
          <p:cNvSpPr/>
          <p:nvPr/>
        </p:nvSpPr>
        <p:spPr>
          <a:xfrm rot="7201932">
            <a:off x="6176837" y="671290"/>
            <a:ext cx="371928" cy="370031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0" name="Google Shape;1040;p45"/>
          <p:cNvSpPr/>
          <p:nvPr/>
        </p:nvSpPr>
        <p:spPr>
          <a:xfrm>
            <a:off x="8088151" y="749610"/>
            <a:ext cx="213431" cy="213401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1" name="Google Shape;1041;p45"/>
          <p:cNvSpPr/>
          <p:nvPr/>
        </p:nvSpPr>
        <p:spPr>
          <a:xfrm>
            <a:off x="6001713" y="1109900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42" name="Google Shape;1042;p45"/>
          <p:cNvGrpSpPr/>
          <p:nvPr/>
        </p:nvGrpSpPr>
        <p:grpSpPr>
          <a:xfrm>
            <a:off x="7155735" y="987714"/>
            <a:ext cx="695830" cy="243805"/>
            <a:chOff x="2271950" y="2722775"/>
            <a:chExt cx="575875" cy="201775"/>
          </a:xfrm>
        </p:grpSpPr>
        <p:sp>
          <p:nvSpPr>
            <p:cNvPr id="1043" name="Google Shape;1043;p45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5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5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5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5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8" name="Google Shape;1048;p45"/>
          <p:cNvSpPr/>
          <p:nvPr/>
        </p:nvSpPr>
        <p:spPr>
          <a:xfrm>
            <a:off x="6895600" y="749606"/>
            <a:ext cx="107827" cy="107819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245;p34">
            <a:extLst>
              <a:ext uri="{FF2B5EF4-FFF2-40B4-BE49-F238E27FC236}">
                <a16:creationId xmlns:a16="http://schemas.microsoft.com/office/drawing/2014/main" id="{6F405835-101F-5416-89CB-36CC2438FBC6}"/>
              </a:ext>
            </a:extLst>
          </p:cNvPr>
          <p:cNvSpPr txBox="1"/>
          <p:nvPr/>
        </p:nvSpPr>
        <p:spPr>
          <a:xfrm>
            <a:off x="7062300" y="1746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algn="ctr"/>
            <a:r>
              <a:rPr lang="pt-BR" dirty="0">
                <a:solidFill>
                  <a:schemeClr val="lt2"/>
                </a:solidFill>
                <a:latin typeface="Bebas Neue" panose="020B0604020202020204" charset="0"/>
              </a:rPr>
              <a:t>ZÉLÁCTEA LTDA</a:t>
            </a:r>
          </a:p>
        </p:txBody>
      </p:sp>
      <p:sp>
        <p:nvSpPr>
          <p:cNvPr id="74" name="Google Shape;246;p34">
            <a:hlinkClick r:id="rId3" action="ppaction://hlinksldjump"/>
            <a:extLst>
              <a:ext uri="{FF2B5EF4-FFF2-40B4-BE49-F238E27FC236}">
                <a16:creationId xmlns:a16="http://schemas.microsoft.com/office/drawing/2014/main" id="{202C4CEF-B7CA-4650-92A2-E23F2F06C187}"/>
              </a:ext>
            </a:extLst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75" name="Google Shape;249;p34">
            <a:extLst>
              <a:ext uri="{FF2B5EF4-FFF2-40B4-BE49-F238E27FC236}">
                <a16:creationId xmlns:a16="http://schemas.microsoft.com/office/drawing/2014/main" id="{49F73017-3190-4589-9D9D-4E02FDD22CAA}"/>
              </a:ext>
            </a:extLst>
          </p:cNvPr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76" name="Google Shape;250;p34">
              <a:extLst>
                <a:ext uri="{FF2B5EF4-FFF2-40B4-BE49-F238E27FC236}">
                  <a16:creationId xmlns:a16="http://schemas.microsoft.com/office/drawing/2014/main" id="{7781F915-2E66-4E67-998C-828C0ECC3370}"/>
                </a:ext>
              </a:extLst>
            </p:cNvPr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51;p34">
              <a:extLst>
                <a:ext uri="{FF2B5EF4-FFF2-40B4-BE49-F238E27FC236}">
                  <a16:creationId xmlns:a16="http://schemas.microsoft.com/office/drawing/2014/main" id="{C799126F-92CA-4B45-97CC-CB50368DE5BE}"/>
                </a:ext>
              </a:extLst>
            </p:cNvPr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52;p34">
              <a:extLst>
                <a:ext uri="{FF2B5EF4-FFF2-40B4-BE49-F238E27FC236}">
                  <a16:creationId xmlns:a16="http://schemas.microsoft.com/office/drawing/2014/main" id="{66AFC981-EFEF-4390-B0DA-A91288F5DA46}"/>
                </a:ext>
              </a:extLst>
            </p:cNvPr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53;p34">
              <a:extLst>
                <a:ext uri="{FF2B5EF4-FFF2-40B4-BE49-F238E27FC236}">
                  <a16:creationId xmlns:a16="http://schemas.microsoft.com/office/drawing/2014/main" id="{14D8CC20-2D96-4545-B14D-6892BE03C63A}"/>
                </a:ext>
              </a:extLst>
            </p:cNvPr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54;p34">
              <a:extLst>
                <a:ext uri="{FF2B5EF4-FFF2-40B4-BE49-F238E27FC236}">
                  <a16:creationId xmlns:a16="http://schemas.microsoft.com/office/drawing/2014/main" id="{E8FCE876-C637-4961-B065-C2184080F3BA}"/>
                </a:ext>
              </a:extLst>
            </p:cNvPr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55;p34">
              <a:extLst>
                <a:ext uri="{FF2B5EF4-FFF2-40B4-BE49-F238E27FC236}">
                  <a16:creationId xmlns:a16="http://schemas.microsoft.com/office/drawing/2014/main" id="{BC2030E1-E7CE-4A31-BAD9-19D351807352}"/>
                </a:ext>
              </a:extLst>
            </p:cNvPr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56;p34">
              <a:extLst>
                <a:ext uri="{FF2B5EF4-FFF2-40B4-BE49-F238E27FC236}">
                  <a16:creationId xmlns:a16="http://schemas.microsoft.com/office/drawing/2014/main" id="{F89EF2B4-922D-4E86-ACAA-C5A7B0AB125E}"/>
                </a:ext>
              </a:extLst>
            </p:cNvPr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57;p34">
              <a:extLst>
                <a:ext uri="{FF2B5EF4-FFF2-40B4-BE49-F238E27FC236}">
                  <a16:creationId xmlns:a16="http://schemas.microsoft.com/office/drawing/2014/main" id="{70D35C7F-7E71-4596-B2E6-903ED4725D50}"/>
                </a:ext>
              </a:extLst>
            </p:cNvPr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58;p34">
              <a:extLst>
                <a:ext uri="{FF2B5EF4-FFF2-40B4-BE49-F238E27FC236}">
                  <a16:creationId xmlns:a16="http://schemas.microsoft.com/office/drawing/2014/main" id="{C77E4022-3E18-4ED8-BC0C-6C5ABFDE606D}"/>
                </a:ext>
              </a:extLst>
            </p:cNvPr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" name="Google Shape;322;p34">
            <a:hlinkClick r:id="rId4" action="ppaction://hlinksldjump"/>
            <a:extLst>
              <a:ext uri="{FF2B5EF4-FFF2-40B4-BE49-F238E27FC236}">
                <a16:creationId xmlns:a16="http://schemas.microsoft.com/office/drawing/2014/main" id="{A832E9B2-0A4D-4A9E-B7FA-B87378F45B96}"/>
              </a:ext>
            </a:extLst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246;p34">
            <a:hlinkClick r:id="rId5" action="ppaction://hlinksldjump"/>
            <a:extLst>
              <a:ext uri="{FF2B5EF4-FFF2-40B4-BE49-F238E27FC236}">
                <a16:creationId xmlns:a16="http://schemas.microsoft.com/office/drawing/2014/main" id="{5745B476-8A7B-43B3-AD50-C8FF6745FCEB}"/>
              </a:ext>
            </a:extLst>
          </p:cNvPr>
          <p:cNvSpPr txBox="1"/>
          <p:nvPr/>
        </p:nvSpPr>
        <p:spPr>
          <a:xfrm>
            <a:off x="140300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objetivo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7" name="Google Shape;246;p34">
            <a:hlinkClick r:id="rId6" action="ppaction://hlinksldjump"/>
            <a:extLst>
              <a:ext uri="{FF2B5EF4-FFF2-40B4-BE49-F238E27FC236}">
                <a16:creationId xmlns:a16="http://schemas.microsoft.com/office/drawing/2014/main" id="{5A00BCEF-76FC-41CA-8046-F72EF3A9BAAB}"/>
              </a:ext>
            </a:extLst>
          </p:cNvPr>
          <p:cNvSpPr txBox="1"/>
          <p:nvPr/>
        </p:nvSpPr>
        <p:spPr>
          <a:xfrm>
            <a:off x="192500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brmodelo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8" name="Google Shape;246;p34">
            <a:hlinkClick r:id="rId7" action="ppaction://hlinksldjump"/>
            <a:extLst>
              <a:ext uri="{FF2B5EF4-FFF2-40B4-BE49-F238E27FC236}">
                <a16:creationId xmlns:a16="http://schemas.microsoft.com/office/drawing/2014/main" id="{52AECE92-FAF7-4370-A0D3-0F358A5C67A9}"/>
              </a:ext>
            </a:extLst>
          </p:cNvPr>
          <p:cNvSpPr txBox="1"/>
          <p:nvPr/>
        </p:nvSpPr>
        <p:spPr>
          <a:xfrm>
            <a:off x="24055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</a:t>
            </a: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odelo logico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9" name="Google Shape;246;p34">
            <a:hlinkClick r:id="rId8" action="ppaction://hlinksldjump"/>
            <a:extLst>
              <a:ext uri="{FF2B5EF4-FFF2-40B4-BE49-F238E27FC236}">
                <a16:creationId xmlns:a16="http://schemas.microsoft.com/office/drawing/2014/main" id="{F0DB22AF-7D79-41FA-8DA1-347A64F396F1}"/>
              </a:ext>
            </a:extLst>
          </p:cNvPr>
          <p:cNvSpPr txBox="1"/>
          <p:nvPr/>
        </p:nvSpPr>
        <p:spPr>
          <a:xfrm>
            <a:off x="2888218" y="275900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comandos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90" name="Google Shape;246;p34">
            <a:hlinkClick r:id="rId9" action="ppaction://hlinksldjump"/>
            <a:extLst>
              <a:ext uri="{FF2B5EF4-FFF2-40B4-BE49-F238E27FC236}">
                <a16:creationId xmlns:a16="http://schemas.microsoft.com/office/drawing/2014/main" id="{2321EADA-2ECC-47C5-A69B-732A3FEF6C14}"/>
              </a:ext>
            </a:extLst>
          </p:cNvPr>
          <p:cNvSpPr txBox="1"/>
          <p:nvPr/>
        </p:nvSpPr>
        <p:spPr>
          <a:xfrm>
            <a:off x="3405775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G</a:t>
            </a: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ráficos e dados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91" name="Google Shape;246;p34">
            <a:hlinkClick r:id="rId10" action="ppaction://hlinksldjump"/>
            <a:extLst>
              <a:ext uri="{FF2B5EF4-FFF2-40B4-BE49-F238E27FC236}">
                <a16:creationId xmlns:a16="http://schemas.microsoft.com/office/drawing/2014/main" id="{D244EA35-609B-449C-9186-9D3158189100}"/>
              </a:ext>
            </a:extLst>
          </p:cNvPr>
          <p:cNvSpPr txBox="1"/>
          <p:nvPr/>
        </p:nvSpPr>
        <p:spPr>
          <a:xfrm>
            <a:off x="3950287" y="269748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referências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92" name="Imagem 91">
            <a:extLst>
              <a:ext uri="{FF2B5EF4-FFF2-40B4-BE49-F238E27FC236}">
                <a16:creationId xmlns:a16="http://schemas.microsoft.com/office/drawing/2014/main" id="{D0EBD5B3-B86A-4BE8-BF26-D1C107439D68}"/>
              </a:ext>
            </a:extLst>
          </p:cNvPr>
          <p:cNvPicPr/>
          <p:nvPr/>
        </p:nvPicPr>
        <p:blipFill>
          <a:blip r:embed="rId11"/>
          <a:stretch>
            <a:fillRect/>
          </a:stretch>
        </p:blipFill>
        <p:spPr>
          <a:xfrm>
            <a:off x="1411363" y="1250499"/>
            <a:ext cx="5650938" cy="3352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7135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p47"/>
          <p:cNvSpPr txBox="1">
            <a:spLocks noGrp="1"/>
          </p:cNvSpPr>
          <p:nvPr>
            <p:ph type="title"/>
          </p:nvPr>
        </p:nvSpPr>
        <p:spPr>
          <a:xfrm>
            <a:off x="714300" y="2484688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Setor Superior</a:t>
            </a:r>
            <a:endParaRPr dirty="0"/>
          </a:p>
        </p:txBody>
      </p:sp>
      <p:sp>
        <p:nvSpPr>
          <p:cNvPr id="1084" name="Google Shape;1084;p47"/>
          <p:cNvSpPr txBox="1">
            <a:spLocks noGrp="1"/>
          </p:cNvSpPr>
          <p:nvPr>
            <p:ph type="subTitle" idx="1"/>
          </p:nvPr>
        </p:nvSpPr>
        <p:spPr>
          <a:xfrm>
            <a:off x="714300" y="3131503"/>
            <a:ext cx="2230500" cy="7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Produtos recebe a chave primária de Informações Nutricionais</a:t>
            </a:r>
            <a:endParaRPr dirty="0"/>
          </a:p>
        </p:txBody>
      </p:sp>
      <p:cxnSp>
        <p:nvCxnSpPr>
          <p:cNvPr id="1085" name="Google Shape;1085;p47"/>
          <p:cNvCxnSpPr/>
          <p:nvPr/>
        </p:nvCxnSpPr>
        <p:spPr>
          <a:xfrm>
            <a:off x="736350" y="3112113"/>
            <a:ext cx="218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86" name="Google Shape;1086;p47"/>
          <p:cNvSpPr txBox="1">
            <a:spLocks noGrp="1"/>
          </p:cNvSpPr>
          <p:nvPr>
            <p:ph type="title" idx="6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Relacionamentos de </a:t>
            </a:r>
            <a:r>
              <a:rPr lang="pt-BR" dirty="0" err="1"/>
              <a:t>f.k</a:t>
            </a:r>
            <a:endParaRPr dirty="0"/>
          </a:p>
        </p:txBody>
      </p:sp>
      <p:sp>
        <p:nvSpPr>
          <p:cNvPr id="1087" name="Google Shape;1087;p47"/>
          <p:cNvSpPr/>
          <p:nvPr/>
        </p:nvSpPr>
        <p:spPr>
          <a:xfrm>
            <a:off x="1391278" y="1521051"/>
            <a:ext cx="876544" cy="876452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8" name="Google Shape;1088;p47"/>
          <p:cNvSpPr txBox="1">
            <a:spLocks noGrp="1"/>
          </p:cNvSpPr>
          <p:nvPr>
            <p:ph type="title" idx="2"/>
          </p:nvPr>
        </p:nvSpPr>
        <p:spPr>
          <a:xfrm>
            <a:off x="3456750" y="2484688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tx2"/>
                </a:solidFill>
              </a:rPr>
              <a:t>N</a:t>
            </a:r>
            <a:r>
              <a:rPr lang="en" dirty="0">
                <a:solidFill>
                  <a:schemeClr val="tx2"/>
                </a:solidFill>
              </a:rPr>
              <a:t>ota fiscal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1089" name="Google Shape;1089;p47"/>
          <p:cNvSpPr txBox="1">
            <a:spLocks noGrp="1"/>
          </p:cNvSpPr>
          <p:nvPr>
            <p:ph type="subTitle" idx="3"/>
          </p:nvPr>
        </p:nvSpPr>
        <p:spPr>
          <a:xfrm>
            <a:off x="3456750" y="3131503"/>
            <a:ext cx="2230500" cy="7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Nota Fiscal recebe a chave primária de Produto e Venda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(As 3 principais tabelas)</a:t>
            </a:r>
            <a:endParaRPr dirty="0"/>
          </a:p>
        </p:txBody>
      </p:sp>
      <p:sp>
        <p:nvSpPr>
          <p:cNvPr id="1090" name="Google Shape;1090;p47"/>
          <p:cNvSpPr txBox="1">
            <a:spLocks noGrp="1"/>
          </p:cNvSpPr>
          <p:nvPr>
            <p:ph type="title" idx="4"/>
          </p:nvPr>
        </p:nvSpPr>
        <p:spPr>
          <a:xfrm>
            <a:off x="6199188" y="2484688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S</a:t>
            </a:r>
            <a:r>
              <a:rPr lang="en" dirty="0"/>
              <a:t>etor inferior</a:t>
            </a:r>
            <a:endParaRPr dirty="0"/>
          </a:p>
        </p:txBody>
      </p:sp>
      <p:sp>
        <p:nvSpPr>
          <p:cNvPr id="1091" name="Google Shape;1091;p47"/>
          <p:cNvSpPr txBox="1">
            <a:spLocks noGrp="1"/>
          </p:cNvSpPr>
          <p:nvPr>
            <p:ph type="subTitle" idx="5"/>
          </p:nvPr>
        </p:nvSpPr>
        <p:spPr>
          <a:xfrm>
            <a:off x="6199188" y="3131503"/>
            <a:ext cx="2230500" cy="7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Venda recebe a chave primária de Cliente e Vendedor, enquanto Feedback recebe a primária de Venda</a:t>
            </a:r>
            <a:endParaRPr dirty="0"/>
          </a:p>
        </p:txBody>
      </p:sp>
      <p:sp>
        <p:nvSpPr>
          <p:cNvPr id="1092" name="Google Shape;1092;p47"/>
          <p:cNvSpPr/>
          <p:nvPr/>
        </p:nvSpPr>
        <p:spPr>
          <a:xfrm>
            <a:off x="4133728" y="1521051"/>
            <a:ext cx="876544" cy="876452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93" name="Google Shape;1093;p47"/>
          <p:cNvCxnSpPr/>
          <p:nvPr/>
        </p:nvCxnSpPr>
        <p:spPr>
          <a:xfrm>
            <a:off x="3478800" y="3112113"/>
            <a:ext cx="218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94" name="Google Shape;1094;p47"/>
          <p:cNvCxnSpPr/>
          <p:nvPr/>
        </p:nvCxnSpPr>
        <p:spPr>
          <a:xfrm>
            <a:off x="6221238" y="3112113"/>
            <a:ext cx="218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95" name="Google Shape;1095;p47"/>
          <p:cNvSpPr/>
          <p:nvPr/>
        </p:nvSpPr>
        <p:spPr>
          <a:xfrm>
            <a:off x="6876165" y="1521051"/>
            <a:ext cx="876544" cy="876452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96" name="Google Shape;1096;p47"/>
          <p:cNvGrpSpPr/>
          <p:nvPr/>
        </p:nvGrpSpPr>
        <p:grpSpPr>
          <a:xfrm>
            <a:off x="1627800" y="1729787"/>
            <a:ext cx="403500" cy="458981"/>
            <a:chOff x="2556986" y="1770972"/>
            <a:chExt cx="384798" cy="437708"/>
          </a:xfrm>
        </p:grpSpPr>
        <p:sp>
          <p:nvSpPr>
            <p:cNvPr id="1097" name="Google Shape;1097;p47"/>
            <p:cNvSpPr/>
            <p:nvPr/>
          </p:nvSpPr>
          <p:spPr>
            <a:xfrm>
              <a:off x="2556986" y="1945304"/>
              <a:ext cx="384798" cy="263377"/>
            </a:xfrm>
            <a:custGeom>
              <a:avLst/>
              <a:gdLst/>
              <a:ahLst/>
              <a:cxnLst/>
              <a:rect l="l" t="t" r="r" b="b"/>
              <a:pathLst>
                <a:path w="19040" h="13032" extrusionOk="0">
                  <a:moveTo>
                    <a:pt x="7998" y="2538"/>
                  </a:moveTo>
                  <a:cubicBezTo>
                    <a:pt x="8343" y="2538"/>
                    <a:pt x="8627" y="2822"/>
                    <a:pt x="8627" y="3167"/>
                  </a:cubicBezTo>
                  <a:cubicBezTo>
                    <a:pt x="8627" y="3512"/>
                    <a:pt x="8343" y="3796"/>
                    <a:pt x="7998" y="3796"/>
                  </a:cubicBezTo>
                  <a:lnTo>
                    <a:pt x="5054" y="3796"/>
                  </a:lnTo>
                  <a:cubicBezTo>
                    <a:pt x="4709" y="3796"/>
                    <a:pt x="4425" y="3512"/>
                    <a:pt x="4425" y="3167"/>
                  </a:cubicBezTo>
                  <a:cubicBezTo>
                    <a:pt x="4425" y="2822"/>
                    <a:pt x="4709" y="2538"/>
                    <a:pt x="5054" y="2538"/>
                  </a:cubicBezTo>
                  <a:close/>
                  <a:moveTo>
                    <a:pt x="13559" y="2497"/>
                  </a:moveTo>
                  <a:cubicBezTo>
                    <a:pt x="13924" y="2497"/>
                    <a:pt x="14229" y="2802"/>
                    <a:pt x="14229" y="3167"/>
                  </a:cubicBezTo>
                  <a:cubicBezTo>
                    <a:pt x="14229" y="3532"/>
                    <a:pt x="13924" y="3837"/>
                    <a:pt x="13559" y="3837"/>
                  </a:cubicBezTo>
                  <a:cubicBezTo>
                    <a:pt x="13194" y="3837"/>
                    <a:pt x="12889" y="3532"/>
                    <a:pt x="12889" y="3167"/>
                  </a:cubicBezTo>
                  <a:cubicBezTo>
                    <a:pt x="12889" y="2802"/>
                    <a:pt x="13194" y="2497"/>
                    <a:pt x="13559" y="2497"/>
                  </a:cubicBezTo>
                  <a:close/>
                  <a:moveTo>
                    <a:pt x="3816" y="0"/>
                  </a:moveTo>
                  <a:cubicBezTo>
                    <a:pt x="2984" y="0"/>
                    <a:pt x="2314" y="670"/>
                    <a:pt x="2314" y="1503"/>
                  </a:cubicBezTo>
                  <a:lnTo>
                    <a:pt x="2314" y="4831"/>
                  </a:lnTo>
                  <a:cubicBezTo>
                    <a:pt x="2314" y="5664"/>
                    <a:pt x="2984" y="6333"/>
                    <a:pt x="3816" y="6333"/>
                  </a:cubicBezTo>
                  <a:lnTo>
                    <a:pt x="5075" y="6333"/>
                  </a:lnTo>
                  <a:lnTo>
                    <a:pt x="5075" y="8343"/>
                  </a:lnTo>
                  <a:lnTo>
                    <a:pt x="3085" y="9622"/>
                  </a:lnTo>
                  <a:cubicBezTo>
                    <a:pt x="2761" y="9378"/>
                    <a:pt x="2355" y="9216"/>
                    <a:pt x="1908" y="9216"/>
                  </a:cubicBezTo>
                  <a:cubicBezTo>
                    <a:pt x="853" y="9216"/>
                    <a:pt x="0" y="10068"/>
                    <a:pt x="0" y="11124"/>
                  </a:cubicBezTo>
                  <a:cubicBezTo>
                    <a:pt x="0" y="12179"/>
                    <a:pt x="853" y="13032"/>
                    <a:pt x="1908" y="13032"/>
                  </a:cubicBezTo>
                  <a:cubicBezTo>
                    <a:pt x="2964" y="13032"/>
                    <a:pt x="3816" y="12179"/>
                    <a:pt x="3816" y="11124"/>
                  </a:cubicBezTo>
                  <a:cubicBezTo>
                    <a:pt x="3816" y="10981"/>
                    <a:pt x="3796" y="10839"/>
                    <a:pt x="3755" y="10697"/>
                  </a:cubicBezTo>
                  <a:lnTo>
                    <a:pt x="6069" y="9216"/>
                  </a:lnTo>
                  <a:cubicBezTo>
                    <a:pt x="6232" y="9094"/>
                    <a:pt x="6353" y="8891"/>
                    <a:pt x="6353" y="8688"/>
                  </a:cubicBezTo>
                  <a:lnTo>
                    <a:pt x="6353" y="6333"/>
                  </a:lnTo>
                  <a:lnTo>
                    <a:pt x="8891" y="6333"/>
                  </a:lnTo>
                  <a:lnTo>
                    <a:pt x="8891" y="9337"/>
                  </a:lnTo>
                  <a:cubicBezTo>
                    <a:pt x="8160" y="9601"/>
                    <a:pt x="7612" y="10291"/>
                    <a:pt x="7612" y="11124"/>
                  </a:cubicBezTo>
                  <a:cubicBezTo>
                    <a:pt x="7612" y="12179"/>
                    <a:pt x="8464" y="13032"/>
                    <a:pt x="9520" y="13032"/>
                  </a:cubicBezTo>
                  <a:cubicBezTo>
                    <a:pt x="10575" y="13032"/>
                    <a:pt x="11428" y="12179"/>
                    <a:pt x="11428" y="11124"/>
                  </a:cubicBezTo>
                  <a:cubicBezTo>
                    <a:pt x="11428" y="10291"/>
                    <a:pt x="10900" y="9601"/>
                    <a:pt x="10149" y="9337"/>
                  </a:cubicBezTo>
                  <a:lnTo>
                    <a:pt x="10149" y="6333"/>
                  </a:lnTo>
                  <a:lnTo>
                    <a:pt x="12686" y="6333"/>
                  </a:lnTo>
                  <a:lnTo>
                    <a:pt x="12686" y="8688"/>
                  </a:lnTo>
                  <a:cubicBezTo>
                    <a:pt x="12686" y="8891"/>
                    <a:pt x="12808" y="9094"/>
                    <a:pt x="12991" y="9216"/>
                  </a:cubicBezTo>
                  <a:lnTo>
                    <a:pt x="15284" y="10697"/>
                  </a:lnTo>
                  <a:cubicBezTo>
                    <a:pt x="15244" y="10839"/>
                    <a:pt x="15223" y="10981"/>
                    <a:pt x="15223" y="11124"/>
                  </a:cubicBezTo>
                  <a:cubicBezTo>
                    <a:pt x="15223" y="12179"/>
                    <a:pt x="16096" y="13032"/>
                    <a:pt x="17131" y="13032"/>
                  </a:cubicBezTo>
                  <a:cubicBezTo>
                    <a:pt x="18187" y="13032"/>
                    <a:pt x="19039" y="12179"/>
                    <a:pt x="19039" y="11124"/>
                  </a:cubicBezTo>
                  <a:cubicBezTo>
                    <a:pt x="19039" y="10068"/>
                    <a:pt x="18187" y="9216"/>
                    <a:pt x="17131" y="9216"/>
                  </a:cubicBezTo>
                  <a:cubicBezTo>
                    <a:pt x="16705" y="9216"/>
                    <a:pt x="16299" y="9378"/>
                    <a:pt x="15974" y="9622"/>
                  </a:cubicBezTo>
                  <a:lnTo>
                    <a:pt x="13965" y="8343"/>
                  </a:lnTo>
                  <a:lnTo>
                    <a:pt x="13965" y="6333"/>
                  </a:lnTo>
                  <a:lnTo>
                    <a:pt x="15223" y="6333"/>
                  </a:lnTo>
                  <a:cubicBezTo>
                    <a:pt x="16056" y="6333"/>
                    <a:pt x="16725" y="5664"/>
                    <a:pt x="16725" y="4831"/>
                  </a:cubicBezTo>
                  <a:lnTo>
                    <a:pt x="16725" y="1503"/>
                  </a:lnTo>
                  <a:cubicBezTo>
                    <a:pt x="16725" y="670"/>
                    <a:pt x="16056" y="0"/>
                    <a:pt x="152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7"/>
            <p:cNvSpPr/>
            <p:nvPr/>
          </p:nvSpPr>
          <p:spPr>
            <a:xfrm>
              <a:off x="2653792" y="1770972"/>
              <a:ext cx="191187" cy="59498"/>
            </a:xfrm>
            <a:custGeom>
              <a:avLst/>
              <a:gdLst/>
              <a:ahLst/>
              <a:cxnLst/>
              <a:rect l="l" t="t" r="r" b="b"/>
              <a:pathLst>
                <a:path w="9460" h="2944" extrusionOk="0">
                  <a:moveTo>
                    <a:pt x="4730" y="0"/>
                  </a:moveTo>
                  <a:cubicBezTo>
                    <a:pt x="3045" y="0"/>
                    <a:pt x="1442" y="670"/>
                    <a:pt x="244" y="1867"/>
                  </a:cubicBezTo>
                  <a:cubicBezTo>
                    <a:pt x="0" y="2111"/>
                    <a:pt x="0" y="2517"/>
                    <a:pt x="244" y="2760"/>
                  </a:cubicBezTo>
                  <a:cubicBezTo>
                    <a:pt x="366" y="2882"/>
                    <a:pt x="528" y="2943"/>
                    <a:pt x="691" y="2943"/>
                  </a:cubicBezTo>
                  <a:cubicBezTo>
                    <a:pt x="853" y="2943"/>
                    <a:pt x="1015" y="2882"/>
                    <a:pt x="1137" y="2760"/>
                  </a:cubicBezTo>
                  <a:cubicBezTo>
                    <a:pt x="2111" y="1807"/>
                    <a:pt x="3370" y="1279"/>
                    <a:pt x="4730" y="1279"/>
                  </a:cubicBezTo>
                  <a:cubicBezTo>
                    <a:pt x="6090" y="1279"/>
                    <a:pt x="7369" y="1807"/>
                    <a:pt x="8323" y="2760"/>
                  </a:cubicBezTo>
                  <a:cubicBezTo>
                    <a:pt x="8444" y="2882"/>
                    <a:pt x="8607" y="2943"/>
                    <a:pt x="8769" y="2943"/>
                  </a:cubicBezTo>
                  <a:cubicBezTo>
                    <a:pt x="8931" y="2943"/>
                    <a:pt x="9094" y="2882"/>
                    <a:pt x="9216" y="2760"/>
                  </a:cubicBezTo>
                  <a:cubicBezTo>
                    <a:pt x="9459" y="2517"/>
                    <a:pt x="9459" y="2111"/>
                    <a:pt x="9216" y="1867"/>
                  </a:cubicBezTo>
                  <a:cubicBezTo>
                    <a:pt x="8018" y="670"/>
                    <a:pt x="6435" y="0"/>
                    <a:pt x="47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7"/>
            <p:cNvSpPr/>
            <p:nvPr/>
          </p:nvSpPr>
          <p:spPr>
            <a:xfrm>
              <a:off x="2736653" y="1886634"/>
              <a:ext cx="25465" cy="25465"/>
            </a:xfrm>
            <a:custGeom>
              <a:avLst/>
              <a:gdLst/>
              <a:ahLst/>
              <a:cxnLst/>
              <a:rect l="l" t="t" r="r" b="b"/>
              <a:pathLst>
                <a:path w="1260" h="1260" extrusionOk="0">
                  <a:moveTo>
                    <a:pt x="630" y="1"/>
                  </a:moveTo>
                  <a:cubicBezTo>
                    <a:pt x="285" y="1"/>
                    <a:pt x="1" y="285"/>
                    <a:pt x="1" y="630"/>
                  </a:cubicBezTo>
                  <a:cubicBezTo>
                    <a:pt x="1" y="975"/>
                    <a:pt x="285" y="1259"/>
                    <a:pt x="630" y="1259"/>
                  </a:cubicBezTo>
                  <a:cubicBezTo>
                    <a:pt x="975" y="1259"/>
                    <a:pt x="1259" y="975"/>
                    <a:pt x="1259" y="630"/>
                  </a:cubicBezTo>
                  <a:cubicBezTo>
                    <a:pt x="1259" y="285"/>
                    <a:pt x="975" y="1"/>
                    <a:pt x="6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7"/>
            <p:cNvSpPr/>
            <p:nvPr/>
          </p:nvSpPr>
          <p:spPr>
            <a:xfrm>
              <a:off x="2694394" y="1828793"/>
              <a:ext cx="109963" cy="42582"/>
            </a:xfrm>
            <a:custGeom>
              <a:avLst/>
              <a:gdLst/>
              <a:ahLst/>
              <a:cxnLst/>
              <a:rect l="l" t="t" r="r" b="b"/>
              <a:pathLst>
                <a:path w="5441" h="2107" extrusionOk="0">
                  <a:moveTo>
                    <a:pt x="2721" y="1"/>
                  </a:moveTo>
                  <a:cubicBezTo>
                    <a:pt x="1787" y="1"/>
                    <a:pt x="914" y="366"/>
                    <a:pt x="265" y="1016"/>
                  </a:cubicBezTo>
                  <a:cubicBezTo>
                    <a:pt x="1" y="1259"/>
                    <a:pt x="1" y="1665"/>
                    <a:pt x="265" y="1909"/>
                  </a:cubicBezTo>
                  <a:cubicBezTo>
                    <a:pt x="387" y="2041"/>
                    <a:pt x="549" y="2107"/>
                    <a:pt x="711" y="2107"/>
                  </a:cubicBezTo>
                  <a:cubicBezTo>
                    <a:pt x="874" y="2107"/>
                    <a:pt x="1036" y="2041"/>
                    <a:pt x="1158" y="1909"/>
                  </a:cubicBezTo>
                  <a:cubicBezTo>
                    <a:pt x="1564" y="1503"/>
                    <a:pt x="2132" y="1259"/>
                    <a:pt x="2721" y="1259"/>
                  </a:cubicBezTo>
                  <a:cubicBezTo>
                    <a:pt x="3309" y="1259"/>
                    <a:pt x="3878" y="1503"/>
                    <a:pt x="4304" y="1909"/>
                  </a:cubicBezTo>
                  <a:cubicBezTo>
                    <a:pt x="4426" y="2041"/>
                    <a:pt x="4588" y="2107"/>
                    <a:pt x="4751" y="2107"/>
                  </a:cubicBezTo>
                  <a:cubicBezTo>
                    <a:pt x="4913" y="2107"/>
                    <a:pt x="5075" y="2041"/>
                    <a:pt x="5197" y="1909"/>
                  </a:cubicBezTo>
                  <a:cubicBezTo>
                    <a:pt x="5441" y="1665"/>
                    <a:pt x="5441" y="1259"/>
                    <a:pt x="5197" y="1016"/>
                  </a:cubicBezTo>
                  <a:cubicBezTo>
                    <a:pt x="4527" y="366"/>
                    <a:pt x="3655" y="1"/>
                    <a:pt x="27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1" name="Google Shape;1101;p47"/>
          <p:cNvGrpSpPr/>
          <p:nvPr/>
        </p:nvGrpSpPr>
        <p:grpSpPr>
          <a:xfrm>
            <a:off x="7084947" y="1729776"/>
            <a:ext cx="458981" cy="459002"/>
            <a:chOff x="3738402" y="2968779"/>
            <a:chExt cx="437708" cy="437728"/>
          </a:xfrm>
        </p:grpSpPr>
        <p:sp>
          <p:nvSpPr>
            <p:cNvPr id="1102" name="Google Shape;1102;p47"/>
            <p:cNvSpPr/>
            <p:nvPr/>
          </p:nvSpPr>
          <p:spPr>
            <a:xfrm>
              <a:off x="4017765" y="3020071"/>
              <a:ext cx="70573" cy="25849"/>
            </a:xfrm>
            <a:custGeom>
              <a:avLst/>
              <a:gdLst/>
              <a:ahLst/>
              <a:cxnLst/>
              <a:rect l="l" t="t" r="r" b="b"/>
              <a:pathLst>
                <a:path w="3492" h="1279" extrusionOk="0">
                  <a:moveTo>
                    <a:pt x="650" y="0"/>
                  </a:moveTo>
                  <a:cubicBezTo>
                    <a:pt x="284" y="0"/>
                    <a:pt x="0" y="284"/>
                    <a:pt x="0" y="650"/>
                  </a:cubicBezTo>
                  <a:cubicBezTo>
                    <a:pt x="0" y="995"/>
                    <a:pt x="284" y="1279"/>
                    <a:pt x="650" y="1279"/>
                  </a:cubicBezTo>
                  <a:lnTo>
                    <a:pt x="2842" y="1279"/>
                  </a:lnTo>
                  <a:cubicBezTo>
                    <a:pt x="3207" y="1279"/>
                    <a:pt x="3491" y="995"/>
                    <a:pt x="3491" y="650"/>
                  </a:cubicBezTo>
                  <a:cubicBezTo>
                    <a:pt x="3491" y="284"/>
                    <a:pt x="3207" y="0"/>
                    <a:pt x="28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7"/>
            <p:cNvSpPr/>
            <p:nvPr/>
          </p:nvSpPr>
          <p:spPr>
            <a:xfrm>
              <a:off x="4105961" y="3193595"/>
              <a:ext cx="70149" cy="25849"/>
            </a:xfrm>
            <a:custGeom>
              <a:avLst/>
              <a:gdLst/>
              <a:ahLst/>
              <a:cxnLst/>
              <a:rect l="l" t="t" r="r" b="b"/>
              <a:pathLst>
                <a:path w="3471" h="1279" extrusionOk="0">
                  <a:moveTo>
                    <a:pt x="629" y="0"/>
                  </a:moveTo>
                  <a:cubicBezTo>
                    <a:pt x="284" y="0"/>
                    <a:pt x="0" y="284"/>
                    <a:pt x="0" y="650"/>
                  </a:cubicBezTo>
                  <a:cubicBezTo>
                    <a:pt x="0" y="995"/>
                    <a:pt x="284" y="1279"/>
                    <a:pt x="629" y="1279"/>
                  </a:cubicBezTo>
                  <a:lnTo>
                    <a:pt x="2842" y="1279"/>
                  </a:lnTo>
                  <a:cubicBezTo>
                    <a:pt x="3187" y="1279"/>
                    <a:pt x="3471" y="995"/>
                    <a:pt x="3471" y="650"/>
                  </a:cubicBezTo>
                  <a:cubicBezTo>
                    <a:pt x="3471" y="284"/>
                    <a:pt x="3187" y="0"/>
                    <a:pt x="28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7"/>
            <p:cNvSpPr/>
            <p:nvPr/>
          </p:nvSpPr>
          <p:spPr>
            <a:xfrm>
              <a:off x="4037045" y="3329770"/>
              <a:ext cx="70573" cy="25465"/>
            </a:xfrm>
            <a:custGeom>
              <a:avLst/>
              <a:gdLst/>
              <a:ahLst/>
              <a:cxnLst/>
              <a:rect l="l" t="t" r="r" b="b"/>
              <a:pathLst>
                <a:path w="3492" h="1260" extrusionOk="0">
                  <a:moveTo>
                    <a:pt x="650" y="1"/>
                  </a:moveTo>
                  <a:cubicBezTo>
                    <a:pt x="284" y="1"/>
                    <a:pt x="0" y="285"/>
                    <a:pt x="0" y="630"/>
                  </a:cubicBezTo>
                  <a:cubicBezTo>
                    <a:pt x="0" y="975"/>
                    <a:pt x="284" y="1259"/>
                    <a:pt x="650" y="1259"/>
                  </a:cubicBezTo>
                  <a:lnTo>
                    <a:pt x="2842" y="1259"/>
                  </a:lnTo>
                  <a:cubicBezTo>
                    <a:pt x="3207" y="1259"/>
                    <a:pt x="3491" y="975"/>
                    <a:pt x="3491" y="630"/>
                  </a:cubicBezTo>
                  <a:cubicBezTo>
                    <a:pt x="3491" y="285"/>
                    <a:pt x="3207" y="1"/>
                    <a:pt x="28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7"/>
            <p:cNvSpPr/>
            <p:nvPr/>
          </p:nvSpPr>
          <p:spPr>
            <a:xfrm>
              <a:off x="3917261" y="3219423"/>
              <a:ext cx="190358" cy="187084"/>
            </a:xfrm>
            <a:custGeom>
              <a:avLst/>
              <a:gdLst/>
              <a:ahLst/>
              <a:cxnLst/>
              <a:rect l="l" t="t" r="r" b="b"/>
              <a:pathLst>
                <a:path w="9419" h="9257" extrusionOk="0">
                  <a:moveTo>
                    <a:pt x="0" y="1"/>
                  </a:moveTo>
                  <a:lnTo>
                    <a:pt x="0" y="6618"/>
                  </a:lnTo>
                  <a:cubicBezTo>
                    <a:pt x="366" y="6598"/>
                    <a:pt x="751" y="6537"/>
                    <a:pt x="1096" y="6455"/>
                  </a:cubicBezTo>
                  <a:lnTo>
                    <a:pt x="3715" y="9074"/>
                  </a:lnTo>
                  <a:cubicBezTo>
                    <a:pt x="3816" y="9196"/>
                    <a:pt x="3979" y="9256"/>
                    <a:pt x="4161" y="9256"/>
                  </a:cubicBezTo>
                  <a:lnTo>
                    <a:pt x="8769" y="9256"/>
                  </a:lnTo>
                  <a:cubicBezTo>
                    <a:pt x="9134" y="9256"/>
                    <a:pt x="9418" y="8972"/>
                    <a:pt x="9418" y="8627"/>
                  </a:cubicBezTo>
                  <a:cubicBezTo>
                    <a:pt x="9418" y="8282"/>
                    <a:pt x="9134" y="7998"/>
                    <a:pt x="8769" y="7998"/>
                  </a:cubicBezTo>
                  <a:lnTo>
                    <a:pt x="4425" y="7998"/>
                  </a:lnTo>
                  <a:lnTo>
                    <a:pt x="2476" y="6029"/>
                  </a:lnTo>
                  <a:cubicBezTo>
                    <a:pt x="3288" y="5704"/>
                    <a:pt x="4019" y="5238"/>
                    <a:pt x="4689" y="466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7"/>
            <p:cNvSpPr/>
            <p:nvPr/>
          </p:nvSpPr>
          <p:spPr>
            <a:xfrm>
              <a:off x="3796243" y="3022517"/>
              <a:ext cx="95593" cy="134983"/>
            </a:xfrm>
            <a:custGeom>
              <a:avLst/>
              <a:gdLst/>
              <a:ahLst/>
              <a:cxnLst/>
              <a:rect l="l" t="t" r="r" b="b"/>
              <a:pathLst>
                <a:path w="4730" h="6679" extrusionOk="0">
                  <a:moveTo>
                    <a:pt x="4730" y="1"/>
                  </a:moveTo>
                  <a:cubicBezTo>
                    <a:pt x="2923" y="143"/>
                    <a:pt x="1299" y="853"/>
                    <a:pt x="0" y="1970"/>
                  </a:cubicBezTo>
                  <a:lnTo>
                    <a:pt x="4730" y="6679"/>
                  </a:lnTo>
                  <a:lnTo>
                    <a:pt x="47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7"/>
            <p:cNvSpPr/>
            <p:nvPr/>
          </p:nvSpPr>
          <p:spPr>
            <a:xfrm>
              <a:off x="3738402" y="3080358"/>
              <a:ext cx="153434" cy="272815"/>
            </a:xfrm>
            <a:custGeom>
              <a:avLst/>
              <a:gdLst/>
              <a:ahLst/>
              <a:cxnLst/>
              <a:rect l="l" t="t" r="r" b="b"/>
              <a:pathLst>
                <a:path w="7592" h="13499" extrusionOk="0">
                  <a:moveTo>
                    <a:pt x="1969" y="1"/>
                  </a:moveTo>
                  <a:cubicBezTo>
                    <a:pt x="751" y="1442"/>
                    <a:pt x="0" y="3289"/>
                    <a:pt x="0" y="5319"/>
                  </a:cubicBezTo>
                  <a:cubicBezTo>
                    <a:pt x="0" y="9642"/>
                    <a:pt x="3350" y="13194"/>
                    <a:pt x="7592" y="13499"/>
                  </a:cubicBezTo>
                  <a:lnTo>
                    <a:pt x="7592" y="5603"/>
                  </a:lnTo>
                  <a:lnTo>
                    <a:pt x="19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7"/>
            <p:cNvSpPr/>
            <p:nvPr/>
          </p:nvSpPr>
          <p:spPr>
            <a:xfrm>
              <a:off x="3917261" y="2968779"/>
              <a:ext cx="171078" cy="188721"/>
            </a:xfrm>
            <a:custGeom>
              <a:avLst/>
              <a:gdLst/>
              <a:ahLst/>
              <a:cxnLst/>
              <a:rect l="l" t="t" r="r" b="b"/>
              <a:pathLst>
                <a:path w="8465" h="9338" extrusionOk="0">
                  <a:moveTo>
                    <a:pt x="3958" y="1"/>
                  </a:moveTo>
                  <a:cubicBezTo>
                    <a:pt x="3776" y="1"/>
                    <a:pt x="3633" y="82"/>
                    <a:pt x="3512" y="204"/>
                  </a:cubicBezTo>
                  <a:lnTo>
                    <a:pt x="914" y="2782"/>
                  </a:lnTo>
                  <a:cubicBezTo>
                    <a:pt x="609" y="2721"/>
                    <a:pt x="305" y="2680"/>
                    <a:pt x="0" y="2660"/>
                  </a:cubicBezTo>
                  <a:lnTo>
                    <a:pt x="0" y="9338"/>
                  </a:lnTo>
                  <a:lnTo>
                    <a:pt x="4709" y="4629"/>
                  </a:lnTo>
                  <a:cubicBezTo>
                    <a:pt x="3999" y="4020"/>
                    <a:pt x="3187" y="3533"/>
                    <a:pt x="2314" y="3188"/>
                  </a:cubicBezTo>
                  <a:lnTo>
                    <a:pt x="4222" y="1280"/>
                  </a:lnTo>
                  <a:lnTo>
                    <a:pt x="7815" y="1280"/>
                  </a:lnTo>
                  <a:cubicBezTo>
                    <a:pt x="8180" y="1280"/>
                    <a:pt x="8464" y="996"/>
                    <a:pt x="8464" y="650"/>
                  </a:cubicBezTo>
                  <a:cubicBezTo>
                    <a:pt x="8464" y="285"/>
                    <a:pt x="8180" y="1"/>
                    <a:pt x="78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7"/>
            <p:cNvSpPr/>
            <p:nvPr/>
          </p:nvSpPr>
          <p:spPr>
            <a:xfrm>
              <a:off x="3922596" y="3080358"/>
              <a:ext cx="253514" cy="215398"/>
            </a:xfrm>
            <a:custGeom>
              <a:avLst/>
              <a:gdLst/>
              <a:ahLst/>
              <a:cxnLst/>
              <a:rect l="l" t="t" r="r" b="b"/>
              <a:pathLst>
                <a:path w="12544" h="10658" extrusionOk="0">
                  <a:moveTo>
                    <a:pt x="5338" y="1"/>
                  </a:moveTo>
                  <a:lnTo>
                    <a:pt x="0" y="5339"/>
                  </a:lnTo>
                  <a:lnTo>
                    <a:pt x="5318" y="10657"/>
                  </a:lnTo>
                  <a:cubicBezTo>
                    <a:pt x="6374" y="9419"/>
                    <a:pt x="7084" y="7856"/>
                    <a:pt x="7246" y="6151"/>
                  </a:cubicBezTo>
                  <a:lnTo>
                    <a:pt x="9053" y="4345"/>
                  </a:lnTo>
                  <a:lnTo>
                    <a:pt x="11915" y="4345"/>
                  </a:lnTo>
                  <a:cubicBezTo>
                    <a:pt x="12260" y="4345"/>
                    <a:pt x="12544" y="4060"/>
                    <a:pt x="12544" y="3715"/>
                  </a:cubicBezTo>
                  <a:cubicBezTo>
                    <a:pt x="12544" y="3350"/>
                    <a:pt x="12260" y="3066"/>
                    <a:pt x="11915" y="3066"/>
                  </a:cubicBezTo>
                  <a:lnTo>
                    <a:pt x="8789" y="3066"/>
                  </a:lnTo>
                  <a:cubicBezTo>
                    <a:pt x="8627" y="3066"/>
                    <a:pt x="8464" y="3147"/>
                    <a:pt x="8342" y="3249"/>
                  </a:cubicBezTo>
                  <a:lnTo>
                    <a:pt x="7226" y="4365"/>
                  </a:lnTo>
                  <a:cubicBezTo>
                    <a:pt x="7043" y="2721"/>
                    <a:pt x="6353" y="1219"/>
                    <a:pt x="53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0" name="Google Shape;1110;p47"/>
          <p:cNvGrpSpPr/>
          <p:nvPr/>
        </p:nvGrpSpPr>
        <p:grpSpPr>
          <a:xfrm>
            <a:off x="4342711" y="1729787"/>
            <a:ext cx="458578" cy="458981"/>
            <a:chOff x="4342641" y="1770972"/>
            <a:chExt cx="437324" cy="437708"/>
          </a:xfrm>
        </p:grpSpPr>
        <p:sp>
          <p:nvSpPr>
            <p:cNvPr id="1111" name="Google Shape;1111;p47"/>
            <p:cNvSpPr/>
            <p:nvPr/>
          </p:nvSpPr>
          <p:spPr>
            <a:xfrm>
              <a:off x="4400078" y="2118827"/>
              <a:ext cx="25869" cy="25444"/>
            </a:xfrm>
            <a:custGeom>
              <a:avLst/>
              <a:gdLst/>
              <a:ahLst/>
              <a:cxnLst/>
              <a:rect l="l" t="t" r="r" b="b"/>
              <a:pathLst>
                <a:path w="1280" h="1259" extrusionOk="0">
                  <a:moveTo>
                    <a:pt x="650" y="0"/>
                  </a:moveTo>
                  <a:cubicBezTo>
                    <a:pt x="285" y="0"/>
                    <a:pt x="0" y="285"/>
                    <a:pt x="0" y="630"/>
                  </a:cubicBezTo>
                  <a:cubicBezTo>
                    <a:pt x="0" y="975"/>
                    <a:pt x="285" y="1259"/>
                    <a:pt x="650" y="1259"/>
                  </a:cubicBezTo>
                  <a:cubicBezTo>
                    <a:pt x="995" y="1259"/>
                    <a:pt x="1279" y="975"/>
                    <a:pt x="1279" y="630"/>
                  </a:cubicBezTo>
                  <a:cubicBezTo>
                    <a:pt x="1279" y="285"/>
                    <a:pt x="995" y="0"/>
                    <a:pt x="6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7"/>
            <p:cNvSpPr/>
            <p:nvPr/>
          </p:nvSpPr>
          <p:spPr>
            <a:xfrm>
              <a:off x="4400078" y="1963351"/>
              <a:ext cx="25869" cy="25869"/>
            </a:xfrm>
            <a:custGeom>
              <a:avLst/>
              <a:gdLst/>
              <a:ahLst/>
              <a:cxnLst/>
              <a:rect l="l" t="t" r="r" b="b"/>
              <a:pathLst>
                <a:path w="1280" h="1280" extrusionOk="0">
                  <a:moveTo>
                    <a:pt x="650" y="1"/>
                  </a:moveTo>
                  <a:cubicBezTo>
                    <a:pt x="285" y="1"/>
                    <a:pt x="0" y="285"/>
                    <a:pt x="0" y="630"/>
                  </a:cubicBezTo>
                  <a:cubicBezTo>
                    <a:pt x="0" y="995"/>
                    <a:pt x="285" y="1279"/>
                    <a:pt x="650" y="1279"/>
                  </a:cubicBezTo>
                  <a:cubicBezTo>
                    <a:pt x="995" y="1279"/>
                    <a:pt x="1279" y="995"/>
                    <a:pt x="1279" y="630"/>
                  </a:cubicBezTo>
                  <a:cubicBezTo>
                    <a:pt x="1279" y="285"/>
                    <a:pt x="995" y="1"/>
                    <a:pt x="6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7"/>
            <p:cNvSpPr/>
            <p:nvPr/>
          </p:nvSpPr>
          <p:spPr>
            <a:xfrm>
              <a:off x="4488274" y="2041301"/>
              <a:ext cx="25444" cy="25444"/>
            </a:xfrm>
            <a:custGeom>
              <a:avLst/>
              <a:gdLst/>
              <a:ahLst/>
              <a:cxnLst/>
              <a:rect l="l" t="t" r="r" b="b"/>
              <a:pathLst>
                <a:path w="1259" h="1259" extrusionOk="0">
                  <a:moveTo>
                    <a:pt x="630" y="0"/>
                  </a:moveTo>
                  <a:cubicBezTo>
                    <a:pt x="285" y="0"/>
                    <a:pt x="0" y="284"/>
                    <a:pt x="0" y="629"/>
                  </a:cubicBezTo>
                  <a:cubicBezTo>
                    <a:pt x="0" y="974"/>
                    <a:pt x="285" y="1259"/>
                    <a:pt x="630" y="1259"/>
                  </a:cubicBezTo>
                  <a:cubicBezTo>
                    <a:pt x="975" y="1259"/>
                    <a:pt x="1259" y="974"/>
                    <a:pt x="1259" y="629"/>
                  </a:cubicBezTo>
                  <a:cubicBezTo>
                    <a:pt x="1259" y="284"/>
                    <a:pt x="975" y="0"/>
                    <a:pt x="6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7"/>
            <p:cNvSpPr/>
            <p:nvPr/>
          </p:nvSpPr>
          <p:spPr>
            <a:xfrm>
              <a:off x="4425926" y="1989200"/>
              <a:ext cx="150160" cy="129647"/>
            </a:xfrm>
            <a:custGeom>
              <a:avLst/>
              <a:gdLst/>
              <a:ahLst/>
              <a:cxnLst/>
              <a:rect l="l" t="t" r="r" b="b"/>
              <a:pathLst>
                <a:path w="7430" h="6415" extrusionOk="0">
                  <a:moveTo>
                    <a:pt x="3715" y="1299"/>
                  </a:moveTo>
                  <a:cubicBezTo>
                    <a:pt x="4770" y="1299"/>
                    <a:pt x="5623" y="2152"/>
                    <a:pt x="5623" y="3207"/>
                  </a:cubicBezTo>
                  <a:cubicBezTo>
                    <a:pt x="5623" y="4243"/>
                    <a:pt x="4770" y="5115"/>
                    <a:pt x="3715" y="5115"/>
                  </a:cubicBezTo>
                  <a:cubicBezTo>
                    <a:pt x="2659" y="5115"/>
                    <a:pt x="1807" y="4243"/>
                    <a:pt x="1807" y="3207"/>
                  </a:cubicBezTo>
                  <a:cubicBezTo>
                    <a:pt x="1807" y="2152"/>
                    <a:pt x="2659" y="1299"/>
                    <a:pt x="3715" y="1299"/>
                  </a:cubicBezTo>
                  <a:close/>
                  <a:moveTo>
                    <a:pt x="1157" y="0"/>
                  </a:moveTo>
                  <a:cubicBezTo>
                    <a:pt x="954" y="528"/>
                    <a:pt x="528" y="954"/>
                    <a:pt x="0" y="1157"/>
                  </a:cubicBezTo>
                  <a:lnTo>
                    <a:pt x="0" y="5257"/>
                  </a:lnTo>
                  <a:cubicBezTo>
                    <a:pt x="528" y="5440"/>
                    <a:pt x="954" y="5866"/>
                    <a:pt x="1157" y="6414"/>
                  </a:cubicBezTo>
                  <a:lnTo>
                    <a:pt x="6293" y="6414"/>
                  </a:lnTo>
                  <a:cubicBezTo>
                    <a:pt x="6475" y="5866"/>
                    <a:pt x="6901" y="5440"/>
                    <a:pt x="7429" y="5257"/>
                  </a:cubicBezTo>
                  <a:lnTo>
                    <a:pt x="7429" y="1157"/>
                  </a:lnTo>
                  <a:cubicBezTo>
                    <a:pt x="6901" y="954"/>
                    <a:pt x="6475" y="528"/>
                    <a:pt x="62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7"/>
            <p:cNvSpPr/>
            <p:nvPr/>
          </p:nvSpPr>
          <p:spPr>
            <a:xfrm>
              <a:off x="4576470" y="2118827"/>
              <a:ext cx="25444" cy="25444"/>
            </a:xfrm>
            <a:custGeom>
              <a:avLst/>
              <a:gdLst/>
              <a:ahLst/>
              <a:cxnLst/>
              <a:rect l="l" t="t" r="r" b="b"/>
              <a:pathLst>
                <a:path w="1259" h="1259" extrusionOk="0">
                  <a:moveTo>
                    <a:pt x="630" y="0"/>
                  </a:moveTo>
                  <a:cubicBezTo>
                    <a:pt x="285" y="0"/>
                    <a:pt x="0" y="285"/>
                    <a:pt x="0" y="630"/>
                  </a:cubicBezTo>
                  <a:cubicBezTo>
                    <a:pt x="0" y="975"/>
                    <a:pt x="285" y="1259"/>
                    <a:pt x="630" y="1259"/>
                  </a:cubicBezTo>
                  <a:cubicBezTo>
                    <a:pt x="975" y="1259"/>
                    <a:pt x="1259" y="975"/>
                    <a:pt x="1259" y="630"/>
                  </a:cubicBezTo>
                  <a:cubicBezTo>
                    <a:pt x="1259" y="285"/>
                    <a:pt x="975" y="0"/>
                    <a:pt x="6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7"/>
            <p:cNvSpPr/>
            <p:nvPr/>
          </p:nvSpPr>
          <p:spPr>
            <a:xfrm>
              <a:off x="4576470" y="1963351"/>
              <a:ext cx="25444" cy="25869"/>
            </a:xfrm>
            <a:custGeom>
              <a:avLst/>
              <a:gdLst/>
              <a:ahLst/>
              <a:cxnLst/>
              <a:rect l="l" t="t" r="r" b="b"/>
              <a:pathLst>
                <a:path w="1259" h="1280" extrusionOk="0">
                  <a:moveTo>
                    <a:pt x="630" y="1"/>
                  </a:moveTo>
                  <a:cubicBezTo>
                    <a:pt x="285" y="1"/>
                    <a:pt x="0" y="285"/>
                    <a:pt x="0" y="630"/>
                  </a:cubicBezTo>
                  <a:lnTo>
                    <a:pt x="0" y="650"/>
                  </a:lnTo>
                  <a:cubicBezTo>
                    <a:pt x="0" y="995"/>
                    <a:pt x="285" y="1279"/>
                    <a:pt x="630" y="1279"/>
                  </a:cubicBezTo>
                  <a:cubicBezTo>
                    <a:pt x="975" y="1279"/>
                    <a:pt x="1259" y="995"/>
                    <a:pt x="1259" y="630"/>
                  </a:cubicBezTo>
                  <a:cubicBezTo>
                    <a:pt x="1259" y="285"/>
                    <a:pt x="975" y="1"/>
                    <a:pt x="6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7"/>
            <p:cNvSpPr/>
            <p:nvPr/>
          </p:nvSpPr>
          <p:spPr>
            <a:xfrm>
              <a:off x="4342641" y="1770972"/>
              <a:ext cx="437324" cy="437708"/>
            </a:xfrm>
            <a:custGeom>
              <a:avLst/>
              <a:gdLst/>
              <a:ahLst/>
              <a:cxnLst/>
              <a:rect l="l" t="t" r="r" b="b"/>
              <a:pathLst>
                <a:path w="21639" h="21658" extrusionOk="0">
                  <a:moveTo>
                    <a:pt x="2558" y="1908"/>
                  </a:moveTo>
                  <a:cubicBezTo>
                    <a:pt x="2903" y="1908"/>
                    <a:pt x="3188" y="2192"/>
                    <a:pt x="3188" y="2537"/>
                  </a:cubicBezTo>
                  <a:cubicBezTo>
                    <a:pt x="3188" y="2903"/>
                    <a:pt x="2903" y="3187"/>
                    <a:pt x="2558" y="3187"/>
                  </a:cubicBezTo>
                  <a:cubicBezTo>
                    <a:pt x="2213" y="3187"/>
                    <a:pt x="1929" y="2903"/>
                    <a:pt x="1929" y="2537"/>
                  </a:cubicBezTo>
                  <a:cubicBezTo>
                    <a:pt x="1929" y="2192"/>
                    <a:pt x="2213" y="1908"/>
                    <a:pt x="2558" y="1908"/>
                  </a:cubicBezTo>
                  <a:close/>
                  <a:moveTo>
                    <a:pt x="5096" y="1908"/>
                  </a:moveTo>
                  <a:cubicBezTo>
                    <a:pt x="5441" y="1908"/>
                    <a:pt x="5725" y="2192"/>
                    <a:pt x="5725" y="2537"/>
                  </a:cubicBezTo>
                  <a:cubicBezTo>
                    <a:pt x="5725" y="2903"/>
                    <a:pt x="5441" y="3187"/>
                    <a:pt x="5096" y="3187"/>
                  </a:cubicBezTo>
                  <a:cubicBezTo>
                    <a:pt x="4750" y="3187"/>
                    <a:pt x="4466" y="2903"/>
                    <a:pt x="4466" y="2537"/>
                  </a:cubicBezTo>
                  <a:cubicBezTo>
                    <a:pt x="4466" y="2192"/>
                    <a:pt x="4750" y="1908"/>
                    <a:pt x="5096" y="1908"/>
                  </a:cubicBezTo>
                  <a:close/>
                  <a:moveTo>
                    <a:pt x="7633" y="1908"/>
                  </a:moveTo>
                  <a:cubicBezTo>
                    <a:pt x="7978" y="1908"/>
                    <a:pt x="8262" y="2192"/>
                    <a:pt x="8262" y="2537"/>
                  </a:cubicBezTo>
                  <a:cubicBezTo>
                    <a:pt x="8262" y="2903"/>
                    <a:pt x="7978" y="3187"/>
                    <a:pt x="7633" y="3187"/>
                  </a:cubicBezTo>
                  <a:cubicBezTo>
                    <a:pt x="7288" y="3187"/>
                    <a:pt x="7004" y="2903"/>
                    <a:pt x="7004" y="2537"/>
                  </a:cubicBezTo>
                  <a:cubicBezTo>
                    <a:pt x="7004" y="2192"/>
                    <a:pt x="7288" y="1908"/>
                    <a:pt x="7633" y="1908"/>
                  </a:cubicBezTo>
                  <a:close/>
                  <a:moveTo>
                    <a:pt x="630" y="0"/>
                  </a:moveTo>
                  <a:cubicBezTo>
                    <a:pt x="285" y="0"/>
                    <a:pt x="1" y="284"/>
                    <a:pt x="1" y="629"/>
                  </a:cubicBezTo>
                  <a:lnTo>
                    <a:pt x="1" y="5074"/>
                  </a:lnTo>
                  <a:lnTo>
                    <a:pt x="8668" y="5074"/>
                  </a:lnTo>
                  <a:cubicBezTo>
                    <a:pt x="9094" y="5074"/>
                    <a:pt x="9520" y="4932"/>
                    <a:pt x="9845" y="4668"/>
                  </a:cubicBezTo>
                  <a:lnTo>
                    <a:pt x="10657" y="4019"/>
                  </a:lnTo>
                  <a:cubicBezTo>
                    <a:pt x="11165" y="3613"/>
                    <a:pt x="11794" y="3390"/>
                    <a:pt x="12443" y="3390"/>
                  </a:cubicBezTo>
                  <a:lnTo>
                    <a:pt x="21638" y="3390"/>
                  </a:lnTo>
                  <a:lnTo>
                    <a:pt x="21638" y="629"/>
                  </a:lnTo>
                  <a:cubicBezTo>
                    <a:pt x="21638" y="284"/>
                    <a:pt x="21354" y="0"/>
                    <a:pt x="21009" y="0"/>
                  </a:cubicBezTo>
                  <a:close/>
                  <a:moveTo>
                    <a:pt x="12200" y="8261"/>
                  </a:moveTo>
                  <a:cubicBezTo>
                    <a:pt x="13255" y="8261"/>
                    <a:pt x="14108" y="9114"/>
                    <a:pt x="14108" y="10149"/>
                  </a:cubicBezTo>
                  <a:cubicBezTo>
                    <a:pt x="14108" y="10981"/>
                    <a:pt x="13560" y="11691"/>
                    <a:pt x="12829" y="11955"/>
                  </a:cubicBezTo>
                  <a:lnTo>
                    <a:pt x="12829" y="16055"/>
                  </a:lnTo>
                  <a:cubicBezTo>
                    <a:pt x="13560" y="16299"/>
                    <a:pt x="14108" y="17009"/>
                    <a:pt x="14108" y="17842"/>
                  </a:cubicBezTo>
                  <a:cubicBezTo>
                    <a:pt x="14108" y="18897"/>
                    <a:pt x="13255" y="19750"/>
                    <a:pt x="12200" y="19750"/>
                  </a:cubicBezTo>
                  <a:cubicBezTo>
                    <a:pt x="11367" y="19750"/>
                    <a:pt x="10657" y="19222"/>
                    <a:pt x="10414" y="18471"/>
                  </a:cubicBezTo>
                  <a:lnTo>
                    <a:pt x="5278" y="18471"/>
                  </a:lnTo>
                  <a:cubicBezTo>
                    <a:pt x="5014" y="19222"/>
                    <a:pt x="4304" y="19750"/>
                    <a:pt x="3492" y="19750"/>
                  </a:cubicBezTo>
                  <a:cubicBezTo>
                    <a:pt x="2437" y="19750"/>
                    <a:pt x="1584" y="18897"/>
                    <a:pt x="1584" y="17842"/>
                  </a:cubicBezTo>
                  <a:cubicBezTo>
                    <a:pt x="1584" y="17009"/>
                    <a:pt x="2112" y="16319"/>
                    <a:pt x="2842" y="16055"/>
                  </a:cubicBezTo>
                  <a:lnTo>
                    <a:pt x="2842" y="11955"/>
                  </a:lnTo>
                  <a:cubicBezTo>
                    <a:pt x="2112" y="11691"/>
                    <a:pt x="1584" y="10981"/>
                    <a:pt x="1584" y="10149"/>
                  </a:cubicBezTo>
                  <a:cubicBezTo>
                    <a:pt x="1584" y="9114"/>
                    <a:pt x="2437" y="8261"/>
                    <a:pt x="3492" y="8261"/>
                  </a:cubicBezTo>
                  <a:cubicBezTo>
                    <a:pt x="4304" y="8261"/>
                    <a:pt x="5014" y="8789"/>
                    <a:pt x="5278" y="9520"/>
                  </a:cubicBezTo>
                  <a:lnTo>
                    <a:pt x="10414" y="9520"/>
                  </a:lnTo>
                  <a:cubicBezTo>
                    <a:pt x="10657" y="8789"/>
                    <a:pt x="11367" y="8261"/>
                    <a:pt x="12200" y="8261"/>
                  </a:cubicBezTo>
                  <a:close/>
                  <a:moveTo>
                    <a:pt x="12443" y="4668"/>
                  </a:moveTo>
                  <a:cubicBezTo>
                    <a:pt x="12078" y="4668"/>
                    <a:pt x="11733" y="4790"/>
                    <a:pt x="11449" y="5014"/>
                  </a:cubicBezTo>
                  <a:lnTo>
                    <a:pt x="10637" y="5663"/>
                  </a:lnTo>
                  <a:cubicBezTo>
                    <a:pt x="10089" y="6110"/>
                    <a:pt x="9378" y="6353"/>
                    <a:pt x="8668" y="6353"/>
                  </a:cubicBezTo>
                  <a:lnTo>
                    <a:pt x="1" y="6353"/>
                  </a:lnTo>
                  <a:lnTo>
                    <a:pt x="1" y="21028"/>
                  </a:lnTo>
                  <a:cubicBezTo>
                    <a:pt x="1" y="21373"/>
                    <a:pt x="285" y="21658"/>
                    <a:pt x="630" y="21658"/>
                  </a:cubicBezTo>
                  <a:lnTo>
                    <a:pt x="15691" y="21658"/>
                  </a:lnTo>
                  <a:lnTo>
                    <a:pt x="15691" y="16340"/>
                  </a:lnTo>
                  <a:cubicBezTo>
                    <a:pt x="15691" y="15974"/>
                    <a:pt x="15975" y="15690"/>
                    <a:pt x="16320" y="15690"/>
                  </a:cubicBezTo>
                  <a:lnTo>
                    <a:pt x="21638" y="15690"/>
                  </a:lnTo>
                  <a:lnTo>
                    <a:pt x="21638" y="466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7"/>
            <p:cNvSpPr/>
            <p:nvPr/>
          </p:nvSpPr>
          <p:spPr>
            <a:xfrm>
              <a:off x="4685180" y="2113896"/>
              <a:ext cx="94785" cy="94785"/>
            </a:xfrm>
            <a:custGeom>
              <a:avLst/>
              <a:gdLst/>
              <a:ahLst/>
              <a:cxnLst/>
              <a:rect l="l" t="t" r="r" b="b"/>
              <a:pathLst>
                <a:path w="4690" h="4690" extrusionOk="0">
                  <a:moveTo>
                    <a:pt x="0" y="1"/>
                  </a:moveTo>
                  <a:lnTo>
                    <a:pt x="0" y="4690"/>
                  </a:lnTo>
                  <a:cubicBezTo>
                    <a:pt x="183" y="4690"/>
                    <a:pt x="345" y="4608"/>
                    <a:pt x="447" y="4507"/>
                  </a:cubicBezTo>
                  <a:lnTo>
                    <a:pt x="4506" y="447"/>
                  </a:lnTo>
                  <a:cubicBezTo>
                    <a:pt x="4628" y="326"/>
                    <a:pt x="4689" y="163"/>
                    <a:pt x="46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9" name="Google Shape;1119;p47"/>
          <p:cNvSpPr/>
          <p:nvPr/>
        </p:nvSpPr>
        <p:spPr>
          <a:xfrm>
            <a:off x="8330113" y="1667031"/>
            <a:ext cx="107827" cy="107819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0" name="Google Shape;1120;p47"/>
          <p:cNvSpPr/>
          <p:nvPr/>
        </p:nvSpPr>
        <p:spPr>
          <a:xfrm rot="-1685758">
            <a:off x="7763353" y="1319972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1" name="Google Shape;1121;p47"/>
          <p:cNvSpPr/>
          <p:nvPr/>
        </p:nvSpPr>
        <p:spPr>
          <a:xfrm rot="7201932">
            <a:off x="8122562" y="766515"/>
            <a:ext cx="371928" cy="370031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2" name="Google Shape;1122;p47"/>
          <p:cNvSpPr/>
          <p:nvPr/>
        </p:nvSpPr>
        <p:spPr>
          <a:xfrm>
            <a:off x="6822013" y="815985"/>
            <a:ext cx="213431" cy="213401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3" name="Google Shape;1123;p47"/>
          <p:cNvSpPr/>
          <p:nvPr/>
        </p:nvSpPr>
        <p:spPr>
          <a:xfrm>
            <a:off x="2209601" y="4253638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1124" name="Google Shape;1124;p47"/>
          <p:cNvSpPr/>
          <p:nvPr/>
        </p:nvSpPr>
        <p:spPr>
          <a:xfrm>
            <a:off x="6333513" y="1205125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25" name="Google Shape;1125;p47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6" name="Google Shape;1126;p47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28" name="Google Shape;1128;p47"/>
          <p:cNvSpPr/>
          <p:nvPr/>
        </p:nvSpPr>
        <p:spPr>
          <a:xfrm>
            <a:off x="722238" y="4116706"/>
            <a:ext cx="107827" cy="107819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9" name="Google Shape;1129;p47"/>
          <p:cNvSpPr/>
          <p:nvPr/>
        </p:nvSpPr>
        <p:spPr>
          <a:xfrm rot="-1685758">
            <a:off x="1243591" y="4384334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0" name="Google Shape;1130;p47">
            <a:hlinkClick r:id="rId3" action="ppaction://hlinksldjump"/>
          </p:cNvPr>
          <p:cNvSpPr/>
          <p:nvPr/>
        </p:nvSpPr>
        <p:spPr>
          <a:xfrm rot="5400000">
            <a:off x="8215422" y="4759305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1" name="Google Shape;1131;p47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6" name="Google Shape;1146;p47"/>
          <p:cNvSpPr/>
          <p:nvPr/>
        </p:nvSpPr>
        <p:spPr>
          <a:xfrm>
            <a:off x="1725013" y="4088406"/>
            <a:ext cx="107827" cy="107819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245;p34">
            <a:extLst>
              <a:ext uri="{FF2B5EF4-FFF2-40B4-BE49-F238E27FC236}">
                <a16:creationId xmlns:a16="http://schemas.microsoft.com/office/drawing/2014/main" id="{FAF9F550-0A28-4D7E-9C72-1B50C7DD722A}"/>
              </a:ext>
            </a:extLst>
          </p:cNvPr>
          <p:cNvSpPr txBox="1"/>
          <p:nvPr/>
        </p:nvSpPr>
        <p:spPr>
          <a:xfrm>
            <a:off x="7062300" y="1746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algn="ctr"/>
            <a:r>
              <a:rPr lang="pt-BR" dirty="0">
                <a:solidFill>
                  <a:schemeClr val="lt2"/>
                </a:solidFill>
                <a:latin typeface="Bebas Neue" panose="020B0604020202020204" charset="0"/>
              </a:rPr>
              <a:t>ZÉLÁCTEA LTDA</a:t>
            </a:r>
          </a:p>
        </p:txBody>
      </p:sp>
      <p:sp>
        <p:nvSpPr>
          <p:cNvPr id="113" name="Google Shape;246;p34">
            <a:hlinkClick r:id="rId3" action="ppaction://hlinksldjump"/>
            <a:extLst>
              <a:ext uri="{FF2B5EF4-FFF2-40B4-BE49-F238E27FC236}">
                <a16:creationId xmlns:a16="http://schemas.microsoft.com/office/drawing/2014/main" id="{E3FBFD87-87C8-4ADC-A14A-536708A9704F}"/>
              </a:ext>
            </a:extLst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114" name="Google Shape;249;p34">
            <a:extLst>
              <a:ext uri="{FF2B5EF4-FFF2-40B4-BE49-F238E27FC236}">
                <a16:creationId xmlns:a16="http://schemas.microsoft.com/office/drawing/2014/main" id="{6BD68FD2-F1B2-4553-8541-729237767C5E}"/>
              </a:ext>
            </a:extLst>
          </p:cNvPr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115" name="Google Shape;250;p34">
              <a:extLst>
                <a:ext uri="{FF2B5EF4-FFF2-40B4-BE49-F238E27FC236}">
                  <a16:creationId xmlns:a16="http://schemas.microsoft.com/office/drawing/2014/main" id="{0C3603AE-5AEF-4BB0-9385-0AB7D7F9BCF3}"/>
                </a:ext>
              </a:extLst>
            </p:cNvPr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251;p34">
              <a:extLst>
                <a:ext uri="{FF2B5EF4-FFF2-40B4-BE49-F238E27FC236}">
                  <a16:creationId xmlns:a16="http://schemas.microsoft.com/office/drawing/2014/main" id="{0EB824F6-DDE6-47FF-B076-3D5D07318F9F}"/>
                </a:ext>
              </a:extLst>
            </p:cNvPr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252;p34">
              <a:extLst>
                <a:ext uri="{FF2B5EF4-FFF2-40B4-BE49-F238E27FC236}">
                  <a16:creationId xmlns:a16="http://schemas.microsoft.com/office/drawing/2014/main" id="{53C2626D-04B5-4029-B157-370927B7D357}"/>
                </a:ext>
              </a:extLst>
            </p:cNvPr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253;p34">
              <a:extLst>
                <a:ext uri="{FF2B5EF4-FFF2-40B4-BE49-F238E27FC236}">
                  <a16:creationId xmlns:a16="http://schemas.microsoft.com/office/drawing/2014/main" id="{14547B9C-C745-40D3-B01C-231CCD4669C2}"/>
                </a:ext>
              </a:extLst>
            </p:cNvPr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254;p34">
              <a:extLst>
                <a:ext uri="{FF2B5EF4-FFF2-40B4-BE49-F238E27FC236}">
                  <a16:creationId xmlns:a16="http://schemas.microsoft.com/office/drawing/2014/main" id="{A60D8C38-BE25-4043-B640-1D48295676C7}"/>
                </a:ext>
              </a:extLst>
            </p:cNvPr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55;p34">
              <a:extLst>
                <a:ext uri="{FF2B5EF4-FFF2-40B4-BE49-F238E27FC236}">
                  <a16:creationId xmlns:a16="http://schemas.microsoft.com/office/drawing/2014/main" id="{26EDA42E-9743-4E1B-836E-CDAC42EBDCAD}"/>
                </a:ext>
              </a:extLst>
            </p:cNvPr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56;p34">
              <a:extLst>
                <a:ext uri="{FF2B5EF4-FFF2-40B4-BE49-F238E27FC236}">
                  <a16:creationId xmlns:a16="http://schemas.microsoft.com/office/drawing/2014/main" id="{FC8A140C-0D77-4405-B7DA-0E8CEE876B95}"/>
                </a:ext>
              </a:extLst>
            </p:cNvPr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257;p34">
              <a:extLst>
                <a:ext uri="{FF2B5EF4-FFF2-40B4-BE49-F238E27FC236}">
                  <a16:creationId xmlns:a16="http://schemas.microsoft.com/office/drawing/2014/main" id="{734E40E3-F060-43CE-9313-7B2883D8EC07}"/>
                </a:ext>
              </a:extLst>
            </p:cNvPr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258;p34">
              <a:extLst>
                <a:ext uri="{FF2B5EF4-FFF2-40B4-BE49-F238E27FC236}">
                  <a16:creationId xmlns:a16="http://schemas.microsoft.com/office/drawing/2014/main" id="{9E8A9FDA-D830-420B-8670-B5AF9141C64A}"/>
                </a:ext>
              </a:extLst>
            </p:cNvPr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" name="Google Shape;322;p34">
            <a:hlinkClick r:id="rId4" action="ppaction://hlinksldjump"/>
            <a:extLst>
              <a:ext uri="{FF2B5EF4-FFF2-40B4-BE49-F238E27FC236}">
                <a16:creationId xmlns:a16="http://schemas.microsoft.com/office/drawing/2014/main" id="{8167DAF0-638A-4AF2-857B-7527EB131C6C}"/>
              </a:ext>
            </a:extLst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246;p34">
            <a:hlinkClick r:id="rId5" action="ppaction://hlinksldjump"/>
            <a:extLst>
              <a:ext uri="{FF2B5EF4-FFF2-40B4-BE49-F238E27FC236}">
                <a16:creationId xmlns:a16="http://schemas.microsoft.com/office/drawing/2014/main" id="{91A06799-FB4F-471E-9831-2B81640A2FA1}"/>
              </a:ext>
            </a:extLst>
          </p:cNvPr>
          <p:cNvSpPr txBox="1"/>
          <p:nvPr/>
        </p:nvSpPr>
        <p:spPr>
          <a:xfrm>
            <a:off x="140300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objetivo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26" name="Google Shape;246;p34">
            <a:hlinkClick r:id="rId6" action="ppaction://hlinksldjump"/>
            <a:extLst>
              <a:ext uri="{FF2B5EF4-FFF2-40B4-BE49-F238E27FC236}">
                <a16:creationId xmlns:a16="http://schemas.microsoft.com/office/drawing/2014/main" id="{5DC73020-0215-421C-91C8-2226A8139B95}"/>
              </a:ext>
            </a:extLst>
          </p:cNvPr>
          <p:cNvSpPr txBox="1"/>
          <p:nvPr/>
        </p:nvSpPr>
        <p:spPr>
          <a:xfrm>
            <a:off x="192500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brmodelo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27" name="Google Shape;246;p34">
            <a:hlinkClick r:id="rId7" action="ppaction://hlinksldjump"/>
            <a:extLst>
              <a:ext uri="{FF2B5EF4-FFF2-40B4-BE49-F238E27FC236}">
                <a16:creationId xmlns:a16="http://schemas.microsoft.com/office/drawing/2014/main" id="{5846E4B1-354D-44FF-9DB4-EE4FACB66DE1}"/>
              </a:ext>
            </a:extLst>
          </p:cNvPr>
          <p:cNvSpPr txBox="1"/>
          <p:nvPr/>
        </p:nvSpPr>
        <p:spPr>
          <a:xfrm>
            <a:off x="24055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</a:t>
            </a: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odelo logico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28" name="Google Shape;246;p34">
            <a:hlinkClick r:id="rId8" action="ppaction://hlinksldjump"/>
            <a:extLst>
              <a:ext uri="{FF2B5EF4-FFF2-40B4-BE49-F238E27FC236}">
                <a16:creationId xmlns:a16="http://schemas.microsoft.com/office/drawing/2014/main" id="{8B8A5FB9-C1EB-40E2-8DB9-FEF672632BF1}"/>
              </a:ext>
            </a:extLst>
          </p:cNvPr>
          <p:cNvSpPr txBox="1"/>
          <p:nvPr/>
        </p:nvSpPr>
        <p:spPr>
          <a:xfrm>
            <a:off x="2888218" y="275900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comandos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29" name="Google Shape;246;p34">
            <a:hlinkClick r:id="rId9" action="ppaction://hlinksldjump"/>
            <a:extLst>
              <a:ext uri="{FF2B5EF4-FFF2-40B4-BE49-F238E27FC236}">
                <a16:creationId xmlns:a16="http://schemas.microsoft.com/office/drawing/2014/main" id="{7E40870A-BEDB-4E0A-BFD6-99CCFCD9CA59}"/>
              </a:ext>
            </a:extLst>
          </p:cNvPr>
          <p:cNvSpPr txBox="1"/>
          <p:nvPr/>
        </p:nvSpPr>
        <p:spPr>
          <a:xfrm>
            <a:off x="3405775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G</a:t>
            </a: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ráficos e dados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0" name="Google Shape;246;p34">
            <a:hlinkClick r:id="rId10" action="ppaction://hlinksldjump"/>
            <a:extLst>
              <a:ext uri="{FF2B5EF4-FFF2-40B4-BE49-F238E27FC236}">
                <a16:creationId xmlns:a16="http://schemas.microsoft.com/office/drawing/2014/main" id="{0D57E177-C52B-4243-BF9F-1A4E1055068D}"/>
              </a:ext>
            </a:extLst>
          </p:cNvPr>
          <p:cNvSpPr txBox="1"/>
          <p:nvPr/>
        </p:nvSpPr>
        <p:spPr>
          <a:xfrm>
            <a:off x="3950287" y="269748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referências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p47"/>
          <p:cNvSpPr txBox="1">
            <a:spLocks noGrp="1"/>
          </p:cNvSpPr>
          <p:nvPr>
            <p:ph type="title"/>
          </p:nvPr>
        </p:nvSpPr>
        <p:spPr>
          <a:xfrm>
            <a:off x="714300" y="2484688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VIEW</a:t>
            </a:r>
            <a:endParaRPr dirty="0"/>
          </a:p>
        </p:txBody>
      </p:sp>
      <p:sp>
        <p:nvSpPr>
          <p:cNvPr id="1084" name="Google Shape;1084;p47"/>
          <p:cNvSpPr txBox="1">
            <a:spLocks noGrp="1"/>
          </p:cNvSpPr>
          <p:nvPr>
            <p:ph type="subTitle" idx="1"/>
          </p:nvPr>
        </p:nvSpPr>
        <p:spPr>
          <a:xfrm>
            <a:off x="714299" y="3131502"/>
            <a:ext cx="2691475" cy="14233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/>
            <a:r>
              <a:rPr lang="pt-BR" dirty="0" err="1"/>
              <a:t>select</a:t>
            </a:r>
            <a:r>
              <a:rPr lang="pt-BR" dirty="0"/>
              <a:t> * </a:t>
            </a: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dias_de_servico</a:t>
            </a:r>
            <a:r>
              <a:rPr lang="pt-BR" dirty="0"/>
              <a:t>;</a:t>
            </a:r>
          </a:p>
          <a:p>
            <a:pPr marL="0" lvl="0" indent="0" algn="l"/>
            <a:endParaRPr lang="pt-BR" dirty="0"/>
          </a:p>
          <a:p>
            <a:pPr marL="0" lvl="0" indent="0" algn="l"/>
            <a:r>
              <a:rPr lang="pt-BR" dirty="0" err="1"/>
              <a:t>select</a:t>
            </a:r>
            <a:r>
              <a:rPr lang="pt-BR" dirty="0"/>
              <a:t> * </a:t>
            </a: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feedback_avaliação</a:t>
            </a:r>
            <a:endParaRPr lang="pt-BR" dirty="0"/>
          </a:p>
          <a:p>
            <a:pPr marL="0" lvl="0" indent="0" algn="l"/>
            <a:endParaRPr lang="pt-BR" dirty="0"/>
          </a:p>
          <a:p>
            <a:pPr marL="0" lvl="0" indent="0" algn="l"/>
            <a:r>
              <a:rPr lang="pt-BR" dirty="0" err="1"/>
              <a:t>select</a:t>
            </a:r>
            <a:r>
              <a:rPr lang="pt-BR" dirty="0"/>
              <a:t> * </a:t>
            </a: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status_produto</a:t>
            </a:r>
            <a:r>
              <a:rPr lang="pt-BR" dirty="0"/>
              <a:t>;</a:t>
            </a:r>
            <a:endParaRPr dirty="0"/>
          </a:p>
        </p:txBody>
      </p:sp>
      <p:cxnSp>
        <p:nvCxnSpPr>
          <p:cNvPr id="1085" name="Google Shape;1085;p47"/>
          <p:cNvCxnSpPr/>
          <p:nvPr/>
        </p:nvCxnSpPr>
        <p:spPr>
          <a:xfrm>
            <a:off x="736350" y="3112113"/>
            <a:ext cx="218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86" name="Google Shape;1086;p47"/>
          <p:cNvSpPr txBox="1">
            <a:spLocks noGrp="1"/>
          </p:cNvSpPr>
          <p:nvPr>
            <p:ph type="title" idx="6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Comandos mais utilizados</a:t>
            </a:r>
            <a:endParaRPr dirty="0"/>
          </a:p>
        </p:txBody>
      </p:sp>
      <p:sp>
        <p:nvSpPr>
          <p:cNvPr id="1087" name="Google Shape;1087;p47"/>
          <p:cNvSpPr/>
          <p:nvPr/>
        </p:nvSpPr>
        <p:spPr>
          <a:xfrm>
            <a:off x="1391278" y="1521051"/>
            <a:ext cx="876544" cy="876452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8" name="Google Shape;1088;p47"/>
          <p:cNvSpPr txBox="1">
            <a:spLocks noGrp="1"/>
          </p:cNvSpPr>
          <p:nvPr>
            <p:ph type="title" idx="2"/>
          </p:nvPr>
        </p:nvSpPr>
        <p:spPr>
          <a:xfrm>
            <a:off x="3314700" y="2484688"/>
            <a:ext cx="237255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tx2"/>
                </a:solidFill>
              </a:rPr>
              <a:t>STORED PROCEDURE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1089" name="Google Shape;1089;p47"/>
          <p:cNvSpPr txBox="1">
            <a:spLocks noGrp="1"/>
          </p:cNvSpPr>
          <p:nvPr>
            <p:ph type="subTitle" idx="3"/>
          </p:nvPr>
        </p:nvSpPr>
        <p:spPr>
          <a:xfrm>
            <a:off x="3456750" y="3131502"/>
            <a:ext cx="2764488" cy="14585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/>
            <a:r>
              <a:rPr lang="pt-BR" dirty="0" err="1"/>
              <a:t>Call</a:t>
            </a:r>
            <a:r>
              <a:rPr lang="pt-BR" dirty="0"/>
              <a:t> </a:t>
            </a:r>
            <a:r>
              <a:rPr lang="pt-BR" dirty="0" err="1"/>
              <a:t>venda_por_data</a:t>
            </a:r>
            <a:r>
              <a:rPr lang="pt-BR" dirty="0"/>
              <a:t>(‘</a:t>
            </a:r>
            <a:r>
              <a:rPr lang="pt-BR" dirty="0" err="1"/>
              <a:t>x’,’y</a:t>
            </a:r>
            <a:r>
              <a:rPr lang="pt-BR" dirty="0"/>
              <a:t>’);</a:t>
            </a:r>
          </a:p>
          <a:p>
            <a:pPr marL="0" lvl="0" indent="0" algn="l"/>
            <a:endParaRPr lang="pt-BR" dirty="0"/>
          </a:p>
          <a:p>
            <a:pPr marL="0" lvl="0" indent="0" algn="l"/>
            <a:r>
              <a:rPr lang="pt-BR" dirty="0" err="1"/>
              <a:t>call</a:t>
            </a:r>
            <a:r>
              <a:rPr lang="pt-BR" dirty="0"/>
              <a:t> </a:t>
            </a:r>
            <a:r>
              <a:rPr lang="pt-BR" dirty="0" err="1"/>
              <a:t>comissão_por_mes</a:t>
            </a:r>
            <a:r>
              <a:rPr lang="pt-BR" dirty="0"/>
              <a:t>(</a:t>
            </a:r>
            <a:r>
              <a:rPr lang="pt-BR" dirty="0" err="1"/>
              <a:t>x,y</a:t>
            </a:r>
            <a:r>
              <a:rPr lang="pt-BR" dirty="0"/>
              <a:t>);</a:t>
            </a:r>
          </a:p>
          <a:p>
            <a:pPr marL="0" lvl="0" indent="0" algn="l"/>
            <a:endParaRPr lang="pt-BR" dirty="0"/>
          </a:p>
          <a:p>
            <a:pPr marL="0" lvl="0" indent="0" algn="l"/>
            <a:r>
              <a:rPr lang="pt-BR" dirty="0" err="1"/>
              <a:t>call</a:t>
            </a:r>
            <a:r>
              <a:rPr lang="pt-BR" dirty="0"/>
              <a:t> </a:t>
            </a:r>
            <a:r>
              <a:rPr lang="pt-BR" dirty="0" err="1"/>
              <a:t>compras_cliente</a:t>
            </a:r>
            <a:r>
              <a:rPr lang="pt-BR" dirty="0"/>
              <a:t>(x);</a:t>
            </a:r>
          </a:p>
        </p:txBody>
      </p:sp>
      <p:sp>
        <p:nvSpPr>
          <p:cNvPr id="1090" name="Google Shape;1090;p47"/>
          <p:cNvSpPr txBox="1">
            <a:spLocks noGrp="1"/>
          </p:cNvSpPr>
          <p:nvPr>
            <p:ph type="title" idx="4"/>
          </p:nvPr>
        </p:nvSpPr>
        <p:spPr>
          <a:xfrm>
            <a:off x="6199188" y="2484688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fUNCTION</a:t>
            </a:r>
            <a:endParaRPr dirty="0"/>
          </a:p>
        </p:txBody>
      </p:sp>
      <p:sp>
        <p:nvSpPr>
          <p:cNvPr id="1091" name="Google Shape;1091;p47"/>
          <p:cNvSpPr txBox="1">
            <a:spLocks noGrp="1"/>
          </p:cNvSpPr>
          <p:nvPr>
            <p:ph type="subTitle" idx="5"/>
          </p:nvPr>
        </p:nvSpPr>
        <p:spPr>
          <a:xfrm>
            <a:off x="6199188" y="3131502"/>
            <a:ext cx="2944812" cy="14873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select</a:t>
            </a:r>
            <a:r>
              <a:rPr lang="pt-BR" dirty="0"/>
              <a:t> </a:t>
            </a:r>
            <a:r>
              <a:rPr lang="pt-BR" dirty="0" err="1"/>
              <a:t>saldo_mes</a:t>
            </a:r>
            <a:r>
              <a:rPr lang="pt-BR" dirty="0"/>
              <a:t>(x);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select</a:t>
            </a:r>
            <a:r>
              <a:rPr lang="pt-BR" dirty="0"/>
              <a:t> </a:t>
            </a:r>
            <a:r>
              <a:rPr lang="pt-BR" dirty="0" err="1"/>
              <a:t>lucro_total</a:t>
            </a:r>
            <a:r>
              <a:rPr lang="pt-BR" dirty="0"/>
              <a:t>(@lucro);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select</a:t>
            </a:r>
            <a:r>
              <a:rPr lang="pt-BR" dirty="0"/>
              <a:t> </a:t>
            </a:r>
            <a:r>
              <a:rPr lang="pt-BR" dirty="0" err="1"/>
              <a:t>buscar_clientes</a:t>
            </a:r>
            <a:r>
              <a:rPr lang="pt-BR" dirty="0"/>
              <a:t>(x);</a:t>
            </a:r>
            <a:endParaRPr dirty="0"/>
          </a:p>
        </p:txBody>
      </p:sp>
      <p:sp>
        <p:nvSpPr>
          <p:cNvPr id="1092" name="Google Shape;1092;p47"/>
          <p:cNvSpPr/>
          <p:nvPr/>
        </p:nvSpPr>
        <p:spPr>
          <a:xfrm>
            <a:off x="4133728" y="1521051"/>
            <a:ext cx="876544" cy="876452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93" name="Google Shape;1093;p47"/>
          <p:cNvCxnSpPr/>
          <p:nvPr/>
        </p:nvCxnSpPr>
        <p:spPr>
          <a:xfrm>
            <a:off x="3478800" y="3112113"/>
            <a:ext cx="218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94" name="Google Shape;1094;p47"/>
          <p:cNvCxnSpPr/>
          <p:nvPr/>
        </p:nvCxnSpPr>
        <p:spPr>
          <a:xfrm>
            <a:off x="6221238" y="3112113"/>
            <a:ext cx="218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95" name="Google Shape;1095;p47"/>
          <p:cNvSpPr/>
          <p:nvPr/>
        </p:nvSpPr>
        <p:spPr>
          <a:xfrm>
            <a:off x="6876165" y="1521051"/>
            <a:ext cx="876544" cy="876452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9" name="Google Shape;1119;p47"/>
          <p:cNvSpPr/>
          <p:nvPr/>
        </p:nvSpPr>
        <p:spPr>
          <a:xfrm>
            <a:off x="8330113" y="1667031"/>
            <a:ext cx="107827" cy="107819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0" name="Google Shape;1120;p47"/>
          <p:cNvSpPr/>
          <p:nvPr/>
        </p:nvSpPr>
        <p:spPr>
          <a:xfrm rot="-1685758">
            <a:off x="7763353" y="1319972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1" name="Google Shape;1121;p47"/>
          <p:cNvSpPr/>
          <p:nvPr/>
        </p:nvSpPr>
        <p:spPr>
          <a:xfrm rot="7201932">
            <a:off x="8122562" y="766515"/>
            <a:ext cx="371928" cy="370031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2" name="Google Shape;1122;p47"/>
          <p:cNvSpPr/>
          <p:nvPr/>
        </p:nvSpPr>
        <p:spPr>
          <a:xfrm>
            <a:off x="6822013" y="815985"/>
            <a:ext cx="213431" cy="213401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4" name="Google Shape;1124;p47"/>
          <p:cNvSpPr/>
          <p:nvPr/>
        </p:nvSpPr>
        <p:spPr>
          <a:xfrm>
            <a:off x="6333513" y="1205125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25" name="Google Shape;1125;p47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6" name="Google Shape;1126;p47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30" name="Google Shape;1130;p47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1" name="Google Shape;1131;p47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245;p34">
            <a:extLst>
              <a:ext uri="{FF2B5EF4-FFF2-40B4-BE49-F238E27FC236}">
                <a16:creationId xmlns:a16="http://schemas.microsoft.com/office/drawing/2014/main" id="{FAF9F550-0A28-4D7E-9C72-1B50C7DD722A}"/>
              </a:ext>
            </a:extLst>
          </p:cNvPr>
          <p:cNvSpPr txBox="1"/>
          <p:nvPr/>
        </p:nvSpPr>
        <p:spPr>
          <a:xfrm>
            <a:off x="7062300" y="1746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algn="ctr"/>
            <a:r>
              <a:rPr lang="pt-BR" dirty="0">
                <a:solidFill>
                  <a:schemeClr val="lt2"/>
                </a:solidFill>
                <a:latin typeface="Bebas Neue" panose="020B0604020202020204" charset="0"/>
              </a:rPr>
              <a:t>ZÉLÁCTEA LTDA</a:t>
            </a:r>
          </a:p>
        </p:txBody>
      </p:sp>
      <p:sp>
        <p:nvSpPr>
          <p:cNvPr id="113" name="Google Shape;246;p34">
            <a:hlinkClick r:id="rId3" action="ppaction://hlinksldjump"/>
            <a:extLst>
              <a:ext uri="{FF2B5EF4-FFF2-40B4-BE49-F238E27FC236}">
                <a16:creationId xmlns:a16="http://schemas.microsoft.com/office/drawing/2014/main" id="{E3FBFD87-87C8-4ADC-A14A-536708A9704F}"/>
              </a:ext>
            </a:extLst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114" name="Google Shape;249;p34">
            <a:extLst>
              <a:ext uri="{FF2B5EF4-FFF2-40B4-BE49-F238E27FC236}">
                <a16:creationId xmlns:a16="http://schemas.microsoft.com/office/drawing/2014/main" id="{6BD68FD2-F1B2-4553-8541-729237767C5E}"/>
              </a:ext>
            </a:extLst>
          </p:cNvPr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115" name="Google Shape;250;p34">
              <a:extLst>
                <a:ext uri="{FF2B5EF4-FFF2-40B4-BE49-F238E27FC236}">
                  <a16:creationId xmlns:a16="http://schemas.microsoft.com/office/drawing/2014/main" id="{0C3603AE-5AEF-4BB0-9385-0AB7D7F9BCF3}"/>
                </a:ext>
              </a:extLst>
            </p:cNvPr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251;p34">
              <a:extLst>
                <a:ext uri="{FF2B5EF4-FFF2-40B4-BE49-F238E27FC236}">
                  <a16:creationId xmlns:a16="http://schemas.microsoft.com/office/drawing/2014/main" id="{0EB824F6-DDE6-47FF-B076-3D5D07318F9F}"/>
                </a:ext>
              </a:extLst>
            </p:cNvPr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252;p34">
              <a:extLst>
                <a:ext uri="{FF2B5EF4-FFF2-40B4-BE49-F238E27FC236}">
                  <a16:creationId xmlns:a16="http://schemas.microsoft.com/office/drawing/2014/main" id="{53C2626D-04B5-4029-B157-370927B7D357}"/>
                </a:ext>
              </a:extLst>
            </p:cNvPr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253;p34">
              <a:extLst>
                <a:ext uri="{FF2B5EF4-FFF2-40B4-BE49-F238E27FC236}">
                  <a16:creationId xmlns:a16="http://schemas.microsoft.com/office/drawing/2014/main" id="{14547B9C-C745-40D3-B01C-231CCD4669C2}"/>
                </a:ext>
              </a:extLst>
            </p:cNvPr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254;p34">
              <a:extLst>
                <a:ext uri="{FF2B5EF4-FFF2-40B4-BE49-F238E27FC236}">
                  <a16:creationId xmlns:a16="http://schemas.microsoft.com/office/drawing/2014/main" id="{A60D8C38-BE25-4043-B640-1D48295676C7}"/>
                </a:ext>
              </a:extLst>
            </p:cNvPr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55;p34">
              <a:extLst>
                <a:ext uri="{FF2B5EF4-FFF2-40B4-BE49-F238E27FC236}">
                  <a16:creationId xmlns:a16="http://schemas.microsoft.com/office/drawing/2014/main" id="{26EDA42E-9743-4E1B-836E-CDAC42EBDCAD}"/>
                </a:ext>
              </a:extLst>
            </p:cNvPr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56;p34">
              <a:extLst>
                <a:ext uri="{FF2B5EF4-FFF2-40B4-BE49-F238E27FC236}">
                  <a16:creationId xmlns:a16="http://schemas.microsoft.com/office/drawing/2014/main" id="{FC8A140C-0D77-4405-B7DA-0E8CEE876B95}"/>
                </a:ext>
              </a:extLst>
            </p:cNvPr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257;p34">
              <a:extLst>
                <a:ext uri="{FF2B5EF4-FFF2-40B4-BE49-F238E27FC236}">
                  <a16:creationId xmlns:a16="http://schemas.microsoft.com/office/drawing/2014/main" id="{734E40E3-F060-43CE-9313-7B2883D8EC07}"/>
                </a:ext>
              </a:extLst>
            </p:cNvPr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258;p34">
              <a:extLst>
                <a:ext uri="{FF2B5EF4-FFF2-40B4-BE49-F238E27FC236}">
                  <a16:creationId xmlns:a16="http://schemas.microsoft.com/office/drawing/2014/main" id="{9E8A9FDA-D830-420B-8670-B5AF9141C64A}"/>
                </a:ext>
              </a:extLst>
            </p:cNvPr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" name="Google Shape;322;p34">
            <a:hlinkClick r:id="rId4" action="ppaction://hlinksldjump"/>
            <a:extLst>
              <a:ext uri="{FF2B5EF4-FFF2-40B4-BE49-F238E27FC236}">
                <a16:creationId xmlns:a16="http://schemas.microsoft.com/office/drawing/2014/main" id="{8167DAF0-638A-4AF2-857B-7527EB131C6C}"/>
              </a:ext>
            </a:extLst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246;p34">
            <a:hlinkClick r:id="rId5" action="ppaction://hlinksldjump"/>
            <a:extLst>
              <a:ext uri="{FF2B5EF4-FFF2-40B4-BE49-F238E27FC236}">
                <a16:creationId xmlns:a16="http://schemas.microsoft.com/office/drawing/2014/main" id="{91A06799-FB4F-471E-9831-2B81640A2FA1}"/>
              </a:ext>
            </a:extLst>
          </p:cNvPr>
          <p:cNvSpPr txBox="1"/>
          <p:nvPr/>
        </p:nvSpPr>
        <p:spPr>
          <a:xfrm>
            <a:off x="140300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objetivo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26" name="Google Shape;246;p34">
            <a:hlinkClick r:id="rId6" action="ppaction://hlinksldjump"/>
            <a:extLst>
              <a:ext uri="{FF2B5EF4-FFF2-40B4-BE49-F238E27FC236}">
                <a16:creationId xmlns:a16="http://schemas.microsoft.com/office/drawing/2014/main" id="{5DC73020-0215-421C-91C8-2226A8139B95}"/>
              </a:ext>
            </a:extLst>
          </p:cNvPr>
          <p:cNvSpPr txBox="1"/>
          <p:nvPr/>
        </p:nvSpPr>
        <p:spPr>
          <a:xfrm>
            <a:off x="192500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brmodelo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27" name="Google Shape;246;p34">
            <a:hlinkClick r:id="rId7" action="ppaction://hlinksldjump"/>
            <a:extLst>
              <a:ext uri="{FF2B5EF4-FFF2-40B4-BE49-F238E27FC236}">
                <a16:creationId xmlns:a16="http://schemas.microsoft.com/office/drawing/2014/main" id="{5846E4B1-354D-44FF-9DB4-EE4FACB66DE1}"/>
              </a:ext>
            </a:extLst>
          </p:cNvPr>
          <p:cNvSpPr txBox="1"/>
          <p:nvPr/>
        </p:nvSpPr>
        <p:spPr>
          <a:xfrm>
            <a:off x="24055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</a:t>
            </a: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odelo logico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28" name="Google Shape;246;p34">
            <a:hlinkClick r:id="rId8" action="ppaction://hlinksldjump"/>
            <a:extLst>
              <a:ext uri="{FF2B5EF4-FFF2-40B4-BE49-F238E27FC236}">
                <a16:creationId xmlns:a16="http://schemas.microsoft.com/office/drawing/2014/main" id="{8B8A5FB9-C1EB-40E2-8DB9-FEF672632BF1}"/>
              </a:ext>
            </a:extLst>
          </p:cNvPr>
          <p:cNvSpPr txBox="1"/>
          <p:nvPr/>
        </p:nvSpPr>
        <p:spPr>
          <a:xfrm>
            <a:off x="2888218" y="275900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comandos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29" name="Google Shape;246;p34">
            <a:hlinkClick r:id="rId9" action="ppaction://hlinksldjump"/>
            <a:extLst>
              <a:ext uri="{FF2B5EF4-FFF2-40B4-BE49-F238E27FC236}">
                <a16:creationId xmlns:a16="http://schemas.microsoft.com/office/drawing/2014/main" id="{7E40870A-BEDB-4E0A-BFD6-99CCFCD9CA59}"/>
              </a:ext>
            </a:extLst>
          </p:cNvPr>
          <p:cNvSpPr txBox="1"/>
          <p:nvPr/>
        </p:nvSpPr>
        <p:spPr>
          <a:xfrm>
            <a:off x="3405775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G</a:t>
            </a: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ráficos e dados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0" name="Google Shape;246;p34">
            <a:hlinkClick r:id="rId10" action="ppaction://hlinksldjump"/>
            <a:extLst>
              <a:ext uri="{FF2B5EF4-FFF2-40B4-BE49-F238E27FC236}">
                <a16:creationId xmlns:a16="http://schemas.microsoft.com/office/drawing/2014/main" id="{0D57E177-C52B-4243-BF9F-1A4E1055068D}"/>
              </a:ext>
            </a:extLst>
          </p:cNvPr>
          <p:cNvSpPr txBox="1"/>
          <p:nvPr/>
        </p:nvSpPr>
        <p:spPr>
          <a:xfrm>
            <a:off x="3950287" y="269748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referências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0" name="Google Shape;1527;p55">
            <a:extLst>
              <a:ext uri="{FF2B5EF4-FFF2-40B4-BE49-F238E27FC236}">
                <a16:creationId xmlns:a16="http://schemas.microsoft.com/office/drawing/2014/main" id="{95BDB5EF-43AD-420D-8CD7-2315CB7B6C0D}"/>
              </a:ext>
            </a:extLst>
          </p:cNvPr>
          <p:cNvSpPr/>
          <p:nvPr/>
        </p:nvSpPr>
        <p:spPr>
          <a:xfrm>
            <a:off x="1610325" y="1739242"/>
            <a:ext cx="438332" cy="438757"/>
          </a:xfrm>
          <a:custGeom>
            <a:avLst/>
            <a:gdLst/>
            <a:ahLst/>
            <a:cxnLst/>
            <a:rect l="l" t="t" r="r" b="b"/>
            <a:pathLst>
              <a:path w="21638" h="21659" extrusionOk="0">
                <a:moveTo>
                  <a:pt x="3167" y="2538"/>
                </a:moveTo>
                <a:cubicBezTo>
                  <a:pt x="3512" y="2538"/>
                  <a:pt x="3796" y="2822"/>
                  <a:pt x="3796" y="3187"/>
                </a:cubicBezTo>
                <a:lnTo>
                  <a:pt x="3796" y="4486"/>
                </a:lnTo>
                <a:cubicBezTo>
                  <a:pt x="3796" y="4831"/>
                  <a:pt x="3512" y="5115"/>
                  <a:pt x="3167" y="5115"/>
                </a:cubicBezTo>
                <a:cubicBezTo>
                  <a:pt x="2821" y="5115"/>
                  <a:pt x="2537" y="4831"/>
                  <a:pt x="2537" y="4486"/>
                </a:cubicBezTo>
                <a:lnTo>
                  <a:pt x="2537" y="3187"/>
                </a:lnTo>
                <a:cubicBezTo>
                  <a:pt x="2537" y="2822"/>
                  <a:pt x="2821" y="2538"/>
                  <a:pt x="3167" y="2538"/>
                </a:cubicBezTo>
                <a:close/>
                <a:moveTo>
                  <a:pt x="10819" y="2538"/>
                </a:moveTo>
                <a:cubicBezTo>
                  <a:pt x="11164" y="2538"/>
                  <a:pt x="11448" y="2822"/>
                  <a:pt x="11448" y="3187"/>
                </a:cubicBezTo>
                <a:lnTo>
                  <a:pt x="11448" y="4486"/>
                </a:lnTo>
                <a:cubicBezTo>
                  <a:pt x="11448" y="4831"/>
                  <a:pt x="11164" y="5115"/>
                  <a:pt x="10819" y="5115"/>
                </a:cubicBezTo>
                <a:cubicBezTo>
                  <a:pt x="10474" y="5115"/>
                  <a:pt x="10190" y="4831"/>
                  <a:pt x="10190" y="4486"/>
                </a:cubicBezTo>
                <a:lnTo>
                  <a:pt x="10190" y="3187"/>
                </a:lnTo>
                <a:cubicBezTo>
                  <a:pt x="10190" y="2822"/>
                  <a:pt x="10474" y="2538"/>
                  <a:pt x="10819" y="2538"/>
                </a:cubicBezTo>
                <a:close/>
                <a:moveTo>
                  <a:pt x="18471" y="2538"/>
                </a:moveTo>
                <a:cubicBezTo>
                  <a:pt x="18816" y="2538"/>
                  <a:pt x="19100" y="2822"/>
                  <a:pt x="19100" y="3187"/>
                </a:cubicBezTo>
                <a:lnTo>
                  <a:pt x="19100" y="4486"/>
                </a:lnTo>
                <a:cubicBezTo>
                  <a:pt x="19100" y="4831"/>
                  <a:pt x="18816" y="5115"/>
                  <a:pt x="18471" y="5115"/>
                </a:cubicBezTo>
                <a:cubicBezTo>
                  <a:pt x="18126" y="5115"/>
                  <a:pt x="17842" y="4831"/>
                  <a:pt x="17842" y="4486"/>
                </a:cubicBezTo>
                <a:lnTo>
                  <a:pt x="17842" y="3187"/>
                </a:lnTo>
                <a:cubicBezTo>
                  <a:pt x="17842" y="2822"/>
                  <a:pt x="18126" y="2538"/>
                  <a:pt x="18471" y="2538"/>
                </a:cubicBezTo>
                <a:close/>
                <a:moveTo>
                  <a:pt x="3167" y="6394"/>
                </a:moveTo>
                <a:cubicBezTo>
                  <a:pt x="3512" y="6394"/>
                  <a:pt x="3796" y="6678"/>
                  <a:pt x="3796" y="7023"/>
                </a:cubicBezTo>
                <a:lnTo>
                  <a:pt x="3796" y="8323"/>
                </a:lnTo>
                <a:cubicBezTo>
                  <a:pt x="3796" y="8688"/>
                  <a:pt x="3512" y="8972"/>
                  <a:pt x="3167" y="8972"/>
                </a:cubicBezTo>
                <a:cubicBezTo>
                  <a:pt x="2821" y="8972"/>
                  <a:pt x="2537" y="8688"/>
                  <a:pt x="2537" y="8323"/>
                </a:cubicBezTo>
                <a:lnTo>
                  <a:pt x="2537" y="7023"/>
                </a:lnTo>
                <a:cubicBezTo>
                  <a:pt x="2537" y="6678"/>
                  <a:pt x="2821" y="6394"/>
                  <a:pt x="3167" y="6394"/>
                </a:cubicBezTo>
                <a:close/>
                <a:moveTo>
                  <a:pt x="10819" y="6394"/>
                </a:moveTo>
                <a:cubicBezTo>
                  <a:pt x="11164" y="6394"/>
                  <a:pt x="11448" y="6678"/>
                  <a:pt x="11448" y="7023"/>
                </a:cubicBezTo>
                <a:lnTo>
                  <a:pt x="11448" y="8323"/>
                </a:lnTo>
                <a:cubicBezTo>
                  <a:pt x="11448" y="8688"/>
                  <a:pt x="11164" y="8972"/>
                  <a:pt x="10819" y="8972"/>
                </a:cubicBezTo>
                <a:cubicBezTo>
                  <a:pt x="10474" y="8972"/>
                  <a:pt x="10190" y="8688"/>
                  <a:pt x="10190" y="8323"/>
                </a:cubicBezTo>
                <a:lnTo>
                  <a:pt x="10190" y="7023"/>
                </a:lnTo>
                <a:cubicBezTo>
                  <a:pt x="10190" y="6678"/>
                  <a:pt x="10474" y="6394"/>
                  <a:pt x="10819" y="6394"/>
                </a:cubicBezTo>
                <a:close/>
                <a:moveTo>
                  <a:pt x="18471" y="6394"/>
                </a:moveTo>
                <a:cubicBezTo>
                  <a:pt x="18816" y="6394"/>
                  <a:pt x="19100" y="6678"/>
                  <a:pt x="19100" y="7023"/>
                </a:cubicBezTo>
                <a:lnTo>
                  <a:pt x="19100" y="8323"/>
                </a:lnTo>
                <a:cubicBezTo>
                  <a:pt x="19100" y="8688"/>
                  <a:pt x="18816" y="8972"/>
                  <a:pt x="18471" y="8972"/>
                </a:cubicBezTo>
                <a:cubicBezTo>
                  <a:pt x="18126" y="8972"/>
                  <a:pt x="17842" y="8688"/>
                  <a:pt x="17842" y="8323"/>
                </a:cubicBezTo>
                <a:lnTo>
                  <a:pt x="17842" y="7023"/>
                </a:lnTo>
                <a:cubicBezTo>
                  <a:pt x="17842" y="6678"/>
                  <a:pt x="18126" y="6394"/>
                  <a:pt x="18471" y="6394"/>
                </a:cubicBezTo>
                <a:close/>
                <a:moveTo>
                  <a:pt x="3167" y="10230"/>
                </a:moveTo>
                <a:cubicBezTo>
                  <a:pt x="3512" y="10230"/>
                  <a:pt x="3796" y="10515"/>
                  <a:pt x="3796" y="10860"/>
                </a:cubicBezTo>
                <a:cubicBezTo>
                  <a:pt x="3796" y="11225"/>
                  <a:pt x="3512" y="11509"/>
                  <a:pt x="3167" y="11509"/>
                </a:cubicBezTo>
                <a:cubicBezTo>
                  <a:pt x="2821" y="11509"/>
                  <a:pt x="2537" y="11225"/>
                  <a:pt x="2537" y="10860"/>
                </a:cubicBezTo>
                <a:cubicBezTo>
                  <a:pt x="2537" y="10515"/>
                  <a:pt x="2821" y="10230"/>
                  <a:pt x="3167" y="10230"/>
                </a:cubicBezTo>
                <a:close/>
                <a:moveTo>
                  <a:pt x="10819" y="10230"/>
                </a:moveTo>
                <a:cubicBezTo>
                  <a:pt x="11164" y="10230"/>
                  <a:pt x="11448" y="10515"/>
                  <a:pt x="11448" y="10860"/>
                </a:cubicBezTo>
                <a:cubicBezTo>
                  <a:pt x="11448" y="11225"/>
                  <a:pt x="11164" y="11509"/>
                  <a:pt x="10819" y="11509"/>
                </a:cubicBezTo>
                <a:cubicBezTo>
                  <a:pt x="10474" y="11509"/>
                  <a:pt x="10190" y="11225"/>
                  <a:pt x="10190" y="10860"/>
                </a:cubicBezTo>
                <a:cubicBezTo>
                  <a:pt x="10190" y="10515"/>
                  <a:pt x="10474" y="10230"/>
                  <a:pt x="10819" y="10230"/>
                </a:cubicBezTo>
                <a:close/>
                <a:moveTo>
                  <a:pt x="18471" y="10230"/>
                </a:moveTo>
                <a:cubicBezTo>
                  <a:pt x="18816" y="10230"/>
                  <a:pt x="19100" y="10515"/>
                  <a:pt x="19100" y="10860"/>
                </a:cubicBezTo>
                <a:cubicBezTo>
                  <a:pt x="19100" y="11225"/>
                  <a:pt x="18816" y="11509"/>
                  <a:pt x="18471" y="11509"/>
                </a:cubicBezTo>
                <a:cubicBezTo>
                  <a:pt x="18126" y="11509"/>
                  <a:pt x="17842" y="11225"/>
                  <a:pt x="17842" y="10860"/>
                </a:cubicBezTo>
                <a:cubicBezTo>
                  <a:pt x="17842" y="10515"/>
                  <a:pt x="18126" y="10230"/>
                  <a:pt x="18471" y="10230"/>
                </a:cubicBezTo>
                <a:close/>
                <a:moveTo>
                  <a:pt x="7652" y="7653"/>
                </a:moveTo>
                <a:lnTo>
                  <a:pt x="7652" y="12544"/>
                </a:lnTo>
                <a:cubicBezTo>
                  <a:pt x="7652" y="13356"/>
                  <a:pt x="8322" y="14046"/>
                  <a:pt x="9134" y="14046"/>
                </a:cubicBezTo>
                <a:lnTo>
                  <a:pt x="10190" y="14046"/>
                </a:lnTo>
                <a:lnTo>
                  <a:pt x="10190" y="17964"/>
                </a:lnTo>
                <a:cubicBezTo>
                  <a:pt x="9641" y="18147"/>
                  <a:pt x="9215" y="18573"/>
                  <a:pt x="9033" y="19121"/>
                </a:cubicBezTo>
                <a:lnTo>
                  <a:pt x="4953" y="19121"/>
                </a:lnTo>
                <a:cubicBezTo>
                  <a:pt x="4770" y="18573"/>
                  <a:pt x="4344" y="18147"/>
                  <a:pt x="3796" y="17964"/>
                </a:cubicBezTo>
                <a:lnTo>
                  <a:pt x="3796" y="14046"/>
                </a:lnTo>
                <a:lnTo>
                  <a:pt x="4831" y="14046"/>
                </a:lnTo>
                <a:cubicBezTo>
                  <a:pt x="5663" y="14046"/>
                  <a:pt x="6333" y="13356"/>
                  <a:pt x="6333" y="12544"/>
                </a:cubicBezTo>
                <a:lnTo>
                  <a:pt x="6333" y="7653"/>
                </a:lnTo>
                <a:close/>
                <a:moveTo>
                  <a:pt x="15305" y="7653"/>
                </a:moveTo>
                <a:lnTo>
                  <a:pt x="15305" y="12544"/>
                </a:lnTo>
                <a:cubicBezTo>
                  <a:pt x="15305" y="13356"/>
                  <a:pt x="15974" y="14046"/>
                  <a:pt x="16786" y="14046"/>
                </a:cubicBezTo>
                <a:lnTo>
                  <a:pt x="17842" y="14046"/>
                </a:lnTo>
                <a:lnTo>
                  <a:pt x="17842" y="17964"/>
                </a:lnTo>
                <a:cubicBezTo>
                  <a:pt x="17294" y="18147"/>
                  <a:pt x="16867" y="18573"/>
                  <a:pt x="16685" y="19121"/>
                </a:cubicBezTo>
                <a:lnTo>
                  <a:pt x="12605" y="19121"/>
                </a:lnTo>
                <a:cubicBezTo>
                  <a:pt x="12422" y="18573"/>
                  <a:pt x="11996" y="18147"/>
                  <a:pt x="11448" y="17964"/>
                </a:cubicBezTo>
                <a:lnTo>
                  <a:pt x="11448" y="14046"/>
                </a:lnTo>
                <a:lnTo>
                  <a:pt x="12483" y="14046"/>
                </a:lnTo>
                <a:cubicBezTo>
                  <a:pt x="13315" y="14046"/>
                  <a:pt x="13985" y="13356"/>
                  <a:pt x="13985" y="12544"/>
                </a:cubicBezTo>
                <a:lnTo>
                  <a:pt x="13985" y="7653"/>
                </a:lnTo>
                <a:close/>
                <a:moveTo>
                  <a:pt x="1482" y="0"/>
                </a:moveTo>
                <a:cubicBezTo>
                  <a:pt x="670" y="0"/>
                  <a:pt x="0" y="670"/>
                  <a:pt x="0" y="1503"/>
                </a:cubicBezTo>
                <a:lnTo>
                  <a:pt x="0" y="12544"/>
                </a:lnTo>
                <a:cubicBezTo>
                  <a:pt x="0" y="13356"/>
                  <a:pt x="670" y="14046"/>
                  <a:pt x="1482" y="14046"/>
                </a:cubicBezTo>
                <a:lnTo>
                  <a:pt x="2537" y="14046"/>
                </a:lnTo>
                <a:lnTo>
                  <a:pt x="2537" y="17964"/>
                </a:lnTo>
                <a:cubicBezTo>
                  <a:pt x="1786" y="18228"/>
                  <a:pt x="1259" y="18938"/>
                  <a:pt x="1259" y="19750"/>
                </a:cubicBezTo>
                <a:cubicBezTo>
                  <a:pt x="1259" y="20806"/>
                  <a:pt x="2111" y="21658"/>
                  <a:pt x="3167" y="21658"/>
                </a:cubicBezTo>
                <a:cubicBezTo>
                  <a:pt x="3999" y="21658"/>
                  <a:pt x="4689" y="21130"/>
                  <a:pt x="4953" y="20400"/>
                </a:cubicBezTo>
                <a:lnTo>
                  <a:pt x="9033" y="20400"/>
                </a:lnTo>
                <a:cubicBezTo>
                  <a:pt x="9276" y="21130"/>
                  <a:pt x="9987" y="21658"/>
                  <a:pt x="10819" y="21658"/>
                </a:cubicBezTo>
                <a:cubicBezTo>
                  <a:pt x="11651" y="21658"/>
                  <a:pt x="12341" y="21130"/>
                  <a:pt x="12605" y="20400"/>
                </a:cubicBezTo>
                <a:lnTo>
                  <a:pt x="16685" y="20400"/>
                </a:lnTo>
                <a:cubicBezTo>
                  <a:pt x="16949" y="21130"/>
                  <a:pt x="17639" y="21658"/>
                  <a:pt x="18471" y="21658"/>
                </a:cubicBezTo>
                <a:cubicBezTo>
                  <a:pt x="19526" y="21658"/>
                  <a:pt x="20379" y="20806"/>
                  <a:pt x="20379" y="19750"/>
                </a:cubicBezTo>
                <a:cubicBezTo>
                  <a:pt x="20379" y="18938"/>
                  <a:pt x="19851" y="18228"/>
                  <a:pt x="19100" y="17964"/>
                </a:cubicBezTo>
                <a:lnTo>
                  <a:pt x="19100" y="14046"/>
                </a:lnTo>
                <a:lnTo>
                  <a:pt x="20156" y="14046"/>
                </a:lnTo>
                <a:cubicBezTo>
                  <a:pt x="20968" y="14046"/>
                  <a:pt x="21637" y="13356"/>
                  <a:pt x="21637" y="12544"/>
                </a:cubicBezTo>
                <a:lnTo>
                  <a:pt x="21637" y="1503"/>
                </a:lnTo>
                <a:cubicBezTo>
                  <a:pt x="21637" y="670"/>
                  <a:pt x="20968" y="0"/>
                  <a:pt x="20156" y="0"/>
                </a:cubicBezTo>
                <a:lnTo>
                  <a:pt x="16786" y="0"/>
                </a:lnTo>
                <a:cubicBezTo>
                  <a:pt x="15974" y="0"/>
                  <a:pt x="15305" y="670"/>
                  <a:pt x="15305" y="1503"/>
                </a:cubicBezTo>
                <a:lnTo>
                  <a:pt x="15305" y="6394"/>
                </a:lnTo>
                <a:lnTo>
                  <a:pt x="13985" y="6394"/>
                </a:lnTo>
                <a:lnTo>
                  <a:pt x="13985" y="1503"/>
                </a:lnTo>
                <a:cubicBezTo>
                  <a:pt x="13985" y="670"/>
                  <a:pt x="13315" y="0"/>
                  <a:pt x="12483" y="0"/>
                </a:cubicBezTo>
                <a:lnTo>
                  <a:pt x="9134" y="0"/>
                </a:lnTo>
                <a:cubicBezTo>
                  <a:pt x="8322" y="0"/>
                  <a:pt x="7652" y="670"/>
                  <a:pt x="7652" y="1503"/>
                </a:cubicBezTo>
                <a:lnTo>
                  <a:pt x="7652" y="6394"/>
                </a:lnTo>
                <a:lnTo>
                  <a:pt x="6333" y="6394"/>
                </a:lnTo>
                <a:lnTo>
                  <a:pt x="6333" y="1503"/>
                </a:lnTo>
                <a:cubicBezTo>
                  <a:pt x="6333" y="670"/>
                  <a:pt x="5663" y="0"/>
                  <a:pt x="483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" name="Google Shape;1528;p55">
            <a:extLst>
              <a:ext uri="{FF2B5EF4-FFF2-40B4-BE49-F238E27FC236}">
                <a16:creationId xmlns:a16="http://schemas.microsoft.com/office/drawing/2014/main" id="{71ED183D-9775-4FEC-A4F3-40E6581D1568}"/>
              </a:ext>
            </a:extLst>
          </p:cNvPr>
          <p:cNvGrpSpPr/>
          <p:nvPr/>
        </p:nvGrpSpPr>
        <p:grpSpPr>
          <a:xfrm>
            <a:off x="4350282" y="1756233"/>
            <a:ext cx="439994" cy="438880"/>
            <a:chOff x="1926899" y="1770972"/>
            <a:chExt cx="438941" cy="437829"/>
          </a:xfrm>
        </p:grpSpPr>
        <p:sp>
          <p:nvSpPr>
            <p:cNvPr id="72" name="Google Shape;1529;p55">
              <a:extLst>
                <a:ext uri="{FF2B5EF4-FFF2-40B4-BE49-F238E27FC236}">
                  <a16:creationId xmlns:a16="http://schemas.microsoft.com/office/drawing/2014/main" id="{6B9E9608-0FB5-4D01-8D90-712094628955}"/>
                </a:ext>
              </a:extLst>
            </p:cNvPr>
            <p:cNvSpPr/>
            <p:nvPr/>
          </p:nvSpPr>
          <p:spPr>
            <a:xfrm>
              <a:off x="1926899" y="1770972"/>
              <a:ext cx="244096" cy="243672"/>
            </a:xfrm>
            <a:custGeom>
              <a:avLst/>
              <a:gdLst/>
              <a:ahLst/>
              <a:cxnLst/>
              <a:rect l="l" t="t" r="r" b="b"/>
              <a:pathLst>
                <a:path w="12078" h="12057" extrusionOk="0">
                  <a:moveTo>
                    <a:pt x="6028" y="4100"/>
                  </a:moveTo>
                  <a:cubicBezTo>
                    <a:pt x="7104" y="4100"/>
                    <a:pt x="7957" y="4973"/>
                    <a:pt x="7957" y="6028"/>
                  </a:cubicBezTo>
                  <a:cubicBezTo>
                    <a:pt x="7957" y="7084"/>
                    <a:pt x="7104" y="7936"/>
                    <a:pt x="6028" y="7936"/>
                  </a:cubicBezTo>
                  <a:cubicBezTo>
                    <a:pt x="4973" y="7936"/>
                    <a:pt x="4121" y="7084"/>
                    <a:pt x="4121" y="6028"/>
                  </a:cubicBezTo>
                  <a:cubicBezTo>
                    <a:pt x="4121" y="4973"/>
                    <a:pt x="4973" y="4100"/>
                    <a:pt x="6028" y="4100"/>
                  </a:cubicBezTo>
                  <a:close/>
                  <a:moveTo>
                    <a:pt x="5034" y="0"/>
                  </a:moveTo>
                  <a:cubicBezTo>
                    <a:pt x="4709" y="0"/>
                    <a:pt x="4425" y="244"/>
                    <a:pt x="4384" y="568"/>
                  </a:cubicBezTo>
                  <a:lnTo>
                    <a:pt x="4263" y="1766"/>
                  </a:lnTo>
                  <a:lnTo>
                    <a:pt x="3309" y="1015"/>
                  </a:lnTo>
                  <a:cubicBezTo>
                    <a:pt x="3196" y="921"/>
                    <a:pt x="3056" y="875"/>
                    <a:pt x="2915" y="875"/>
                  </a:cubicBezTo>
                  <a:cubicBezTo>
                    <a:pt x="2752" y="875"/>
                    <a:pt x="2587" y="936"/>
                    <a:pt x="2456" y="1055"/>
                  </a:cubicBezTo>
                  <a:lnTo>
                    <a:pt x="1035" y="2497"/>
                  </a:lnTo>
                  <a:cubicBezTo>
                    <a:pt x="812" y="2720"/>
                    <a:pt x="792" y="3085"/>
                    <a:pt x="995" y="3329"/>
                  </a:cubicBezTo>
                  <a:lnTo>
                    <a:pt x="1746" y="4263"/>
                  </a:lnTo>
                  <a:lnTo>
                    <a:pt x="548" y="4384"/>
                  </a:lnTo>
                  <a:cubicBezTo>
                    <a:pt x="244" y="4425"/>
                    <a:pt x="0" y="4689"/>
                    <a:pt x="0" y="5014"/>
                  </a:cubicBezTo>
                  <a:lnTo>
                    <a:pt x="0" y="7023"/>
                  </a:lnTo>
                  <a:cubicBezTo>
                    <a:pt x="0" y="7348"/>
                    <a:pt x="244" y="7632"/>
                    <a:pt x="548" y="7673"/>
                  </a:cubicBezTo>
                  <a:lnTo>
                    <a:pt x="1766" y="7794"/>
                  </a:lnTo>
                  <a:lnTo>
                    <a:pt x="1015" y="8748"/>
                  </a:lnTo>
                  <a:cubicBezTo>
                    <a:pt x="812" y="8992"/>
                    <a:pt x="832" y="9357"/>
                    <a:pt x="1056" y="9580"/>
                  </a:cubicBezTo>
                  <a:lnTo>
                    <a:pt x="2497" y="11001"/>
                  </a:lnTo>
                  <a:cubicBezTo>
                    <a:pt x="2616" y="11121"/>
                    <a:pt x="2777" y="11182"/>
                    <a:pt x="2937" y="11182"/>
                  </a:cubicBezTo>
                  <a:cubicBezTo>
                    <a:pt x="3076" y="11182"/>
                    <a:pt x="3216" y="11136"/>
                    <a:pt x="3329" y="11042"/>
                  </a:cubicBezTo>
                  <a:lnTo>
                    <a:pt x="4263" y="10311"/>
                  </a:lnTo>
                  <a:lnTo>
                    <a:pt x="4384" y="11488"/>
                  </a:lnTo>
                  <a:cubicBezTo>
                    <a:pt x="4425" y="11813"/>
                    <a:pt x="4709" y="12057"/>
                    <a:pt x="5034" y="12057"/>
                  </a:cubicBezTo>
                  <a:lnTo>
                    <a:pt x="7043" y="12057"/>
                  </a:lnTo>
                  <a:cubicBezTo>
                    <a:pt x="7368" y="12057"/>
                    <a:pt x="7652" y="11813"/>
                    <a:pt x="7673" y="11488"/>
                  </a:cubicBezTo>
                  <a:lnTo>
                    <a:pt x="7815" y="10291"/>
                  </a:lnTo>
                  <a:lnTo>
                    <a:pt x="8769" y="11042"/>
                  </a:lnTo>
                  <a:cubicBezTo>
                    <a:pt x="8879" y="11134"/>
                    <a:pt x="9015" y="11180"/>
                    <a:pt x="9152" y="11180"/>
                  </a:cubicBezTo>
                  <a:cubicBezTo>
                    <a:pt x="9315" y="11180"/>
                    <a:pt x="9479" y="11114"/>
                    <a:pt x="9601" y="10981"/>
                  </a:cubicBezTo>
                  <a:lnTo>
                    <a:pt x="11042" y="9560"/>
                  </a:lnTo>
                  <a:cubicBezTo>
                    <a:pt x="11265" y="9337"/>
                    <a:pt x="11286" y="8972"/>
                    <a:pt x="11083" y="8708"/>
                  </a:cubicBezTo>
                  <a:lnTo>
                    <a:pt x="10332" y="7794"/>
                  </a:lnTo>
                  <a:lnTo>
                    <a:pt x="11509" y="7673"/>
                  </a:lnTo>
                  <a:cubicBezTo>
                    <a:pt x="11834" y="7632"/>
                    <a:pt x="12077" y="7348"/>
                    <a:pt x="12077" y="7023"/>
                  </a:cubicBezTo>
                  <a:lnTo>
                    <a:pt x="12077" y="5014"/>
                  </a:lnTo>
                  <a:cubicBezTo>
                    <a:pt x="12077" y="4689"/>
                    <a:pt x="11834" y="4425"/>
                    <a:pt x="11509" y="4384"/>
                  </a:cubicBezTo>
                  <a:lnTo>
                    <a:pt x="10311" y="4263"/>
                  </a:lnTo>
                  <a:lnTo>
                    <a:pt x="11062" y="3309"/>
                  </a:lnTo>
                  <a:cubicBezTo>
                    <a:pt x="11265" y="3065"/>
                    <a:pt x="11245" y="2700"/>
                    <a:pt x="11022" y="2476"/>
                  </a:cubicBezTo>
                  <a:lnTo>
                    <a:pt x="9581" y="1055"/>
                  </a:lnTo>
                  <a:cubicBezTo>
                    <a:pt x="9459" y="923"/>
                    <a:pt x="9295" y="856"/>
                    <a:pt x="9128" y="856"/>
                  </a:cubicBezTo>
                  <a:cubicBezTo>
                    <a:pt x="8989" y="856"/>
                    <a:pt x="8848" y="902"/>
                    <a:pt x="8728" y="995"/>
                  </a:cubicBezTo>
                  <a:lnTo>
                    <a:pt x="7815" y="1746"/>
                  </a:lnTo>
                  <a:lnTo>
                    <a:pt x="7673" y="568"/>
                  </a:lnTo>
                  <a:cubicBezTo>
                    <a:pt x="7652" y="244"/>
                    <a:pt x="7368" y="0"/>
                    <a:pt x="7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530;p55">
              <a:extLst>
                <a:ext uri="{FF2B5EF4-FFF2-40B4-BE49-F238E27FC236}">
                  <a16:creationId xmlns:a16="http://schemas.microsoft.com/office/drawing/2014/main" id="{88F6A6BA-64F2-45F6-873F-0807D1FE8094}"/>
                </a:ext>
              </a:extLst>
            </p:cNvPr>
            <p:cNvSpPr/>
            <p:nvPr/>
          </p:nvSpPr>
          <p:spPr>
            <a:xfrm>
              <a:off x="2121339" y="1968141"/>
              <a:ext cx="244501" cy="240661"/>
            </a:xfrm>
            <a:custGeom>
              <a:avLst/>
              <a:gdLst/>
              <a:ahLst/>
              <a:cxnLst/>
              <a:rect l="l" t="t" r="r" b="b"/>
              <a:pathLst>
                <a:path w="12098" h="11908" extrusionOk="0">
                  <a:moveTo>
                    <a:pt x="6048" y="4042"/>
                  </a:moveTo>
                  <a:cubicBezTo>
                    <a:pt x="6797" y="4042"/>
                    <a:pt x="7508" y="4488"/>
                    <a:pt x="7815" y="5224"/>
                  </a:cubicBezTo>
                  <a:cubicBezTo>
                    <a:pt x="8221" y="6198"/>
                    <a:pt x="7754" y="7294"/>
                    <a:pt x="6780" y="7700"/>
                  </a:cubicBezTo>
                  <a:cubicBezTo>
                    <a:pt x="6541" y="7801"/>
                    <a:pt x="6291" y="7850"/>
                    <a:pt x="6044" y="7850"/>
                  </a:cubicBezTo>
                  <a:cubicBezTo>
                    <a:pt x="5303" y="7850"/>
                    <a:pt x="4587" y="7416"/>
                    <a:pt x="4283" y="6685"/>
                  </a:cubicBezTo>
                  <a:cubicBezTo>
                    <a:pt x="3877" y="5711"/>
                    <a:pt x="4344" y="4594"/>
                    <a:pt x="5318" y="4188"/>
                  </a:cubicBezTo>
                  <a:cubicBezTo>
                    <a:pt x="5557" y="4089"/>
                    <a:pt x="5804" y="4042"/>
                    <a:pt x="6048" y="4042"/>
                  </a:cubicBezTo>
                  <a:close/>
                  <a:moveTo>
                    <a:pt x="7146" y="1"/>
                  </a:moveTo>
                  <a:cubicBezTo>
                    <a:pt x="6918" y="1"/>
                    <a:pt x="6702" y="122"/>
                    <a:pt x="6597" y="332"/>
                  </a:cubicBezTo>
                  <a:lnTo>
                    <a:pt x="6029" y="1347"/>
                  </a:lnTo>
                  <a:lnTo>
                    <a:pt x="5460" y="332"/>
                  </a:lnTo>
                  <a:cubicBezTo>
                    <a:pt x="5358" y="127"/>
                    <a:pt x="5150" y="17"/>
                    <a:pt x="4928" y="17"/>
                  </a:cubicBezTo>
                  <a:cubicBezTo>
                    <a:pt x="4842" y="17"/>
                    <a:pt x="4754" y="34"/>
                    <a:pt x="4669" y="68"/>
                  </a:cubicBezTo>
                  <a:lnTo>
                    <a:pt x="2822" y="819"/>
                  </a:lnTo>
                  <a:cubicBezTo>
                    <a:pt x="2517" y="961"/>
                    <a:pt x="2355" y="1286"/>
                    <a:pt x="2456" y="1590"/>
                  </a:cubicBezTo>
                  <a:lnTo>
                    <a:pt x="2781" y="2727"/>
                  </a:lnTo>
                  <a:lnTo>
                    <a:pt x="2781" y="2727"/>
                  </a:lnTo>
                  <a:lnTo>
                    <a:pt x="1644" y="2402"/>
                  </a:lnTo>
                  <a:cubicBezTo>
                    <a:pt x="1587" y="2387"/>
                    <a:pt x="1530" y="2380"/>
                    <a:pt x="1473" y="2380"/>
                  </a:cubicBezTo>
                  <a:cubicBezTo>
                    <a:pt x="1226" y="2380"/>
                    <a:pt x="992" y="2520"/>
                    <a:pt x="893" y="2768"/>
                  </a:cubicBezTo>
                  <a:lnTo>
                    <a:pt x="122" y="4615"/>
                  </a:lnTo>
                  <a:cubicBezTo>
                    <a:pt x="0" y="4919"/>
                    <a:pt x="122" y="5264"/>
                    <a:pt x="406" y="5406"/>
                  </a:cubicBezTo>
                  <a:lnTo>
                    <a:pt x="1441" y="5975"/>
                  </a:lnTo>
                  <a:lnTo>
                    <a:pt x="406" y="6523"/>
                  </a:lnTo>
                  <a:cubicBezTo>
                    <a:pt x="122" y="6685"/>
                    <a:pt x="20" y="7030"/>
                    <a:pt x="142" y="7335"/>
                  </a:cubicBezTo>
                  <a:lnTo>
                    <a:pt x="914" y="9161"/>
                  </a:lnTo>
                  <a:cubicBezTo>
                    <a:pt x="1011" y="9404"/>
                    <a:pt x="1237" y="9557"/>
                    <a:pt x="1480" y="9557"/>
                  </a:cubicBezTo>
                  <a:cubicBezTo>
                    <a:pt x="1541" y="9557"/>
                    <a:pt x="1603" y="9547"/>
                    <a:pt x="1665" y="9527"/>
                  </a:cubicBezTo>
                  <a:lnTo>
                    <a:pt x="2801" y="9202"/>
                  </a:lnTo>
                  <a:lnTo>
                    <a:pt x="2476" y="10339"/>
                  </a:lnTo>
                  <a:cubicBezTo>
                    <a:pt x="2395" y="10643"/>
                    <a:pt x="2558" y="10968"/>
                    <a:pt x="2862" y="11090"/>
                  </a:cubicBezTo>
                  <a:lnTo>
                    <a:pt x="4709" y="11861"/>
                  </a:lnTo>
                  <a:cubicBezTo>
                    <a:pt x="4789" y="11893"/>
                    <a:pt x="4871" y="11908"/>
                    <a:pt x="4952" y="11908"/>
                  </a:cubicBezTo>
                  <a:cubicBezTo>
                    <a:pt x="5180" y="11908"/>
                    <a:pt x="5396" y="11787"/>
                    <a:pt x="5501" y="11577"/>
                  </a:cubicBezTo>
                  <a:lnTo>
                    <a:pt x="6069" y="10542"/>
                  </a:lnTo>
                  <a:lnTo>
                    <a:pt x="6637" y="11556"/>
                  </a:lnTo>
                  <a:cubicBezTo>
                    <a:pt x="6742" y="11766"/>
                    <a:pt x="6958" y="11888"/>
                    <a:pt x="7186" y="11888"/>
                  </a:cubicBezTo>
                  <a:cubicBezTo>
                    <a:pt x="7267" y="11888"/>
                    <a:pt x="7350" y="11872"/>
                    <a:pt x="7429" y="11841"/>
                  </a:cubicBezTo>
                  <a:lnTo>
                    <a:pt x="9276" y="11069"/>
                  </a:lnTo>
                  <a:cubicBezTo>
                    <a:pt x="9581" y="10948"/>
                    <a:pt x="9743" y="10623"/>
                    <a:pt x="9642" y="10318"/>
                  </a:cubicBezTo>
                  <a:lnTo>
                    <a:pt x="9317" y="9182"/>
                  </a:lnTo>
                  <a:lnTo>
                    <a:pt x="10453" y="9506"/>
                  </a:lnTo>
                  <a:cubicBezTo>
                    <a:pt x="10507" y="9521"/>
                    <a:pt x="10561" y="9527"/>
                    <a:pt x="10615" y="9527"/>
                  </a:cubicBezTo>
                  <a:cubicBezTo>
                    <a:pt x="10871" y="9527"/>
                    <a:pt x="11124" y="9376"/>
                    <a:pt x="11225" y="9141"/>
                  </a:cubicBezTo>
                  <a:lnTo>
                    <a:pt x="11976" y="7294"/>
                  </a:lnTo>
                  <a:cubicBezTo>
                    <a:pt x="12098" y="6990"/>
                    <a:pt x="11976" y="6644"/>
                    <a:pt x="11692" y="6482"/>
                  </a:cubicBezTo>
                  <a:lnTo>
                    <a:pt x="10677" y="5934"/>
                  </a:lnTo>
                  <a:lnTo>
                    <a:pt x="11692" y="5366"/>
                  </a:lnTo>
                  <a:cubicBezTo>
                    <a:pt x="11976" y="5224"/>
                    <a:pt x="12098" y="4879"/>
                    <a:pt x="11955" y="4574"/>
                  </a:cubicBezTo>
                  <a:lnTo>
                    <a:pt x="11184" y="2727"/>
                  </a:lnTo>
                  <a:cubicBezTo>
                    <a:pt x="11084" y="2492"/>
                    <a:pt x="10845" y="2341"/>
                    <a:pt x="10593" y="2341"/>
                  </a:cubicBezTo>
                  <a:cubicBezTo>
                    <a:pt x="10540" y="2341"/>
                    <a:pt x="10486" y="2348"/>
                    <a:pt x="10433" y="2362"/>
                  </a:cubicBezTo>
                  <a:lnTo>
                    <a:pt x="9296" y="2707"/>
                  </a:lnTo>
                  <a:lnTo>
                    <a:pt x="9621" y="1570"/>
                  </a:lnTo>
                  <a:cubicBezTo>
                    <a:pt x="9702" y="1245"/>
                    <a:pt x="9540" y="921"/>
                    <a:pt x="9236" y="799"/>
                  </a:cubicBezTo>
                  <a:lnTo>
                    <a:pt x="7389" y="48"/>
                  </a:lnTo>
                  <a:cubicBezTo>
                    <a:pt x="7309" y="16"/>
                    <a:pt x="7227" y="1"/>
                    <a:pt x="71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531;p55">
              <a:extLst>
                <a:ext uri="{FF2B5EF4-FFF2-40B4-BE49-F238E27FC236}">
                  <a16:creationId xmlns:a16="http://schemas.microsoft.com/office/drawing/2014/main" id="{8CDBCCD6-851C-4ADC-8E83-AFB92AF13E3D}"/>
                </a:ext>
              </a:extLst>
            </p:cNvPr>
            <p:cNvSpPr/>
            <p:nvPr/>
          </p:nvSpPr>
          <p:spPr>
            <a:xfrm>
              <a:off x="2195591" y="1809573"/>
              <a:ext cx="110771" cy="125908"/>
            </a:xfrm>
            <a:custGeom>
              <a:avLst/>
              <a:gdLst/>
              <a:ahLst/>
              <a:cxnLst/>
              <a:rect l="l" t="t" r="r" b="b"/>
              <a:pathLst>
                <a:path w="5481" h="6230" extrusionOk="0">
                  <a:moveTo>
                    <a:pt x="1654" y="0"/>
                  </a:moveTo>
                  <a:cubicBezTo>
                    <a:pt x="1455" y="0"/>
                    <a:pt x="1259" y="90"/>
                    <a:pt x="1137" y="262"/>
                  </a:cubicBezTo>
                  <a:lnTo>
                    <a:pt x="183" y="1541"/>
                  </a:lnTo>
                  <a:cubicBezTo>
                    <a:pt x="0" y="1784"/>
                    <a:pt x="20" y="2129"/>
                    <a:pt x="244" y="2353"/>
                  </a:cubicBezTo>
                  <a:lnTo>
                    <a:pt x="1279" y="3388"/>
                  </a:lnTo>
                  <a:cubicBezTo>
                    <a:pt x="1411" y="3520"/>
                    <a:pt x="1578" y="3586"/>
                    <a:pt x="1743" y="3586"/>
                  </a:cubicBezTo>
                  <a:cubicBezTo>
                    <a:pt x="1908" y="3586"/>
                    <a:pt x="2070" y="3520"/>
                    <a:pt x="2192" y="3388"/>
                  </a:cubicBezTo>
                  <a:cubicBezTo>
                    <a:pt x="2436" y="3144"/>
                    <a:pt x="2436" y="2738"/>
                    <a:pt x="2192" y="2495"/>
                  </a:cubicBezTo>
                  <a:lnTo>
                    <a:pt x="2070" y="2393"/>
                  </a:lnTo>
                  <a:lnTo>
                    <a:pt x="2070" y="2393"/>
                  </a:lnTo>
                  <a:cubicBezTo>
                    <a:pt x="2517" y="2454"/>
                    <a:pt x="2943" y="2677"/>
                    <a:pt x="3288" y="3002"/>
                  </a:cubicBezTo>
                  <a:cubicBezTo>
                    <a:pt x="3917" y="3631"/>
                    <a:pt x="4100" y="4545"/>
                    <a:pt x="3796" y="5357"/>
                  </a:cubicBezTo>
                  <a:cubicBezTo>
                    <a:pt x="3674" y="5681"/>
                    <a:pt x="3836" y="6047"/>
                    <a:pt x="4161" y="6189"/>
                  </a:cubicBezTo>
                  <a:cubicBezTo>
                    <a:pt x="4234" y="6216"/>
                    <a:pt x="4309" y="6229"/>
                    <a:pt x="4383" y="6229"/>
                  </a:cubicBezTo>
                  <a:cubicBezTo>
                    <a:pt x="4638" y="6229"/>
                    <a:pt x="4879" y="6075"/>
                    <a:pt x="4973" y="5823"/>
                  </a:cubicBezTo>
                  <a:cubicBezTo>
                    <a:pt x="5480" y="4524"/>
                    <a:pt x="5156" y="3083"/>
                    <a:pt x="4181" y="2109"/>
                  </a:cubicBezTo>
                  <a:cubicBezTo>
                    <a:pt x="3613" y="1541"/>
                    <a:pt x="2862" y="1196"/>
                    <a:pt x="2091" y="1114"/>
                  </a:cubicBezTo>
                  <a:lnTo>
                    <a:pt x="2152" y="1013"/>
                  </a:lnTo>
                  <a:cubicBezTo>
                    <a:pt x="2375" y="729"/>
                    <a:pt x="2314" y="323"/>
                    <a:pt x="2030" y="120"/>
                  </a:cubicBezTo>
                  <a:cubicBezTo>
                    <a:pt x="1917" y="39"/>
                    <a:pt x="1785" y="0"/>
                    <a:pt x="16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532;p55">
              <a:extLst>
                <a:ext uri="{FF2B5EF4-FFF2-40B4-BE49-F238E27FC236}">
                  <a16:creationId xmlns:a16="http://schemas.microsoft.com/office/drawing/2014/main" id="{ED6A5C32-EB33-4359-9055-3EE44EA59B31}"/>
                </a:ext>
              </a:extLst>
            </p:cNvPr>
            <p:cNvSpPr/>
            <p:nvPr/>
          </p:nvSpPr>
          <p:spPr>
            <a:xfrm>
              <a:off x="1988418" y="2037603"/>
              <a:ext cx="110791" cy="125827"/>
            </a:xfrm>
            <a:custGeom>
              <a:avLst/>
              <a:gdLst/>
              <a:ahLst/>
              <a:cxnLst/>
              <a:rect l="l" t="t" r="r" b="b"/>
              <a:pathLst>
                <a:path w="5482" h="6226" extrusionOk="0">
                  <a:moveTo>
                    <a:pt x="1087" y="1"/>
                  </a:moveTo>
                  <a:cubicBezTo>
                    <a:pt x="823" y="1"/>
                    <a:pt x="582" y="155"/>
                    <a:pt x="488" y="406"/>
                  </a:cubicBezTo>
                  <a:cubicBezTo>
                    <a:pt x="1" y="1685"/>
                    <a:pt x="305" y="3147"/>
                    <a:pt x="1279" y="4101"/>
                  </a:cubicBezTo>
                  <a:cubicBezTo>
                    <a:pt x="1868" y="4689"/>
                    <a:pt x="2619" y="5034"/>
                    <a:pt x="3390" y="5115"/>
                  </a:cubicBezTo>
                  <a:lnTo>
                    <a:pt x="3309" y="5217"/>
                  </a:lnTo>
                  <a:cubicBezTo>
                    <a:pt x="3106" y="5481"/>
                    <a:pt x="3167" y="5887"/>
                    <a:pt x="3451" y="6090"/>
                  </a:cubicBezTo>
                  <a:cubicBezTo>
                    <a:pt x="3568" y="6181"/>
                    <a:pt x="3702" y="6225"/>
                    <a:pt x="3835" y="6225"/>
                  </a:cubicBezTo>
                  <a:cubicBezTo>
                    <a:pt x="4025" y="6225"/>
                    <a:pt x="4213" y="6135"/>
                    <a:pt x="4344" y="5968"/>
                  </a:cubicBezTo>
                  <a:lnTo>
                    <a:pt x="5298" y="4689"/>
                  </a:lnTo>
                  <a:cubicBezTo>
                    <a:pt x="5481" y="4425"/>
                    <a:pt x="5441" y="4080"/>
                    <a:pt x="5238" y="3857"/>
                  </a:cubicBezTo>
                  <a:lnTo>
                    <a:pt x="4182" y="2822"/>
                  </a:lnTo>
                  <a:cubicBezTo>
                    <a:pt x="4060" y="2700"/>
                    <a:pt x="3898" y="2639"/>
                    <a:pt x="3736" y="2639"/>
                  </a:cubicBezTo>
                  <a:cubicBezTo>
                    <a:pt x="3573" y="2639"/>
                    <a:pt x="3411" y="2700"/>
                    <a:pt x="3289" y="2822"/>
                  </a:cubicBezTo>
                  <a:cubicBezTo>
                    <a:pt x="3045" y="3065"/>
                    <a:pt x="3045" y="3471"/>
                    <a:pt x="3289" y="3715"/>
                  </a:cubicBezTo>
                  <a:lnTo>
                    <a:pt x="3411" y="3837"/>
                  </a:lnTo>
                  <a:cubicBezTo>
                    <a:pt x="2944" y="3756"/>
                    <a:pt x="2518" y="3553"/>
                    <a:pt x="2193" y="3207"/>
                  </a:cubicBezTo>
                  <a:cubicBezTo>
                    <a:pt x="1564" y="2599"/>
                    <a:pt x="1361" y="1665"/>
                    <a:pt x="1685" y="853"/>
                  </a:cubicBezTo>
                  <a:cubicBezTo>
                    <a:pt x="1807" y="528"/>
                    <a:pt x="1645" y="163"/>
                    <a:pt x="1320" y="41"/>
                  </a:cubicBezTo>
                  <a:cubicBezTo>
                    <a:pt x="1242" y="14"/>
                    <a:pt x="1164" y="1"/>
                    <a:pt x="10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" name="Google Shape;1523;p55">
            <a:extLst>
              <a:ext uri="{FF2B5EF4-FFF2-40B4-BE49-F238E27FC236}">
                <a16:creationId xmlns:a16="http://schemas.microsoft.com/office/drawing/2014/main" id="{5CDFA853-02EE-422E-892E-62DB1E25471D}"/>
              </a:ext>
            </a:extLst>
          </p:cNvPr>
          <p:cNvGrpSpPr/>
          <p:nvPr/>
        </p:nvGrpSpPr>
        <p:grpSpPr>
          <a:xfrm>
            <a:off x="7095047" y="1774850"/>
            <a:ext cx="438779" cy="400835"/>
            <a:chOff x="718806" y="1190925"/>
            <a:chExt cx="437728" cy="399875"/>
          </a:xfrm>
        </p:grpSpPr>
        <p:sp>
          <p:nvSpPr>
            <p:cNvPr id="77" name="Google Shape;1524;p55">
              <a:extLst>
                <a:ext uri="{FF2B5EF4-FFF2-40B4-BE49-F238E27FC236}">
                  <a16:creationId xmlns:a16="http://schemas.microsoft.com/office/drawing/2014/main" id="{A0D3B364-16AD-4F8C-8614-CF9ECB63734E}"/>
                </a:ext>
              </a:extLst>
            </p:cNvPr>
            <p:cNvSpPr/>
            <p:nvPr/>
          </p:nvSpPr>
          <p:spPr>
            <a:xfrm>
              <a:off x="779921" y="1493651"/>
              <a:ext cx="100949" cy="97149"/>
            </a:xfrm>
            <a:custGeom>
              <a:avLst/>
              <a:gdLst/>
              <a:ahLst/>
              <a:cxnLst/>
              <a:rect l="l" t="t" r="r" b="b"/>
              <a:pathLst>
                <a:path w="4995" h="4807" extrusionOk="0">
                  <a:moveTo>
                    <a:pt x="2295" y="1"/>
                  </a:moveTo>
                  <a:lnTo>
                    <a:pt x="732" y="1564"/>
                  </a:lnTo>
                  <a:cubicBezTo>
                    <a:pt x="1" y="2294"/>
                    <a:pt x="1" y="3512"/>
                    <a:pt x="732" y="4243"/>
                  </a:cubicBezTo>
                  <a:cubicBezTo>
                    <a:pt x="1107" y="4619"/>
                    <a:pt x="1594" y="4806"/>
                    <a:pt x="2081" y="4806"/>
                  </a:cubicBezTo>
                  <a:cubicBezTo>
                    <a:pt x="2569" y="4806"/>
                    <a:pt x="3056" y="4619"/>
                    <a:pt x="3431" y="4243"/>
                  </a:cubicBezTo>
                  <a:lnTo>
                    <a:pt x="4994" y="2700"/>
                  </a:lnTo>
                  <a:cubicBezTo>
                    <a:pt x="3837" y="2092"/>
                    <a:pt x="2903" y="1138"/>
                    <a:pt x="22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525;p55">
              <a:extLst>
                <a:ext uri="{FF2B5EF4-FFF2-40B4-BE49-F238E27FC236}">
                  <a16:creationId xmlns:a16="http://schemas.microsoft.com/office/drawing/2014/main" id="{10C3D6A1-C7CB-4BFB-AB7A-87438644D038}"/>
                </a:ext>
              </a:extLst>
            </p:cNvPr>
            <p:cNvSpPr/>
            <p:nvPr/>
          </p:nvSpPr>
          <p:spPr>
            <a:xfrm>
              <a:off x="836954" y="1327929"/>
              <a:ext cx="210043" cy="210043"/>
            </a:xfrm>
            <a:custGeom>
              <a:avLst/>
              <a:gdLst/>
              <a:ahLst/>
              <a:cxnLst/>
              <a:rect l="l" t="t" r="r" b="b"/>
              <a:pathLst>
                <a:path w="10393" h="10393" extrusionOk="0">
                  <a:moveTo>
                    <a:pt x="5196" y="1"/>
                  </a:moveTo>
                  <a:cubicBezTo>
                    <a:pt x="2335" y="1"/>
                    <a:pt x="0" y="2335"/>
                    <a:pt x="0" y="5197"/>
                  </a:cubicBezTo>
                  <a:cubicBezTo>
                    <a:pt x="0" y="8059"/>
                    <a:pt x="2335" y="10393"/>
                    <a:pt x="5196" y="10393"/>
                  </a:cubicBezTo>
                  <a:cubicBezTo>
                    <a:pt x="8058" y="10393"/>
                    <a:pt x="10393" y="8059"/>
                    <a:pt x="10393" y="5197"/>
                  </a:cubicBezTo>
                  <a:cubicBezTo>
                    <a:pt x="10393" y="2335"/>
                    <a:pt x="8058" y="1"/>
                    <a:pt x="51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526;p55">
              <a:extLst>
                <a:ext uri="{FF2B5EF4-FFF2-40B4-BE49-F238E27FC236}">
                  <a16:creationId xmlns:a16="http://schemas.microsoft.com/office/drawing/2014/main" id="{65A72D28-A612-4C3D-A01F-7F244BBDAF5F}"/>
                </a:ext>
              </a:extLst>
            </p:cNvPr>
            <p:cNvSpPr/>
            <p:nvPr/>
          </p:nvSpPr>
          <p:spPr>
            <a:xfrm>
              <a:off x="718806" y="1190925"/>
              <a:ext cx="437728" cy="253939"/>
            </a:xfrm>
            <a:custGeom>
              <a:avLst/>
              <a:gdLst/>
              <a:ahLst/>
              <a:cxnLst/>
              <a:rect l="l" t="t" r="r" b="b"/>
              <a:pathLst>
                <a:path w="21659" h="12565" extrusionOk="0">
                  <a:moveTo>
                    <a:pt x="10819" y="0"/>
                  </a:moveTo>
                  <a:cubicBezTo>
                    <a:pt x="10251" y="0"/>
                    <a:pt x="9703" y="102"/>
                    <a:pt x="9195" y="305"/>
                  </a:cubicBezTo>
                  <a:cubicBezTo>
                    <a:pt x="8079" y="751"/>
                    <a:pt x="7186" y="1604"/>
                    <a:pt x="6699" y="2700"/>
                  </a:cubicBezTo>
                  <a:cubicBezTo>
                    <a:pt x="6313" y="2517"/>
                    <a:pt x="5867" y="2416"/>
                    <a:pt x="5400" y="2416"/>
                  </a:cubicBezTo>
                  <a:cubicBezTo>
                    <a:pt x="4649" y="2416"/>
                    <a:pt x="3979" y="2680"/>
                    <a:pt x="3451" y="3126"/>
                  </a:cubicBezTo>
                  <a:cubicBezTo>
                    <a:pt x="3147" y="3390"/>
                    <a:pt x="2903" y="3694"/>
                    <a:pt x="2720" y="4039"/>
                  </a:cubicBezTo>
                  <a:cubicBezTo>
                    <a:pt x="2477" y="4506"/>
                    <a:pt x="2355" y="5054"/>
                    <a:pt x="2396" y="5623"/>
                  </a:cubicBezTo>
                  <a:cubicBezTo>
                    <a:pt x="1117" y="6069"/>
                    <a:pt x="183" y="7206"/>
                    <a:pt x="21" y="8586"/>
                  </a:cubicBezTo>
                  <a:cubicBezTo>
                    <a:pt x="1" y="8728"/>
                    <a:pt x="1" y="8850"/>
                    <a:pt x="1" y="8992"/>
                  </a:cubicBezTo>
                  <a:cubicBezTo>
                    <a:pt x="1" y="10961"/>
                    <a:pt x="1604" y="12564"/>
                    <a:pt x="3573" y="12564"/>
                  </a:cubicBezTo>
                  <a:lnTo>
                    <a:pt x="4608" y="12564"/>
                  </a:lnTo>
                  <a:cubicBezTo>
                    <a:pt x="4588" y="12361"/>
                    <a:pt x="4568" y="12179"/>
                    <a:pt x="4568" y="11976"/>
                  </a:cubicBezTo>
                  <a:cubicBezTo>
                    <a:pt x="4568" y="8403"/>
                    <a:pt x="7470" y="5501"/>
                    <a:pt x="11042" y="5501"/>
                  </a:cubicBezTo>
                  <a:cubicBezTo>
                    <a:pt x="14595" y="5501"/>
                    <a:pt x="17497" y="8403"/>
                    <a:pt x="17497" y="11976"/>
                  </a:cubicBezTo>
                  <a:cubicBezTo>
                    <a:pt x="17497" y="12179"/>
                    <a:pt x="17497" y="12361"/>
                    <a:pt x="17477" y="12564"/>
                  </a:cubicBezTo>
                  <a:lnTo>
                    <a:pt x="18086" y="12564"/>
                  </a:lnTo>
                  <a:cubicBezTo>
                    <a:pt x="20055" y="12564"/>
                    <a:pt x="21658" y="10961"/>
                    <a:pt x="21658" y="8992"/>
                  </a:cubicBezTo>
                  <a:cubicBezTo>
                    <a:pt x="21658" y="8850"/>
                    <a:pt x="21638" y="8728"/>
                    <a:pt x="21638" y="8586"/>
                  </a:cubicBezTo>
                  <a:cubicBezTo>
                    <a:pt x="21475" y="7206"/>
                    <a:pt x="20521" y="6069"/>
                    <a:pt x="19263" y="5623"/>
                  </a:cubicBezTo>
                  <a:cubicBezTo>
                    <a:pt x="19304" y="5054"/>
                    <a:pt x="19182" y="4506"/>
                    <a:pt x="18938" y="4039"/>
                  </a:cubicBezTo>
                  <a:cubicBezTo>
                    <a:pt x="18431" y="3065"/>
                    <a:pt x="17416" y="2416"/>
                    <a:pt x="16259" y="2416"/>
                  </a:cubicBezTo>
                  <a:cubicBezTo>
                    <a:pt x="15995" y="2416"/>
                    <a:pt x="15752" y="2436"/>
                    <a:pt x="15528" y="2497"/>
                  </a:cubicBezTo>
                  <a:cubicBezTo>
                    <a:pt x="15325" y="2537"/>
                    <a:pt x="15122" y="2619"/>
                    <a:pt x="14940" y="2700"/>
                  </a:cubicBezTo>
                  <a:cubicBezTo>
                    <a:pt x="14798" y="2355"/>
                    <a:pt x="14615" y="2050"/>
                    <a:pt x="14392" y="1746"/>
                  </a:cubicBezTo>
                  <a:cubicBezTo>
                    <a:pt x="13559" y="690"/>
                    <a:pt x="12281" y="0"/>
                    <a:pt x="108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" name="Google Shape;1123;p47">
            <a:extLst>
              <a:ext uri="{FF2B5EF4-FFF2-40B4-BE49-F238E27FC236}">
                <a16:creationId xmlns:a16="http://schemas.microsoft.com/office/drawing/2014/main" id="{0C6FBF9E-FF33-4857-BC1A-40FD2DE05743}"/>
              </a:ext>
            </a:extLst>
          </p:cNvPr>
          <p:cNvSpPr/>
          <p:nvPr/>
        </p:nvSpPr>
        <p:spPr>
          <a:xfrm>
            <a:off x="2246758" y="1462979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81" name="Google Shape;1128;p47">
            <a:extLst>
              <a:ext uri="{FF2B5EF4-FFF2-40B4-BE49-F238E27FC236}">
                <a16:creationId xmlns:a16="http://schemas.microsoft.com/office/drawing/2014/main" id="{619FFEDF-ABBB-413F-8A25-0CBEE18050EE}"/>
              </a:ext>
            </a:extLst>
          </p:cNvPr>
          <p:cNvSpPr/>
          <p:nvPr/>
        </p:nvSpPr>
        <p:spPr>
          <a:xfrm>
            <a:off x="759395" y="1326047"/>
            <a:ext cx="107827" cy="107819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1129;p47">
            <a:extLst>
              <a:ext uri="{FF2B5EF4-FFF2-40B4-BE49-F238E27FC236}">
                <a16:creationId xmlns:a16="http://schemas.microsoft.com/office/drawing/2014/main" id="{1C5810A4-55D2-4485-85D1-BAA6D8E92C08}"/>
              </a:ext>
            </a:extLst>
          </p:cNvPr>
          <p:cNvSpPr/>
          <p:nvPr/>
        </p:nvSpPr>
        <p:spPr>
          <a:xfrm rot="19914242">
            <a:off x="1280748" y="1593675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1146;p47">
            <a:extLst>
              <a:ext uri="{FF2B5EF4-FFF2-40B4-BE49-F238E27FC236}">
                <a16:creationId xmlns:a16="http://schemas.microsoft.com/office/drawing/2014/main" id="{28D3F4E7-2F6A-460D-A85C-AF915F3CE72A}"/>
              </a:ext>
            </a:extLst>
          </p:cNvPr>
          <p:cNvSpPr/>
          <p:nvPr/>
        </p:nvSpPr>
        <p:spPr>
          <a:xfrm>
            <a:off x="1762170" y="1297747"/>
            <a:ext cx="107827" cy="107819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12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7"/>
          <p:cNvSpPr txBox="1">
            <a:spLocks noGrp="1"/>
          </p:cNvSpPr>
          <p:nvPr>
            <p:ph type="subTitle" idx="1"/>
          </p:nvPr>
        </p:nvSpPr>
        <p:spPr>
          <a:xfrm>
            <a:off x="3024150" y="2831188"/>
            <a:ext cx="3095700" cy="8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André Santos Martins da Silva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Gabriel Gomes Sousa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Leonardo Guedes Gomes Junior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Tarley Junio Moreira Jesus</a:t>
            </a:r>
            <a:endParaRPr dirty="0"/>
          </a:p>
        </p:txBody>
      </p:sp>
      <p:sp>
        <p:nvSpPr>
          <p:cNvPr id="398" name="Google Shape;398;p37"/>
          <p:cNvSpPr txBox="1">
            <a:spLocks noGrp="1"/>
          </p:cNvSpPr>
          <p:nvPr>
            <p:ph type="title"/>
          </p:nvPr>
        </p:nvSpPr>
        <p:spPr>
          <a:xfrm>
            <a:off x="3024150" y="1440213"/>
            <a:ext cx="3095700" cy="12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equipe</a:t>
            </a:r>
            <a:endParaRPr dirty="0"/>
          </a:p>
        </p:txBody>
      </p:sp>
      <p:grpSp>
        <p:nvGrpSpPr>
          <p:cNvPr id="400" name="Google Shape;400;p37"/>
          <p:cNvGrpSpPr/>
          <p:nvPr/>
        </p:nvGrpSpPr>
        <p:grpSpPr>
          <a:xfrm>
            <a:off x="2308150" y="1262488"/>
            <a:ext cx="65475" cy="397950"/>
            <a:chOff x="2551425" y="1409425"/>
            <a:chExt cx="65475" cy="397950"/>
          </a:xfrm>
        </p:grpSpPr>
        <p:sp>
          <p:nvSpPr>
            <p:cNvPr id="401" name="Google Shape;401;p37"/>
            <p:cNvSpPr/>
            <p:nvPr/>
          </p:nvSpPr>
          <p:spPr>
            <a:xfrm>
              <a:off x="2568775" y="1499550"/>
              <a:ext cx="36100" cy="30850"/>
            </a:xfrm>
            <a:custGeom>
              <a:avLst/>
              <a:gdLst/>
              <a:ahLst/>
              <a:cxnLst/>
              <a:rect l="l" t="t" r="r" b="b"/>
              <a:pathLst>
                <a:path w="1444" h="1234" extrusionOk="0">
                  <a:moveTo>
                    <a:pt x="621" y="0"/>
                  </a:moveTo>
                  <a:cubicBezTo>
                    <a:pt x="304" y="0"/>
                    <a:pt x="1" y="248"/>
                    <a:pt x="1" y="610"/>
                  </a:cubicBezTo>
                  <a:cubicBezTo>
                    <a:pt x="1" y="949"/>
                    <a:pt x="268" y="1234"/>
                    <a:pt x="607" y="1234"/>
                  </a:cubicBezTo>
                  <a:cubicBezTo>
                    <a:pt x="1159" y="1234"/>
                    <a:pt x="1444" y="575"/>
                    <a:pt x="1052" y="183"/>
                  </a:cubicBezTo>
                  <a:cubicBezTo>
                    <a:pt x="926" y="56"/>
                    <a:pt x="772" y="0"/>
                    <a:pt x="62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7"/>
            <p:cNvSpPr/>
            <p:nvPr/>
          </p:nvSpPr>
          <p:spPr>
            <a:xfrm>
              <a:off x="2559875" y="1490575"/>
              <a:ext cx="57025" cy="48750"/>
            </a:xfrm>
            <a:custGeom>
              <a:avLst/>
              <a:gdLst/>
              <a:ahLst/>
              <a:cxnLst/>
              <a:rect l="l" t="t" r="r" b="b"/>
              <a:pathLst>
                <a:path w="2281" h="1950" extrusionOk="0">
                  <a:moveTo>
                    <a:pt x="984" y="96"/>
                  </a:moveTo>
                  <a:cubicBezTo>
                    <a:pt x="1772" y="96"/>
                    <a:pt x="2169" y="1046"/>
                    <a:pt x="1622" y="1611"/>
                  </a:cubicBezTo>
                  <a:cubicBezTo>
                    <a:pt x="1435" y="1797"/>
                    <a:pt x="1207" y="1880"/>
                    <a:pt x="984" y="1880"/>
                  </a:cubicBezTo>
                  <a:cubicBezTo>
                    <a:pt x="525" y="1880"/>
                    <a:pt x="90" y="1527"/>
                    <a:pt x="90" y="987"/>
                  </a:cubicBezTo>
                  <a:cubicBezTo>
                    <a:pt x="90" y="488"/>
                    <a:pt x="482" y="96"/>
                    <a:pt x="963" y="96"/>
                  </a:cubicBezTo>
                  <a:cubicBezTo>
                    <a:pt x="970" y="96"/>
                    <a:pt x="977" y="96"/>
                    <a:pt x="984" y="96"/>
                  </a:cubicBezTo>
                  <a:close/>
                  <a:moveTo>
                    <a:pt x="979" y="0"/>
                  </a:moveTo>
                  <a:cubicBezTo>
                    <a:pt x="481" y="0"/>
                    <a:pt x="1" y="391"/>
                    <a:pt x="1" y="969"/>
                  </a:cubicBezTo>
                  <a:cubicBezTo>
                    <a:pt x="1" y="1504"/>
                    <a:pt x="428" y="1949"/>
                    <a:pt x="963" y="1949"/>
                  </a:cubicBezTo>
                  <a:cubicBezTo>
                    <a:pt x="1835" y="1949"/>
                    <a:pt x="2281" y="898"/>
                    <a:pt x="1657" y="292"/>
                  </a:cubicBezTo>
                  <a:cubicBezTo>
                    <a:pt x="1461" y="90"/>
                    <a:pt x="1218" y="0"/>
                    <a:pt x="979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7"/>
            <p:cNvSpPr/>
            <p:nvPr/>
          </p:nvSpPr>
          <p:spPr>
            <a:xfrm>
              <a:off x="2568775" y="1418400"/>
              <a:ext cx="36100" cy="30950"/>
            </a:xfrm>
            <a:custGeom>
              <a:avLst/>
              <a:gdLst/>
              <a:ahLst/>
              <a:cxnLst/>
              <a:rect l="l" t="t" r="r" b="b"/>
              <a:pathLst>
                <a:path w="1444" h="1238" extrusionOk="0">
                  <a:moveTo>
                    <a:pt x="613" y="0"/>
                  </a:moveTo>
                  <a:cubicBezTo>
                    <a:pt x="299" y="0"/>
                    <a:pt x="1" y="243"/>
                    <a:pt x="1" y="614"/>
                  </a:cubicBezTo>
                  <a:cubicBezTo>
                    <a:pt x="1" y="952"/>
                    <a:pt x="268" y="1220"/>
                    <a:pt x="607" y="1238"/>
                  </a:cubicBezTo>
                  <a:cubicBezTo>
                    <a:pt x="1159" y="1238"/>
                    <a:pt x="1444" y="578"/>
                    <a:pt x="1052" y="186"/>
                  </a:cubicBezTo>
                  <a:cubicBezTo>
                    <a:pt x="923" y="58"/>
                    <a:pt x="766" y="0"/>
                    <a:pt x="613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7"/>
            <p:cNvSpPr/>
            <p:nvPr/>
          </p:nvSpPr>
          <p:spPr>
            <a:xfrm>
              <a:off x="2559875" y="1409425"/>
              <a:ext cx="56900" cy="48400"/>
            </a:xfrm>
            <a:custGeom>
              <a:avLst/>
              <a:gdLst/>
              <a:ahLst/>
              <a:cxnLst/>
              <a:rect l="l" t="t" r="r" b="b"/>
              <a:pathLst>
                <a:path w="2276" h="1936" extrusionOk="0">
                  <a:moveTo>
                    <a:pt x="984" y="100"/>
                  </a:moveTo>
                  <a:cubicBezTo>
                    <a:pt x="1772" y="100"/>
                    <a:pt x="2169" y="1049"/>
                    <a:pt x="1604" y="1614"/>
                  </a:cubicBezTo>
                  <a:cubicBezTo>
                    <a:pt x="1426" y="1798"/>
                    <a:pt x="1204" y="1880"/>
                    <a:pt x="985" y="1880"/>
                  </a:cubicBezTo>
                  <a:cubicBezTo>
                    <a:pt x="524" y="1880"/>
                    <a:pt x="78" y="1517"/>
                    <a:pt x="90" y="973"/>
                  </a:cubicBezTo>
                  <a:cubicBezTo>
                    <a:pt x="90" y="492"/>
                    <a:pt x="482" y="100"/>
                    <a:pt x="963" y="100"/>
                  </a:cubicBezTo>
                  <a:cubicBezTo>
                    <a:pt x="970" y="100"/>
                    <a:pt x="977" y="100"/>
                    <a:pt x="984" y="100"/>
                  </a:cubicBezTo>
                  <a:close/>
                  <a:moveTo>
                    <a:pt x="971" y="0"/>
                  </a:moveTo>
                  <a:cubicBezTo>
                    <a:pt x="476" y="0"/>
                    <a:pt x="1" y="386"/>
                    <a:pt x="1" y="973"/>
                  </a:cubicBezTo>
                  <a:cubicBezTo>
                    <a:pt x="1" y="1507"/>
                    <a:pt x="428" y="1935"/>
                    <a:pt x="963" y="1935"/>
                  </a:cubicBezTo>
                  <a:cubicBezTo>
                    <a:pt x="970" y="1935"/>
                    <a:pt x="977" y="1935"/>
                    <a:pt x="984" y="1935"/>
                  </a:cubicBezTo>
                  <a:cubicBezTo>
                    <a:pt x="1843" y="1935"/>
                    <a:pt x="2276" y="897"/>
                    <a:pt x="1657" y="296"/>
                  </a:cubicBezTo>
                  <a:cubicBezTo>
                    <a:pt x="1459" y="92"/>
                    <a:pt x="1213" y="0"/>
                    <a:pt x="97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7"/>
            <p:cNvSpPr/>
            <p:nvPr/>
          </p:nvSpPr>
          <p:spPr>
            <a:xfrm>
              <a:off x="2568775" y="1588075"/>
              <a:ext cx="36100" cy="30950"/>
            </a:xfrm>
            <a:custGeom>
              <a:avLst/>
              <a:gdLst/>
              <a:ahLst/>
              <a:cxnLst/>
              <a:rect l="l" t="t" r="r" b="b"/>
              <a:pathLst>
                <a:path w="1444" h="1238" extrusionOk="0">
                  <a:moveTo>
                    <a:pt x="613" y="1"/>
                  </a:moveTo>
                  <a:cubicBezTo>
                    <a:pt x="299" y="1"/>
                    <a:pt x="1" y="243"/>
                    <a:pt x="1" y="614"/>
                  </a:cubicBezTo>
                  <a:cubicBezTo>
                    <a:pt x="1" y="953"/>
                    <a:pt x="268" y="1220"/>
                    <a:pt x="607" y="1238"/>
                  </a:cubicBezTo>
                  <a:cubicBezTo>
                    <a:pt x="1159" y="1238"/>
                    <a:pt x="1444" y="579"/>
                    <a:pt x="1052" y="187"/>
                  </a:cubicBezTo>
                  <a:cubicBezTo>
                    <a:pt x="923" y="58"/>
                    <a:pt x="766" y="1"/>
                    <a:pt x="613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7"/>
            <p:cNvSpPr/>
            <p:nvPr/>
          </p:nvSpPr>
          <p:spPr>
            <a:xfrm>
              <a:off x="2559875" y="1579100"/>
              <a:ext cx="57025" cy="48850"/>
            </a:xfrm>
            <a:custGeom>
              <a:avLst/>
              <a:gdLst/>
              <a:ahLst/>
              <a:cxnLst/>
              <a:rect l="l" t="t" r="r" b="b"/>
              <a:pathLst>
                <a:path w="2281" h="1954" extrusionOk="0">
                  <a:moveTo>
                    <a:pt x="984" y="100"/>
                  </a:moveTo>
                  <a:cubicBezTo>
                    <a:pt x="1772" y="100"/>
                    <a:pt x="2169" y="1050"/>
                    <a:pt x="1622" y="1615"/>
                  </a:cubicBezTo>
                  <a:cubicBezTo>
                    <a:pt x="1438" y="1793"/>
                    <a:pt x="1213" y="1873"/>
                    <a:pt x="992" y="1873"/>
                  </a:cubicBezTo>
                  <a:cubicBezTo>
                    <a:pt x="531" y="1873"/>
                    <a:pt x="90" y="1522"/>
                    <a:pt x="90" y="991"/>
                  </a:cubicBezTo>
                  <a:cubicBezTo>
                    <a:pt x="90" y="492"/>
                    <a:pt x="482" y="100"/>
                    <a:pt x="963" y="100"/>
                  </a:cubicBezTo>
                  <a:cubicBezTo>
                    <a:pt x="970" y="100"/>
                    <a:pt x="977" y="100"/>
                    <a:pt x="984" y="100"/>
                  </a:cubicBezTo>
                  <a:close/>
                  <a:moveTo>
                    <a:pt x="971" y="1"/>
                  </a:moveTo>
                  <a:cubicBezTo>
                    <a:pt x="476" y="1"/>
                    <a:pt x="1" y="386"/>
                    <a:pt x="1" y="973"/>
                  </a:cubicBezTo>
                  <a:cubicBezTo>
                    <a:pt x="1" y="1508"/>
                    <a:pt x="428" y="1935"/>
                    <a:pt x="963" y="1953"/>
                  </a:cubicBezTo>
                  <a:cubicBezTo>
                    <a:pt x="1835" y="1953"/>
                    <a:pt x="2281" y="902"/>
                    <a:pt x="1657" y="296"/>
                  </a:cubicBezTo>
                  <a:cubicBezTo>
                    <a:pt x="1459" y="92"/>
                    <a:pt x="1213" y="1"/>
                    <a:pt x="971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7"/>
            <p:cNvSpPr/>
            <p:nvPr/>
          </p:nvSpPr>
          <p:spPr>
            <a:xfrm>
              <a:off x="2563450" y="1679125"/>
              <a:ext cx="35650" cy="30950"/>
            </a:xfrm>
            <a:custGeom>
              <a:avLst/>
              <a:gdLst/>
              <a:ahLst/>
              <a:cxnLst/>
              <a:rect l="l" t="t" r="r" b="b"/>
              <a:pathLst>
                <a:path w="1426" h="1238" extrusionOk="0">
                  <a:moveTo>
                    <a:pt x="820" y="1"/>
                  </a:moveTo>
                  <a:cubicBezTo>
                    <a:pt x="267" y="1"/>
                    <a:pt x="0" y="660"/>
                    <a:pt x="374" y="1052"/>
                  </a:cubicBezTo>
                  <a:cubicBezTo>
                    <a:pt x="503" y="1180"/>
                    <a:pt x="660" y="1238"/>
                    <a:pt x="813" y="1238"/>
                  </a:cubicBezTo>
                  <a:cubicBezTo>
                    <a:pt x="1127" y="1238"/>
                    <a:pt x="1425" y="995"/>
                    <a:pt x="1425" y="624"/>
                  </a:cubicBezTo>
                  <a:cubicBezTo>
                    <a:pt x="1425" y="286"/>
                    <a:pt x="1158" y="1"/>
                    <a:pt x="820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7"/>
            <p:cNvSpPr/>
            <p:nvPr/>
          </p:nvSpPr>
          <p:spPr>
            <a:xfrm>
              <a:off x="2551425" y="1670225"/>
              <a:ext cx="56575" cy="48750"/>
            </a:xfrm>
            <a:custGeom>
              <a:avLst/>
              <a:gdLst/>
              <a:ahLst/>
              <a:cxnLst/>
              <a:rect l="l" t="t" r="r" b="b"/>
              <a:pathLst>
                <a:path w="2263" h="1950" extrusionOk="0">
                  <a:moveTo>
                    <a:pt x="1278" y="73"/>
                  </a:moveTo>
                  <a:cubicBezTo>
                    <a:pt x="1739" y="73"/>
                    <a:pt x="2186" y="437"/>
                    <a:pt x="2173" y="980"/>
                  </a:cubicBezTo>
                  <a:cubicBezTo>
                    <a:pt x="2173" y="1461"/>
                    <a:pt x="1782" y="1853"/>
                    <a:pt x="1301" y="1853"/>
                  </a:cubicBezTo>
                  <a:cubicBezTo>
                    <a:pt x="1293" y="1853"/>
                    <a:pt x="1286" y="1853"/>
                    <a:pt x="1279" y="1853"/>
                  </a:cubicBezTo>
                  <a:cubicBezTo>
                    <a:pt x="491" y="1853"/>
                    <a:pt x="94" y="904"/>
                    <a:pt x="659" y="339"/>
                  </a:cubicBezTo>
                  <a:cubicBezTo>
                    <a:pt x="837" y="155"/>
                    <a:pt x="1059" y="73"/>
                    <a:pt x="1278" y="73"/>
                  </a:cubicBezTo>
                  <a:close/>
                  <a:moveTo>
                    <a:pt x="1301" y="0"/>
                  </a:moveTo>
                  <a:cubicBezTo>
                    <a:pt x="428" y="0"/>
                    <a:pt x="0" y="1051"/>
                    <a:pt x="606" y="1657"/>
                  </a:cubicBezTo>
                  <a:cubicBezTo>
                    <a:pt x="802" y="1859"/>
                    <a:pt x="1045" y="1949"/>
                    <a:pt x="1284" y="1949"/>
                  </a:cubicBezTo>
                  <a:cubicBezTo>
                    <a:pt x="1782" y="1949"/>
                    <a:pt x="2263" y="1558"/>
                    <a:pt x="2263" y="980"/>
                  </a:cubicBezTo>
                  <a:cubicBezTo>
                    <a:pt x="2263" y="446"/>
                    <a:pt x="1835" y="0"/>
                    <a:pt x="130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7"/>
            <p:cNvSpPr/>
            <p:nvPr/>
          </p:nvSpPr>
          <p:spPr>
            <a:xfrm>
              <a:off x="2563450" y="1767750"/>
              <a:ext cx="35650" cy="30850"/>
            </a:xfrm>
            <a:custGeom>
              <a:avLst/>
              <a:gdLst/>
              <a:ahLst/>
              <a:cxnLst/>
              <a:rect l="l" t="t" r="r" b="b"/>
              <a:pathLst>
                <a:path w="1426" h="1234" extrusionOk="0">
                  <a:moveTo>
                    <a:pt x="820" y="1"/>
                  </a:moveTo>
                  <a:cubicBezTo>
                    <a:pt x="267" y="1"/>
                    <a:pt x="0" y="660"/>
                    <a:pt x="374" y="1052"/>
                  </a:cubicBezTo>
                  <a:cubicBezTo>
                    <a:pt x="500" y="1177"/>
                    <a:pt x="653" y="1234"/>
                    <a:pt x="803" y="1234"/>
                  </a:cubicBezTo>
                  <a:cubicBezTo>
                    <a:pt x="1121" y="1234"/>
                    <a:pt x="1425" y="982"/>
                    <a:pt x="1425" y="606"/>
                  </a:cubicBezTo>
                  <a:cubicBezTo>
                    <a:pt x="1425" y="268"/>
                    <a:pt x="1158" y="1"/>
                    <a:pt x="820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7"/>
            <p:cNvSpPr/>
            <p:nvPr/>
          </p:nvSpPr>
          <p:spPr>
            <a:xfrm>
              <a:off x="2551425" y="1758850"/>
              <a:ext cx="56575" cy="48525"/>
            </a:xfrm>
            <a:custGeom>
              <a:avLst/>
              <a:gdLst/>
              <a:ahLst/>
              <a:cxnLst/>
              <a:rect l="l" t="t" r="r" b="b"/>
              <a:pathLst>
                <a:path w="2263" h="1941" extrusionOk="0">
                  <a:moveTo>
                    <a:pt x="1284" y="69"/>
                  </a:moveTo>
                  <a:cubicBezTo>
                    <a:pt x="1738" y="69"/>
                    <a:pt x="2173" y="423"/>
                    <a:pt x="2173" y="962"/>
                  </a:cubicBezTo>
                  <a:cubicBezTo>
                    <a:pt x="2191" y="1461"/>
                    <a:pt x="1799" y="1853"/>
                    <a:pt x="1301" y="1871"/>
                  </a:cubicBezTo>
                  <a:lnTo>
                    <a:pt x="1301" y="1853"/>
                  </a:lnTo>
                  <a:cubicBezTo>
                    <a:pt x="1293" y="1853"/>
                    <a:pt x="1286" y="1853"/>
                    <a:pt x="1279" y="1853"/>
                  </a:cubicBezTo>
                  <a:cubicBezTo>
                    <a:pt x="491" y="1853"/>
                    <a:pt x="94" y="904"/>
                    <a:pt x="659" y="339"/>
                  </a:cubicBezTo>
                  <a:cubicBezTo>
                    <a:pt x="840" y="153"/>
                    <a:pt x="1064" y="69"/>
                    <a:pt x="1284" y="69"/>
                  </a:cubicBezTo>
                  <a:close/>
                  <a:moveTo>
                    <a:pt x="1301" y="0"/>
                  </a:moveTo>
                  <a:cubicBezTo>
                    <a:pt x="428" y="0"/>
                    <a:pt x="0" y="1034"/>
                    <a:pt x="606" y="1657"/>
                  </a:cubicBezTo>
                  <a:cubicBezTo>
                    <a:pt x="801" y="1853"/>
                    <a:pt x="1043" y="1941"/>
                    <a:pt x="1281" y="1941"/>
                  </a:cubicBezTo>
                  <a:cubicBezTo>
                    <a:pt x="1780" y="1941"/>
                    <a:pt x="2263" y="1554"/>
                    <a:pt x="2263" y="962"/>
                  </a:cubicBezTo>
                  <a:cubicBezTo>
                    <a:pt x="2263" y="428"/>
                    <a:pt x="1835" y="0"/>
                    <a:pt x="130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1" name="Google Shape;411;p37"/>
          <p:cNvGrpSpPr/>
          <p:nvPr/>
        </p:nvGrpSpPr>
        <p:grpSpPr>
          <a:xfrm>
            <a:off x="714300" y="922363"/>
            <a:ext cx="472550" cy="202200"/>
            <a:chOff x="1441900" y="2926313"/>
            <a:chExt cx="472550" cy="202200"/>
          </a:xfrm>
        </p:grpSpPr>
        <p:sp>
          <p:nvSpPr>
            <p:cNvPr id="412" name="Google Shape;412;p37"/>
            <p:cNvSpPr/>
            <p:nvPr/>
          </p:nvSpPr>
          <p:spPr>
            <a:xfrm>
              <a:off x="1441900" y="2926313"/>
              <a:ext cx="285500" cy="202200"/>
            </a:xfrm>
            <a:custGeom>
              <a:avLst/>
              <a:gdLst/>
              <a:ahLst/>
              <a:cxnLst/>
              <a:rect l="l" t="t" r="r" b="b"/>
              <a:pathLst>
                <a:path w="11420" h="8088" fill="none" extrusionOk="0">
                  <a:moveTo>
                    <a:pt x="11420" y="0"/>
                  </a:moveTo>
                  <a:cubicBezTo>
                    <a:pt x="9140" y="0"/>
                    <a:pt x="7180" y="1639"/>
                    <a:pt x="6753" y="3884"/>
                  </a:cubicBezTo>
                  <a:cubicBezTo>
                    <a:pt x="5025" y="3403"/>
                    <a:pt x="3243" y="4436"/>
                    <a:pt x="2780" y="6164"/>
                  </a:cubicBezTo>
                  <a:cubicBezTo>
                    <a:pt x="1462" y="5594"/>
                    <a:pt x="1" y="6645"/>
                    <a:pt x="126" y="8088"/>
                  </a:cubicBezTo>
                  <a:lnTo>
                    <a:pt x="2994" y="8088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7"/>
            <p:cNvSpPr/>
            <p:nvPr/>
          </p:nvSpPr>
          <p:spPr>
            <a:xfrm>
              <a:off x="1752325" y="2926313"/>
              <a:ext cx="35650" cy="13375"/>
            </a:xfrm>
            <a:custGeom>
              <a:avLst/>
              <a:gdLst/>
              <a:ahLst/>
              <a:cxnLst/>
              <a:rect l="l" t="t" r="r" b="b"/>
              <a:pathLst>
                <a:path w="1426" h="535" fill="none" extrusionOk="0">
                  <a:moveTo>
                    <a:pt x="0" y="0"/>
                  </a:moveTo>
                  <a:cubicBezTo>
                    <a:pt x="0" y="0"/>
                    <a:pt x="998" y="107"/>
                    <a:pt x="1426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7"/>
            <p:cNvSpPr/>
            <p:nvPr/>
          </p:nvSpPr>
          <p:spPr>
            <a:xfrm>
              <a:off x="1540325" y="3127613"/>
              <a:ext cx="248100" cy="25"/>
            </a:xfrm>
            <a:custGeom>
              <a:avLst/>
              <a:gdLst/>
              <a:ahLst/>
              <a:cxnLst/>
              <a:rect l="l" t="t" r="r" b="b"/>
              <a:pathLst>
                <a:path w="9924" h="1" fill="none" extrusionOk="0">
                  <a:moveTo>
                    <a:pt x="1" y="0"/>
                  </a:moveTo>
                  <a:lnTo>
                    <a:pt x="9923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7"/>
            <p:cNvSpPr/>
            <p:nvPr/>
          </p:nvSpPr>
          <p:spPr>
            <a:xfrm>
              <a:off x="1540325" y="3040313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586" y="1"/>
                  </a:moveTo>
                  <a:cubicBezTo>
                    <a:pt x="1586" y="1"/>
                    <a:pt x="428" y="108"/>
                    <a:pt x="1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7"/>
            <p:cNvSpPr/>
            <p:nvPr/>
          </p:nvSpPr>
          <p:spPr>
            <a:xfrm>
              <a:off x="1829375" y="3002013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0" y="357"/>
                  </a:moveTo>
                  <a:cubicBezTo>
                    <a:pt x="0" y="357"/>
                    <a:pt x="2102" y="1"/>
                    <a:pt x="3403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7" name="Google Shape;417;p37"/>
          <p:cNvGrpSpPr/>
          <p:nvPr/>
        </p:nvGrpSpPr>
        <p:grpSpPr>
          <a:xfrm>
            <a:off x="1093400" y="1043938"/>
            <a:ext cx="1043050" cy="1488400"/>
            <a:chOff x="910475" y="761863"/>
            <a:chExt cx="1043050" cy="1488400"/>
          </a:xfrm>
        </p:grpSpPr>
        <p:sp>
          <p:nvSpPr>
            <p:cNvPr id="418" name="Google Shape;418;p37"/>
            <p:cNvSpPr/>
            <p:nvPr/>
          </p:nvSpPr>
          <p:spPr>
            <a:xfrm>
              <a:off x="910475" y="761863"/>
              <a:ext cx="1043050" cy="1488400"/>
            </a:xfrm>
            <a:custGeom>
              <a:avLst/>
              <a:gdLst/>
              <a:ahLst/>
              <a:cxnLst/>
              <a:rect l="l" t="t" r="r" b="b"/>
              <a:pathLst>
                <a:path w="41722" h="59536" fill="none" extrusionOk="0">
                  <a:moveTo>
                    <a:pt x="41722" y="8159"/>
                  </a:moveTo>
                  <a:lnTo>
                    <a:pt x="41722" y="57914"/>
                  </a:lnTo>
                  <a:cubicBezTo>
                    <a:pt x="41722" y="58805"/>
                    <a:pt x="40991" y="59536"/>
                    <a:pt x="40101" y="59536"/>
                  </a:cubicBezTo>
                  <a:lnTo>
                    <a:pt x="1622" y="59536"/>
                  </a:lnTo>
                  <a:cubicBezTo>
                    <a:pt x="731" y="59536"/>
                    <a:pt x="1" y="58805"/>
                    <a:pt x="1" y="57914"/>
                  </a:cubicBezTo>
                  <a:lnTo>
                    <a:pt x="1" y="1621"/>
                  </a:lnTo>
                  <a:cubicBezTo>
                    <a:pt x="1" y="730"/>
                    <a:pt x="731" y="0"/>
                    <a:pt x="1622" y="0"/>
                  </a:cubicBezTo>
                  <a:lnTo>
                    <a:pt x="325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7"/>
            <p:cNvSpPr/>
            <p:nvPr/>
          </p:nvSpPr>
          <p:spPr>
            <a:xfrm>
              <a:off x="1723250" y="761863"/>
              <a:ext cx="224500" cy="206225"/>
            </a:xfrm>
            <a:custGeom>
              <a:avLst/>
              <a:gdLst/>
              <a:ahLst/>
              <a:cxnLst/>
              <a:rect l="l" t="t" r="r" b="b"/>
              <a:pathLst>
                <a:path w="8980" h="8249" fill="none" extrusionOk="0">
                  <a:moveTo>
                    <a:pt x="1" y="0"/>
                  </a:moveTo>
                  <a:lnTo>
                    <a:pt x="1" y="6645"/>
                  </a:lnTo>
                  <a:cubicBezTo>
                    <a:pt x="1" y="7518"/>
                    <a:pt x="713" y="8248"/>
                    <a:pt x="1604" y="8248"/>
                  </a:cubicBezTo>
                  <a:lnTo>
                    <a:pt x="8979" y="8248"/>
                  </a:lnTo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7"/>
            <p:cNvSpPr/>
            <p:nvPr/>
          </p:nvSpPr>
          <p:spPr>
            <a:xfrm>
              <a:off x="1051650" y="1062463"/>
              <a:ext cx="760700" cy="22300"/>
            </a:xfrm>
            <a:custGeom>
              <a:avLst/>
              <a:gdLst/>
              <a:ahLst/>
              <a:cxnLst/>
              <a:rect l="l" t="t" r="r" b="b"/>
              <a:pathLst>
                <a:path w="30428" h="892" fill="none" extrusionOk="0">
                  <a:moveTo>
                    <a:pt x="1" y="1"/>
                  </a:moveTo>
                  <a:lnTo>
                    <a:pt x="30428" y="1"/>
                  </a:lnTo>
                  <a:lnTo>
                    <a:pt x="30428" y="891"/>
                  </a:lnTo>
                  <a:lnTo>
                    <a:pt x="1" y="89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7"/>
            <p:cNvSpPr/>
            <p:nvPr/>
          </p:nvSpPr>
          <p:spPr>
            <a:xfrm>
              <a:off x="1051650" y="1162663"/>
              <a:ext cx="760700" cy="22300"/>
            </a:xfrm>
            <a:custGeom>
              <a:avLst/>
              <a:gdLst/>
              <a:ahLst/>
              <a:cxnLst/>
              <a:rect l="l" t="t" r="r" b="b"/>
              <a:pathLst>
                <a:path w="30428" h="892" fill="none" extrusionOk="0">
                  <a:moveTo>
                    <a:pt x="1" y="1"/>
                  </a:moveTo>
                  <a:lnTo>
                    <a:pt x="30428" y="1"/>
                  </a:lnTo>
                  <a:lnTo>
                    <a:pt x="30428" y="892"/>
                  </a:lnTo>
                  <a:lnTo>
                    <a:pt x="1" y="892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7"/>
            <p:cNvSpPr/>
            <p:nvPr/>
          </p:nvSpPr>
          <p:spPr>
            <a:xfrm>
              <a:off x="1051650" y="1262888"/>
              <a:ext cx="760700" cy="22275"/>
            </a:xfrm>
            <a:custGeom>
              <a:avLst/>
              <a:gdLst/>
              <a:ahLst/>
              <a:cxnLst/>
              <a:rect l="l" t="t" r="r" b="b"/>
              <a:pathLst>
                <a:path w="30428" h="891" fill="none" extrusionOk="0">
                  <a:moveTo>
                    <a:pt x="1" y="0"/>
                  </a:moveTo>
                  <a:lnTo>
                    <a:pt x="30428" y="0"/>
                  </a:lnTo>
                  <a:lnTo>
                    <a:pt x="30428" y="891"/>
                  </a:lnTo>
                  <a:lnTo>
                    <a:pt x="1" y="89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7"/>
            <p:cNvSpPr/>
            <p:nvPr/>
          </p:nvSpPr>
          <p:spPr>
            <a:xfrm>
              <a:off x="1051650" y="1363088"/>
              <a:ext cx="760700" cy="22300"/>
            </a:xfrm>
            <a:custGeom>
              <a:avLst/>
              <a:gdLst/>
              <a:ahLst/>
              <a:cxnLst/>
              <a:rect l="l" t="t" r="r" b="b"/>
              <a:pathLst>
                <a:path w="30428" h="892" fill="none" extrusionOk="0">
                  <a:moveTo>
                    <a:pt x="1" y="0"/>
                  </a:moveTo>
                  <a:lnTo>
                    <a:pt x="30428" y="0"/>
                  </a:lnTo>
                  <a:lnTo>
                    <a:pt x="30428" y="891"/>
                  </a:lnTo>
                  <a:lnTo>
                    <a:pt x="1" y="89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7"/>
            <p:cNvSpPr/>
            <p:nvPr/>
          </p:nvSpPr>
          <p:spPr>
            <a:xfrm>
              <a:off x="1051650" y="1463288"/>
              <a:ext cx="760700" cy="22300"/>
            </a:xfrm>
            <a:custGeom>
              <a:avLst/>
              <a:gdLst/>
              <a:ahLst/>
              <a:cxnLst/>
              <a:rect l="l" t="t" r="r" b="b"/>
              <a:pathLst>
                <a:path w="30428" h="892" fill="none" extrusionOk="0">
                  <a:moveTo>
                    <a:pt x="1" y="1"/>
                  </a:moveTo>
                  <a:lnTo>
                    <a:pt x="30428" y="1"/>
                  </a:lnTo>
                  <a:lnTo>
                    <a:pt x="30428" y="891"/>
                  </a:lnTo>
                  <a:lnTo>
                    <a:pt x="1" y="89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7"/>
            <p:cNvSpPr/>
            <p:nvPr/>
          </p:nvSpPr>
          <p:spPr>
            <a:xfrm>
              <a:off x="1051650" y="1563488"/>
              <a:ext cx="760700" cy="22300"/>
            </a:xfrm>
            <a:custGeom>
              <a:avLst/>
              <a:gdLst/>
              <a:ahLst/>
              <a:cxnLst/>
              <a:rect l="l" t="t" r="r" b="b"/>
              <a:pathLst>
                <a:path w="30428" h="892" fill="none" extrusionOk="0">
                  <a:moveTo>
                    <a:pt x="1" y="1"/>
                  </a:moveTo>
                  <a:lnTo>
                    <a:pt x="30428" y="1"/>
                  </a:lnTo>
                  <a:lnTo>
                    <a:pt x="30428" y="892"/>
                  </a:lnTo>
                  <a:lnTo>
                    <a:pt x="1" y="892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7"/>
            <p:cNvSpPr/>
            <p:nvPr/>
          </p:nvSpPr>
          <p:spPr>
            <a:xfrm>
              <a:off x="1051650" y="1663713"/>
              <a:ext cx="760700" cy="22275"/>
            </a:xfrm>
            <a:custGeom>
              <a:avLst/>
              <a:gdLst/>
              <a:ahLst/>
              <a:cxnLst/>
              <a:rect l="l" t="t" r="r" b="b"/>
              <a:pathLst>
                <a:path w="30428" h="891" fill="none" extrusionOk="0">
                  <a:moveTo>
                    <a:pt x="1" y="0"/>
                  </a:moveTo>
                  <a:lnTo>
                    <a:pt x="30428" y="0"/>
                  </a:lnTo>
                  <a:lnTo>
                    <a:pt x="30428" y="891"/>
                  </a:lnTo>
                  <a:lnTo>
                    <a:pt x="1" y="89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7"/>
            <p:cNvSpPr/>
            <p:nvPr/>
          </p:nvSpPr>
          <p:spPr>
            <a:xfrm>
              <a:off x="1051650" y="1782613"/>
              <a:ext cx="315350" cy="22300"/>
            </a:xfrm>
            <a:custGeom>
              <a:avLst/>
              <a:gdLst/>
              <a:ahLst/>
              <a:cxnLst/>
              <a:rect l="l" t="t" r="r" b="b"/>
              <a:pathLst>
                <a:path w="12614" h="892" fill="none" extrusionOk="0">
                  <a:moveTo>
                    <a:pt x="1" y="1"/>
                  </a:moveTo>
                  <a:lnTo>
                    <a:pt x="12613" y="1"/>
                  </a:lnTo>
                  <a:lnTo>
                    <a:pt x="12613" y="891"/>
                  </a:lnTo>
                  <a:lnTo>
                    <a:pt x="1" y="89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7"/>
            <p:cNvSpPr/>
            <p:nvPr/>
          </p:nvSpPr>
          <p:spPr>
            <a:xfrm>
              <a:off x="1051650" y="1990163"/>
              <a:ext cx="393275" cy="0"/>
            </a:xfrm>
            <a:custGeom>
              <a:avLst/>
              <a:gdLst/>
              <a:ahLst/>
              <a:cxnLst/>
              <a:rect l="l" t="t" r="r" b="b"/>
              <a:pathLst>
                <a:path w="15731" fill="none" extrusionOk="0">
                  <a:moveTo>
                    <a:pt x="1" y="0"/>
                  </a:moveTo>
                  <a:lnTo>
                    <a:pt x="15731" y="0"/>
                  </a:lnTo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9" name="Google Shape;429;p37"/>
          <p:cNvGrpSpPr/>
          <p:nvPr/>
        </p:nvGrpSpPr>
        <p:grpSpPr>
          <a:xfrm>
            <a:off x="1701625" y="2135638"/>
            <a:ext cx="875600" cy="1088925"/>
            <a:chOff x="5962175" y="478150"/>
            <a:chExt cx="875600" cy="1088925"/>
          </a:xfrm>
        </p:grpSpPr>
        <p:sp>
          <p:nvSpPr>
            <p:cNvPr id="430" name="Google Shape;430;p37"/>
            <p:cNvSpPr/>
            <p:nvPr/>
          </p:nvSpPr>
          <p:spPr>
            <a:xfrm>
              <a:off x="6095350" y="582825"/>
              <a:ext cx="504600" cy="504600"/>
            </a:xfrm>
            <a:custGeom>
              <a:avLst/>
              <a:gdLst/>
              <a:ahLst/>
              <a:cxnLst/>
              <a:rect l="l" t="t" r="r" b="b"/>
              <a:pathLst>
                <a:path w="20184" h="20184" extrusionOk="0">
                  <a:moveTo>
                    <a:pt x="10083" y="0"/>
                  </a:moveTo>
                  <a:lnTo>
                    <a:pt x="10083" y="0"/>
                  </a:lnTo>
                  <a:cubicBezTo>
                    <a:pt x="15659" y="18"/>
                    <a:pt x="20166" y="4525"/>
                    <a:pt x="20184" y="10101"/>
                  </a:cubicBezTo>
                  <a:lnTo>
                    <a:pt x="20184" y="10101"/>
                  </a:lnTo>
                  <a:cubicBezTo>
                    <a:pt x="20166" y="15659"/>
                    <a:pt x="15659" y="20166"/>
                    <a:pt x="10083" y="20184"/>
                  </a:cubicBezTo>
                  <a:lnTo>
                    <a:pt x="10083" y="20184"/>
                  </a:lnTo>
                  <a:cubicBezTo>
                    <a:pt x="4525" y="20166"/>
                    <a:pt x="0" y="15659"/>
                    <a:pt x="0" y="10101"/>
                  </a:cubicBezTo>
                  <a:lnTo>
                    <a:pt x="0" y="10101"/>
                  </a:lnTo>
                  <a:cubicBezTo>
                    <a:pt x="0" y="4525"/>
                    <a:pt x="4525" y="18"/>
                    <a:pt x="1008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7"/>
            <p:cNvSpPr/>
            <p:nvPr/>
          </p:nvSpPr>
          <p:spPr>
            <a:xfrm>
              <a:off x="6501075" y="1086075"/>
              <a:ext cx="145650" cy="186625"/>
            </a:xfrm>
            <a:custGeom>
              <a:avLst/>
              <a:gdLst/>
              <a:ahLst/>
              <a:cxnLst/>
              <a:rect l="l" t="t" r="r" b="b"/>
              <a:pathLst>
                <a:path w="5826" h="7465" extrusionOk="0">
                  <a:moveTo>
                    <a:pt x="0" y="1176"/>
                  </a:moveTo>
                  <a:lnTo>
                    <a:pt x="1888" y="0"/>
                  </a:lnTo>
                  <a:lnTo>
                    <a:pt x="5825" y="6289"/>
                  </a:lnTo>
                  <a:lnTo>
                    <a:pt x="3937" y="7465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7"/>
            <p:cNvSpPr/>
            <p:nvPr/>
          </p:nvSpPr>
          <p:spPr>
            <a:xfrm>
              <a:off x="5962175" y="478150"/>
              <a:ext cx="742450" cy="742000"/>
            </a:xfrm>
            <a:custGeom>
              <a:avLst/>
              <a:gdLst/>
              <a:ahLst/>
              <a:cxnLst/>
              <a:rect l="l" t="t" r="r" b="b"/>
              <a:pathLst>
                <a:path w="29698" h="29680" extrusionOk="0">
                  <a:moveTo>
                    <a:pt x="15410" y="1"/>
                  </a:moveTo>
                  <a:cubicBezTo>
                    <a:pt x="9638" y="1"/>
                    <a:pt x="4419" y="3475"/>
                    <a:pt x="2210" y="8819"/>
                  </a:cubicBezTo>
                  <a:cubicBezTo>
                    <a:pt x="1" y="14146"/>
                    <a:pt x="1230" y="20291"/>
                    <a:pt x="5309" y="24371"/>
                  </a:cubicBezTo>
                  <a:cubicBezTo>
                    <a:pt x="9389" y="28468"/>
                    <a:pt x="15535" y="29680"/>
                    <a:pt x="20879" y="27471"/>
                  </a:cubicBezTo>
                  <a:cubicBezTo>
                    <a:pt x="26206" y="25262"/>
                    <a:pt x="29697" y="20060"/>
                    <a:pt x="29697" y="14288"/>
                  </a:cubicBezTo>
                  <a:cubicBezTo>
                    <a:pt x="29697" y="6396"/>
                    <a:pt x="23302" y="1"/>
                    <a:pt x="15410" y="1"/>
                  </a:cubicBezTo>
                  <a:close/>
                  <a:moveTo>
                    <a:pt x="15410" y="24068"/>
                  </a:moveTo>
                  <a:cubicBezTo>
                    <a:pt x="11455" y="24068"/>
                    <a:pt x="7875" y="21681"/>
                    <a:pt x="6360" y="18029"/>
                  </a:cubicBezTo>
                  <a:cubicBezTo>
                    <a:pt x="4846" y="14359"/>
                    <a:pt x="5684" y="10155"/>
                    <a:pt x="8480" y="7358"/>
                  </a:cubicBezTo>
                  <a:cubicBezTo>
                    <a:pt x="11277" y="4544"/>
                    <a:pt x="15499" y="3706"/>
                    <a:pt x="19151" y="5221"/>
                  </a:cubicBezTo>
                  <a:cubicBezTo>
                    <a:pt x="22821" y="6735"/>
                    <a:pt x="25208" y="10315"/>
                    <a:pt x="25208" y="14270"/>
                  </a:cubicBezTo>
                  <a:cubicBezTo>
                    <a:pt x="25208" y="19686"/>
                    <a:pt x="20826" y="24068"/>
                    <a:pt x="15410" y="24068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7"/>
            <p:cNvSpPr/>
            <p:nvPr/>
          </p:nvSpPr>
          <p:spPr>
            <a:xfrm>
              <a:off x="6581675" y="1224575"/>
              <a:ext cx="256100" cy="342500"/>
            </a:xfrm>
            <a:custGeom>
              <a:avLst/>
              <a:gdLst/>
              <a:ahLst/>
              <a:cxnLst/>
              <a:rect l="l" t="t" r="r" b="b"/>
              <a:pathLst>
                <a:path w="10244" h="13700" extrusionOk="0">
                  <a:moveTo>
                    <a:pt x="9086" y="13148"/>
                  </a:moveTo>
                  <a:lnTo>
                    <a:pt x="9086" y="13148"/>
                  </a:lnTo>
                  <a:cubicBezTo>
                    <a:pt x="8177" y="13700"/>
                    <a:pt x="6984" y="13433"/>
                    <a:pt x="6414" y="12542"/>
                  </a:cubicBezTo>
                  <a:lnTo>
                    <a:pt x="571" y="3243"/>
                  </a:lnTo>
                  <a:cubicBezTo>
                    <a:pt x="1" y="2334"/>
                    <a:pt x="286" y="1141"/>
                    <a:pt x="1194" y="571"/>
                  </a:cubicBezTo>
                  <a:lnTo>
                    <a:pt x="1194" y="571"/>
                  </a:lnTo>
                  <a:cubicBezTo>
                    <a:pt x="2085" y="1"/>
                    <a:pt x="3278" y="286"/>
                    <a:pt x="3848" y="1176"/>
                  </a:cubicBezTo>
                  <a:lnTo>
                    <a:pt x="9692" y="10476"/>
                  </a:lnTo>
                  <a:cubicBezTo>
                    <a:pt x="10244" y="11384"/>
                    <a:pt x="9977" y="12578"/>
                    <a:pt x="9086" y="13148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7"/>
            <p:cNvSpPr/>
            <p:nvPr/>
          </p:nvSpPr>
          <p:spPr>
            <a:xfrm>
              <a:off x="6203125" y="760525"/>
              <a:ext cx="320675" cy="185725"/>
            </a:xfrm>
            <a:custGeom>
              <a:avLst/>
              <a:gdLst/>
              <a:ahLst/>
              <a:cxnLst/>
              <a:rect l="l" t="t" r="r" b="b"/>
              <a:pathLst>
                <a:path w="12827" h="7429" extrusionOk="0">
                  <a:moveTo>
                    <a:pt x="0" y="4525"/>
                  </a:moveTo>
                  <a:lnTo>
                    <a:pt x="2494" y="7429"/>
                  </a:lnTo>
                  <a:cubicBezTo>
                    <a:pt x="2494" y="7429"/>
                    <a:pt x="5558" y="1782"/>
                    <a:pt x="12827" y="0"/>
                  </a:cubicBezTo>
                  <a:cubicBezTo>
                    <a:pt x="12827" y="0"/>
                    <a:pt x="6039" y="89"/>
                    <a:pt x="2334" y="6057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5" name="Google Shape;435;p37"/>
          <p:cNvGrpSpPr/>
          <p:nvPr/>
        </p:nvGrpSpPr>
        <p:grpSpPr>
          <a:xfrm>
            <a:off x="7701156" y="1589321"/>
            <a:ext cx="612965" cy="612965"/>
            <a:chOff x="5208200" y="980975"/>
            <a:chExt cx="440475" cy="440475"/>
          </a:xfrm>
        </p:grpSpPr>
        <p:sp>
          <p:nvSpPr>
            <p:cNvPr id="436" name="Google Shape;436;p37"/>
            <p:cNvSpPr/>
            <p:nvPr/>
          </p:nvSpPr>
          <p:spPr>
            <a:xfrm>
              <a:off x="5208200" y="980975"/>
              <a:ext cx="197300" cy="199975"/>
            </a:xfrm>
            <a:custGeom>
              <a:avLst/>
              <a:gdLst/>
              <a:ahLst/>
              <a:cxnLst/>
              <a:rect l="l" t="t" r="r" b="b"/>
              <a:pathLst>
                <a:path w="7892" h="7999" extrusionOk="0">
                  <a:moveTo>
                    <a:pt x="7892" y="0"/>
                  </a:moveTo>
                  <a:cubicBezTo>
                    <a:pt x="3510" y="72"/>
                    <a:pt x="0" y="3617"/>
                    <a:pt x="0" y="7999"/>
                  </a:cubicBezTo>
                  <a:lnTo>
                    <a:pt x="7892" y="7999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7"/>
            <p:cNvSpPr/>
            <p:nvPr/>
          </p:nvSpPr>
          <p:spPr>
            <a:xfrm>
              <a:off x="5233125" y="1005900"/>
              <a:ext cx="415550" cy="415550"/>
            </a:xfrm>
            <a:custGeom>
              <a:avLst/>
              <a:gdLst/>
              <a:ahLst/>
              <a:cxnLst/>
              <a:rect l="l" t="t" r="r" b="b"/>
              <a:pathLst>
                <a:path w="16622" h="16622" extrusionOk="0">
                  <a:moveTo>
                    <a:pt x="7999" y="1"/>
                  </a:moveTo>
                  <a:lnTo>
                    <a:pt x="7892" y="1"/>
                  </a:lnTo>
                  <a:lnTo>
                    <a:pt x="7892" y="8000"/>
                  </a:lnTo>
                  <a:lnTo>
                    <a:pt x="1" y="8000"/>
                  </a:lnTo>
                  <a:cubicBezTo>
                    <a:pt x="1" y="11242"/>
                    <a:pt x="1960" y="14145"/>
                    <a:pt x="4935" y="15392"/>
                  </a:cubicBezTo>
                  <a:cubicBezTo>
                    <a:pt x="7928" y="16622"/>
                    <a:pt x="11366" y="15945"/>
                    <a:pt x="13664" y="13647"/>
                  </a:cubicBezTo>
                  <a:cubicBezTo>
                    <a:pt x="15945" y="11366"/>
                    <a:pt x="16621" y="7928"/>
                    <a:pt x="15392" y="4935"/>
                  </a:cubicBezTo>
                  <a:cubicBezTo>
                    <a:pt x="14145" y="1943"/>
                    <a:pt x="11242" y="1"/>
                    <a:pt x="7999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8" name="Google Shape;438;p37"/>
          <p:cNvSpPr/>
          <p:nvPr/>
        </p:nvSpPr>
        <p:spPr>
          <a:xfrm>
            <a:off x="830238" y="3140280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37"/>
          <p:cNvSpPr/>
          <p:nvPr/>
        </p:nvSpPr>
        <p:spPr>
          <a:xfrm>
            <a:off x="1287513" y="2770463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37"/>
          <p:cNvSpPr/>
          <p:nvPr/>
        </p:nvSpPr>
        <p:spPr>
          <a:xfrm>
            <a:off x="2039913" y="742619"/>
            <a:ext cx="107827" cy="107819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37"/>
          <p:cNvSpPr/>
          <p:nvPr/>
        </p:nvSpPr>
        <p:spPr>
          <a:xfrm rot="-1685758">
            <a:off x="724953" y="2780947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37"/>
          <p:cNvGrpSpPr/>
          <p:nvPr/>
        </p:nvGrpSpPr>
        <p:grpSpPr>
          <a:xfrm>
            <a:off x="6522182" y="1124566"/>
            <a:ext cx="953591" cy="334099"/>
            <a:chOff x="2271950" y="2722775"/>
            <a:chExt cx="575875" cy="201775"/>
          </a:xfrm>
        </p:grpSpPr>
        <p:sp>
          <p:nvSpPr>
            <p:cNvPr id="443" name="Google Shape;443;p37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7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7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7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7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37"/>
          <p:cNvGrpSpPr/>
          <p:nvPr/>
        </p:nvGrpSpPr>
        <p:grpSpPr>
          <a:xfrm>
            <a:off x="7618297" y="3712639"/>
            <a:ext cx="695830" cy="243805"/>
            <a:chOff x="2271950" y="2722775"/>
            <a:chExt cx="575875" cy="201775"/>
          </a:xfrm>
        </p:grpSpPr>
        <p:sp>
          <p:nvSpPr>
            <p:cNvPr id="449" name="Google Shape;449;p37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7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7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7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7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4" name="Google Shape;454;p37"/>
          <p:cNvSpPr/>
          <p:nvPr/>
        </p:nvSpPr>
        <p:spPr>
          <a:xfrm>
            <a:off x="2039926" y="3901465"/>
            <a:ext cx="416654" cy="491569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37"/>
          <p:cNvSpPr/>
          <p:nvPr/>
        </p:nvSpPr>
        <p:spPr>
          <a:xfrm>
            <a:off x="2810726" y="803338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37"/>
          <p:cNvSpPr/>
          <p:nvPr/>
        </p:nvSpPr>
        <p:spPr>
          <a:xfrm>
            <a:off x="6012013" y="4174200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37"/>
          <p:cNvSpPr/>
          <p:nvPr/>
        </p:nvSpPr>
        <p:spPr>
          <a:xfrm rot="7201932">
            <a:off x="1637012" y="3349078"/>
            <a:ext cx="371928" cy="370031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37"/>
          <p:cNvSpPr/>
          <p:nvPr/>
        </p:nvSpPr>
        <p:spPr>
          <a:xfrm>
            <a:off x="7140551" y="3427410"/>
            <a:ext cx="213431" cy="213401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37"/>
          <p:cNvSpPr/>
          <p:nvPr/>
        </p:nvSpPr>
        <p:spPr>
          <a:xfrm rot="7198898">
            <a:off x="7188899" y="2119119"/>
            <a:ext cx="700377" cy="696805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37"/>
          <p:cNvSpPr/>
          <p:nvPr/>
        </p:nvSpPr>
        <p:spPr>
          <a:xfrm rot="7201932">
            <a:off x="7821662" y="2772440"/>
            <a:ext cx="371928" cy="370031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37"/>
          <p:cNvSpPr/>
          <p:nvPr/>
        </p:nvSpPr>
        <p:spPr>
          <a:xfrm rot="7198898">
            <a:off x="838849" y="3636219"/>
            <a:ext cx="700377" cy="696805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37"/>
          <p:cNvSpPr/>
          <p:nvPr/>
        </p:nvSpPr>
        <p:spPr>
          <a:xfrm rot="-1685758">
            <a:off x="7151203" y="1865722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37"/>
          <p:cNvSpPr/>
          <p:nvPr/>
        </p:nvSpPr>
        <p:spPr>
          <a:xfrm>
            <a:off x="6647613" y="856425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4" name="Google Shape;464;p37"/>
          <p:cNvGrpSpPr/>
          <p:nvPr/>
        </p:nvGrpSpPr>
        <p:grpSpPr>
          <a:xfrm rot="5400000">
            <a:off x="7461288" y="4014463"/>
            <a:ext cx="65475" cy="397950"/>
            <a:chOff x="2551425" y="1409425"/>
            <a:chExt cx="65475" cy="397950"/>
          </a:xfrm>
        </p:grpSpPr>
        <p:sp>
          <p:nvSpPr>
            <p:cNvPr id="465" name="Google Shape;465;p37"/>
            <p:cNvSpPr/>
            <p:nvPr/>
          </p:nvSpPr>
          <p:spPr>
            <a:xfrm>
              <a:off x="2568775" y="1499550"/>
              <a:ext cx="36100" cy="30850"/>
            </a:xfrm>
            <a:custGeom>
              <a:avLst/>
              <a:gdLst/>
              <a:ahLst/>
              <a:cxnLst/>
              <a:rect l="l" t="t" r="r" b="b"/>
              <a:pathLst>
                <a:path w="1444" h="1234" extrusionOk="0">
                  <a:moveTo>
                    <a:pt x="621" y="0"/>
                  </a:moveTo>
                  <a:cubicBezTo>
                    <a:pt x="304" y="0"/>
                    <a:pt x="1" y="248"/>
                    <a:pt x="1" y="610"/>
                  </a:cubicBezTo>
                  <a:cubicBezTo>
                    <a:pt x="1" y="949"/>
                    <a:pt x="268" y="1234"/>
                    <a:pt x="607" y="1234"/>
                  </a:cubicBezTo>
                  <a:cubicBezTo>
                    <a:pt x="1159" y="1234"/>
                    <a:pt x="1444" y="575"/>
                    <a:pt x="1052" y="183"/>
                  </a:cubicBezTo>
                  <a:cubicBezTo>
                    <a:pt x="926" y="56"/>
                    <a:pt x="772" y="0"/>
                    <a:pt x="62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7"/>
            <p:cNvSpPr/>
            <p:nvPr/>
          </p:nvSpPr>
          <p:spPr>
            <a:xfrm>
              <a:off x="2559875" y="1490575"/>
              <a:ext cx="57025" cy="48750"/>
            </a:xfrm>
            <a:custGeom>
              <a:avLst/>
              <a:gdLst/>
              <a:ahLst/>
              <a:cxnLst/>
              <a:rect l="l" t="t" r="r" b="b"/>
              <a:pathLst>
                <a:path w="2281" h="1950" extrusionOk="0">
                  <a:moveTo>
                    <a:pt x="984" y="96"/>
                  </a:moveTo>
                  <a:cubicBezTo>
                    <a:pt x="1772" y="96"/>
                    <a:pt x="2169" y="1046"/>
                    <a:pt x="1622" y="1611"/>
                  </a:cubicBezTo>
                  <a:cubicBezTo>
                    <a:pt x="1435" y="1797"/>
                    <a:pt x="1207" y="1880"/>
                    <a:pt x="984" y="1880"/>
                  </a:cubicBezTo>
                  <a:cubicBezTo>
                    <a:pt x="525" y="1880"/>
                    <a:pt x="90" y="1527"/>
                    <a:pt x="90" y="987"/>
                  </a:cubicBezTo>
                  <a:cubicBezTo>
                    <a:pt x="90" y="488"/>
                    <a:pt x="482" y="96"/>
                    <a:pt x="963" y="96"/>
                  </a:cubicBezTo>
                  <a:cubicBezTo>
                    <a:pt x="970" y="96"/>
                    <a:pt x="977" y="96"/>
                    <a:pt x="984" y="96"/>
                  </a:cubicBezTo>
                  <a:close/>
                  <a:moveTo>
                    <a:pt x="979" y="0"/>
                  </a:moveTo>
                  <a:cubicBezTo>
                    <a:pt x="481" y="0"/>
                    <a:pt x="1" y="391"/>
                    <a:pt x="1" y="969"/>
                  </a:cubicBezTo>
                  <a:cubicBezTo>
                    <a:pt x="1" y="1504"/>
                    <a:pt x="428" y="1949"/>
                    <a:pt x="963" y="1949"/>
                  </a:cubicBezTo>
                  <a:cubicBezTo>
                    <a:pt x="1835" y="1949"/>
                    <a:pt x="2281" y="898"/>
                    <a:pt x="1657" y="292"/>
                  </a:cubicBezTo>
                  <a:cubicBezTo>
                    <a:pt x="1461" y="90"/>
                    <a:pt x="1218" y="0"/>
                    <a:pt x="979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7"/>
            <p:cNvSpPr/>
            <p:nvPr/>
          </p:nvSpPr>
          <p:spPr>
            <a:xfrm>
              <a:off x="2568775" y="1418400"/>
              <a:ext cx="36100" cy="30950"/>
            </a:xfrm>
            <a:custGeom>
              <a:avLst/>
              <a:gdLst/>
              <a:ahLst/>
              <a:cxnLst/>
              <a:rect l="l" t="t" r="r" b="b"/>
              <a:pathLst>
                <a:path w="1444" h="1238" extrusionOk="0">
                  <a:moveTo>
                    <a:pt x="613" y="0"/>
                  </a:moveTo>
                  <a:cubicBezTo>
                    <a:pt x="299" y="0"/>
                    <a:pt x="1" y="243"/>
                    <a:pt x="1" y="614"/>
                  </a:cubicBezTo>
                  <a:cubicBezTo>
                    <a:pt x="1" y="952"/>
                    <a:pt x="268" y="1220"/>
                    <a:pt x="607" y="1238"/>
                  </a:cubicBezTo>
                  <a:cubicBezTo>
                    <a:pt x="1159" y="1238"/>
                    <a:pt x="1444" y="578"/>
                    <a:pt x="1052" y="186"/>
                  </a:cubicBezTo>
                  <a:cubicBezTo>
                    <a:pt x="923" y="58"/>
                    <a:pt x="766" y="0"/>
                    <a:pt x="613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7"/>
            <p:cNvSpPr/>
            <p:nvPr/>
          </p:nvSpPr>
          <p:spPr>
            <a:xfrm>
              <a:off x="2559875" y="1409425"/>
              <a:ext cx="56900" cy="48400"/>
            </a:xfrm>
            <a:custGeom>
              <a:avLst/>
              <a:gdLst/>
              <a:ahLst/>
              <a:cxnLst/>
              <a:rect l="l" t="t" r="r" b="b"/>
              <a:pathLst>
                <a:path w="2276" h="1936" extrusionOk="0">
                  <a:moveTo>
                    <a:pt x="984" y="100"/>
                  </a:moveTo>
                  <a:cubicBezTo>
                    <a:pt x="1772" y="100"/>
                    <a:pt x="2169" y="1049"/>
                    <a:pt x="1604" y="1614"/>
                  </a:cubicBezTo>
                  <a:cubicBezTo>
                    <a:pt x="1426" y="1798"/>
                    <a:pt x="1204" y="1880"/>
                    <a:pt x="985" y="1880"/>
                  </a:cubicBezTo>
                  <a:cubicBezTo>
                    <a:pt x="524" y="1880"/>
                    <a:pt x="78" y="1517"/>
                    <a:pt x="90" y="973"/>
                  </a:cubicBezTo>
                  <a:cubicBezTo>
                    <a:pt x="90" y="492"/>
                    <a:pt x="482" y="100"/>
                    <a:pt x="963" y="100"/>
                  </a:cubicBezTo>
                  <a:cubicBezTo>
                    <a:pt x="970" y="100"/>
                    <a:pt x="977" y="100"/>
                    <a:pt x="984" y="100"/>
                  </a:cubicBezTo>
                  <a:close/>
                  <a:moveTo>
                    <a:pt x="971" y="0"/>
                  </a:moveTo>
                  <a:cubicBezTo>
                    <a:pt x="476" y="0"/>
                    <a:pt x="1" y="386"/>
                    <a:pt x="1" y="973"/>
                  </a:cubicBezTo>
                  <a:cubicBezTo>
                    <a:pt x="1" y="1507"/>
                    <a:pt x="428" y="1935"/>
                    <a:pt x="963" y="1935"/>
                  </a:cubicBezTo>
                  <a:cubicBezTo>
                    <a:pt x="970" y="1935"/>
                    <a:pt x="977" y="1935"/>
                    <a:pt x="984" y="1935"/>
                  </a:cubicBezTo>
                  <a:cubicBezTo>
                    <a:pt x="1843" y="1935"/>
                    <a:pt x="2276" y="897"/>
                    <a:pt x="1657" y="296"/>
                  </a:cubicBezTo>
                  <a:cubicBezTo>
                    <a:pt x="1459" y="92"/>
                    <a:pt x="1213" y="0"/>
                    <a:pt x="97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7"/>
            <p:cNvSpPr/>
            <p:nvPr/>
          </p:nvSpPr>
          <p:spPr>
            <a:xfrm>
              <a:off x="2568775" y="1588075"/>
              <a:ext cx="36100" cy="30950"/>
            </a:xfrm>
            <a:custGeom>
              <a:avLst/>
              <a:gdLst/>
              <a:ahLst/>
              <a:cxnLst/>
              <a:rect l="l" t="t" r="r" b="b"/>
              <a:pathLst>
                <a:path w="1444" h="1238" extrusionOk="0">
                  <a:moveTo>
                    <a:pt x="613" y="1"/>
                  </a:moveTo>
                  <a:cubicBezTo>
                    <a:pt x="299" y="1"/>
                    <a:pt x="1" y="243"/>
                    <a:pt x="1" y="614"/>
                  </a:cubicBezTo>
                  <a:cubicBezTo>
                    <a:pt x="1" y="953"/>
                    <a:pt x="268" y="1220"/>
                    <a:pt x="607" y="1238"/>
                  </a:cubicBezTo>
                  <a:cubicBezTo>
                    <a:pt x="1159" y="1238"/>
                    <a:pt x="1444" y="579"/>
                    <a:pt x="1052" y="187"/>
                  </a:cubicBezTo>
                  <a:cubicBezTo>
                    <a:pt x="923" y="58"/>
                    <a:pt x="766" y="1"/>
                    <a:pt x="613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7"/>
            <p:cNvSpPr/>
            <p:nvPr/>
          </p:nvSpPr>
          <p:spPr>
            <a:xfrm>
              <a:off x="2559875" y="1579100"/>
              <a:ext cx="57025" cy="48850"/>
            </a:xfrm>
            <a:custGeom>
              <a:avLst/>
              <a:gdLst/>
              <a:ahLst/>
              <a:cxnLst/>
              <a:rect l="l" t="t" r="r" b="b"/>
              <a:pathLst>
                <a:path w="2281" h="1954" extrusionOk="0">
                  <a:moveTo>
                    <a:pt x="984" y="100"/>
                  </a:moveTo>
                  <a:cubicBezTo>
                    <a:pt x="1772" y="100"/>
                    <a:pt x="2169" y="1050"/>
                    <a:pt x="1622" y="1615"/>
                  </a:cubicBezTo>
                  <a:cubicBezTo>
                    <a:pt x="1438" y="1793"/>
                    <a:pt x="1213" y="1873"/>
                    <a:pt x="992" y="1873"/>
                  </a:cubicBezTo>
                  <a:cubicBezTo>
                    <a:pt x="531" y="1873"/>
                    <a:pt x="90" y="1522"/>
                    <a:pt x="90" y="991"/>
                  </a:cubicBezTo>
                  <a:cubicBezTo>
                    <a:pt x="90" y="492"/>
                    <a:pt x="482" y="100"/>
                    <a:pt x="963" y="100"/>
                  </a:cubicBezTo>
                  <a:cubicBezTo>
                    <a:pt x="970" y="100"/>
                    <a:pt x="977" y="100"/>
                    <a:pt x="984" y="100"/>
                  </a:cubicBezTo>
                  <a:close/>
                  <a:moveTo>
                    <a:pt x="971" y="1"/>
                  </a:moveTo>
                  <a:cubicBezTo>
                    <a:pt x="476" y="1"/>
                    <a:pt x="1" y="386"/>
                    <a:pt x="1" y="973"/>
                  </a:cubicBezTo>
                  <a:cubicBezTo>
                    <a:pt x="1" y="1508"/>
                    <a:pt x="428" y="1935"/>
                    <a:pt x="963" y="1953"/>
                  </a:cubicBezTo>
                  <a:cubicBezTo>
                    <a:pt x="1835" y="1953"/>
                    <a:pt x="2281" y="902"/>
                    <a:pt x="1657" y="296"/>
                  </a:cubicBezTo>
                  <a:cubicBezTo>
                    <a:pt x="1459" y="92"/>
                    <a:pt x="1213" y="1"/>
                    <a:pt x="971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7"/>
            <p:cNvSpPr/>
            <p:nvPr/>
          </p:nvSpPr>
          <p:spPr>
            <a:xfrm>
              <a:off x="2563450" y="1679125"/>
              <a:ext cx="35650" cy="30950"/>
            </a:xfrm>
            <a:custGeom>
              <a:avLst/>
              <a:gdLst/>
              <a:ahLst/>
              <a:cxnLst/>
              <a:rect l="l" t="t" r="r" b="b"/>
              <a:pathLst>
                <a:path w="1426" h="1238" extrusionOk="0">
                  <a:moveTo>
                    <a:pt x="820" y="1"/>
                  </a:moveTo>
                  <a:cubicBezTo>
                    <a:pt x="267" y="1"/>
                    <a:pt x="0" y="660"/>
                    <a:pt x="374" y="1052"/>
                  </a:cubicBezTo>
                  <a:cubicBezTo>
                    <a:pt x="503" y="1180"/>
                    <a:pt x="660" y="1238"/>
                    <a:pt x="813" y="1238"/>
                  </a:cubicBezTo>
                  <a:cubicBezTo>
                    <a:pt x="1127" y="1238"/>
                    <a:pt x="1425" y="995"/>
                    <a:pt x="1425" y="624"/>
                  </a:cubicBezTo>
                  <a:cubicBezTo>
                    <a:pt x="1425" y="286"/>
                    <a:pt x="1158" y="1"/>
                    <a:pt x="820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7"/>
            <p:cNvSpPr/>
            <p:nvPr/>
          </p:nvSpPr>
          <p:spPr>
            <a:xfrm>
              <a:off x="2551425" y="1670225"/>
              <a:ext cx="56575" cy="48750"/>
            </a:xfrm>
            <a:custGeom>
              <a:avLst/>
              <a:gdLst/>
              <a:ahLst/>
              <a:cxnLst/>
              <a:rect l="l" t="t" r="r" b="b"/>
              <a:pathLst>
                <a:path w="2263" h="1950" extrusionOk="0">
                  <a:moveTo>
                    <a:pt x="1278" y="73"/>
                  </a:moveTo>
                  <a:cubicBezTo>
                    <a:pt x="1739" y="73"/>
                    <a:pt x="2186" y="437"/>
                    <a:pt x="2173" y="980"/>
                  </a:cubicBezTo>
                  <a:cubicBezTo>
                    <a:pt x="2173" y="1461"/>
                    <a:pt x="1782" y="1853"/>
                    <a:pt x="1301" y="1853"/>
                  </a:cubicBezTo>
                  <a:cubicBezTo>
                    <a:pt x="1293" y="1853"/>
                    <a:pt x="1286" y="1853"/>
                    <a:pt x="1279" y="1853"/>
                  </a:cubicBezTo>
                  <a:cubicBezTo>
                    <a:pt x="491" y="1853"/>
                    <a:pt x="94" y="904"/>
                    <a:pt x="659" y="339"/>
                  </a:cubicBezTo>
                  <a:cubicBezTo>
                    <a:pt x="837" y="155"/>
                    <a:pt x="1059" y="73"/>
                    <a:pt x="1278" y="73"/>
                  </a:cubicBezTo>
                  <a:close/>
                  <a:moveTo>
                    <a:pt x="1301" y="0"/>
                  </a:moveTo>
                  <a:cubicBezTo>
                    <a:pt x="428" y="0"/>
                    <a:pt x="0" y="1051"/>
                    <a:pt x="606" y="1657"/>
                  </a:cubicBezTo>
                  <a:cubicBezTo>
                    <a:pt x="802" y="1859"/>
                    <a:pt x="1045" y="1949"/>
                    <a:pt x="1284" y="1949"/>
                  </a:cubicBezTo>
                  <a:cubicBezTo>
                    <a:pt x="1782" y="1949"/>
                    <a:pt x="2263" y="1558"/>
                    <a:pt x="2263" y="980"/>
                  </a:cubicBezTo>
                  <a:cubicBezTo>
                    <a:pt x="2263" y="446"/>
                    <a:pt x="1835" y="0"/>
                    <a:pt x="130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7"/>
            <p:cNvSpPr/>
            <p:nvPr/>
          </p:nvSpPr>
          <p:spPr>
            <a:xfrm>
              <a:off x="2563450" y="1767750"/>
              <a:ext cx="35650" cy="30850"/>
            </a:xfrm>
            <a:custGeom>
              <a:avLst/>
              <a:gdLst/>
              <a:ahLst/>
              <a:cxnLst/>
              <a:rect l="l" t="t" r="r" b="b"/>
              <a:pathLst>
                <a:path w="1426" h="1234" extrusionOk="0">
                  <a:moveTo>
                    <a:pt x="820" y="1"/>
                  </a:moveTo>
                  <a:cubicBezTo>
                    <a:pt x="267" y="1"/>
                    <a:pt x="0" y="660"/>
                    <a:pt x="374" y="1052"/>
                  </a:cubicBezTo>
                  <a:cubicBezTo>
                    <a:pt x="500" y="1177"/>
                    <a:pt x="653" y="1234"/>
                    <a:pt x="803" y="1234"/>
                  </a:cubicBezTo>
                  <a:cubicBezTo>
                    <a:pt x="1121" y="1234"/>
                    <a:pt x="1425" y="982"/>
                    <a:pt x="1425" y="606"/>
                  </a:cubicBezTo>
                  <a:cubicBezTo>
                    <a:pt x="1425" y="268"/>
                    <a:pt x="1158" y="1"/>
                    <a:pt x="820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7"/>
            <p:cNvSpPr/>
            <p:nvPr/>
          </p:nvSpPr>
          <p:spPr>
            <a:xfrm>
              <a:off x="2551425" y="1758850"/>
              <a:ext cx="56575" cy="48525"/>
            </a:xfrm>
            <a:custGeom>
              <a:avLst/>
              <a:gdLst/>
              <a:ahLst/>
              <a:cxnLst/>
              <a:rect l="l" t="t" r="r" b="b"/>
              <a:pathLst>
                <a:path w="2263" h="1941" extrusionOk="0">
                  <a:moveTo>
                    <a:pt x="1284" y="69"/>
                  </a:moveTo>
                  <a:cubicBezTo>
                    <a:pt x="1738" y="69"/>
                    <a:pt x="2173" y="423"/>
                    <a:pt x="2173" y="962"/>
                  </a:cubicBezTo>
                  <a:cubicBezTo>
                    <a:pt x="2191" y="1461"/>
                    <a:pt x="1799" y="1853"/>
                    <a:pt x="1301" y="1871"/>
                  </a:cubicBezTo>
                  <a:lnTo>
                    <a:pt x="1301" y="1853"/>
                  </a:lnTo>
                  <a:cubicBezTo>
                    <a:pt x="1293" y="1853"/>
                    <a:pt x="1286" y="1853"/>
                    <a:pt x="1279" y="1853"/>
                  </a:cubicBezTo>
                  <a:cubicBezTo>
                    <a:pt x="491" y="1853"/>
                    <a:pt x="94" y="904"/>
                    <a:pt x="659" y="339"/>
                  </a:cubicBezTo>
                  <a:cubicBezTo>
                    <a:pt x="840" y="153"/>
                    <a:pt x="1064" y="69"/>
                    <a:pt x="1284" y="69"/>
                  </a:cubicBezTo>
                  <a:close/>
                  <a:moveTo>
                    <a:pt x="1301" y="0"/>
                  </a:moveTo>
                  <a:cubicBezTo>
                    <a:pt x="428" y="0"/>
                    <a:pt x="0" y="1034"/>
                    <a:pt x="606" y="1657"/>
                  </a:cubicBezTo>
                  <a:cubicBezTo>
                    <a:pt x="801" y="1853"/>
                    <a:pt x="1043" y="1941"/>
                    <a:pt x="1281" y="1941"/>
                  </a:cubicBezTo>
                  <a:cubicBezTo>
                    <a:pt x="1780" y="1941"/>
                    <a:pt x="2263" y="1554"/>
                    <a:pt x="2263" y="962"/>
                  </a:cubicBezTo>
                  <a:cubicBezTo>
                    <a:pt x="2263" y="428"/>
                    <a:pt x="1835" y="0"/>
                    <a:pt x="130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5" name="Google Shape;475;p37"/>
          <p:cNvSpPr/>
          <p:nvPr/>
        </p:nvSpPr>
        <p:spPr>
          <a:xfrm>
            <a:off x="8021301" y="742615"/>
            <a:ext cx="416654" cy="491569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37"/>
          <p:cNvSpPr/>
          <p:nvPr/>
        </p:nvSpPr>
        <p:spPr>
          <a:xfrm>
            <a:off x="6661124" y="2531528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37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37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93" name="Google Shape;493;p37"/>
          <p:cNvCxnSpPr/>
          <p:nvPr/>
        </p:nvCxnSpPr>
        <p:spPr>
          <a:xfrm>
            <a:off x="3185561" y="2770463"/>
            <a:ext cx="2772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9" name="Google Shape;245;p34">
            <a:extLst>
              <a:ext uri="{FF2B5EF4-FFF2-40B4-BE49-F238E27FC236}">
                <a16:creationId xmlns:a16="http://schemas.microsoft.com/office/drawing/2014/main" id="{C818524B-47C0-9693-D46A-9F1DE66477C4}"/>
              </a:ext>
            </a:extLst>
          </p:cNvPr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algn="ctr"/>
            <a:r>
              <a:rPr lang="pt-BR" dirty="0">
                <a:solidFill>
                  <a:schemeClr val="lt2"/>
                </a:solidFill>
                <a:latin typeface="Bebas Neue"/>
                <a:sym typeface="Bebas Neue"/>
              </a:rPr>
              <a:t>Zéláctea ltda</a:t>
            </a:r>
            <a:endParaRPr lang="pt-BR" dirty="0">
              <a:solidFill>
                <a:schemeClr val="lt2"/>
              </a:solidFill>
            </a:endParaRPr>
          </a:p>
        </p:txBody>
      </p:sp>
      <p:sp>
        <p:nvSpPr>
          <p:cNvPr id="142" name="Google Shape;246;p34">
            <a:hlinkClick r:id="rId3" action="ppaction://hlinksldjump"/>
            <a:extLst>
              <a:ext uri="{FF2B5EF4-FFF2-40B4-BE49-F238E27FC236}">
                <a16:creationId xmlns:a16="http://schemas.microsoft.com/office/drawing/2014/main" id="{F649FA4B-8598-4C13-AB9F-81F5F893CE27}"/>
              </a:ext>
            </a:extLst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143" name="Google Shape;249;p34">
            <a:extLst>
              <a:ext uri="{FF2B5EF4-FFF2-40B4-BE49-F238E27FC236}">
                <a16:creationId xmlns:a16="http://schemas.microsoft.com/office/drawing/2014/main" id="{48886726-2785-4B12-9A3C-2BB754193D7C}"/>
              </a:ext>
            </a:extLst>
          </p:cNvPr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144" name="Google Shape;250;p34">
              <a:extLst>
                <a:ext uri="{FF2B5EF4-FFF2-40B4-BE49-F238E27FC236}">
                  <a16:creationId xmlns:a16="http://schemas.microsoft.com/office/drawing/2014/main" id="{6FCB44CA-9DF0-4AE1-A8E3-FCF489EBBA1C}"/>
                </a:ext>
              </a:extLst>
            </p:cNvPr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251;p34">
              <a:extLst>
                <a:ext uri="{FF2B5EF4-FFF2-40B4-BE49-F238E27FC236}">
                  <a16:creationId xmlns:a16="http://schemas.microsoft.com/office/drawing/2014/main" id="{6D98A559-B1C0-44CD-B7E1-25CCEBCE03CD}"/>
                </a:ext>
              </a:extLst>
            </p:cNvPr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252;p34">
              <a:extLst>
                <a:ext uri="{FF2B5EF4-FFF2-40B4-BE49-F238E27FC236}">
                  <a16:creationId xmlns:a16="http://schemas.microsoft.com/office/drawing/2014/main" id="{8B878CCE-B6AE-4114-BBAC-669020BF9EEC}"/>
                </a:ext>
              </a:extLst>
            </p:cNvPr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253;p34">
              <a:extLst>
                <a:ext uri="{FF2B5EF4-FFF2-40B4-BE49-F238E27FC236}">
                  <a16:creationId xmlns:a16="http://schemas.microsoft.com/office/drawing/2014/main" id="{D321D554-FF65-4427-8A86-B079944A337A}"/>
                </a:ext>
              </a:extLst>
            </p:cNvPr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254;p34">
              <a:extLst>
                <a:ext uri="{FF2B5EF4-FFF2-40B4-BE49-F238E27FC236}">
                  <a16:creationId xmlns:a16="http://schemas.microsoft.com/office/drawing/2014/main" id="{C3ADC5FC-CEF6-4608-BF9B-C0B51D17CD30}"/>
                </a:ext>
              </a:extLst>
            </p:cNvPr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255;p34">
              <a:extLst>
                <a:ext uri="{FF2B5EF4-FFF2-40B4-BE49-F238E27FC236}">
                  <a16:creationId xmlns:a16="http://schemas.microsoft.com/office/drawing/2014/main" id="{259EBD0C-508F-4895-A2D6-59EC7133684E}"/>
                </a:ext>
              </a:extLst>
            </p:cNvPr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256;p34">
              <a:extLst>
                <a:ext uri="{FF2B5EF4-FFF2-40B4-BE49-F238E27FC236}">
                  <a16:creationId xmlns:a16="http://schemas.microsoft.com/office/drawing/2014/main" id="{5010F731-8A2E-4340-BC82-4C805D1FE7FC}"/>
                </a:ext>
              </a:extLst>
            </p:cNvPr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257;p34">
              <a:extLst>
                <a:ext uri="{FF2B5EF4-FFF2-40B4-BE49-F238E27FC236}">
                  <a16:creationId xmlns:a16="http://schemas.microsoft.com/office/drawing/2014/main" id="{C7AE02C5-C181-43CA-B6EF-8CB1CF2EDD5B}"/>
                </a:ext>
              </a:extLst>
            </p:cNvPr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258;p34">
              <a:extLst>
                <a:ext uri="{FF2B5EF4-FFF2-40B4-BE49-F238E27FC236}">
                  <a16:creationId xmlns:a16="http://schemas.microsoft.com/office/drawing/2014/main" id="{2076240D-68C9-496F-BF27-9EA720E4EF77}"/>
                </a:ext>
              </a:extLst>
            </p:cNvPr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3" name="Google Shape;322;p34">
            <a:hlinkClick r:id="rId4" action="ppaction://hlinksldjump"/>
            <a:extLst>
              <a:ext uri="{FF2B5EF4-FFF2-40B4-BE49-F238E27FC236}">
                <a16:creationId xmlns:a16="http://schemas.microsoft.com/office/drawing/2014/main" id="{531B3F2B-B672-41F1-92B1-DA9948CC10B4}"/>
              </a:ext>
            </a:extLst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246;p34">
            <a:hlinkClick r:id="rId5" action="ppaction://hlinksldjump"/>
            <a:extLst>
              <a:ext uri="{FF2B5EF4-FFF2-40B4-BE49-F238E27FC236}">
                <a16:creationId xmlns:a16="http://schemas.microsoft.com/office/drawing/2014/main" id="{B892C558-B6C1-4CBE-9DFF-E054A0B771EC}"/>
              </a:ext>
            </a:extLst>
          </p:cNvPr>
          <p:cNvSpPr txBox="1"/>
          <p:nvPr/>
        </p:nvSpPr>
        <p:spPr>
          <a:xfrm>
            <a:off x="140300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objetivo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55" name="Google Shape;246;p34">
            <a:hlinkClick r:id="rId6" action="ppaction://hlinksldjump"/>
            <a:extLst>
              <a:ext uri="{FF2B5EF4-FFF2-40B4-BE49-F238E27FC236}">
                <a16:creationId xmlns:a16="http://schemas.microsoft.com/office/drawing/2014/main" id="{7301E92B-A13C-4D11-ACCB-43B923EB1481}"/>
              </a:ext>
            </a:extLst>
          </p:cNvPr>
          <p:cNvSpPr txBox="1"/>
          <p:nvPr/>
        </p:nvSpPr>
        <p:spPr>
          <a:xfrm>
            <a:off x="192500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brmodelo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56" name="Google Shape;246;p34">
            <a:hlinkClick r:id="rId7" action="ppaction://hlinksldjump"/>
            <a:extLst>
              <a:ext uri="{FF2B5EF4-FFF2-40B4-BE49-F238E27FC236}">
                <a16:creationId xmlns:a16="http://schemas.microsoft.com/office/drawing/2014/main" id="{8B26D83C-D6A6-4E4E-83F8-D1FF321B8745}"/>
              </a:ext>
            </a:extLst>
          </p:cNvPr>
          <p:cNvSpPr txBox="1"/>
          <p:nvPr/>
        </p:nvSpPr>
        <p:spPr>
          <a:xfrm>
            <a:off x="24055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</a:t>
            </a: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odelo logico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57" name="Google Shape;246;p34">
            <a:hlinkClick r:id="rId8" action="ppaction://hlinksldjump"/>
            <a:extLst>
              <a:ext uri="{FF2B5EF4-FFF2-40B4-BE49-F238E27FC236}">
                <a16:creationId xmlns:a16="http://schemas.microsoft.com/office/drawing/2014/main" id="{1D1E647A-F193-448A-98B9-ABFBD9895611}"/>
              </a:ext>
            </a:extLst>
          </p:cNvPr>
          <p:cNvSpPr txBox="1"/>
          <p:nvPr/>
        </p:nvSpPr>
        <p:spPr>
          <a:xfrm>
            <a:off x="2888218" y="275900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comandos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58" name="Google Shape;246;p34">
            <a:hlinkClick r:id="rId9" action="ppaction://hlinksldjump"/>
            <a:extLst>
              <a:ext uri="{FF2B5EF4-FFF2-40B4-BE49-F238E27FC236}">
                <a16:creationId xmlns:a16="http://schemas.microsoft.com/office/drawing/2014/main" id="{563FA955-7C57-4138-80AE-18475DE10F48}"/>
              </a:ext>
            </a:extLst>
          </p:cNvPr>
          <p:cNvSpPr txBox="1"/>
          <p:nvPr/>
        </p:nvSpPr>
        <p:spPr>
          <a:xfrm>
            <a:off x="3405775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G</a:t>
            </a: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ráficos e dados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59" name="Google Shape;246;p34">
            <a:hlinkClick r:id="rId10" action="ppaction://hlinksldjump"/>
            <a:extLst>
              <a:ext uri="{FF2B5EF4-FFF2-40B4-BE49-F238E27FC236}">
                <a16:creationId xmlns:a16="http://schemas.microsoft.com/office/drawing/2014/main" id="{A1FEF021-DFE2-4FA4-92FF-082747ACC7FD}"/>
              </a:ext>
            </a:extLst>
          </p:cNvPr>
          <p:cNvSpPr txBox="1"/>
          <p:nvPr/>
        </p:nvSpPr>
        <p:spPr>
          <a:xfrm>
            <a:off x="3914480" y="275650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referências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p48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8" name="Google Shape;1168;p48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151;p48">
            <a:extLst>
              <a:ext uri="{FF2B5EF4-FFF2-40B4-BE49-F238E27FC236}">
                <a16:creationId xmlns:a16="http://schemas.microsoft.com/office/drawing/2014/main" id="{0DF3AB77-4F9B-4E08-99C9-DDE9608AD43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tx2"/>
                </a:solidFill>
              </a:rPr>
              <a:t>Comandos utilizados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199" name="Google Shape;1183;p48">
            <a:extLst>
              <a:ext uri="{FF2B5EF4-FFF2-40B4-BE49-F238E27FC236}">
                <a16:creationId xmlns:a16="http://schemas.microsoft.com/office/drawing/2014/main" id="{AABA858A-BEFF-4930-9ED3-2F6DEBBB5D96}"/>
              </a:ext>
            </a:extLst>
          </p:cNvPr>
          <p:cNvSpPr/>
          <p:nvPr/>
        </p:nvSpPr>
        <p:spPr>
          <a:xfrm>
            <a:off x="7234875" y="704575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1184;p48">
            <a:extLst>
              <a:ext uri="{FF2B5EF4-FFF2-40B4-BE49-F238E27FC236}">
                <a16:creationId xmlns:a16="http://schemas.microsoft.com/office/drawing/2014/main" id="{AF2BE23C-E8A9-4859-B0ED-381F2030D55D}"/>
              </a:ext>
            </a:extLst>
          </p:cNvPr>
          <p:cNvSpPr/>
          <p:nvPr/>
        </p:nvSpPr>
        <p:spPr>
          <a:xfrm>
            <a:off x="5996112" y="704563"/>
            <a:ext cx="262479" cy="262448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1" name="Google Shape;1185;p48">
            <a:extLst>
              <a:ext uri="{FF2B5EF4-FFF2-40B4-BE49-F238E27FC236}">
                <a16:creationId xmlns:a16="http://schemas.microsoft.com/office/drawing/2014/main" id="{F483AAAC-5A75-4F93-B9AB-893C84897F3D}"/>
              </a:ext>
            </a:extLst>
          </p:cNvPr>
          <p:cNvGrpSpPr/>
          <p:nvPr/>
        </p:nvGrpSpPr>
        <p:grpSpPr>
          <a:xfrm>
            <a:off x="7741747" y="734402"/>
            <a:ext cx="695830" cy="243805"/>
            <a:chOff x="2271950" y="2722775"/>
            <a:chExt cx="575875" cy="201775"/>
          </a:xfrm>
        </p:grpSpPr>
        <p:sp>
          <p:nvSpPr>
            <p:cNvPr id="202" name="Google Shape;1186;p48">
              <a:extLst>
                <a:ext uri="{FF2B5EF4-FFF2-40B4-BE49-F238E27FC236}">
                  <a16:creationId xmlns:a16="http://schemas.microsoft.com/office/drawing/2014/main" id="{1D83E01D-1874-4676-992B-10808E2531AD}"/>
                </a:ext>
              </a:extLst>
            </p:cNvPr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1187;p48">
              <a:extLst>
                <a:ext uri="{FF2B5EF4-FFF2-40B4-BE49-F238E27FC236}">
                  <a16:creationId xmlns:a16="http://schemas.microsoft.com/office/drawing/2014/main" id="{49138272-B795-4940-8D55-08B5DA691A44}"/>
                </a:ext>
              </a:extLst>
            </p:cNvPr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1188;p48">
              <a:extLst>
                <a:ext uri="{FF2B5EF4-FFF2-40B4-BE49-F238E27FC236}">
                  <a16:creationId xmlns:a16="http://schemas.microsoft.com/office/drawing/2014/main" id="{3499525D-6EF7-41F0-9C73-50008A68EC4F}"/>
                </a:ext>
              </a:extLst>
            </p:cNvPr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1189;p48">
              <a:extLst>
                <a:ext uri="{FF2B5EF4-FFF2-40B4-BE49-F238E27FC236}">
                  <a16:creationId xmlns:a16="http://schemas.microsoft.com/office/drawing/2014/main" id="{0C0CFF65-54B9-4CA4-8170-880ECE0F18DA}"/>
                </a:ext>
              </a:extLst>
            </p:cNvPr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1190;p48">
              <a:extLst>
                <a:ext uri="{FF2B5EF4-FFF2-40B4-BE49-F238E27FC236}">
                  <a16:creationId xmlns:a16="http://schemas.microsoft.com/office/drawing/2014/main" id="{D3B4CD92-07D8-4587-AC6F-871C505BF85C}"/>
                </a:ext>
              </a:extLst>
            </p:cNvPr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7" name="Google Shape;1191;p48">
            <a:extLst>
              <a:ext uri="{FF2B5EF4-FFF2-40B4-BE49-F238E27FC236}">
                <a16:creationId xmlns:a16="http://schemas.microsoft.com/office/drawing/2014/main" id="{11B9451D-A1C1-4A84-8F7D-D5E3F97FC189}"/>
              </a:ext>
            </a:extLst>
          </p:cNvPr>
          <p:cNvSpPr/>
          <p:nvPr/>
        </p:nvSpPr>
        <p:spPr>
          <a:xfrm>
            <a:off x="6625763" y="910513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1192;p48">
            <a:extLst>
              <a:ext uri="{FF2B5EF4-FFF2-40B4-BE49-F238E27FC236}">
                <a16:creationId xmlns:a16="http://schemas.microsoft.com/office/drawing/2014/main" id="{09D066A9-D1A6-4826-BF10-6E7FE0514223}"/>
              </a:ext>
            </a:extLst>
          </p:cNvPr>
          <p:cNvSpPr/>
          <p:nvPr/>
        </p:nvSpPr>
        <p:spPr>
          <a:xfrm rot="19914242">
            <a:off x="8359482" y="1209422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1193;p48">
            <a:extLst>
              <a:ext uri="{FF2B5EF4-FFF2-40B4-BE49-F238E27FC236}">
                <a16:creationId xmlns:a16="http://schemas.microsoft.com/office/drawing/2014/main" id="{1F4B507C-084E-4DAF-8724-AB0A28DB23A0}"/>
              </a:ext>
            </a:extLst>
          </p:cNvPr>
          <p:cNvSpPr/>
          <p:nvPr/>
        </p:nvSpPr>
        <p:spPr>
          <a:xfrm>
            <a:off x="6839211" y="718412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45;p34">
            <a:extLst>
              <a:ext uri="{FF2B5EF4-FFF2-40B4-BE49-F238E27FC236}">
                <a16:creationId xmlns:a16="http://schemas.microsoft.com/office/drawing/2014/main" id="{FAB2BAF1-C0FA-4F3A-8615-7BD67C3A5EB8}"/>
              </a:ext>
            </a:extLst>
          </p:cNvPr>
          <p:cNvSpPr txBox="1"/>
          <p:nvPr/>
        </p:nvSpPr>
        <p:spPr>
          <a:xfrm>
            <a:off x="7062300" y="1746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algn="ctr"/>
            <a:r>
              <a:rPr lang="pt-BR" dirty="0">
                <a:solidFill>
                  <a:schemeClr val="lt2"/>
                </a:solidFill>
                <a:latin typeface="Bebas Neue" panose="020B0604020202020204" charset="0"/>
              </a:rPr>
              <a:t>ZÉLÁCTEA LTDA</a:t>
            </a:r>
          </a:p>
        </p:txBody>
      </p:sp>
      <p:sp>
        <p:nvSpPr>
          <p:cNvPr id="211" name="Google Shape;246;p34">
            <a:hlinkClick r:id="rId3" action="ppaction://hlinksldjump"/>
            <a:extLst>
              <a:ext uri="{FF2B5EF4-FFF2-40B4-BE49-F238E27FC236}">
                <a16:creationId xmlns:a16="http://schemas.microsoft.com/office/drawing/2014/main" id="{338112BD-B78D-4EF0-9D65-CC26F9FB486E}"/>
              </a:ext>
            </a:extLst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212" name="Google Shape;249;p34">
            <a:extLst>
              <a:ext uri="{FF2B5EF4-FFF2-40B4-BE49-F238E27FC236}">
                <a16:creationId xmlns:a16="http://schemas.microsoft.com/office/drawing/2014/main" id="{849F57DE-1165-4634-9201-2C9821CF2122}"/>
              </a:ext>
            </a:extLst>
          </p:cNvPr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213" name="Google Shape;250;p34">
              <a:extLst>
                <a:ext uri="{FF2B5EF4-FFF2-40B4-BE49-F238E27FC236}">
                  <a16:creationId xmlns:a16="http://schemas.microsoft.com/office/drawing/2014/main" id="{544FB79A-1C74-4FBC-B67F-4157A9289E6B}"/>
                </a:ext>
              </a:extLst>
            </p:cNvPr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51;p34">
              <a:extLst>
                <a:ext uri="{FF2B5EF4-FFF2-40B4-BE49-F238E27FC236}">
                  <a16:creationId xmlns:a16="http://schemas.microsoft.com/office/drawing/2014/main" id="{E5B7407C-0902-46EA-9C48-6467F1DE867E}"/>
                </a:ext>
              </a:extLst>
            </p:cNvPr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52;p34">
              <a:extLst>
                <a:ext uri="{FF2B5EF4-FFF2-40B4-BE49-F238E27FC236}">
                  <a16:creationId xmlns:a16="http://schemas.microsoft.com/office/drawing/2014/main" id="{A5BAA4EB-A84C-4F62-A538-8FD10A33BDD8}"/>
                </a:ext>
              </a:extLst>
            </p:cNvPr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53;p34">
              <a:extLst>
                <a:ext uri="{FF2B5EF4-FFF2-40B4-BE49-F238E27FC236}">
                  <a16:creationId xmlns:a16="http://schemas.microsoft.com/office/drawing/2014/main" id="{B73D52FB-E8E0-470B-B076-B15E61D419EF}"/>
                </a:ext>
              </a:extLst>
            </p:cNvPr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54;p34">
              <a:extLst>
                <a:ext uri="{FF2B5EF4-FFF2-40B4-BE49-F238E27FC236}">
                  <a16:creationId xmlns:a16="http://schemas.microsoft.com/office/drawing/2014/main" id="{22C9F2BC-F8A3-4BA8-A5A3-8B0BF90EC3A3}"/>
                </a:ext>
              </a:extLst>
            </p:cNvPr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55;p34">
              <a:extLst>
                <a:ext uri="{FF2B5EF4-FFF2-40B4-BE49-F238E27FC236}">
                  <a16:creationId xmlns:a16="http://schemas.microsoft.com/office/drawing/2014/main" id="{CFC10B5A-B72E-429E-8EB2-8681A7006BBE}"/>
                </a:ext>
              </a:extLst>
            </p:cNvPr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56;p34">
              <a:extLst>
                <a:ext uri="{FF2B5EF4-FFF2-40B4-BE49-F238E27FC236}">
                  <a16:creationId xmlns:a16="http://schemas.microsoft.com/office/drawing/2014/main" id="{42AC127B-F300-41CF-8913-58C54D7655C2}"/>
                </a:ext>
              </a:extLst>
            </p:cNvPr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57;p34">
              <a:extLst>
                <a:ext uri="{FF2B5EF4-FFF2-40B4-BE49-F238E27FC236}">
                  <a16:creationId xmlns:a16="http://schemas.microsoft.com/office/drawing/2014/main" id="{62728DE6-FCC5-4DE3-99D6-F763663B5BDE}"/>
                </a:ext>
              </a:extLst>
            </p:cNvPr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58;p34">
              <a:extLst>
                <a:ext uri="{FF2B5EF4-FFF2-40B4-BE49-F238E27FC236}">
                  <a16:creationId xmlns:a16="http://schemas.microsoft.com/office/drawing/2014/main" id="{D9EDEE60-4EB7-488A-81CE-84F4C8910DC3}"/>
                </a:ext>
              </a:extLst>
            </p:cNvPr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2" name="Google Shape;322;p34">
            <a:hlinkClick r:id="rId4" action="ppaction://hlinksldjump"/>
            <a:extLst>
              <a:ext uri="{FF2B5EF4-FFF2-40B4-BE49-F238E27FC236}">
                <a16:creationId xmlns:a16="http://schemas.microsoft.com/office/drawing/2014/main" id="{BA98D3A4-3DBE-4A81-A6AB-2D0426AE9BEF}"/>
              </a:ext>
            </a:extLst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46;p34">
            <a:hlinkClick r:id="rId5" action="ppaction://hlinksldjump"/>
            <a:extLst>
              <a:ext uri="{FF2B5EF4-FFF2-40B4-BE49-F238E27FC236}">
                <a16:creationId xmlns:a16="http://schemas.microsoft.com/office/drawing/2014/main" id="{FF41C2C8-3E1E-4EF8-970C-768E0676FAF4}"/>
              </a:ext>
            </a:extLst>
          </p:cNvPr>
          <p:cNvSpPr txBox="1"/>
          <p:nvPr/>
        </p:nvSpPr>
        <p:spPr>
          <a:xfrm>
            <a:off x="140300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objetivo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24" name="Google Shape;246;p34">
            <a:hlinkClick r:id="rId6" action="ppaction://hlinksldjump"/>
            <a:extLst>
              <a:ext uri="{FF2B5EF4-FFF2-40B4-BE49-F238E27FC236}">
                <a16:creationId xmlns:a16="http://schemas.microsoft.com/office/drawing/2014/main" id="{4AF8D335-8392-46E7-88DD-0876159C4AC8}"/>
              </a:ext>
            </a:extLst>
          </p:cNvPr>
          <p:cNvSpPr txBox="1"/>
          <p:nvPr/>
        </p:nvSpPr>
        <p:spPr>
          <a:xfrm>
            <a:off x="192500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brmodelo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25" name="Google Shape;246;p34">
            <a:hlinkClick r:id="rId7" action="ppaction://hlinksldjump"/>
            <a:extLst>
              <a:ext uri="{FF2B5EF4-FFF2-40B4-BE49-F238E27FC236}">
                <a16:creationId xmlns:a16="http://schemas.microsoft.com/office/drawing/2014/main" id="{98B0E255-E6CA-4A76-9247-4219EB3C7461}"/>
              </a:ext>
            </a:extLst>
          </p:cNvPr>
          <p:cNvSpPr txBox="1"/>
          <p:nvPr/>
        </p:nvSpPr>
        <p:spPr>
          <a:xfrm>
            <a:off x="24055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</a:t>
            </a: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odelo logico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26" name="Google Shape;246;p34">
            <a:hlinkClick r:id="rId8" action="ppaction://hlinksldjump"/>
            <a:extLst>
              <a:ext uri="{FF2B5EF4-FFF2-40B4-BE49-F238E27FC236}">
                <a16:creationId xmlns:a16="http://schemas.microsoft.com/office/drawing/2014/main" id="{9356F354-CED7-4049-B9DE-07AC052FE33D}"/>
              </a:ext>
            </a:extLst>
          </p:cNvPr>
          <p:cNvSpPr txBox="1"/>
          <p:nvPr/>
        </p:nvSpPr>
        <p:spPr>
          <a:xfrm>
            <a:off x="2888218" y="275900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comandos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27" name="Google Shape;246;p34">
            <a:hlinkClick r:id="rId9" action="ppaction://hlinksldjump"/>
            <a:extLst>
              <a:ext uri="{FF2B5EF4-FFF2-40B4-BE49-F238E27FC236}">
                <a16:creationId xmlns:a16="http://schemas.microsoft.com/office/drawing/2014/main" id="{0660BF00-54A7-4D2F-92CC-A369969E14CD}"/>
              </a:ext>
            </a:extLst>
          </p:cNvPr>
          <p:cNvSpPr txBox="1"/>
          <p:nvPr/>
        </p:nvSpPr>
        <p:spPr>
          <a:xfrm>
            <a:off x="3405775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G</a:t>
            </a: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ráficos e dados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28" name="Google Shape;246;p34">
            <a:hlinkClick r:id="rId10" action="ppaction://hlinksldjump"/>
            <a:extLst>
              <a:ext uri="{FF2B5EF4-FFF2-40B4-BE49-F238E27FC236}">
                <a16:creationId xmlns:a16="http://schemas.microsoft.com/office/drawing/2014/main" id="{098DFF97-7140-4EF4-A1DD-DC0041349627}"/>
              </a:ext>
            </a:extLst>
          </p:cNvPr>
          <p:cNvSpPr txBox="1"/>
          <p:nvPr/>
        </p:nvSpPr>
        <p:spPr>
          <a:xfrm>
            <a:off x="3950287" y="269748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referências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29" name="Google Shape;755;p42">
            <a:extLst>
              <a:ext uri="{FF2B5EF4-FFF2-40B4-BE49-F238E27FC236}">
                <a16:creationId xmlns:a16="http://schemas.microsoft.com/office/drawing/2014/main" id="{322DF227-627E-4EA6-AD7C-006FEE79C097}"/>
              </a:ext>
            </a:extLst>
          </p:cNvPr>
          <p:cNvSpPr txBox="1">
            <a:spLocks/>
          </p:cNvSpPr>
          <p:nvPr/>
        </p:nvSpPr>
        <p:spPr>
          <a:xfrm>
            <a:off x="6199188" y="1253792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sz="2700" dirty="0">
                <a:solidFill>
                  <a:schemeClr val="tx1"/>
                </a:solidFill>
                <a:latin typeface="Bebas Neue" panose="020B0604020202020204" charset="0"/>
              </a:rPr>
              <a:t>Pesquisa por produtos</a:t>
            </a:r>
          </a:p>
        </p:txBody>
      </p:sp>
      <p:sp>
        <p:nvSpPr>
          <p:cNvPr id="230" name="Google Shape;756;p42">
            <a:extLst>
              <a:ext uri="{FF2B5EF4-FFF2-40B4-BE49-F238E27FC236}">
                <a16:creationId xmlns:a16="http://schemas.microsoft.com/office/drawing/2014/main" id="{A50C8E62-7E9C-4DF9-98C2-5A2F2BE2C24A}"/>
              </a:ext>
            </a:extLst>
          </p:cNvPr>
          <p:cNvSpPr txBox="1">
            <a:spLocks/>
          </p:cNvSpPr>
          <p:nvPr/>
        </p:nvSpPr>
        <p:spPr>
          <a:xfrm>
            <a:off x="6199200" y="2122312"/>
            <a:ext cx="22305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dirty="0" err="1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call</a:t>
            </a:r>
            <a:r>
              <a:rPr lang="pt-BR" dirty="0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buscar_p</a:t>
            </a:r>
            <a:r>
              <a:rPr lang="pt-BR" dirty="0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(x);</a:t>
            </a:r>
          </a:p>
        </p:txBody>
      </p:sp>
      <p:cxnSp>
        <p:nvCxnSpPr>
          <p:cNvPr id="231" name="Google Shape;758;p42">
            <a:extLst>
              <a:ext uri="{FF2B5EF4-FFF2-40B4-BE49-F238E27FC236}">
                <a16:creationId xmlns:a16="http://schemas.microsoft.com/office/drawing/2014/main" id="{3765F599-102A-4B37-9B55-4FC969A1E3E6}"/>
              </a:ext>
            </a:extLst>
          </p:cNvPr>
          <p:cNvCxnSpPr/>
          <p:nvPr/>
        </p:nvCxnSpPr>
        <p:spPr>
          <a:xfrm>
            <a:off x="6221238" y="2102925"/>
            <a:ext cx="218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2" name="Google Shape;760;p42">
            <a:extLst>
              <a:ext uri="{FF2B5EF4-FFF2-40B4-BE49-F238E27FC236}">
                <a16:creationId xmlns:a16="http://schemas.microsoft.com/office/drawing/2014/main" id="{DED0D5E6-1BBA-4F9D-9FD3-FE98E96640A8}"/>
              </a:ext>
            </a:extLst>
          </p:cNvPr>
          <p:cNvSpPr txBox="1">
            <a:spLocks/>
          </p:cNvSpPr>
          <p:nvPr/>
        </p:nvSpPr>
        <p:spPr>
          <a:xfrm>
            <a:off x="6272841" y="2868532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sz="2700" dirty="0">
                <a:solidFill>
                  <a:schemeClr val="tx2"/>
                </a:solidFill>
                <a:latin typeface="Bebas Neue" panose="020B0604020202020204" charset="0"/>
              </a:rPr>
              <a:t>Top 3 mais vendidos</a:t>
            </a:r>
          </a:p>
        </p:txBody>
      </p:sp>
      <p:sp>
        <p:nvSpPr>
          <p:cNvPr id="233" name="Google Shape;761;p42">
            <a:extLst>
              <a:ext uri="{FF2B5EF4-FFF2-40B4-BE49-F238E27FC236}">
                <a16:creationId xmlns:a16="http://schemas.microsoft.com/office/drawing/2014/main" id="{0095C4B9-D53F-4013-B350-919F8FAEDE7B}"/>
              </a:ext>
            </a:extLst>
          </p:cNvPr>
          <p:cNvSpPr txBox="1">
            <a:spLocks/>
          </p:cNvSpPr>
          <p:nvPr/>
        </p:nvSpPr>
        <p:spPr>
          <a:xfrm>
            <a:off x="6258591" y="3854922"/>
            <a:ext cx="22305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dirty="0" err="1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Select</a:t>
            </a:r>
            <a:r>
              <a:rPr lang="pt-BR" dirty="0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* </a:t>
            </a:r>
            <a:r>
              <a:rPr lang="pt-BR" dirty="0" err="1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from</a:t>
            </a:r>
            <a:r>
              <a:rPr lang="pt-BR" dirty="0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top_3</a:t>
            </a:r>
          </a:p>
        </p:txBody>
      </p:sp>
      <p:cxnSp>
        <p:nvCxnSpPr>
          <p:cNvPr id="234" name="Google Shape;762;p42">
            <a:extLst>
              <a:ext uri="{FF2B5EF4-FFF2-40B4-BE49-F238E27FC236}">
                <a16:creationId xmlns:a16="http://schemas.microsoft.com/office/drawing/2014/main" id="{B85458BE-54DD-4B46-925D-54B53DE3D948}"/>
              </a:ext>
            </a:extLst>
          </p:cNvPr>
          <p:cNvCxnSpPr/>
          <p:nvPr/>
        </p:nvCxnSpPr>
        <p:spPr>
          <a:xfrm>
            <a:off x="6272841" y="3835534"/>
            <a:ext cx="218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5" name="Google Shape;763;p42">
            <a:extLst>
              <a:ext uri="{FF2B5EF4-FFF2-40B4-BE49-F238E27FC236}">
                <a16:creationId xmlns:a16="http://schemas.microsoft.com/office/drawing/2014/main" id="{3B5072BD-B507-4408-8AF7-6D6F94283516}"/>
              </a:ext>
            </a:extLst>
          </p:cNvPr>
          <p:cNvSpPr txBox="1">
            <a:spLocks/>
          </p:cNvSpPr>
          <p:nvPr/>
        </p:nvSpPr>
        <p:spPr>
          <a:xfrm>
            <a:off x="640659" y="3207762"/>
            <a:ext cx="2452485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sz="2700" dirty="0">
                <a:solidFill>
                  <a:schemeClr val="tx2"/>
                </a:solidFill>
                <a:latin typeface="Bebas Neue" panose="020B0604020202020204" charset="0"/>
              </a:rPr>
              <a:t>Tempo para vencer</a:t>
            </a:r>
          </a:p>
        </p:txBody>
      </p:sp>
      <p:sp>
        <p:nvSpPr>
          <p:cNvPr id="236" name="Google Shape;764;p42">
            <a:extLst>
              <a:ext uri="{FF2B5EF4-FFF2-40B4-BE49-F238E27FC236}">
                <a16:creationId xmlns:a16="http://schemas.microsoft.com/office/drawing/2014/main" id="{E05B49FC-AF84-4249-8BA0-5197873D7301}"/>
              </a:ext>
            </a:extLst>
          </p:cNvPr>
          <p:cNvSpPr txBox="1">
            <a:spLocks/>
          </p:cNvSpPr>
          <p:nvPr/>
        </p:nvSpPr>
        <p:spPr>
          <a:xfrm>
            <a:off x="714297" y="3854929"/>
            <a:ext cx="22305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dirty="0" err="1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call</a:t>
            </a:r>
            <a:r>
              <a:rPr lang="pt-BR" dirty="0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validade();</a:t>
            </a:r>
          </a:p>
        </p:txBody>
      </p:sp>
      <p:sp>
        <p:nvSpPr>
          <p:cNvPr id="237" name="Google Shape;765;p42">
            <a:extLst>
              <a:ext uri="{FF2B5EF4-FFF2-40B4-BE49-F238E27FC236}">
                <a16:creationId xmlns:a16="http://schemas.microsoft.com/office/drawing/2014/main" id="{AFB85B48-12A7-497B-98C0-6F4E34D7C892}"/>
              </a:ext>
            </a:extLst>
          </p:cNvPr>
          <p:cNvSpPr txBox="1">
            <a:spLocks/>
          </p:cNvSpPr>
          <p:nvPr/>
        </p:nvSpPr>
        <p:spPr>
          <a:xfrm>
            <a:off x="699730" y="1475499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sz="2700" dirty="0">
                <a:solidFill>
                  <a:schemeClr val="tx1"/>
                </a:solidFill>
                <a:latin typeface="Bebas Neue" panose="020B0604020202020204" charset="0"/>
              </a:rPr>
              <a:t>Média dos Preços</a:t>
            </a:r>
          </a:p>
        </p:txBody>
      </p:sp>
      <p:sp>
        <p:nvSpPr>
          <p:cNvPr id="238" name="Google Shape;766;p42">
            <a:extLst>
              <a:ext uri="{FF2B5EF4-FFF2-40B4-BE49-F238E27FC236}">
                <a16:creationId xmlns:a16="http://schemas.microsoft.com/office/drawing/2014/main" id="{308ADEFB-407F-4DB9-8D64-D9FFB5D33809}"/>
              </a:ext>
            </a:extLst>
          </p:cNvPr>
          <p:cNvSpPr txBox="1">
            <a:spLocks/>
          </p:cNvSpPr>
          <p:nvPr/>
        </p:nvSpPr>
        <p:spPr>
          <a:xfrm>
            <a:off x="699730" y="2122312"/>
            <a:ext cx="22305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dirty="0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SELECT * </a:t>
            </a:r>
            <a:r>
              <a:rPr lang="pt-BR" dirty="0" err="1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from</a:t>
            </a:r>
            <a:r>
              <a:rPr lang="pt-BR" dirty="0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media_precos</a:t>
            </a:r>
            <a:r>
              <a:rPr lang="pt-BR" dirty="0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;</a:t>
            </a:r>
          </a:p>
        </p:txBody>
      </p:sp>
      <p:cxnSp>
        <p:nvCxnSpPr>
          <p:cNvPr id="239" name="Google Shape;767;p42">
            <a:extLst>
              <a:ext uri="{FF2B5EF4-FFF2-40B4-BE49-F238E27FC236}">
                <a16:creationId xmlns:a16="http://schemas.microsoft.com/office/drawing/2014/main" id="{5459FAF8-FC4D-43B7-835A-2AE7A3544DB0}"/>
              </a:ext>
            </a:extLst>
          </p:cNvPr>
          <p:cNvCxnSpPr/>
          <p:nvPr/>
        </p:nvCxnSpPr>
        <p:spPr>
          <a:xfrm>
            <a:off x="736347" y="3835541"/>
            <a:ext cx="218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0" name="Google Shape;768;p42">
            <a:extLst>
              <a:ext uri="{FF2B5EF4-FFF2-40B4-BE49-F238E27FC236}">
                <a16:creationId xmlns:a16="http://schemas.microsoft.com/office/drawing/2014/main" id="{4AB1D1D1-FEC4-47FF-BAFB-477F7C94B74B}"/>
              </a:ext>
            </a:extLst>
          </p:cNvPr>
          <p:cNvCxnSpPr/>
          <p:nvPr/>
        </p:nvCxnSpPr>
        <p:spPr>
          <a:xfrm>
            <a:off x="721780" y="2102924"/>
            <a:ext cx="218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1" name="Google Shape;788;p42">
            <a:extLst>
              <a:ext uri="{FF2B5EF4-FFF2-40B4-BE49-F238E27FC236}">
                <a16:creationId xmlns:a16="http://schemas.microsoft.com/office/drawing/2014/main" id="{AFAB68AB-B14F-44B9-8316-63FF57DFDF11}"/>
              </a:ext>
            </a:extLst>
          </p:cNvPr>
          <p:cNvSpPr/>
          <p:nvPr/>
        </p:nvSpPr>
        <p:spPr>
          <a:xfrm rot="19914242">
            <a:off x="365869" y="4370344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790;p42">
            <a:extLst>
              <a:ext uri="{FF2B5EF4-FFF2-40B4-BE49-F238E27FC236}">
                <a16:creationId xmlns:a16="http://schemas.microsoft.com/office/drawing/2014/main" id="{59AFDD67-B7FF-4D90-848A-4EE43D370AD7}"/>
              </a:ext>
            </a:extLst>
          </p:cNvPr>
          <p:cNvSpPr/>
          <p:nvPr/>
        </p:nvSpPr>
        <p:spPr>
          <a:xfrm>
            <a:off x="8297713" y="1335268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763;p42">
            <a:extLst>
              <a:ext uri="{FF2B5EF4-FFF2-40B4-BE49-F238E27FC236}">
                <a16:creationId xmlns:a16="http://schemas.microsoft.com/office/drawing/2014/main" id="{D0410A82-ADDE-47A1-B6BC-3238C27A9728}"/>
              </a:ext>
            </a:extLst>
          </p:cNvPr>
          <p:cNvSpPr txBox="1">
            <a:spLocks/>
          </p:cNvSpPr>
          <p:nvPr/>
        </p:nvSpPr>
        <p:spPr>
          <a:xfrm>
            <a:off x="3427825" y="2895448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sz="2700" dirty="0">
                <a:solidFill>
                  <a:schemeClr val="tx1"/>
                </a:solidFill>
                <a:latin typeface="Bebas Neue" panose="020B0604020202020204" charset="0"/>
              </a:rPr>
              <a:t>Top 10 vendedores</a:t>
            </a:r>
          </a:p>
        </p:txBody>
      </p:sp>
      <p:sp>
        <p:nvSpPr>
          <p:cNvPr id="244" name="Google Shape;764;p42">
            <a:extLst>
              <a:ext uri="{FF2B5EF4-FFF2-40B4-BE49-F238E27FC236}">
                <a16:creationId xmlns:a16="http://schemas.microsoft.com/office/drawing/2014/main" id="{FE0DA9D0-3243-488D-B407-E22DAB076AE4}"/>
              </a:ext>
            </a:extLst>
          </p:cNvPr>
          <p:cNvSpPr txBox="1">
            <a:spLocks/>
          </p:cNvSpPr>
          <p:nvPr/>
        </p:nvSpPr>
        <p:spPr>
          <a:xfrm>
            <a:off x="3420342" y="3854922"/>
            <a:ext cx="22305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dirty="0" err="1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Select</a:t>
            </a:r>
            <a:r>
              <a:rPr lang="pt-BR" dirty="0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* </a:t>
            </a:r>
            <a:r>
              <a:rPr lang="pt-BR" dirty="0" err="1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from</a:t>
            </a:r>
            <a:r>
              <a:rPr lang="pt-BR" dirty="0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top_10ve;</a:t>
            </a:r>
          </a:p>
        </p:txBody>
      </p:sp>
      <p:sp>
        <p:nvSpPr>
          <p:cNvPr id="245" name="Google Shape;765;p42">
            <a:extLst>
              <a:ext uri="{FF2B5EF4-FFF2-40B4-BE49-F238E27FC236}">
                <a16:creationId xmlns:a16="http://schemas.microsoft.com/office/drawing/2014/main" id="{63D1CC55-4354-4D1D-99E4-DD2BF5852680}"/>
              </a:ext>
            </a:extLst>
          </p:cNvPr>
          <p:cNvSpPr txBox="1">
            <a:spLocks/>
          </p:cNvSpPr>
          <p:nvPr/>
        </p:nvSpPr>
        <p:spPr>
          <a:xfrm>
            <a:off x="3030236" y="1161168"/>
            <a:ext cx="2981578" cy="7936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sz="2700" dirty="0">
                <a:solidFill>
                  <a:schemeClr val="tx2"/>
                </a:solidFill>
                <a:latin typeface="Bebas Neue" panose="020B0604020202020204" charset="0"/>
              </a:rPr>
              <a:t>Produtos melhor avaliados</a:t>
            </a:r>
          </a:p>
        </p:txBody>
      </p:sp>
      <p:sp>
        <p:nvSpPr>
          <p:cNvPr id="246" name="Google Shape;766;p42">
            <a:extLst>
              <a:ext uri="{FF2B5EF4-FFF2-40B4-BE49-F238E27FC236}">
                <a16:creationId xmlns:a16="http://schemas.microsoft.com/office/drawing/2014/main" id="{2D3F2A6C-BC85-4163-9B7E-C23B1DECB4F7}"/>
              </a:ext>
            </a:extLst>
          </p:cNvPr>
          <p:cNvSpPr txBox="1">
            <a:spLocks/>
          </p:cNvSpPr>
          <p:nvPr/>
        </p:nvSpPr>
        <p:spPr>
          <a:xfrm>
            <a:off x="3405775" y="2122305"/>
            <a:ext cx="22305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dirty="0" err="1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Call</a:t>
            </a:r>
            <a:r>
              <a:rPr lang="pt-BR" dirty="0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ordem_avaliação</a:t>
            </a:r>
            <a:r>
              <a:rPr lang="pt-BR" dirty="0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();</a:t>
            </a:r>
          </a:p>
        </p:txBody>
      </p:sp>
      <p:cxnSp>
        <p:nvCxnSpPr>
          <p:cNvPr id="247" name="Google Shape;767;p42">
            <a:extLst>
              <a:ext uri="{FF2B5EF4-FFF2-40B4-BE49-F238E27FC236}">
                <a16:creationId xmlns:a16="http://schemas.microsoft.com/office/drawing/2014/main" id="{89A569B9-2034-4345-864D-9C0C05D016E8}"/>
              </a:ext>
            </a:extLst>
          </p:cNvPr>
          <p:cNvCxnSpPr/>
          <p:nvPr/>
        </p:nvCxnSpPr>
        <p:spPr>
          <a:xfrm>
            <a:off x="3442392" y="3835534"/>
            <a:ext cx="218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8" name="Google Shape;768;p42">
            <a:extLst>
              <a:ext uri="{FF2B5EF4-FFF2-40B4-BE49-F238E27FC236}">
                <a16:creationId xmlns:a16="http://schemas.microsoft.com/office/drawing/2014/main" id="{3998704B-9FBD-46B6-AFE6-15E4ED0596FA}"/>
              </a:ext>
            </a:extLst>
          </p:cNvPr>
          <p:cNvCxnSpPr/>
          <p:nvPr/>
        </p:nvCxnSpPr>
        <p:spPr>
          <a:xfrm>
            <a:off x="3427825" y="2102917"/>
            <a:ext cx="218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Google Shape;1198;p49">
            <a:hlinkClick r:id="rId3" action="ppaction://hlinksldjump"/>
          </p:cNvPr>
          <p:cNvSpPr/>
          <p:nvPr/>
        </p:nvSpPr>
        <p:spPr>
          <a:xfrm>
            <a:off x="2089104" y="3896105"/>
            <a:ext cx="5153100" cy="4917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9" name="Google Shape;1199;p49"/>
          <p:cNvSpPr txBox="1">
            <a:spLocks noGrp="1"/>
          </p:cNvSpPr>
          <p:nvPr>
            <p:ph type="title"/>
          </p:nvPr>
        </p:nvSpPr>
        <p:spPr>
          <a:xfrm>
            <a:off x="2760750" y="651395"/>
            <a:ext cx="4826038" cy="101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lt2"/>
                </a:solidFill>
              </a:rPr>
              <a:t>I</a:t>
            </a:r>
            <a:r>
              <a:rPr lang="en" dirty="0">
                <a:solidFill>
                  <a:schemeClr val="lt2"/>
                </a:solidFill>
              </a:rPr>
              <a:t>nner join</a:t>
            </a:r>
            <a:endParaRPr dirty="0"/>
          </a:p>
        </p:txBody>
      </p:sp>
      <p:sp>
        <p:nvSpPr>
          <p:cNvPr id="1200" name="Google Shape;1200;p49"/>
          <p:cNvSpPr txBox="1">
            <a:spLocks noGrp="1"/>
          </p:cNvSpPr>
          <p:nvPr>
            <p:ph type="subTitle" idx="1"/>
          </p:nvPr>
        </p:nvSpPr>
        <p:spPr>
          <a:xfrm>
            <a:off x="2063813" y="3995007"/>
            <a:ext cx="5153100" cy="28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Após essa monstruosidade, clique aqui para voltar ao menu</a:t>
            </a:r>
            <a:endParaRPr dirty="0"/>
          </a:p>
        </p:txBody>
      </p:sp>
      <p:sp>
        <p:nvSpPr>
          <p:cNvPr id="1201" name="Google Shape;1201;p49"/>
          <p:cNvSpPr/>
          <p:nvPr/>
        </p:nvSpPr>
        <p:spPr>
          <a:xfrm>
            <a:off x="1845449" y="549588"/>
            <a:ext cx="1560326" cy="10655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pt-BR" dirty="0"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Bebas Neue"/>
              </a:rPr>
              <a:t>O </a:t>
            </a:r>
            <a:endParaRPr b="0" i="0" dirty="0"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Bebas Neue"/>
            </a:endParaRPr>
          </a:p>
        </p:txBody>
      </p:sp>
      <p:sp>
        <p:nvSpPr>
          <p:cNvPr id="1203" name="Google Shape;1203;p49"/>
          <p:cNvSpPr/>
          <p:nvPr/>
        </p:nvSpPr>
        <p:spPr>
          <a:xfrm>
            <a:off x="8119788" y="4071843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04" name="Google Shape;1204;p49"/>
          <p:cNvGrpSpPr/>
          <p:nvPr/>
        </p:nvGrpSpPr>
        <p:grpSpPr>
          <a:xfrm>
            <a:off x="7292786" y="4168936"/>
            <a:ext cx="695830" cy="243805"/>
            <a:chOff x="2271950" y="2722775"/>
            <a:chExt cx="575875" cy="201775"/>
          </a:xfrm>
        </p:grpSpPr>
        <p:sp>
          <p:nvSpPr>
            <p:cNvPr id="1205" name="Google Shape;1205;p49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9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9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9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9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10" name="Google Shape;1210;p49"/>
          <p:cNvSpPr/>
          <p:nvPr/>
        </p:nvSpPr>
        <p:spPr>
          <a:xfrm rot="-1685758">
            <a:off x="8240328" y="3839297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1" name="Google Shape;1211;p49"/>
          <p:cNvSpPr/>
          <p:nvPr/>
        </p:nvSpPr>
        <p:spPr>
          <a:xfrm rot="7198898">
            <a:off x="1116987" y="678619"/>
            <a:ext cx="700377" cy="696805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2" name="Google Shape;1212;p49"/>
          <p:cNvSpPr/>
          <p:nvPr/>
        </p:nvSpPr>
        <p:spPr>
          <a:xfrm rot="7201932">
            <a:off x="781587" y="1561865"/>
            <a:ext cx="371928" cy="370031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3" name="Google Shape;1213;p49"/>
          <p:cNvSpPr/>
          <p:nvPr/>
        </p:nvSpPr>
        <p:spPr>
          <a:xfrm>
            <a:off x="7586788" y="793400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4" name="Google Shape;1214;p49"/>
          <p:cNvSpPr/>
          <p:nvPr/>
        </p:nvSpPr>
        <p:spPr>
          <a:xfrm>
            <a:off x="1549276" y="1901843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5" name="Google Shape;1215;p49"/>
          <p:cNvSpPr/>
          <p:nvPr/>
        </p:nvSpPr>
        <p:spPr>
          <a:xfrm rot="-1685758">
            <a:off x="2431941" y="895772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6" name="Google Shape;1216;p49"/>
          <p:cNvSpPr/>
          <p:nvPr/>
        </p:nvSpPr>
        <p:spPr>
          <a:xfrm>
            <a:off x="1023921" y="3629587"/>
            <a:ext cx="213431" cy="213401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17" name="Google Shape;1217;p49"/>
          <p:cNvGrpSpPr/>
          <p:nvPr/>
        </p:nvGrpSpPr>
        <p:grpSpPr>
          <a:xfrm>
            <a:off x="7476107" y="3173929"/>
            <a:ext cx="953591" cy="334099"/>
            <a:chOff x="2271950" y="2722775"/>
            <a:chExt cx="575875" cy="201775"/>
          </a:xfrm>
        </p:grpSpPr>
        <p:sp>
          <p:nvSpPr>
            <p:cNvPr id="1218" name="Google Shape;1218;p49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9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9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9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9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3" name="Google Shape;1223;p49"/>
          <p:cNvSpPr/>
          <p:nvPr/>
        </p:nvSpPr>
        <p:spPr>
          <a:xfrm>
            <a:off x="8026427" y="2273838"/>
            <a:ext cx="335779" cy="396117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4" name="Google Shape;1224;p49"/>
          <p:cNvSpPr/>
          <p:nvPr/>
        </p:nvSpPr>
        <p:spPr>
          <a:xfrm>
            <a:off x="842975" y="2373690"/>
            <a:ext cx="335779" cy="396134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5" name="Google Shape;1225;p49"/>
          <p:cNvSpPr/>
          <p:nvPr/>
        </p:nvSpPr>
        <p:spPr>
          <a:xfrm>
            <a:off x="7952901" y="1053922"/>
            <a:ext cx="213431" cy="213401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6" name="Google Shape;1226;p49"/>
          <p:cNvSpPr/>
          <p:nvPr/>
        </p:nvSpPr>
        <p:spPr>
          <a:xfrm rot="-1685758">
            <a:off x="8049603" y="1971434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7" name="Google Shape;1227;p49"/>
          <p:cNvSpPr/>
          <p:nvPr/>
        </p:nvSpPr>
        <p:spPr>
          <a:xfrm rot="-1685758">
            <a:off x="1437403" y="3200247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8" name="Google Shape;1228;p49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9" name="Google Shape;1229;p49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4" name="Google Shape;1244;p49"/>
          <p:cNvSpPr/>
          <p:nvPr/>
        </p:nvSpPr>
        <p:spPr>
          <a:xfrm>
            <a:off x="1129525" y="4087713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7E21E2E0-1AA2-4802-A58D-221006A9577F}"/>
              </a:ext>
            </a:extLst>
          </p:cNvPr>
          <p:cNvSpPr txBox="1"/>
          <p:nvPr/>
        </p:nvSpPr>
        <p:spPr>
          <a:xfrm>
            <a:off x="2379654" y="1862573"/>
            <a:ext cx="457200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select</a:t>
            </a:r>
            <a:r>
              <a:rPr lang="pt-BR" dirty="0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distinct</a:t>
            </a:r>
            <a:r>
              <a:rPr lang="pt-BR" dirty="0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* </a:t>
            </a:r>
            <a:r>
              <a:rPr lang="pt-BR" dirty="0" err="1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from</a:t>
            </a:r>
            <a:r>
              <a:rPr lang="pt-BR" dirty="0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inf_nutri</a:t>
            </a:r>
            <a:r>
              <a:rPr lang="pt-BR" dirty="0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i </a:t>
            </a:r>
            <a:r>
              <a:rPr lang="pt-BR" dirty="0" err="1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inner</a:t>
            </a:r>
            <a:r>
              <a:rPr lang="pt-BR" dirty="0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join</a:t>
            </a:r>
            <a:r>
              <a:rPr lang="pt-BR" dirty="0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produto p </a:t>
            </a:r>
            <a:r>
              <a:rPr lang="pt-BR" dirty="0" err="1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on</a:t>
            </a:r>
            <a:r>
              <a:rPr lang="pt-BR" dirty="0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i.id_inf_nutri</a:t>
            </a:r>
            <a:r>
              <a:rPr lang="pt-BR" dirty="0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= </a:t>
            </a:r>
            <a:r>
              <a:rPr lang="pt-BR" dirty="0" err="1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p.id_inf_nutri</a:t>
            </a:r>
            <a:r>
              <a:rPr lang="pt-BR" dirty="0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inner</a:t>
            </a:r>
            <a:r>
              <a:rPr lang="pt-BR" dirty="0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join</a:t>
            </a:r>
            <a:r>
              <a:rPr lang="pt-BR" dirty="0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nota_fiscal</a:t>
            </a:r>
            <a:r>
              <a:rPr lang="pt-BR" dirty="0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n </a:t>
            </a:r>
            <a:r>
              <a:rPr lang="pt-BR" dirty="0" err="1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on</a:t>
            </a:r>
            <a:r>
              <a:rPr lang="pt-BR" dirty="0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p.id_produto</a:t>
            </a:r>
            <a:r>
              <a:rPr lang="pt-BR" dirty="0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= </a:t>
            </a:r>
            <a:r>
              <a:rPr lang="pt-BR" dirty="0" err="1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n.id_produtoinner</a:t>
            </a:r>
            <a:r>
              <a:rPr lang="pt-BR" dirty="0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join</a:t>
            </a:r>
            <a:r>
              <a:rPr lang="pt-BR" dirty="0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venda v </a:t>
            </a:r>
            <a:r>
              <a:rPr lang="pt-BR" dirty="0" err="1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on</a:t>
            </a:r>
            <a:r>
              <a:rPr lang="pt-BR" dirty="0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n.id_venda</a:t>
            </a:r>
            <a:r>
              <a:rPr lang="pt-BR" dirty="0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= </a:t>
            </a:r>
            <a:r>
              <a:rPr lang="pt-BR" dirty="0" err="1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v.id_vendainner</a:t>
            </a:r>
            <a:r>
              <a:rPr lang="pt-BR" dirty="0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join</a:t>
            </a:r>
            <a:r>
              <a:rPr lang="pt-BR" dirty="0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cliente c </a:t>
            </a:r>
            <a:r>
              <a:rPr lang="pt-BR" dirty="0" err="1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on</a:t>
            </a:r>
            <a:r>
              <a:rPr lang="pt-BR" dirty="0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v.id_cliente</a:t>
            </a:r>
            <a:r>
              <a:rPr lang="pt-BR" dirty="0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= </a:t>
            </a:r>
            <a:r>
              <a:rPr lang="pt-BR" dirty="0" err="1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c.id_clienteinner</a:t>
            </a:r>
            <a:r>
              <a:rPr lang="pt-BR" dirty="0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join</a:t>
            </a:r>
            <a:r>
              <a:rPr lang="pt-BR" dirty="0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vendedor </a:t>
            </a:r>
            <a:r>
              <a:rPr lang="pt-BR" dirty="0" err="1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ve</a:t>
            </a:r>
            <a:r>
              <a:rPr lang="pt-BR" dirty="0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on</a:t>
            </a:r>
            <a:r>
              <a:rPr lang="pt-BR" dirty="0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v.id_vendedor</a:t>
            </a:r>
            <a:r>
              <a:rPr lang="pt-BR" dirty="0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= </a:t>
            </a:r>
            <a:r>
              <a:rPr lang="pt-BR" dirty="0" err="1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ve.id_vendedorinner</a:t>
            </a:r>
            <a:r>
              <a:rPr lang="pt-BR" dirty="0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join</a:t>
            </a:r>
            <a:r>
              <a:rPr lang="pt-BR" dirty="0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feedback f </a:t>
            </a:r>
            <a:r>
              <a:rPr lang="pt-BR" dirty="0" err="1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on</a:t>
            </a:r>
            <a:r>
              <a:rPr lang="pt-BR" dirty="0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v.id_venda</a:t>
            </a:r>
            <a:r>
              <a:rPr lang="pt-BR" dirty="0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= </a:t>
            </a:r>
            <a:r>
              <a:rPr lang="pt-BR" dirty="0" err="1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f.id_venda</a:t>
            </a:r>
            <a:r>
              <a:rPr lang="pt-BR" dirty="0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;</a:t>
            </a:r>
          </a:p>
        </p:txBody>
      </p:sp>
      <p:sp>
        <p:nvSpPr>
          <p:cNvPr id="57" name="Google Shape;245;p34">
            <a:extLst>
              <a:ext uri="{FF2B5EF4-FFF2-40B4-BE49-F238E27FC236}">
                <a16:creationId xmlns:a16="http://schemas.microsoft.com/office/drawing/2014/main" id="{D48558EF-3B9B-42A2-B849-031575860E59}"/>
              </a:ext>
            </a:extLst>
          </p:cNvPr>
          <p:cNvSpPr txBox="1"/>
          <p:nvPr/>
        </p:nvSpPr>
        <p:spPr>
          <a:xfrm>
            <a:off x="7062300" y="1746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algn="ctr"/>
            <a:r>
              <a:rPr lang="pt-BR" dirty="0">
                <a:solidFill>
                  <a:schemeClr val="lt2"/>
                </a:solidFill>
                <a:latin typeface="Bebas Neue" panose="020B0604020202020204" charset="0"/>
              </a:rPr>
              <a:t>ZÉLÁCTEA LTDA</a:t>
            </a:r>
          </a:p>
        </p:txBody>
      </p:sp>
      <p:sp>
        <p:nvSpPr>
          <p:cNvPr id="58" name="Google Shape;246;p34">
            <a:hlinkClick r:id="rId3" action="ppaction://hlinksldjump"/>
            <a:extLst>
              <a:ext uri="{FF2B5EF4-FFF2-40B4-BE49-F238E27FC236}">
                <a16:creationId xmlns:a16="http://schemas.microsoft.com/office/drawing/2014/main" id="{D2ECCCB5-D2F6-41D1-854E-1C6EE9C10530}"/>
              </a:ext>
            </a:extLst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59" name="Google Shape;249;p34">
            <a:extLst>
              <a:ext uri="{FF2B5EF4-FFF2-40B4-BE49-F238E27FC236}">
                <a16:creationId xmlns:a16="http://schemas.microsoft.com/office/drawing/2014/main" id="{DD703D40-5B5F-47EA-90F1-7619AB4B2883}"/>
              </a:ext>
            </a:extLst>
          </p:cNvPr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60" name="Google Shape;250;p34">
              <a:extLst>
                <a:ext uri="{FF2B5EF4-FFF2-40B4-BE49-F238E27FC236}">
                  <a16:creationId xmlns:a16="http://schemas.microsoft.com/office/drawing/2014/main" id="{A9F3B9E5-C7C4-4028-A8A1-16E00243CF1F}"/>
                </a:ext>
              </a:extLst>
            </p:cNvPr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51;p34">
              <a:extLst>
                <a:ext uri="{FF2B5EF4-FFF2-40B4-BE49-F238E27FC236}">
                  <a16:creationId xmlns:a16="http://schemas.microsoft.com/office/drawing/2014/main" id="{B1842CBF-421B-4FE2-AAA2-85B1E72940CE}"/>
                </a:ext>
              </a:extLst>
            </p:cNvPr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52;p34">
              <a:extLst>
                <a:ext uri="{FF2B5EF4-FFF2-40B4-BE49-F238E27FC236}">
                  <a16:creationId xmlns:a16="http://schemas.microsoft.com/office/drawing/2014/main" id="{3C6F47AD-6AC6-4E43-A003-0E91CBB72A92}"/>
                </a:ext>
              </a:extLst>
            </p:cNvPr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53;p34">
              <a:extLst>
                <a:ext uri="{FF2B5EF4-FFF2-40B4-BE49-F238E27FC236}">
                  <a16:creationId xmlns:a16="http://schemas.microsoft.com/office/drawing/2014/main" id="{ED7F6B0A-AB82-41C5-947F-B6C67671A761}"/>
                </a:ext>
              </a:extLst>
            </p:cNvPr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54;p34">
              <a:extLst>
                <a:ext uri="{FF2B5EF4-FFF2-40B4-BE49-F238E27FC236}">
                  <a16:creationId xmlns:a16="http://schemas.microsoft.com/office/drawing/2014/main" id="{321AB7A3-D001-4E9C-A04A-095F407340C8}"/>
                </a:ext>
              </a:extLst>
            </p:cNvPr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55;p34">
              <a:extLst>
                <a:ext uri="{FF2B5EF4-FFF2-40B4-BE49-F238E27FC236}">
                  <a16:creationId xmlns:a16="http://schemas.microsoft.com/office/drawing/2014/main" id="{8AAB4F96-9774-4081-A957-B41F86AEB39C}"/>
                </a:ext>
              </a:extLst>
            </p:cNvPr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56;p34">
              <a:extLst>
                <a:ext uri="{FF2B5EF4-FFF2-40B4-BE49-F238E27FC236}">
                  <a16:creationId xmlns:a16="http://schemas.microsoft.com/office/drawing/2014/main" id="{6DE29778-CA0B-4FB8-B163-C85D20397E5E}"/>
                </a:ext>
              </a:extLst>
            </p:cNvPr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57;p34">
              <a:extLst>
                <a:ext uri="{FF2B5EF4-FFF2-40B4-BE49-F238E27FC236}">
                  <a16:creationId xmlns:a16="http://schemas.microsoft.com/office/drawing/2014/main" id="{B71CB727-FB6A-47A0-93F6-47CD621BE4C7}"/>
                </a:ext>
              </a:extLst>
            </p:cNvPr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58;p34">
              <a:extLst>
                <a:ext uri="{FF2B5EF4-FFF2-40B4-BE49-F238E27FC236}">
                  <a16:creationId xmlns:a16="http://schemas.microsoft.com/office/drawing/2014/main" id="{3810B463-A21C-47A4-8F3F-D167E38E1FC1}"/>
                </a:ext>
              </a:extLst>
            </p:cNvPr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" name="Google Shape;322;p34">
            <a:hlinkClick r:id="rId4" action="ppaction://hlinksldjump"/>
            <a:extLst>
              <a:ext uri="{FF2B5EF4-FFF2-40B4-BE49-F238E27FC236}">
                <a16:creationId xmlns:a16="http://schemas.microsoft.com/office/drawing/2014/main" id="{F3275149-AA18-4D59-A1B0-1E64D8562C5B}"/>
              </a:ext>
            </a:extLst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246;p34">
            <a:hlinkClick r:id="rId5" action="ppaction://hlinksldjump"/>
            <a:extLst>
              <a:ext uri="{FF2B5EF4-FFF2-40B4-BE49-F238E27FC236}">
                <a16:creationId xmlns:a16="http://schemas.microsoft.com/office/drawing/2014/main" id="{29955956-1239-462C-B8AD-1247CF31EB95}"/>
              </a:ext>
            </a:extLst>
          </p:cNvPr>
          <p:cNvSpPr txBox="1"/>
          <p:nvPr/>
        </p:nvSpPr>
        <p:spPr>
          <a:xfrm>
            <a:off x="140300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objetivo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1" name="Google Shape;246;p34">
            <a:hlinkClick r:id="rId6" action="ppaction://hlinksldjump"/>
            <a:extLst>
              <a:ext uri="{FF2B5EF4-FFF2-40B4-BE49-F238E27FC236}">
                <a16:creationId xmlns:a16="http://schemas.microsoft.com/office/drawing/2014/main" id="{5E26A229-4F6E-4762-8F00-F5FC9A9A5D97}"/>
              </a:ext>
            </a:extLst>
          </p:cNvPr>
          <p:cNvSpPr txBox="1"/>
          <p:nvPr/>
        </p:nvSpPr>
        <p:spPr>
          <a:xfrm>
            <a:off x="192500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brmodelo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2" name="Google Shape;246;p34">
            <a:hlinkClick r:id="rId7" action="ppaction://hlinksldjump"/>
            <a:extLst>
              <a:ext uri="{FF2B5EF4-FFF2-40B4-BE49-F238E27FC236}">
                <a16:creationId xmlns:a16="http://schemas.microsoft.com/office/drawing/2014/main" id="{A0382E3C-9B0C-4372-8642-96CE9F776B63}"/>
              </a:ext>
            </a:extLst>
          </p:cNvPr>
          <p:cNvSpPr txBox="1"/>
          <p:nvPr/>
        </p:nvSpPr>
        <p:spPr>
          <a:xfrm>
            <a:off x="24055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</a:t>
            </a: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odelo logico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3" name="Google Shape;246;p34">
            <a:hlinkClick r:id="rId8" action="ppaction://hlinksldjump"/>
            <a:extLst>
              <a:ext uri="{FF2B5EF4-FFF2-40B4-BE49-F238E27FC236}">
                <a16:creationId xmlns:a16="http://schemas.microsoft.com/office/drawing/2014/main" id="{EA6C670F-1FD6-4490-86A8-13870E2EC122}"/>
              </a:ext>
            </a:extLst>
          </p:cNvPr>
          <p:cNvSpPr txBox="1"/>
          <p:nvPr/>
        </p:nvSpPr>
        <p:spPr>
          <a:xfrm>
            <a:off x="2888218" y="275900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comandos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4" name="Google Shape;246;p34">
            <a:hlinkClick r:id="rId9" action="ppaction://hlinksldjump"/>
            <a:extLst>
              <a:ext uri="{FF2B5EF4-FFF2-40B4-BE49-F238E27FC236}">
                <a16:creationId xmlns:a16="http://schemas.microsoft.com/office/drawing/2014/main" id="{4B126D8B-DE31-4A61-8B42-C95D25E337FE}"/>
              </a:ext>
            </a:extLst>
          </p:cNvPr>
          <p:cNvSpPr txBox="1"/>
          <p:nvPr/>
        </p:nvSpPr>
        <p:spPr>
          <a:xfrm>
            <a:off x="3405775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G</a:t>
            </a: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ráficos e dados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5" name="Google Shape;246;p34">
            <a:hlinkClick r:id="rId10" action="ppaction://hlinksldjump"/>
            <a:extLst>
              <a:ext uri="{FF2B5EF4-FFF2-40B4-BE49-F238E27FC236}">
                <a16:creationId xmlns:a16="http://schemas.microsoft.com/office/drawing/2014/main" id="{E87E56BE-D30A-4665-AC49-A599B9BDDC1B}"/>
              </a:ext>
            </a:extLst>
          </p:cNvPr>
          <p:cNvSpPr txBox="1"/>
          <p:nvPr/>
        </p:nvSpPr>
        <p:spPr>
          <a:xfrm>
            <a:off x="3950287" y="269748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referências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9" name="Google Shape;1249;p50"/>
          <p:cNvGrpSpPr/>
          <p:nvPr/>
        </p:nvGrpSpPr>
        <p:grpSpPr>
          <a:xfrm>
            <a:off x="7192079" y="3371409"/>
            <a:ext cx="1214578" cy="425543"/>
            <a:chOff x="2271950" y="2722775"/>
            <a:chExt cx="575875" cy="201775"/>
          </a:xfrm>
        </p:grpSpPr>
        <p:sp>
          <p:nvSpPr>
            <p:cNvPr id="1250" name="Google Shape;1250;p50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50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50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50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50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5" name="Google Shape;1255;p50"/>
          <p:cNvSpPr txBox="1">
            <a:spLocks noGrp="1"/>
          </p:cNvSpPr>
          <p:nvPr>
            <p:ph type="subTitle" idx="1"/>
          </p:nvPr>
        </p:nvSpPr>
        <p:spPr>
          <a:xfrm>
            <a:off x="714300" y="1319718"/>
            <a:ext cx="3857700" cy="238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-US" sz="2400" dirty="0">
                <a:solidFill>
                  <a:schemeClr val="tx2"/>
                </a:solidFill>
                <a:latin typeface="Bebas Neue" panose="020B0604020202020204" charset="0"/>
              </a:rPr>
              <a:t>Que </a:t>
            </a:r>
            <a:r>
              <a:rPr lang="en-US" sz="2400" dirty="0" err="1">
                <a:solidFill>
                  <a:schemeClr val="tx2"/>
                </a:solidFill>
                <a:latin typeface="Bebas Neue" panose="020B0604020202020204" charset="0"/>
              </a:rPr>
              <a:t>tal</a:t>
            </a:r>
            <a:r>
              <a:rPr lang="en-US" sz="2400" dirty="0">
                <a:solidFill>
                  <a:schemeClr val="tx2"/>
                </a:solidFill>
                <a:latin typeface="Bebas Neue" panose="020B060402020202020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Bebas Neue" panose="020B0604020202020204" charset="0"/>
              </a:rPr>
              <a:t>Gráficos</a:t>
            </a:r>
            <a:r>
              <a:rPr lang="en-US" sz="2400" dirty="0">
                <a:solidFill>
                  <a:schemeClr val="tx2"/>
                </a:solidFill>
                <a:latin typeface="Bebas Neue" panose="020B0604020202020204" charset="0"/>
              </a:rPr>
              <a:t>?</a:t>
            </a: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Font typeface="Arimo"/>
              <a:buChar char="●"/>
            </a:pPr>
            <a:r>
              <a:rPr lang="en-US" dirty="0" err="1"/>
              <a:t>Sexo</a:t>
            </a:r>
            <a:r>
              <a:rPr lang="en-US" dirty="0"/>
              <a:t> dos </a:t>
            </a:r>
            <a:r>
              <a:rPr lang="en-US" dirty="0" err="1"/>
              <a:t>Clientes</a:t>
            </a:r>
            <a:r>
              <a:rPr lang="en-US" dirty="0"/>
              <a:t> e dos </a:t>
            </a:r>
            <a:r>
              <a:rPr lang="en-US" dirty="0" err="1"/>
              <a:t>Vendedores</a:t>
            </a:r>
            <a:br>
              <a:rPr lang="en-US" dirty="0"/>
            </a:br>
            <a:endParaRPr lang="en-US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rimo"/>
              <a:buChar char="●"/>
            </a:pPr>
            <a:r>
              <a:rPr lang="pt-BR" dirty="0"/>
              <a:t>Idade dos Vendedores</a:t>
            </a: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pt-BR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rimo"/>
              <a:buChar char="●"/>
            </a:pPr>
            <a:r>
              <a:rPr lang="pt-BR" dirty="0"/>
              <a:t>Informações do Produto</a:t>
            </a: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pt-BR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rimo"/>
              <a:buChar char="●"/>
            </a:pPr>
            <a:r>
              <a:rPr lang="pt-BR" dirty="0"/>
              <a:t>Notas das Vendas e Vendedor</a:t>
            </a: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pt-BR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rimo"/>
              <a:buChar char="●"/>
            </a:pPr>
            <a:r>
              <a:rPr lang="pt-BR" dirty="0"/>
              <a:t>Valor Total das Vendas</a:t>
            </a: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pt-BR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rimo"/>
              <a:buChar char="●"/>
            </a:pPr>
            <a:r>
              <a:rPr lang="pt-BR" dirty="0"/>
              <a:t>INF NUTRO / SALDO DO MÊS</a:t>
            </a:r>
            <a:endParaRPr dirty="0"/>
          </a:p>
        </p:txBody>
      </p:sp>
      <p:sp>
        <p:nvSpPr>
          <p:cNvPr id="1256" name="Google Shape;1256;p50"/>
          <p:cNvSpPr txBox="1">
            <a:spLocks noGrp="1"/>
          </p:cNvSpPr>
          <p:nvPr>
            <p:ph type="title"/>
          </p:nvPr>
        </p:nvSpPr>
        <p:spPr>
          <a:xfrm>
            <a:off x="714300" y="553450"/>
            <a:ext cx="3857700" cy="12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Gráficos</a:t>
            </a:r>
            <a:endParaRPr dirty="0"/>
          </a:p>
        </p:txBody>
      </p:sp>
      <p:pic>
        <p:nvPicPr>
          <p:cNvPr id="1257" name="Google Shape;1257;p50"/>
          <p:cNvPicPr preferRelativeResize="0"/>
          <p:nvPr/>
        </p:nvPicPr>
        <p:blipFill>
          <a:blip r:embed="rId3"/>
          <a:srcRect l="16735" r="16735"/>
          <a:stretch/>
        </p:blipFill>
        <p:spPr>
          <a:xfrm>
            <a:off x="5299061" y="985313"/>
            <a:ext cx="2754300" cy="27543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259" name="Google Shape;1259;p50"/>
          <p:cNvSpPr/>
          <p:nvPr/>
        </p:nvSpPr>
        <p:spPr>
          <a:xfrm>
            <a:off x="4762138" y="845850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0" name="Google Shape;1260;p50"/>
          <p:cNvSpPr/>
          <p:nvPr/>
        </p:nvSpPr>
        <p:spPr>
          <a:xfrm>
            <a:off x="5414751" y="777543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1" name="Google Shape;1261;p50"/>
          <p:cNvSpPr/>
          <p:nvPr/>
        </p:nvSpPr>
        <p:spPr>
          <a:xfrm>
            <a:off x="8216276" y="954347"/>
            <a:ext cx="213431" cy="213401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2" name="Google Shape;1262;p50"/>
          <p:cNvSpPr/>
          <p:nvPr/>
        </p:nvSpPr>
        <p:spPr>
          <a:xfrm rot="-1685758">
            <a:off x="5045528" y="1289634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3" name="Google Shape;1263;p50"/>
          <p:cNvSpPr/>
          <p:nvPr/>
        </p:nvSpPr>
        <p:spPr>
          <a:xfrm>
            <a:off x="7626025" y="917775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4" name="Google Shape;1264;p50"/>
          <p:cNvSpPr/>
          <p:nvPr/>
        </p:nvSpPr>
        <p:spPr>
          <a:xfrm>
            <a:off x="8286401" y="3002225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5" name="Google Shape;1265;p50"/>
          <p:cNvSpPr/>
          <p:nvPr/>
        </p:nvSpPr>
        <p:spPr>
          <a:xfrm rot="-1685758">
            <a:off x="7555828" y="413045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6" name="Google Shape;1266;p50"/>
          <p:cNvSpPr/>
          <p:nvPr/>
        </p:nvSpPr>
        <p:spPr>
          <a:xfrm>
            <a:off x="8359576" y="1726693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7" name="Google Shape;1267;p50"/>
          <p:cNvSpPr/>
          <p:nvPr/>
        </p:nvSpPr>
        <p:spPr>
          <a:xfrm>
            <a:off x="5021388" y="3575250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8" name="Google Shape;1268;p50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9" name="Google Shape;1269;p50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245;p34">
            <a:extLst>
              <a:ext uri="{FF2B5EF4-FFF2-40B4-BE49-F238E27FC236}">
                <a16:creationId xmlns:a16="http://schemas.microsoft.com/office/drawing/2014/main" id="{67A5AD65-1A9F-4482-995D-4EE67E7E76DB}"/>
              </a:ext>
            </a:extLst>
          </p:cNvPr>
          <p:cNvSpPr txBox="1"/>
          <p:nvPr/>
        </p:nvSpPr>
        <p:spPr>
          <a:xfrm>
            <a:off x="7062300" y="1746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algn="ctr"/>
            <a:r>
              <a:rPr lang="pt-BR" dirty="0">
                <a:solidFill>
                  <a:schemeClr val="lt2"/>
                </a:solidFill>
                <a:latin typeface="Bebas Neue" panose="020B0604020202020204" charset="0"/>
              </a:rPr>
              <a:t>ZÉLÁCTEA LTDA</a:t>
            </a:r>
          </a:p>
        </p:txBody>
      </p:sp>
      <p:sp>
        <p:nvSpPr>
          <p:cNvPr id="45" name="Google Shape;246;p34">
            <a:hlinkClick r:id="rId4" action="ppaction://hlinksldjump"/>
            <a:extLst>
              <a:ext uri="{FF2B5EF4-FFF2-40B4-BE49-F238E27FC236}">
                <a16:creationId xmlns:a16="http://schemas.microsoft.com/office/drawing/2014/main" id="{62E5E5E5-B96E-41F8-B7BE-1F5272CF1B79}"/>
              </a:ext>
            </a:extLst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46" name="Google Shape;249;p34">
            <a:extLst>
              <a:ext uri="{FF2B5EF4-FFF2-40B4-BE49-F238E27FC236}">
                <a16:creationId xmlns:a16="http://schemas.microsoft.com/office/drawing/2014/main" id="{0E3F4337-CA54-4E48-96B6-0208CE63BA4D}"/>
              </a:ext>
            </a:extLst>
          </p:cNvPr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47" name="Google Shape;250;p34">
              <a:extLst>
                <a:ext uri="{FF2B5EF4-FFF2-40B4-BE49-F238E27FC236}">
                  <a16:creationId xmlns:a16="http://schemas.microsoft.com/office/drawing/2014/main" id="{34CFF8C7-B4C9-4CC3-9526-1F6D71900576}"/>
                </a:ext>
              </a:extLst>
            </p:cNvPr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51;p34">
              <a:extLst>
                <a:ext uri="{FF2B5EF4-FFF2-40B4-BE49-F238E27FC236}">
                  <a16:creationId xmlns:a16="http://schemas.microsoft.com/office/drawing/2014/main" id="{A39E270F-D66E-4E60-B47B-86863DD9D5A6}"/>
                </a:ext>
              </a:extLst>
            </p:cNvPr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52;p34">
              <a:extLst>
                <a:ext uri="{FF2B5EF4-FFF2-40B4-BE49-F238E27FC236}">
                  <a16:creationId xmlns:a16="http://schemas.microsoft.com/office/drawing/2014/main" id="{C9485469-6B81-43A2-8AB3-B2B10BD7EC88}"/>
                </a:ext>
              </a:extLst>
            </p:cNvPr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53;p34">
              <a:extLst>
                <a:ext uri="{FF2B5EF4-FFF2-40B4-BE49-F238E27FC236}">
                  <a16:creationId xmlns:a16="http://schemas.microsoft.com/office/drawing/2014/main" id="{9FC26C35-F05E-40C9-9438-9A58843214D8}"/>
                </a:ext>
              </a:extLst>
            </p:cNvPr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54;p34">
              <a:extLst>
                <a:ext uri="{FF2B5EF4-FFF2-40B4-BE49-F238E27FC236}">
                  <a16:creationId xmlns:a16="http://schemas.microsoft.com/office/drawing/2014/main" id="{DB6C3B19-D458-4FAB-A6FB-55EA5CCD2146}"/>
                </a:ext>
              </a:extLst>
            </p:cNvPr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55;p34">
              <a:extLst>
                <a:ext uri="{FF2B5EF4-FFF2-40B4-BE49-F238E27FC236}">
                  <a16:creationId xmlns:a16="http://schemas.microsoft.com/office/drawing/2014/main" id="{480F9052-7670-499B-8286-32D8924D23DF}"/>
                </a:ext>
              </a:extLst>
            </p:cNvPr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56;p34">
              <a:extLst>
                <a:ext uri="{FF2B5EF4-FFF2-40B4-BE49-F238E27FC236}">
                  <a16:creationId xmlns:a16="http://schemas.microsoft.com/office/drawing/2014/main" id="{804CC8B6-159E-43A6-A56B-AA87A562F441}"/>
                </a:ext>
              </a:extLst>
            </p:cNvPr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57;p34">
              <a:extLst>
                <a:ext uri="{FF2B5EF4-FFF2-40B4-BE49-F238E27FC236}">
                  <a16:creationId xmlns:a16="http://schemas.microsoft.com/office/drawing/2014/main" id="{7B84E003-1D1C-4372-81BA-844D0613604C}"/>
                </a:ext>
              </a:extLst>
            </p:cNvPr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58;p34">
              <a:extLst>
                <a:ext uri="{FF2B5EF4-FFF2-40B4-BE49-F238E27FC236}">
                  <a16:creationId xmlns:a16="http://schemas.microsoft.com/office/drawing/2014/main" id="{EE5C33E8-F661-4FBC-9358-CA5679CC41A7}"/>
                </a:ext>
              </a:extLst>
            </p:cNvPr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322;p34">
            <a:hlinkClick r:id="rId5" action="ppaction://hlinksldjump"/>
            <a:extLst>
              <a:ext uri="{FF2B5EF4-FFF2-40B4-BE49-F238E27FC236}">
                <a16:creationId xmlns:a16="http://schemas.microsoft.com/office/drawing/2014/main" id="{496D7D6D-7A00-401C-B1D1-D63A3F10941A}"/>
              </a:ext>
            </a:extLst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246;p34">
            <a:hlinkClick r:id="rId6" action="ppaction://hlinksldjump"/>
            <a:extLst>
              <a:ext uri="{FF2B5EF4-FFF2-40B4-BE49-F238E27FC236}">
                <a16:creationId xmlns:a16="http://schemas.microsoft.com/office/drawing/2014/main" id="{89B5426B-0B24-4CD1-B6FA-CC4284BC6F9C}"/>
              </a:ext>
            </a:extLst>
          </p:cNvPr>
          <p:cNvSpPr txBox="1"/>
          <p:nvPr/>
        </p:nvSpPr>
        <p:spPr>
          <a:xfrm>
            <a:off x="140300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objetivo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8" name="Google Shape;246;p34">
            <a:hlinkClick r:id="rId7" action="ppaction://hlinksldjump"/>
            <a:extLst>
              <a:ext uri="{FF2B5EF4-FFF2-40B4-BE49-F238E27FC236}">
                <a16:creationId xmlns:a16="http://schemas.microsoft.com/office/drawing/2014/main" id="{A7015366-56B3-41EF-B58E-51BF786C832D}"/>
              </a:ext>
            </a:extLst>
          </p:cNvPr>
          <p:cNvSpPr txBox="1"/>
          <p:nvPr/>
        </p:nvSpPr>
        <p:spPr>
          <a:xfrm>
            <a:off x="192500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brmodelo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9" name="Google Shape;246;p34">
            <a:hlinkClick r:id="rId8" action="ppaction://hlinksldjump"/>
            <a:extLst>
              <a:ext uri="{FF2B5EF4-FFF2-40B4-BE49-F238E27FC236}">
                <a16:creationId xmlns:a16="http://schemas.microsoft.com/office/drawing/2014/main" id="{DB7E63EC-CF0A-4E50-96CF-05A2AD565CD7}"/>
              </a:ext>
            </a:extLst>
          </p:cNvPr>
          <p:cNvSpPr txBox="1"/>
          <p:nvPr/>
        </p:nvSpPr>
        <p:spPr>
          <a:xfrm>
            <a:off x="24055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</a:t>
            </a: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odelo logico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0" name="Google Shape;246;p34">
            <a:hlinkClick r:id="rId9" action="ppaction://hlinksldjump"/>
            <a:extLst>
              <a:ext uri="{FF2B5EF4-FFF2-40B4-BE49-F238E27FC236}">
                <a16:creationId xmlns:a16="http://schemas.microsoft.com/office/drawing/2014/main" id="{7C4E472A-9FA3-46C6-8BF7-5166A47B5F4B}"/>
              </a:ext>
            </a:extLst>
          </p:cNvPr>
          <p:cNvSpPr txBox="1"/>
          <p:nvPr/>
        </p:nvSpPr>
        <p:spPr>
          <a:xfrm>
            <a:off x="2888218" y="275900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comandos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1" name="Google Shape;246;p34">
            <a:hlinkClick r:id="rId10" action="ppaction://hlinksldjump"/>
            <a:extLst>
              <a:ext uri="{FF2B5EF4-FFF2-40B4-BE49-F238E27FC236}">
                <a16:creationId xmlns:a16="http://schemas.microsoft.com/office/drawing/2014/main" id="{0219D9DD-849B-47FD-A3D9-5774A344470C}"/>
              </a:ext>
            </a:extLst>
          </p:cNvPr>
          <p:cNvSpPr txBox="1"/>
          <p:nvPr/>
        </p:nvSpPr>
        <p:spPr>
          <a:xfrm>
            <a:off x="3405775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G</a:t>
            </a: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ráficos e dados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2" name="Google Shape;246;p34">
            <a:hlinkClick r:id="rId11" action="ppaction://hlinksldjump"/>
            <a:extLst>
              <a:ext uri="{FF2B5EF4-FFF2-40B4-BE49-F238E27FC236}">
                <a16:creationId xmlns:a16="http://schemas.microsoft.com/office/drawing/2014/main" id="{663887FB-26EF-4291-A1CE-6ACDC2F7F1C7}"/>
              </a:ext>
            </a:extLst>
          </p:cNvPr>
          <p:cNvSpPr txBox="1"/>
          <p:nvPr/>
        </p:nvSpPr>
        <p:spPr>
          <a:xfrm>
            <a:off x="3950287" y="269748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referências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Google Shape;1288;p51"/>
          <p:cNvSpPr txBox="1">
            <a:spLocks noGrp="1"/>
          </p:cNvSpPr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tx2"/>
                </a:solidFill>
              </a:rPr>
              <a:t>S</a:t>
            </a:r>
            <a:r>
              <a:rPr lang="en" dirty="0">
                <a:solidFill>
                  <a:schemeClr val="tx2"/>
                </a:solidFill>
              </a:rPr>
              <a:t>exo do cliente e vendedor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1318" name="Google Shape;1318;p51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9" name="Google Shape;1319;p51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4" name="Google Shape;1334;p51"/>
          <p:cNvSpPr/>
          <p:nvPr/>
        </p:nvSpPr>
        <p:spPr>
          <a:xfrm>
            <a:off x="7234875" y="704575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5" name="Google Shape;1335;p51"/>
          <p:cNvSpPr/>
          <p:nvPr/>
        </p:nvSpPr>
        <p:spPr>
          <a:xfrm>
            <a:off x="145152" y="781825"/>
            <a:ext cx="262479" cy="262448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36" name="Google Shape;1336;p51"/>
          <p:cNvGrpSpPr/>
          <p:nvPr/>
        </p:nvGrpSpPr>
        <p:grpSpPr>
          <a:xfrm>
            <a:off x="7741747" y="734402"/>
            <a:ext cx="695830" cy="243805"/>
            <a:chOff x="2271950" y="2722775"/>
            <a:chExt cx="575875" cy="201775"/>
          </a:xfrm>
        </p:grpSpPr>
        <p:sp>
          <p:nvSpPr>
            <p:cNvPr id="1337" name="Google Shape;1337;p51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51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51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51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51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42" name="Google Shape;1342;p51"/>
          <p:cNvSpPr/>
          <p:nvPr/>
        </p:nvSpPr>
        <p:spPr>
          <a:xfrm rot="7198898">
            <a:off x="8324336" y="1664796"/>
            <a:ext cx="700377" cy="696805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3" name="Google Shape;1343;p51"/>
          <p:cNvSpPr/>
          <p:nvPr/>
        </p:nvSpPr>
        <p:spPr>
          <a:xfrm rot="7201932">
            <a:off x="157327" y="4338368"/>
            <a:ext cx="371928" cy="370031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4" name="Google Shape;1344;p51"/>
          <p:cNvSpPr/>
          <p:nvPr/>
        </p:nvSpPr>
        <p:spPr>
          <a:xfrm>
            <a:off x="6605838" y="978188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5" name="Google Shape;1345;p51"/>
          <p:cNvSpPr/>
          <p:nvPr/>
        </p:nvSpPr>
        <p:spPr>
          <a:xfrm rot="-1685758">
            <a:off x="1428932" y="3655447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6" name="Google Shape;1346;p51"/>
          <p:cNvSpPr/>
          <p:nvPr/>
        </p:nvSpPr>
        <p:spPr>
          <a:xfrm>
            <a:off x="1182786" y="4128662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7" name="Google Shape;1347;p51"/>
          <p:cNvSpPr/>
          <p:nvPr/>
        </p:nvSpPr>
        <p:spPr>
          <a:xfrm>
            <a:off x="5830601" y="705455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8" name="Google Shape;1348;p51"/>
          <p:cNvSpPr/>
          <p:nvPr/>
        </p:nvSpPr>
        <p:spPr>
          <a:xfrm rot="-1685758">
            <a:off x="8444007" y="1299397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245;p34">
            <a:extLst>
              <a:ext uri="{FF2B5EF4-FFF2-40B4-BE49-F238E27FC236}">
                <a16:creationId xmlns:a16="http://schemas.microsoft.com/office/drawing/2014/main" id="{63CB5824-96B1-4605-BA33-5BD9655F5B26}"/>
              </a:ext>
            </a:extLst>
          </p:cNvPr>
          <p:cNvSpPr txBox="1"/>
          <p:nvPr/>
        </p:nvSpPr>
        <p:spPr>
          <a:xfrm>
            <a:off x="7062300" y="1746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algn="ctr"/>
            <a:r>
              <a:rPr lang="pt-BR" dirty="0">
                <a:solidFill>
                  <a:schemeClr val="lt2"/>
                </a:solidFill>
                <a:latin typeface="Bebas Neue" panose="020B0604020202020204" charset="0"/>
              </a:rPr>
              <a:t>ZÉLÁCTEA LTDA</a:t>
            </a:r>
          </a:p>
        </p:txBody>
      </p:sp>
      <p:sp>
        <p:nvSpPr>
          <p:cNvPr id="71" name="Google Shape;246;p34">
            <a:hlinkClick r:id="rId3" action="ppaction://hlinksldjump"/>
            <a:extLst>
              <a:ext uri="{FF2B5EF4-FFF2-40B4-BE49-F238E27FC236}">
                <a16:creationId xmlns:a16="http://schemas.microsoft.com/office/drawing/2014/main" id="{AB81C5EC-84CD-4AC2-A76E-F0FBCD78784E}"/>
              </a:ext>
            </a:extLst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72" name="Google Shape;249;p34">
            <a:extLst>
              <a:ext uri="{FF2B5EF4-FFF2-40B4-BE49-F238E27FC236}">
                <a16:creationId xmlns:a16="http://schemas.microsoft.com/office/drawing/2014/main" id="{BE505FCE-7B9A-4DE4-9F56-97C8BA3BE02C}"/>
              </a:ext>
            </a:extLst>
          </p:cNvPr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73" name="Google Shape;250;p34">
              <a:extLst>
                <a:ext uri="{FF2B5EF4-FFF2-40B4-BE49-F238E27FC236}">
                  <a16:creationId xmlns:a16="http://schemas.microsoft.com/office/drawing/2014/main" id="{FF379BE1-F1CF-41A3-8865-6FAD852D6096}"/>
                </a:ext>
              </a:extLst>
            </p:cNvPr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51;p34">
              <a:extLst>
                <a:ext uri="{FF2B5EF4-FFF2-40B4-BE49-F238E27FC236}">
                  <a16:creationId xmlns:a16="http://schemas.microsoft.com/office/drawing/2014/main" id="{C34E22B9-1682-40A1-BE5E-54035AE2923C}"/>
                </a:ext>
              </a:extLst>
            </p:cNvPr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52;p34">
              <a:extLst>
                <a:ext uri="{FF2B5EF4-FFF2-40B4-BE49-F238E27FC236}">
                  <a16:creationId xmlns:a16="http://schemas.microsoft.com/office/drawing/2014/main" id="{4A24508D-5140-435D-96E8-342CDCC6A5BA}"/>
                </a:ext>
              </a:extLst>
            </p:cNvPr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53;p34">
              <a:extLst>
                <a:ext uri="{FF2B5EF4-FFF2-40B4-BE49-F238E27FC236}">
                  <a16:creationId xmlns:a16="http://schemas.microsoft.com/office/drawing/2014/main" id="{00CC6D91-B921-4E70-A087-3C62DF940D53}"/>
                </a:ext>
              </a:extLst>
            </p:cNvPr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54;p34">
              <a:extLst>
                <a:ext uri="{FF2B5EF4-FFF2-40B4-BE49-F238E27FC236}">
                  <a16:creationId xmlns:a16="http://schemas.microsoft.com/office/drawing/2014/main" id="{FBA850A3-72F0-4D74-AF88-A4024B4FB633}"/>
                </a:ext>
              </a:extLst>
            </p:cNvPr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55;p34">
              <a:extLst>
                <a:ext uri="{FF2B5EF4-FFF2-40B4-BE49-F238E27FC236}">
                  <a16:creationId xmlns:a16="http://schemas.microsoft.com/office/drawing/2014/main" id="{4B3470B1-68C4-4B41-AFAD-68451141D8A2}"/>
                </a:ext>
              </a:extLst>
            </p:cNvPr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56;p34">
              <a:extLst>
                <a:ext uri="{FF2B5EF4-FFF2-40B4-BE49-F238E27FC236}">
                  <a16:creationId xmlns:a16="http://schemas.microsoft.com/office/drawing/2014/main" id="{B09BC285-910D-4D0F-873F-462AA611F5C9}"/>
                </a:ext>
              </a:extLst>
            </p:cNvPr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57;p34">
              <a:extLst>
                <a:ext uri="{FF2B5EF4-FFF2-40B4-BE49-F238E27FC236}">
                  <a16:creationId xmlns:a16="http://schemas.microsoft.com/office/drawing/2014/main" id="{E75AE274-B788-46DD-90A1-4046A2661B3B}"/>
                </a:ext>
              </a:extLst>
            </p:cNvPr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58;p34">
              <a:extLst>
                <a:ext uri="{FF2B5EF4-FFF2-40B4-BE49-F238E27FC236}">
                  <a16:creationId xmlns:a16="http://schemas.microsoft.com/office/drawing/2014/main" id="{E0570E87-F1A1-492E-924F-C557B553F4D0}"/>
                </a:ext>
              </a:extLst>
            </p:cNvPr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" name="Google Shape;322;p34">
            <a:hlinkClick r:id="rId4" action="ppaction://hlinksldjump"/>
            <a:extLst>
              <a:ext uri="{FF2B5EF4-FFF2-40B4-BE49-F238E27FC236}">
                <a16:creationId xmlns:a16="http://schemas.microsoft.com/office/drawing/2014/main" id="{453FAF7E-A1FD-4E3A-A8FA-74980D65130B}"/>
              </a:ext>
            </a:extLst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246;p34">
            <a:hlinkClick r:id="rId5" action="ppaction://hlinksldjump"/>
            <a:extLst>
              <a:ext uri="{FF2B5EF4-FFF2-40B4-BE49-F238E27FC236}">
                <a16:creationId xmlns:a16="http://schemas.microsoft.com/office/drawing/2014/main" id="{047A1129-9E17-4BEC-964B-29EEB7597549}"/>
              </a:ext>
            </a:extLst>
          </p:cNvPr>
          <p:cNvSpPr txBox="1"/>
          <p:nvPr/>
        </p:nvSpPr>
        <p:spPr>
          <a:xfrm>
            <a:off x="140300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objetivo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4" name="Google Shape;246;p34">
            <a:hlinkClick r:id="rId6" action="ppaction://hlinksldjump"/>
            <a:extLst>
              <a:ext uri="{FF2B5EF4-FFF2-40B4-BE49-F238E27FC236}">
                <a16:creationId xmlns:a16="http://schemas.microsoft.com/office/drawing/2014/main" id="{E514AF0B-C5F1-4CEF-AF06-A1E59C8F918B}"/>
              </a:ext>
            </a:extLst>
          </p:cNvPr>
          <p:cNvSpPr txBox="1"/>
          <p:nvPr/>
        </p:nvSpPr>
        <p:spPr>
          <a:xfrm>
            <a:off x="192500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brmodelo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5" name="Google Shape;246;p34">
            <a:hlinkClick r:id="rId7" action="ppaction://hlinksldjump"/>
            <a:extLst>
              <a:ext uri="{FF2B5EF4-FFF2-40B4-BE49-F238E27FC236}">
                <a16:creationId xmlns:a16="http://schemas.microsoft.com/office/drawing/2014/main" id="{B389A521-B7EF-4D3E-8216-78692FFA19B1}"/>
              </a:ext>
            </a:extLst>
          </p:cNvPr>
          <p:cNvSpPr txBox="1"/>
          <p:nvPr/>
        </p:nvSpPr>
        <p:spPr>
          <a:xfrm>
            <a:off x="24055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</a:t>
            </a: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odelo logico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6" name="Google Shape;246;p34">
            <a:hlinkClick r:id="rId8" action="ppaction://hlinksldjump"/>
            <a:extLst>
              <a:ext uri="{FF2B5EF4-FFF2-40B4-BE49-F238E27FC236}">
                <a16:creationId xmlns:a16="http://schemas.microsoft.com/office/drawing/2014/main" id="{114D0005-57CD-45C5-88D4-A13B3BCC69FB}"/>
              </a:ext>
            </a:extLst>
          </p:cNvPr>
          <p:cNvSpPr txBox="1"/>
          <p:nvPr/>
        </p:nvSpPr>
        <p:spPr>
          <a:xfrm>
            <a:off x="2888218" y="275900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comandos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7" name="Google Shape;246;p34">
            <a:hlinkClick r:id="rId9" action="ppaction://hlinksldjump"/>
            <a:extLst>
              <a:ext uri="{FF2B5EF4-FFF2-40B4-BE49-F238E27FC236}">
                <a16:creationId xmlns:a16="http://schemas.microsoft.com/office/drawing/2014/main" id="{DFE06839-021B-485F-A332-020B069A2E41}"/>
              </a:ext>
            </a:extLst>
          </p:cNvPr>
          <p:cNvSpPr txBox="1"/>
          <p:nvPr/>
        </p:nvSpPr>
        <p:spPr>
          <a:xfrm>
            <a:off x="3405775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G</a:t>
            </a: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ráficos e dados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8" name="Google Shape;246;p34">
            <a:hlinkClick r:id="rId10" action="ppaction://hlinksldjump"/>
            <a:extLst>
              <a:ext uri="{FF2B5EF4-FFF2-40B4-BE49-F238E27FC236}">
                <a16:creationId xmlns:a16="http://schemas.microsoft.com/office/drawing/2014/main" id="{B27C722B-C523-436E-9999-4BC1763B4ABA}"/>
              </a:ext>
            </a:extLst>
          </p:cNvPr>
          <p:cNvSpPr txBox="1"/>
          <p:nvPr/>
        </p:nvSpPr>
        <p:spPr>
          <a:xfrm>
            <a:off x="3950287" y="269748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referências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67" name="Imagem 66">
            <a:extLst>
              <a:ext uri="{FF2B5EF4-FFF2-40B4-BE49-F238E27FC236}">
                <a16:creationId xmlns:a16="http://schemas.microsoft.com/office/drawing/2014/main" id="{99EFB990-E641-409A-A5D9-5423A3B5201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16856" y="1253803"/>
            <a:ext cx="7356304" cy="2853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483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Google Shape;1288;p51"/>
          <p:cNvSpPr txBox="1">
            <a:spLocks noGrp="1"/>
          </p:cNvSpPr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tx2"/>
                </a:solidFill>
              </a:rPr>
              <a:t>Idade dos vendedores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1318" name="Google Shape;1318;p51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9" name="Google Shape;1319;p51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4" name="Google Shape;1334;p51"/>
          <p:cNvSpPr/>
          <p:nvPr/>
        </p:nvSpPr>
        <p:spPr>
          <a:xfrm>
            <a:off x="7234875" y="704575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5" name="Google Shape;1335;p51"/>
          <p:cNvSpPr/>
          <p:nvPr/>
        </p:nvSpPr>
        <p:spPr>
          <a:xfrm>
            <a:off x="186157" y="4612831"/>
            <a:ext cx="262479" cy="262448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36" name="Google Shape;1336;p51"/>
          <p:cNvGrpSpPr/>
          <p:nvPr/>
        </p:nvGrpSpPr>
        <p:grpSpPr>
          <a:xfrm>
            <a:off x="7741747" y="734402"/>
            <a:ext cx="695830" cy="243805"/>
            <a:chOff x="2271950" y="2722775"/>
            <a:chExt cx="575875" cy="201775"/>
          </a:xfrm>
        </p:grpSpPr>
        <p:sp>
          <p:nvSpPr>
            <p:cNvPr id="1337" name="Google Shape;1337;p51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51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51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51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51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42" name="Google Shape;1342;p51"/>
          <p:cNvSpPr/>
          <p:nvPr/>
        </p:nvSpPr>
        <p:spPr>
          <a:xfrm rot="7198898">
            <a:off x="8219197" y="3780259"/>
            <a:ext cx="700377" cy="696805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3" name="Google Shape;1343;p51"/>
          <p:cNvSpPr/>
          <p:nvPr/>
        </p:nvSpPr>
        <p:spPr>
          <a:xfrm rot="7201932">
            <a:off x="63624" y="231040"/>
            <a:ext cx="371928" cy="370031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4" name="Google Shape;1344;p51"/>
          <p:cNvSpPr/>
          <p:nvPr/>
        </p:nvSpPr>
        <p:spPr>
          <a:xfrm>
            <a:off x="6605838" y="978188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5" name="Google Shape;1345;p51"/>
          <p:cNvSpPr/>
          <p:nvPr/>
        </p:nvSpPr>
        <p:spPr>
          <a:xfrm rot="-1685758">
            <a:off x="1428932" y="3655447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6" name="Google Shape;1346;p51"/>
          <p:cNvSpPr/>
          <p:nvPr/>
        </p:nvSpPr>
        <p:spPr>
          <a:xfrm>
            <a:off x="1182786" y="4128662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7" name="Google Shape;1347;p51"/>
          <p:cNvSpPr/>
          <p:nvPr/>
        </p:nvSpPr>
        <p:spPr>
          <a:xfrm>
            <a:off x="5830601" y="705455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8" name="Google Shape;1348;p51"/>
          <p:cNvSpPr/>
          <p:nvPr/>
        </p:nvSpPr>
        <p:spPr>
          <a:xfrm rot="-1685758">
            <a:off x="8444007" y="1299397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245;p34">
            <a:extLst>
              <a:ext uri="{FF2B5EF4-FFF2-40B4-BE49-F238E27FC236}">
                <a16:creationId xmlns:a16="http://schemas.microsoft.com/office/drawing/2014/main" id="{63CB5824-96B1-4605-BA33-5BD9655F5B26}"/>
              </a:ext>
            </a:extLst>
          </p:cNvPr>
          <p:cNvSpPr txBox="1"/>
          <p:nvPr/>
        </p:nvSpPr>
        <p:spPr>
          <a:xfrm>
            <a:off x="7062300" y="1746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algn="ctr"/>
            <a:r>
              <a:rPr lang="pt-BR" dirty="0">
                <a:solidFill>
                  <a:schemeClr val="lt2"/>
                </a:solidFill>
                <a:latin typeface="Bebas Neue" panose="020B0604020202020204" charset="0"/>
              </a:rPr>
              <a:t>ZÉLÁCTEA LTDA</a:t>
            </a:r>
          </a:p>
        </p:txBody>
      </p:sp>
      <p:sp>
        <p:nvSpPr>
          <p:cNvPr id="71" name="Google Shape;246;p34">
            <a:hlinkClick r:id="rId3" action="ppaction://hlinksldjump"/>
            <a:extLst>
              <a:ext uri="{FF2B5EF4-FFF2-40B4-BE49-F238E27FC236}">
                <a16:creationId xmlns:a16="http://schemas.microsoft.com/office/drawing/2014/main" id="{AB81C5EC-84CD-4AC2-A76E-F0FBCD78784E}"/>
              </a:ext>
            </a:extLst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72" name="Google Shape;249;p34">
            <a:extLst>
              <a:ext uri="{FF2B5EF4-FFF2-40B4-BE49-F238E27FC236}">
                <a16:creationId xmlns:a16="http://schemas.microsoft.com/office/drawing/2014/main" id="{BE505FCE-7B9A-4DE4-9F56-97C8BA3BE02C}"/>
              </a:ext>
            </a:extLst>
          </p:cNvPr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73" name="Google Shape;250;p34">
              <a:extLst>
                <a:ext uri="{FF2B5EF4-FFF2-40B4-BE49-F238E27FC236}">
                  <a16:creationId xmlns:a16="http://schemas.microsoft.com/office/drawing/2014/main" id="{FF379BE1-F1CF-41A3-8865-6FAD852D6096}"/>
                </a:ext>
              </a:extLst>
            </p:cNvPr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51;p34">
              <a:extLst>
                <a:ext uri="{FF2B5EF4-FFF2-40B4-BE49-F238E27FC236}">
                  <a16:creationId xmlns:a16="http://schemas.microsoft.com/office/drawing/2014/main" id="{C34E22B9-1682-40A1-BE5E-54035AE2923C}"/>
                </a:ext>
              </a:extLst>
            </p:cNvPr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52;p34">
              <a:extLst>
                <a:ext uri="{FF2B5EF4-FFF2-40B4-BE49-F238E27FC236}">
                  <a16:creationId xmlns:a16="http://schemas.microsoft.com/office/drawing/2014/main" id="{4A24508D-5140-435D-96E8-342CDCC6A5BA}"/>
                </a:ext>
              </a:extLst>
            </p:cNvPr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53;p34">
              <a:extLst>
                <a:ext uri="{FF2B5EF4-FFF2-40B4-BE49-F238E27FC236}">
                  <a16:creationId xmlns:a16="http://schemas.microsoft.com/office/drawing/2014/main" id="{00CC6D91-B921-4E70-A087-3C62DF940D53}"/>
                </a:ext>
              </a:extLst>
            </p:cNvPr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54;p34">
              <a:extLst>
                <a:ext uri="{FF2B5EF4-FFF2-40B4-BE49-F238E27FC236}">
                  <a16:creationId xmlns:a16="http://schemas.microsoft.com/office/drawing/2014/main" id="{FBA850A3-72F0-4D74-AF88-A4024B4FB633}"/>
                </a:ext>
              </a:extLst>
            </p:cNvPr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55;p34">
              <a:extLst>
                <a:ext uri="{FF2B5EF4-FFF2-40B4-BE49-F238E27FC236}">
                  <a16:creationId xmlns:a16="http://schemas.microsoft.com/office/drawing/2014/main" id="{4B3470B1-68C4-4B41-AFAD-68451141D8A2}"/>
                </a:ext>
              </a:extLst>
            </p:cNvPr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56;p34">
              <a:extLst>
                <a:ext uri="{FF2B5EF4-FFF2-40B4-BE49-F238E27FC236}">
                  <a16:creationId xmlns:a16="http://schemas.microsoft.com/office/drawing/2014/main" id="{B09BC285-910D-4D0F-873F-462AA611F5C9}"/>
                </a:ext>
              </a:extLst>
            </p:cNvPr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57;p34">
              <a:extLst>
                <a:ext uri="{FF2B5EF4-FFF2-40B4-BE49-F238E27FC236}">
                  <a16:creationId xmlns:a16="http://schemas.microsoft.com/office/drawing/2014/main" id="{E75AE274-B788-46DD-90A1-4046A2661B3B}"/>
                </a:ext>
              </a:extLst>
            </p:cNvPr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58;p34">
              <a:extLst>
                <a:ext uri="{FF2B5EF4-FFF2-40B4-BE49-F238E27FC236}">
                  <a16:creationId xmlns:a16="http://schemas.microsoft.com/office/drawing/2014/main" id="{E0570E87-F1A1-492E-924F-C557B553F4D0}"/>
                </a:ext>
              </a:extLst>
            </p:cNvPr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" name="Google Shape;322;p34">
            <a:hlinkClick r:id="rId4" action="ppaction://hlinksldjump"/>
            <a:extLst>
              <a:ext uri="{FF2B5EF4-FFF2-40B4-BE49-F238E27FC236}">
                <a16:creationId xmlns:a16="http://schemas.microsoft.com/office/drawing/2014/main" id="{453FAF7E-A1FD-4E3A-A8FA-74980D65130B}"/>
              </a:ext>
            </a:extLst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246;p34">
            <a:hlinkClick r:id="rId5" action="ppaction://hlinksldjump"/>
            <a:extLst>
              <a:ext uri="{FF2B5EF4-FFF2-40B4-BE49-F238E27FC236}">
                <a16:creationId xmlns:a16="http://schemas.microsoft.com/office/drawing/2014/main" id="{047A1129-9E17-4BEC-964B-29EEB7597549}"/>
              </a:ext>
            </a:extLst>
          </p:cNvPr>
          <p:cNvSpPr txBox="1"/>
          <p:nvPr/>
        </p:nvSpPr>
        <p:spPr>
          <a:xfrm>
            <a:off x="140300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objetivo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4" name="Google Shape;246;p34">
            <a:hlinkClick r:id="rId6" action="ppaction://hlinksldjump"/>
            <a:extLst>
              <a:ext uri="{FF2B5EF4-FFF2-40B4-BE49-F238E27FC236}">
                <a16:creationId xmlns:a16="http://schemas.microsoft.com/office/drawing/2014/main" id="{E514AF0B-C5F1-4CEF-AF06-A1E59C8F918B}"/>
              </a:ext>
            </a:extLst>
          </p:cNvPr>
          <p:cNvSpPr txBox="1"/>
          <p:nvPr/>
        </p:nvSpPr>
        <p:spPr>
          <a:xfrm>
            <a:off x="192500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brmodelo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5" name="Google Shape;246;p34">
            <a:hlinkClick r:id="rId7" action="ppaction://hlinksldjump"/>
            <a:extLst>
              <a:ext uri="{FF2B5EF4-FFF2-40B4-BE49-F238E27FC236}">
                <a16:creationId xmlns:a16="http://schemas.microsoft.com/office/drawing/2014/main" id="{B389A521-B7EF-4D3E-8216-78692FFA19B1}"/>
              </a:ext>
            </a:extLst>
          </p:cNvPr>
          <p:cNvSpPr txBox="1"/>
          <p:nvPr/>
        </p:nvSpPr>
        <p:spPr>
          <a:xfrm>
            <a:off x="24055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</a:t>
            </a: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odelo logico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6" name="Google Shape;246;p34">
            <a:hlinkClick r:id="rId8" action="ppaction://hlinksldjump"/>
            <a:extLst>
              <a:ext uri="{FF2B5EF4-FFF2-40B4-BE49-F238E27FC236}">
                <a16:creationId xmlns:a16="http://schemas.microsoft.com/office/drawing/2014/main" id="{114D0005-57CD-45C5-88D4-A13B3BCC69FB}"/>
              </a:ext>
            </a:extLst>
          </p:cNvPr>
          <p:cNvSpPr txBox="1"/>
          <p:nvPr/>
        </p:nvSpPr>
        <p:spPr>
          <a:xfrm>
            <a:off x="2888218" y="275900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comandos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7" name="Google Shape;246;p34">
            <a:hlinkClick r:id="rId9" action="ppaction://hlinksldjump"/>
            <a:extLst>
              <a:ext uri="{FF2B5EF4-FFF2-40B4-BE49-F238E27FC236}">
                <a16:creationId xmlns:a16="http://schemas.microsoft.com/office/drawing/2014/main" id="{DFE06839-021B-485F-A332-020B069A2E41}"/>
              </a:ext>
            </a:extLst>
          </p:cNvPr>
          <p:cNvSpPr txBox="1"/>
          <p:nvPr/>
        </p:nvSpPr>
        <p:spPr>
          <a:xfrm>
            <a:off x="3405775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G</a:t>
            </a: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ráficos e dados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8" name="Google Shape;246;p34">
            <a:hlinkClick r:id="rId10" action="ppaction://hlinksldjump"/>
            <a:extLst>
              <a:ext uri="{FF2B5EF4-FFF2-40B4-BE49-F238E27FC236}">
                <a16:creationId xmlns:a16="http://schemas.microsoft.com/office/drawing/2014/main" id="{B27C722B-C523-436E-9999-4BC1763B4ABA}"/>
              </a:ext>
            </a:extLst>
          </p:cNvPr>
          <p:cNvSpPr txBox="1"/>
          <p:nvPr/>
        </p:nvSpPr>
        <p:spPr>
          <a:xfrm>
            <a:off x="3950287" y="269748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referências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F4167E2-A055-4004-AE58-1F752FFACF4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06038" y="1221900"/>
            <a:ext cx="6214877" cy="3268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6053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Google Shape;1288;p51"/>
          <p:cNvSpPr txBox="1">
            <a:spLocks noGrp="1"/>
          </p:cNvSpPr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tx2"/>
                </a:solidFill>
              </a:rPr>
              <a:t>Informações do produto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1318" name="Google Shape;1318;p51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9" name="Google Shape;1319;p51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4" name="Google Shape;1334;p51"/>
          <p:cNvSpPr/>
          <p:nvPr/>
        </p:nvSpPr>
        <p:spPr>
          <a:xfrm>
            <a:off x="7234875" y="704575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5" name="Google Shape;1335;p51"/>
          <p:cNvSpPr/>
          <p:nvPr/>
        </p:nvSpPr>
        <p:spPr>
          <a:xfrm>
            <a:off x="8762689" y="138524"/>
            <a:ext cx="262479" cy="262448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36" name="Google Shape;1336;p51"/>
          <p:cNvGrpSpPr/>
          <p:nvPr/>
        </p:nvGrpSpPr>
        <p:grpSpPr>
          <a:xfrm>
            <a:off x="7741747" y="734402"/>
            <a:ext cx="695830" cy="243805"/>
            <a:chOff x="2271950" y="2722775"/>
            <a:chExt cx="575875" cy="201775"/>
          </a:xfrm>
        </p:grpSpPr>
        <p:sp>
          <p:nvSpPr>
            <p:cNvPr id="1337" name="Google Shape;1337;p51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51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51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51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51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42" name="Google Shape;1342;p51"/>
          <p:cNvSpPr/>
          <p:nvPr/>
        </p:nvSpPr>
        <p:spPr>
          <a:xfrm rot="7198898">
            <a:off x="8324336" y="1647780"/>
            <a:ext cx="700377" cy="696805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3" name="Google Shape;1343;p51"/>
          <p:cNvSpPr/>
          <p:nvPr/>
        </p:nvSpPr>
        <p:spPr>
          <a:xfrm rot="7201932">
            <a:off x="8576725" y="4338367"/>
            <a:ext cx="371928" cy="370031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4" name="Google Shape;1344;p51"/>
          <p:cNvSpPr/>
          <p:nvPr/>
        </p:nvSpPr>
        <p:spPr>
          <a:xfrm>
            <a:off x="6605838" y="978188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5" name="Google Shape;1345;p51"/>
          <p:cNvSpPr/>
          <p:nvPr/>
        </p:nvSpPr>
        <p:spPr>
          <a:xfrm rot="-1685758">
            <a:off x="1428932" y="3655447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6" name="Google Shape;1346;p51"/>
          <p:cNvSpPr/>
          <p:nvPr/>
        </p:nvSpPr>
        <p:spPr>
          <a:xfrm>
            <a:off x="1182786" y="4128662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7" name="Google Shape;1347;p51"/>
          <p:cNvSpPr/>
          <p:nvPr/>
        </p:nvSpPr>
        <p:spPr>
          <a:xfrm>
            <a:off x="5830601" y="705455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8" name="Google Shape;1348;p51"/>
          <p:cNvSpPr/>
          <p:nvPr/>
        </p:nvSpPr>
        <p:spPr>
          <a:xfrm rot="-1685758">
            <a:off x="8444007" y="1299397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245;p34">
            <a:extLst>
              <a:ext uri="{FF2B5EF4-FFF2-40B4-BE49-F238E27FC236}">
                <a16:creationId xmlns:a16="http://schemas.microsoft.com/office/drawing/2014/main" id="{63CB5824-96B1-4605-BA33-5BD9655F5B26}"/>
              </a:ext>
            </a:extLst>
          </p:cNvPr>
          <p:cNvSpPr txBox="1"/>
          <p:nvPr/>
        </p:nvSpPr>
        <p:spPr>
          <a:xfrm>
            <a:off x="7062300" y="1746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algn="ctr"/>
            <a:r>
              <a:rPr lang="pt-BR" dirty="0">
                <a:solidFill>
                  <a:schemeClr val="lt2"/>
                </a:solidFill>
                <a:latin typeface="Bebas Neue" panose="020B0604020202020204" charset="0"/>
              </a:rPr>
              <a:t>ZÉLÁCTEA LTDA</a:t>
            </a:r>
          </a:p>
        </p:txBody>
      </p:sp>
      <p:sp>
        <p:nvSpPr>
          <p:cNvPr id="71" name="Google Shape;246;p34">
            <a:hlinkClick r:id="rId3" action="ppaction://hlinksldjump"/>
            <a:extLst>
              <a:ext uri="{FF2B5EF4-FFF2-40B4-BE49-F238E27FC236}">
                <a16:creationId xmlns:a16="http://schemas.microsoft.com/office/drawing/2014/main" id="{AB81C5EC-84CD-4AC2-A76E-F0FBCD78784E}"/>
              </a:ext>
            </a:extLst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72" name="Google Shape;249;p34">
            <a:extLst>
              <a:ext uri="{FF2B5EF4-FFF2-40B4-BE49-F238E27FC236}">
                <a16:creationId xmlns:a16="http://schemas.microsoft.com/office/drawing/2014/main" id="{BE505FCE-7B9A-4DE4-9F56-97C8BA3BE02C}"/>
              </a:ext>
            </a:extLst>
          </p:cNvPr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73" name="Google Shape;250;p34">
              <a:extLst>
                <a:ext uri="{FF2B5EF4-FFF2-40B4-BE49-F238E27FC236}">
                  <a16:creationId xmlns:a16="http://schemas.microsoft.com/office/drawing/2014/main" id="{FF379BE1-F1CF-41A3-8865-6FAD852D6096}"/>
                </a:ext>
              </a:extLst>
            </p:cNvPr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51;p34">
              <a:extLst>
                <a:ext uri="{FF2B5EF4-FFF2-40B4-BE49-F238E27FC236}">
                  <a16:creationId xmlns:a16="http://schemas.microsoft.com/office/drawing/2014/main" id="{C34E22B9-1682-40A1-BE5E-54035AE2923C}"/>
                </a:ext>
              </a:extLst>
            </p:cNvPr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52;p34">
              <a:extLst>
                <a:ext uri="{FF2B5EF4-FFF2-40B4-BE49-F238E27FC236}">
                  <a16:creationId xmlns:a16="http://schemas.microsoft.com/office/drawing/2014/main" id="{4A24508D-5140-435D-96E8-342CDCC6A5BA}"/>
                </a:ext>
              </a:extLst>
            </p:cNvPr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53;p34">
              <a:extLst>
                <a:ext uri="{FF2B5EF4-FFF2-40B4-BE49-F238E27FC236}">
                  <a16:creationId xmlns:a16="http://schemas.microsoft.com/office/drawing/2014/main" id="{00CC6D91-B921-4E70-A087-3C62DF940D53}"/>
                </a:ext>
              </a:extLst>
            </p:cNvPr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54;p34">
              <a:extLst>
                <a:ext uri="{FF2B5EF4-FFF2-40B4-BE49-F238E27FC236}">
                  <a16:creationId xmlns:a16="http://schemas.microsoft.com/office/drawing/2014/main" id="{FBA850A3-72F0-4D74-AF88-A4024B4FB633}"/>
                </a:ext>
              </a:extLst>
            </p:cNvPr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55;p34">
              <a:extLst>
                <a:ext uri="{FF2B5EF4-FFF2-40B4-BE49-F238E27FC236}">
                  <a16:creationId xmlns:a16="http://schemas.microsoft.com/office/drawing/2014/main" id="{4B3470B1-68C4-4B41-AFAD-68451141D8A2}"/>
                </a:ext>
              </a:extLst>
            </p:cNvPr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56;p34">
              <a:extLst>
                <a:ext uri="{FF2B5EF4-FFF2-40B4-BE49-F238E27FC236}">
                  <a16:creationId xmlns:a16="http://schemas.microsoft.com/office/drawing/2014/main" id="{B09BC285-910D-4D0F-873F-462AA611F5C9}"/>
                </a:ext>
              </a:extLst>
            </p:cNvPr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57;p34">
              <a:extLst>
                <a:ext uri="{FF2B5EF4-FFF2-40B4-BE49-F238E27FC236}">
                  <a16:creationId xmlns:a16="http://schemas.microsoft.com/office/drawing/2014/main" id="{E75AE274-B788-46DD-90A1-4046A2661B3B}"/>
                </a:ext>
              </a:extLst>
            </p:cNvPr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58;p34">
              <a:extLst>
                <a:ext uri="{FF2B5EF4-FFF2-40B4-BE49-F238E27FC236}">
                  <a16:creationId xmlns:a16="http://schemas.microsoft.com/office/drawing/2014/main" id="{E0570E87-F1A1-492E-924F-C557B553F4D0}"/>
                </a:ext>
              </a:extLst>
            </p:cNvPr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" name="Google Shape;322;p34">
            <a:hlinkClick r:id="rId4" action="ppaction://hlinksldjump"/>
            <a:extLst>
              <a:ext uri="{FF2B5EF4-FFF2-40B4-BE49-F238E27FC236}">
                <a16:creationId xmlns:a16="http://schemas.microsoft.com/office/drawing/2014/main" id="{453FAF7E-A1FD-4E3A-A8FA-74980D65130B}"/>
              </a:ext>
            </a:extLst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246;p34">
            <a:hlinkClick r:id="rId5" action="ppaction://hlinksldjump"/>
            <a:extLst>
              <a:ext uri="{FF2B5EF4-FFF2-40B4-BE49-F238E27FC236}">
                <a16:creationId xmlns:a16="http://schemas.microsoft.com/office/drawing/2014/main" id="{047A1129-9E17-4BEC-964B-29EEB7597549}"/>
              </a:ext>
            </a:extLst>
          </p:cNvPr>
          <p:cNvSpPr txBox="1"/>
          <p:nvPr/>
        </p:nvSpPr>
        <p:spPr>
          <a:xfrm>
            <a:off x="140300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objetivo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4" name="Google Shape;246;p34">
            <a:hlinkClick r:id="rId6" action="ppaction://hlinksldjump"/>
            <a:extLst>
              <a:ext uri="{FF2B5EF4-FFF2-40B4-BE49-F238E27FC236}">
                <a16:creationId xmlns:a16="http://schemas.microsoft.com/office/drawing/2014/main" id="{E514AF0B-C5F1-4CEF-AF06-A1E59C8F918B}"/>
              </a:ext>
            </a:extLst>
          </p:cNvPr>
          <p:cNvSpPr txBox="1"/>
          <p:nvPr/>
        </p:nvSpPr>
        <p:spPr>
          <a:xfrm>
            <a:off x="192500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brmodelo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5" name="Google Shape;246;p34">
            <a:hlinkClick r:id="rId7" action="ppaction://hlinksldjump"/>
            <a:extLst>
              <a:ext uri="{FF2B5EF4-FFF2-40B4-BE49-F238E27FC236}">
                <a16:creationId xmlns:a16="http://schemas.microsoft.com/office/drawing/2014/main" id="{B389A521-B7EF-4D3E-8216-78692FFA19B1}"/>
              </a:ext>
            </a:extLst>
          </p:cNvPr>
          <p:cNvSpPr txBox="1"/>
          <p:nvPr/>
        </p:nvSpPr>
        <p:spPr>
          <a:xfrm>
            <a:off x="24055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</a:t>
            </a: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odelo logico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6" name="Google Shape;246;p34">
            <a:hlinkClick r:id="rId8" action="ppaction://hlinksldjump"/>
            <a:extLst>
              <a:ext uri="{FF2B5EF4-FFF2-40B4-BE49-F238E27FC236}">
                <a16:creationId xmlns:a16="http://schemas.microsoft.com/office/drawing/2014/main" id="{114D0005-57CD-45C5-88D4-A13B3BCC69FB}"/>
              </a:ext>
            </a:extLst>
          </p:cNvPr>
          <p:cNvSpPr txBox="1"/>
          <p:nvPr/>
        </p:nvSpPr>
        <p:spPr>
          <a:xfrm>
            <a:off x="2888218" y="275900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comandos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7" name="Google Shape;246;p34">
            <a:hlinkClick r:id="rId9" action="ppaction://hlinksldjump"/>
            <a:extLst>
              <a:ext uri="{FF2B5EF4-FFF2-40B4-BE49-F238E27FC236}">
                <a16:creationId xmlns:a16="http://schemas.microsoft.com/office/drawing/2014/main" id="{DFE06839-021B-485F-A332-020B069A2E41}"/>
              </a:ext>
            </a:extLst>
          </p:cNvPr>
          <p:cNvSpPr txBox="1"/>
          <p:nvPr/>
        </p:nvSpPr>
        <p:spPr>
          <a:xfrm>
            <a:off x="3405775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G</a:t>
            </a: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ráficos e dados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8" name="Google Shape;246;p34">
            <a:hlinkClick r:id="rId10" action="ppaction://hlinksldjump"/>
            <a:extLst>
              <a:ext uri="{FF2B5EF4-FFF2-40B4-BE49-F238E27FC236}">
                <a16:creationId xmlns:a16="http://schemas.microsoft.com/office/drawing/2014/main" id="{B27C722B-C523-436E-9999-4BC1763B4ABA}"/>
              </a:ext>
            </a:extLst>
          </p:cNvPr>
          <p:cNvSpPr txBox="1"/>
          <p:nvPr/>
        </p:nvSpPr>
        <p:spPr>
          <a:xfrm>
            <a:off x="3950287" y="269748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referências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7E0994F-CAF3-4DF2-B3B7-A0717C18D27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9500" y="1244525"/>
            <a:ext cx="7433194" cy="319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1922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Google Shape;1288;p51"/>
          <p:cNvSpPr txBox="1">
            <a:spLocks noGrp="1"/>
          </p:cNvSpPr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tx2"/>
                </a:solidFill>
              </a:rPr>
              <a:t>Notas das vendas e vendedor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1318" name="Google Shape;1318;p51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9" name="Google Shape;1319;p51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4" name="Google Shape;1334;p51"/>
          <p:cNvSpPr/>
          <p:nvPr/>
        </p:nvSpPr>
        <p:spPr>
          <a:xfrm>
            <a:off x="7234875" y="704575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5" name="Google Shape;1335;p51"/>
          <p:cNvSpPr/>
          <p:nvPr/>
        </p:nvSpPr>
        <p:spPr>
          <a:xfrm>
            <a:off x="8702253" y="290380"/>
            <a:ext cx="262479" cy="262448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36" name="Google Shape;1336;p51"/>
          <p:cNvGrpSpPr/>
          <p:nvPr/>
        </p:nvGrpSpPr>
        <p:grpSpPr>
          <a:xfrm>
            <a:off x="7741747" y="734402"/>
            <a:ext cx="695830" cy="243805"/>
            <a:chOff x="2271950" y="2722775"/>
            <a:chExt cx="575875" cy="201775"/>
          </a:xfrm>
        </p:grpSpPr>
        <p:sp>
          <p:nvSpPr>
            <p:cNvPr id="1337" name="Google Shape;1337;p51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51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51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51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51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42" name="Google Shape;1342;p51"/>
          <p:cNvSpPr/>
          <p:nvPr/>
        </p:nvSpPr>
        <p:spPr>
          <a:xfrm rot="7198898">
            <a:off x="-6122" y="442002"/>
            <a:ext cx="700377" cy="696805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3" name="Google Shape;1343;p51"/>
          <p:cNvSpPr/>
          <p:nvPr/>
        </p:nvSpPr>
        <p:spPr>
          <a:xfrm rot="7201932">
            <a:off x="8581501" y="4591963"/>
            <a:ext cx="371928" cy="370031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4" name="Google Shape;1344;p51"/>
          <p:cNvSpPr/>
          <p:nvPr/>
        </p:nvSpPr>
        <p:spPr>
          <a:xfrm>
            <a:off x="6605838" y="978188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5" name="Google Shape;1345;p51"/>
          <p:cNvSpPr/>
          <p:nvPr/>
        </p:nvSpPr>
        <p:spPr>
          <a:xfrm rot="-1685758">
            <a:off x="1428932" y="3655447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6" name="Google Shape;1346;p51"/>
          <p:cNvSpPr/>
          <p:nvPr/>
        </p:nvSpPr>
        <p:spPr>
          <a:xfrm>
            <a:off x="1182786" y="4128662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7" name="Google Shape;1347;p51"/>
          <p:cNvSpPr/>
          <p:nvPr/>
        </p:nvSpPr>
        <p:spPr>
          <a:xfrm>
            <a:off x="5830601" y="705455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8" name="Google Shape;1348;p51"/>
          <p:cNvSpPr/>
          <p:nvPr/>
        </p:nvSpPr>
        <p:spPr>
          <a:xfrm rot="-1685758">
            <a:off x="8444007" y="1299397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245;p34">
            <a:extLst>
              <a:ext uri="{FF2B5EF4-FFF2-40B4-BE49-F238E27FC236}">
                <a16:creationId xmlns:a16="http://schemas.microsoft.com/office/drawing/2014/main" id="{63CB5824-96B1-4605-BA33-5BD9655F5B26}"/>
              </a:ext>
            </a:extLst>
          </p:cNvPr>
          <p:cNvSpPr txBox="1"/>
          <p:nvPr/>
        </p:nvSpPr>
        <p:spPr>
          <a:xfrm>
            <a:off x="7062300" y="1746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algn="ctr"/>
            <a:r>
              <a:rPr lang="pt-BR" dirty="0">
                <a:solidFill>
                  <a:schemeClr val="lt2"/>
                </a:solidFill>
                <a:latin typeface="Bebas Neue" panose="020B0604020202020204" charset="0"/>
              </a:rPr>
              <a:t>ZÉLÁCTEA LTDA</a:t>
            </a:r>
          </a:p>
        </p:txBody>
      </p:sp>
      <p:sp>
        <p:nvSpPr>
          <p:cNvPr id="71" name="Google Shape;246;p34">
            <a:hlinkClick r:id="rId3" action="ppaction://hlinksldjump"/>
            <a:extLst>
              <a:ext uri="{FF2B5EF4-FFF2-40B4-BE49-F238E27FC236}">
                <a16:creationId xmlns:a16="http://schemas.microsoft.com/office/drawing/2014/main" id="{AB81C5EC-84CD-4AC2-A76E-F0FBCD78784E}"/>
              </a:ext>
            </a:extLst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72" name="Google Shape;249;p34">
            <a:extLst>
              <a:ext uri="{FF2B5EF4-FFF2-40B4-BE49-F238E27FC236}">
                <a16:creationId xmlns:a16="http://schemas.microsoft.com/office/drawing/2014/main" id="{BE505FCE-7B9A-4DE4-9F56-97C8BA3BE02C}"/>
              </a:ext>
            </a:extLst>
          </p:cNvPr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73" name="Google Shape;250;p34">
              <a:extLst>
                <a:ext uri="{FF2B5EF4-FFF2-40B4-BE49-F238E27FC236}">
                  <a16:creationId xmlns:a16="http://schemas.microsoft.com/office/drawing/2014/main" id="{FF379BE1-F1CF-41A3-8865-6FAD852D6096}"/>
                </a:ext>
              </a:extLst>
            </p:cNvPr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51;p34">
              <a:extLst>
                <a:ext uri="{FF2B5EF4-FFF2-40B4-BE49-F238E27FC236}">
                  <a16:creationId xmlns:a16="http://schemas.microsoft.com/office/drawing/2014/main" id="{C34E22B9-1682-40A1-BE5E-54035AE2923C}"/>
                </a:ext>
              </a:extLst>
            </p:cNvPr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52;p34">
              <a:extLst>
                <a:ext uri="{FF2B5EF4-FFF2-40B4-BE49-F238E27FC236}">
                  <a16:creationId xmlns:a16="http://schemas.microsoft.com/office/drawing/2014/main" id="{4A24508D-5140-435D-96E8-342CDCC6A5BA}"/>
                </a:ext>
              </a:extLst>
            </p:cNvPr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53;p34">
              <a:extLst>
                <a:ext uri="{FF2B5EF4-FFF2-40B4-BE49-F238E27FC236}">
                  <a16:creationId xmlns:a16="http://schemas.microsoft.com/office/drawing/2014/main" id="{00CC6D91-B921-4E70-A087-3C62DF940D53}"/>
                </a:ext>
              </a:extLst>
            </p:cNvPr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54;p34">
              <a:extLst>
                <a:ext uri="{FF2B5EF4-FFF2-40B4-BE49-F238E27FC236}">
                  <a16:creationId xmlns:a16="http://schemas.microsoft.com/office/drawing/2014/main" id="{FBA850A3-72F0-4D74-AF88-A4024B4FB633}"/>
                </a:ext>
              </a:extLst>
            </p:cNvPr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55;p34">
              <a:extLst>
                <a:ext uri="{FF2B5EF4-FFF2-40B4-BE49-F238E27FC236}">
                  <a16:creationId xmlns:a16="http://schemas.microsoft.com/office/drawing/2014/main" id="{4B3470B1-68C4-4B41-AFAD-68451141D8A2}"/>
                </a:ext>
              </a:extLst>
            </p:cNvPr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56;p34">
              <a:extLst>
                <a:ext uri="{FF2B5EF4-FFF2-40B4-BE49-F238E27FC236}">
                  <a16:creationId xmlns:a16="http://schemas.microsoft.com/office/drawing/2014/main" id="{B09BC285-910D-4D0F-873F-462AA611F5C9}"/>
                </a:ext>
              </a:extLst>
            </p:cNvPr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57;p34">
              <a:extLst>
                <a:ext uri="{FF2B5EF4-FFF2-40B4-BE49-F238E27FC236}">
                  <a16:creationId xmlns:a16="http://schemas.microsoft.com/office/drawing/2014/main" id="{E75AE274-B788-46DD-90A1-4046A2661B3B}"/>
                </a:ext>
              </a:extLst>
            </p:cNvPr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58;p34">
              <a:extLst>
                <a:ext uri="{FF2B5EF4-FFF2-40B4-BE49-F238E27FC236}">
                  <a16:creationId xmlns:a16="http://schemas.microsoft.com/office/drawing/2014/main" id="{E0570E87-F1A1-492E-924F-C557B553F4D0}"/>
                </a:ext>
              </a:extLst>
            </p:cNvPr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" name="Google Shape;322;p34">
            <a:hlinkClick r:id="rId4" action="ppaction://hlinksldjump"/>
            <a:extLst>
              <a:ext uri="{FF2B5EF4-FFF2-40B4-BE49-F238E27FC236}">
                <a16:creationId xmlns:a16="http://schemas.microsoft.com/office/drawing/2014/main" id="{453FAF7E-A1FD-4E3A-A8FA-74980D65130B}"/>
              </a:ext>
            </a:extLst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246;p34">
            <a:hlinkClick r:id="rId5" action="ppaction://hlinksldjump"/>
            <a:extLst>
              <a:ext uri="{FF2B5EF4-FFF2-40B4-BE49-F238E27FC236}">
                <a16:creationId xmlns:a16="http://schemas.microsoft.com/office/drawing/2014/main" id="{047A1129-9E17-4BEC-964B-29EEB7597549}"/>
              </a:ext>
            </a:extLst>
          </p:cNvPr>
          <p:cNvSpPr txBox="1"/>
          <p:nvPr/>
        </p:nvSpPr>
        <p:spPr>
          <a:xfrm>
            <a:off x="140300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objetivo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4" name="Google Shape;246;p34">
            <a:hlinkClick r:id="rId6" action="ppaction://hlinksldjump"/>
            <a:extLst>
              <a:ext uri="{FF2B5EF4-FFF2-40B4-BE49-F238E27FC236}">
                <a16:creationId xmlns:a16="http://schemas.microsoft.com/office/drawing/2014/main" id="{E514AF0B-C5F1-4CEF-AF06-A1E59C8F918B}"/>
              </a:ext>
            </a:extLst>
          </p:cNvPr>
          <p:cNvSpPr txBox="1"/>
          <p:nvPr/>
        </p:nvSpPr>
        <p:spPr>
          <a:xfrm>
            <a:off x="192500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brmodelo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5" name="Google Shape;246;p34">
            <a:hlinkClick r:id="rId7" action="ppaction://hlinksldjump"/>
            <a:extLst>
              <a:ext uri="{FF2B5EF4-FFF2-40B4-BE49-F238E27FC236}">
                <a16:creationId xmlns:a16="http://schemas.microsoft.com/office/drawing/2014/main" id="{B389A521-B7EF-4D3E-8216-78692FFA19B1}"/>
              </a:ext>
            </a:extLst>
          </p:cNvPr>
          <p:cNvSpPr txBox="1"/>
          <p:nvPr/>
        </p:nvSpPr>
        <p:spPr>
          <a:xfrm>
            <a:off x="24055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</a:t>
            </a: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odelo logico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6" name="Google Shape;246;p34">
            <a:hlinkClick r:id="rId8" action="ppaction://hlinksldjump"/>
            <a:extLst>
              <a:ext uri="{FF2B5EF4-FFF2-40B4-BE49-F238E27FC236}">
                <a16:creationId xmlns:a16="http://schemas.microsoft.com/office/drawing/2014/main" id="{114D0005-57CD-45C5-88D4-A13B3BCC69FB}"/>
              </a:ext>
            </a:extLst>
          </p:cNvPr>
          <p:cNvSpPr txBox="1"/>
          <p:nvPr/>
        </p:nvSpPr>
        <p:spPr>
          <a:xfrm>
            <a:off x="2888218" y="275900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comandos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7" name="Google Shape;246;p34">
            <a:hlinkClick r:id="rId9" action="ppaction://hlinksldjump"/>
            <a:extLst>
              <a:ext uri="{FF2B5EF4-FFF2-40B4-BE49-F238E27FC236}">
                <a16:creationId xmlns:a16="http://schemas.microsoft.com/office/drawing/2014/main" id="{DFE06839-021B-485F-A332-020B069A2E41}"/>
              </a:ext>
            </a:extLst>
          </p:cNvPr>
          <p:cNvSpPr txBox="1"/>
          <p:nvPr/>
        </p:nvSpPr>
        <p:spPr>
          <a:xfrm>
            <a:off x="3405775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G</a:t>
            </a: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ráficos e dados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8" name="Google Shape;246;p34">
            <a:hlinkClick r:id="rId10" action="ppaction://hlinksldjump"/>
            <a:extLst>
              <a:ext uri="{FF2B5EF4-FFF2-40B4-BE49-F238E27FC236}">
                <a16:creationId xmlns:a16="http://schemas.microsoft.com/office/drawing/2014/main" id="{B27C722B-C523-436E-9999-4BC1763B4ABA}"/>
              </a:ext>
            </a:extLst>
          </p:cNvPr>
          <p:cNvSpPr txBox="1"/>
          <p:nvPr/>
        </p:nvSpPr>
        <p:spPr>
          <a:xfrm>
            <a:off x="3950287" y="269748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referências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A2D7A4C-4BBF-47A4-A33E-63C29160DE6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74923" y="1345739"/>
            <a:ext cx="6516626" cy="3092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0530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Google Shape;1288;p51"/>
          <p:cNvSpPr txBox="1">
            <a:spLocks noGrp="1"/>
          </p:cNvSpPr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tx2"/>
                </a:solidFill>
              </a:rPr>
              <a:t>Valor total das vendas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1318" name="Google Shape;1318;p51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9" name="Google Shape;1319;p51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4" name="Google Shape;1334;p51"/>
          <p:cNvSpPr/>
          <p:nvPr/>
        </p:nvSpPr>
        <p:spPr>
          <a:xfrm>
            <a:off x="7234875" y="704575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5" name="Google Shape;1335;p51"/>
          <p:cNvSpPr/>
          <p:nvPr/>
        </p:nvSpPr>
        <p:spPr>
          <a:xfrm>
            <a:off x="8720491" y="291002"/>
            <a:ext cx="262479" cy="262448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36" name="Google Shape;1336;p51"/>
          <p:cNvGrpSpPr/>
          <p:nvPr/>
        </p:nvGrpSpPr>
        <p:grpSpPr>
          <a:xfrm>
            <a:off x="7741747" y="734402"/>
            <a:ext cx="695830" cy="243805"/>
            <a:chOff x="2271950" y="2722775"/>
            <a:chExt cx="575875" cy="201775"/>
          </a:xfrm>
        </p:grpSpPr>
        <p:sp>
          <p:nvSpPr>
            <p:cNvPr id="1337" name="Google Shape;1337;p51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51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51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51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51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42" name="Google Shape;1342;p51"/>
          <p:cNvSpPr/>
          <p:nvPr/>
        </p:nvSpPr>
        <p:spPr>
          <a:xfrm rot="7198898">
            <a:off x="8219196" y="3478563"/>
            <a:ext cx="700377" cy="696805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3" name="Google Shape;1343;p51"/>
          <p:cNvSpPr/>
          <p:nvPr/>
        </p:nvSpPr>
        <p:spPr>
          <a:xfrm rot="7201932">
            <a:off x="87117" y="192133"/>
            <a:ext cx="371928" cy="370031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4" name="Google Shape;1344;p51"/>
          <p:cNvSpPr/>
          <p:nvPr/>
        </p:nvSpPr>
        <p:spPr>
          <a:xfrm>
            <a:off x="6605838" y="978188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5" name="Google Shape;1345;p51"/>
          <p:cNvSpPr/>
          <p:nvPr/>
        </p:nvSpPr>
        <p:spPr>
          <a:xfrm rot="-1685758">
            <a:off x="1428932" y="3655447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6" name="Google Shape;1346;p51"/>
          <p:cNvSpPr/>
          <p:nvPr/>
        </p:nvSpPr>
        <p:spPr>
          <a:xfrm>
            <a:off x="1182786" y="4128662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7" name="Google Shape;1347;p51"/>
          <p:cNvSpPr/>
          <p:nvPr/>
        </p:nvSpPr>
        <p:spPr>
          <a:xfrm>
            <a:off x="5830601" y="705455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8" name="Google Shape;1348;p51"/>
          <p:cNvSpPr/>
          <p:nvPr/>
        </p:nvSpPr>
        <p:spPr>
          <a:xfrm rot="-1685758">
            <a:off x="8444007" y="1299397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245;p34">
            <a:extLst>
              <a:ext uri="{FF2B5EF4-FFF2-40B4-BE49-F238E27FC236}">
                <a16:creationId xmlns:a16="http://schemas.microsoft.com/office/drawing/2014/main" id="{63CB5824-96B1-4605-BA33-5BD9655F5B26}"/>
              </a:ext>
            </a:extLst>
          </p:cNvPr>
          <p:cNvSpPr txBox="1"/>
          <p:nvPr/>
        </p:nvSpPr>
        <p:spPr>
          <a:xfrm>
            <a:off x="7062300" y="1746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algn="ctr"/>
            <a:r>
              <a:rPr lang="pt-BR" dirty="0">
                <a:solidFill>
                  <a:schemeClr val="lt2"/>
                </a:solidFill>
                <a:latin typeface="Bebas Neue" panose="020B0604020202020204" charset="0"/>
              </a:rPr>
              <a:t>ZÉLÁCTEA LTDA</a:t>
            </a:r>
          </a:p>
        </p:txBody>
      </p:sp>
      <p:sp>
        <p:nvSpPr>
          <p:cNvPr id="71" name="Google Shape;246;p34">
            <a:hlinkClick r:id="rId3" action="ppaction://hlinksldjump"/>
            <a:extLst>
              <a:ext uri="{FF2B5EF4-FFF2-40B4-BE49-F238E27FC236}">
                <a16:creationId xmlns:a16="http://schemas.microsoft.com/office/drawing/2014/main" id="{AB81C5EC-84CD-4AC2-A76E-F0FBCD78784E}"/>
              </a:ext>
            </a:extLst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72" name="Google Shape;249;p34">
            <a:extLst>
              <a:ext uri="{FF2B5EF4-FFF2-40B4-BE49-F238E27FC236}">
                <a16:creationId xmlns:a16="http://schemas.microsoft.com/office/drawing/2014/main" id="{BE505FCE-7B9A-4DE4-9F56-97C8BA3BE02C}"/>
              </a:ext>
            </a:extLst>
          </p:cNvPr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73" name="Google Shape;250;p34">
              <a:extLst>
                <a:ext uri="{FF2B5EF4-FFF2-40B4-BE49-F238E27FC236}">
                  <a16:creationId xmlns:a16="http://schemas.microsoft.com/office/drawing/2014/main" id="{FF379BE1-F1CF-41A3-8865-6FAD852D6096}"/>
                </a:ext>
              </a:extLst>
            </p:cNvPr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51;p34">
              <a:extLst>
                <a:ext uri="{FF2B5EF4-FFF2-40B4-BE49-F238E27FC236}">
                  <a16:creationId xmlns:a16="http://schemas.microsoft.com/office/drawing/2014/main" id="{C34E22B9-1682-40A1-BE5E-54035AE2923C}"/>
                </a:ext>
              </a:extLst>
            </p:cNvPr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52;p34">
              <a:extLst>
                <a:ext uri="{FF2B5EF4-FFF2-40B4-BE49-F238E27FC236}">
                  <a16:creationId xmlns:a16="http://schemas.microsoft.com/office/drawing/2014/main" id="{4A24508D-5140-435D-96E8-342CDCC6A5BA}"/>
                </a:ext>
              </a:extLst>
            </p:cNvPr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53;p34">
              <a:extLst>
                <a:ext uri="{FF2B5EF4-FFF2-40B4-BE49-F238E27FC236}">
                  <a16:creationId xmlns:a16="http://schemas.microsoft.com/office/drawing/2014/main" id="{00CC6D91-B921-4E70-A087-3C62DF940D53}"/>
                </a:ext>
              </a:extLst>
            </p:cNvPr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54;p34">
              <a:extLst>
                <a:ext uri="{FF2B5EF4-FFF2-40B4-BE49-F238E27FC236}">
                  <a16:creationId xmlns:a16="http://schemas.microsoft.com/office/drawing/2014/main" id="{FBA850A3-72F0-4D74-AF88-A4024B4FB633}"/>
                </a:ext>
              </a:extLst>
            </p:cNvPr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55;p34">
              <a:extLst>
                <a:ext uri="{FF2B5EF4-FFF2-40B4-BE49-F238E27FC236}">
                  <a16:creationId xmlns:a16="http://schemas.microsoft.com/office/drawing/2014/main" id="{4B3470B1-68C4-4B41-AFAD-68451141D8A2}"/>
                </a:ext>
              </a:extLst>
            </p:cNvPr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56;p34">
              <a:extLst>
                <a:ext uri="{FF2B5EF4-FFF2-40B4-BE49-F238E27FC236}">
                  <a16:creationId xmlns:a16="http://schemas.microsoft.com/office/drawing/2014/main" id="{B09BC285-910D-4D0F-873F-462AA611F5C9}"/>
                </a:ext>
              </a:extLst>
            </p:cNvPr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57;p34">
              <a:extLst>
                <a:ext uri="{FF2B5EF4-FFF2-40B4-BE49-F238E27FC236}">
                  <a16:creationId xmlns:a16="http://schemas.microsoft.com/office/drawing/2014/main" id="{E75AE274-B788-46DD-90A1-4046A2661B3B}"/>
                </a:ext>
              </a:extLst>
            </p:cNvPr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58;p34">
              <a:extLst>
                <a:ext uri="{FF2B5EF4-FFF2-40B4-BE49-F238E27FC236}">
                  <a16:creationId xmlns:a16="http://schemas.microsoft.com/office/drawing/2014/main" id="{E0570E87-F1A1-492E-924F-C557B553F4D0}"/>
                </a:ext>
              </a:extLst>
            </p:cNvPr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" name="Google Shape;322;p34">
            <a:hlinkClick r:id="rId4" action="ppaction://hlinksldjump"/>
            <a:extLst>
              <a:ext uri="{FF2B5EF4-FFF2-40B4-BE49-F238E27FC236}">
                <a16:creationId xmlns:a16="http://schemas.microsoft.com/office/drawing/2014/main" id="{453FAF7E-A1FD-4E3A-A8FA-74980D65130B}"/>
              </a:ext>
            </a:extLst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246;p34">
            <a:hlinkClick r:id="rId5" action="ppaction://hlinksldjump"/>
            <a:extLst>
              <a:ext uri="{FF2B5EF4-FFF2-40B4-BE49-F238E27FC236}">
                <a16:creationId xmlns:a16="http://schemas.microsoft.com/office/drawing/2014/main" id="{047A1129-9E17-4BEC-964B-29EEB7597549}"/>
              </a:ext>
            </a:extLst>
          </p:cNvPr>
          <p:cNvSpPr txBox="1"/>
          <p:nvPr/>
        </p:nvSpPr>
        <p:spPr>
          <a:xfrm>
            <a:off x="140300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objetivo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4" name="Google Shape;246;p34">
            <a:hlinkClick r:id="rId6" action="ppaction://hlinksldjump"/>
            <a:extLst>
              <a:ext uri="{FF2B5EF4-FFF2-40B4-BE49-F238E27FC236}">
                <a16:creationId xmlns:a16="http://schemas.microsoft.com/office/drawing/2014/main" id="{E514AF0B-C5F1-4CEF-AF06-A1E59C8F918B}"/>
              </a:ext>
            </a:extLst>
          </p:cNvPr>
          <p:cNvSpPr txBox="1"/>
          <p:nvPr/>
        </p:nvSpPr>
        <p:spPr>
          <a:xfrm>
            <a:off x="192500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brmodelo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5" name="Google Shape;246;p34">
            <a:hlinkClick r:id="rId7" action="ppaction://hlinksldjump"/>
            <a:extLst>
              <a:ext uri="{FF2B5EF4-FFF2-40B4-BE49-F238E27FC236}">
                <a16:creationId xmlns:a16="http://schemas.microsoft.com/office/drawing/2014/main" id="{B389A521-B7EF-4D3E-8216-78692FFA19B1}"/>
              </a:ext>
            </a:extLst>
          </p:cNvPr>
          <p:cNvSpPr txBox="1"/>
          <p:nvPr/>
        </p:nvSpPr>
        <p:spPr>
          <a:xfrm>
            <a:off x="24055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</a:t>
            </a: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odelo logico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6" name="Google Shape;246;p34">
            <a:hlinkClick r:id="rId8" action="ppaction://hlinksldjump"/>
            <a:extLst>
              <a:ext uri="{FF2B5EF4-FFF2-40B4-BE49-F238E27FC236}">
                <a16:creationId xmlns:a16="http://schemas.microsoft.com/office/drawing/2014/main" id="{114D0005-57CD-45C5-88D4-A13B3BCC69FB}"/>
              </a:ext>
            </a:extLst>
          </p:cNvPr>
          <p:cNvSpPr txBox="1"/>
          <p:nvPr/>
        </p:nvSpPr>
        <p:spPr>
          <a:xfrm>
            <a:off x="2888218" y="275900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comandos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7" name="Google Shape;246;p34">
            <a:hlinkClick r:id="rId9" action="ppaction://hlinksldjump"/>
            <a:extLst>
              <a:ext uri="{FF2B5EF4-FFF2-40B4-BE49-F238E27FC236}">
                <a16:creationId xmlns:a16="http://schemas.microsoft.com/office/drawing/2014/main" id="{DFE06839-021B-485F-A332-020B069A2E41}"/>
              </a:ext>
            </a:extLst>
          </p:cNvPr>
          <p:cNvSpPr txBox="1"/>
          <p:nvPr/>
        </p:nvSpPr>
        <p:spPr>
          <a:xfrm>
            <a:off x="3405775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G</a:t>
            </a: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ráficos e dados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8" name="Google Shape;246;p34">
            <a:hlinkClick r:id="rId10" action="ppaction://hlinksldjump"/>
            <a:extLst>
              <a:ext uri="{FF2B5EF4-FFF2-40B4-BE49-F238E27FC236}">
                <a16:creationId xmlns:a16="http://schemas.microsoft.com/office/drawing/2014/main" id="{B27C722B-C523-436E-9999-4BC1763B4ABA}"/>
              </a:ext>
            </a:extLst>
          </p:cNvPr>
          <p:cNvSpPr txBox="1"/>
          <p:nvPr/>
        </p:nvSpPr>
        <p:spPr>
          <a:xfrm>
            <a:off x="3950287" y="269748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referências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D8DA3BB-C3CA-40F8-BCD8-BCA2E67AF57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73033" y="1221900"/>
            <a:ext cx="6561841" cy="332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0107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Google Shape;1288;p51"/>
          <p:cNvSpPr txBox="1">
            <a:spLocks noGrp="1"/>
          </p:cNvSpPr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tx2"/>
                </a:solidFill>
              </a:rPr>
              <a:t>saldo do mês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1318" name="Google Shape;1318;p51">
            <a:hlinkClick r:id="rId3" action="ppaction://hlinksldjump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9" name="Google Shape;1319;p51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4" name="Google Shape;1334;p51"/>
          <p:cNvSpPr/>
          <p:nvPr/>
        </p:nvSpPr>
        <p:spPr>
          <a:xfrm>
            <a:off x="7234875" y="704575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5" name="Google Shape;1335;p51"/>
          <p:cNvSpPr/>
          <p:nvPr/>
        </p:nvSpPr>
        <p:spPr>
          <a:xfrm>
            <a:off x="206624" y="4405504"/>
            <a:ext cx="262479" cy="262448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36" name="Google Shape;1336;p51"/>
          <p:cNvGrpSpPr/>
          <p:nvPr/>
        </p:nvGrpSpPr>
        <p:grpSpPr>
          <a:xfrm>
            <a:off x="7741747" y="734402"/>
            <a:ext cx="695830" cy="243805"/>
            <a:chOff x="2271950" y="2722775"/>
            <a:chExt cx="575875" cy="201775"/>
          </a:xfrm>
        </p:grpSpPr>
        <p:sp>
          <p:nvSpPr>
            <p:cNvPr id="1337" name="Google Shape;1337;p51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51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51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51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51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42" name="Google Shape;1342;p51"/>
          <p:cNvSpPr/>
          <p:nvPr/>
        </p:nvSpPr>
        <p:spPr>
          <a:xfrm rot="7198898">
            <a:off x="8219198" y="2223347"/>
            <a:ext cx="700377" cy="696805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3" name="Google Shape;1343;p51"/>
          <p:cNvSpPr/>
          <p:nvPr/>
        </p:nvSpPr>
        <p:spPr>
          <a:xfrm rot="7201932">
            <a:off x="199172" y="544128"/>
            <a:ext cx="371928" cy="370031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4" name="Google Shape;1344;p51"/>
          <p:cNvSpPr/>
          <p:nvPr/>
        </p:nvSpPr>
        <p:spPr>
          <a:xfrm>
            <a:off x="6605838" y="978188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5" name="Google Shape;1345;p51"/>
          <p:cNvSpPr/>
          <p:nvPr/>
        </p:nvSpPr>
        <p:spPr>
          <a:xfrm rot="-1685758">
            <a:off x="1428932" y="3655447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6" name="Google Shape;1346;p51"/>
          <p:cNvSpPr/>
          <p:nvPr/>
        </p:nvSpPr>
        <p:spPr>
          <a:xfrm>
            <a:off x="1182786" y="4128662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7" name="Google Shape;1347;p51"/>
          <p:cNvSpPr/>
          <p:nvPr/>
        </p:nvSpPr>
        <p:spPr>
          <a:xfrm>
            <a:off x="5830601" y="705455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8" name="Google Shape;1348;p51"/>
          <p:cNvSpPr/>
          <p:nvPr/>
        </p:nvSpPr>
        <p:spPr>
          <a:xfrm rot="-1685758">
            <a:off x="8444007" y="1299397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245;p34">
            <a:extLst>
              <a:ext uri="{FF2B5EF4-FFF2-40B4-BE49-F238E27FC236}">
                <a16:creationId xmlns:a16="http://schemas.microsoft.com/office/drawing/2014/main" id="{63CB5824-96B1-4605-BA33-5BD9655F5B26}"/>
              </a:ext>
            </a:extLst>
          </p:cNvPr>
          <p:cNvSpPr txBox="1"/>
          <p:nvPr/>
        </p:nvSpPr>
        <p:spPr>
          <a:xfrm>
            <a:off x="7062300" y="1746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algn="ctr"/>
            <a:r>
              <a:rPr lang="pt-BR" dirty="0">
                <a:solidFill>
                  <a:schemeClr val="lt2"/>
                </a:solidFill>
                <a:latin typeface="Bebas Neue" panose="020B0604020202020204" charset="0"/>
              </a:rPr>
              <a:t>ZÉLÁCTEA LTDA</a:t>
            </a:r>
          </a:p>
        </p:txBody>
      </p:sp>
      <p:sp>
        <p:nvSpPr>
          <p:cNvPr id="71" name="Google Shape;246;p34">
            <a:hlinkClick r:id="rId3" action="ppaction://hlinksldjump"/>
            <a:extLst>
              <a:ext uri="{FF2B5EF4-FFF2-40B4-BE49-F238E27FC236}">
                <a16:creationId xmlns:a16="http://schemas.microsoft.com/office/drawing/2014/main" id="{AB81C5EC-84CD-4AC2-A76E-F0FBCD78784E}"/>
              </a:ext>
            </a:extLst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72" name="Google Shape;249;p34">
            <a:extLst>
              <a:ext uri="{FF2B5EF4-FFF2-40B4-BE49-F238E27FC236}">
                <a16:creationId xmlns:a16="http://schemas.microsoft.com/office/drawing/2014/main" id="{BE505FCE-7B9A-4DE4-9F56-97C8BA3BE02C}"/>
              </a:ext>
            </a:extLst>
          </p:cNvPr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73" name="Google Shape;250;p34">
              <a:extLst>
                <a:ext uri="{FF2B5EF4-FFF2-40B4-BE49-F238E27FC236}">
                  <a16:creationId xmlns:a16="http://schemas.microsoft.com/office/drawing/2014/main" id="{FF379BE1-F1CF-41A3-8865-6FAD852D6096}"/>
                </a:ext>
              </a:extLst>
            </p:cNvPr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51;p34">
              <a:extLst>
                <a:ext uri="{FF2B5EF4-FFF2-40B4-BE49-F238E27FC236}">
                  <a16:creationId xmlns:a16="http://schemas.microsoft.com/office/drawing/2014/main" id="{C34E22B9-1682-40A1-BE5E-54035AE2923C}"/>
                </a:ext>
              </a:extLst>
            </p:cNvPr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52;p34">
              <a:extLst>
                <a:ext uri="{FF2B5EF4-FFF2-40B4-BE49-F238E27FC236}">
                  <a16:creationId xmlns:a16="http://schemas.microsoft.com/office/drawing/2014/main" id="{4A24508D-5140-435D-96E8-342CDCC6A5BA}"/>
                </a:ext>
              </a:extLst>
            </p:cNvPr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53;p34">
              <a:extLst>
                <a:ext uri="{FF2B5EF4-FFF2-40B4-BE49-F238E27FC236}">
                  <a16:creationId xmlns:a16="http://schemas.microsoft.com/office/drawing/2014/main" id="{00CC6D91-B921-4E70-A087-3C62DF940D53}"/>
                </a:ext>
              </a:extLst>
            </p:cNvPr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54;p34">
              <a:extLst>
                <a:ext uri="{FF2B5EF4-FFF2-40B4-BE49-F238E27FC236}">
                  <a16:creationId xmlns:a16="http://schemas.microsoft.com/office/drawing/2014/main" id="{FBA850A3-72F0-4D74-AF88-A4024B4FB633}"/>
                </a:ext>
              </a:extLst>
            </p:cNvPr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55;p34">
              <a:extLst>
                <a:ext uri="{FF2B5EF4-FFF2-40B4-BE49-F238E27FC236}">
                  <a16:creationId xmlns:a16="http://schemas.microsoft.com/office/drawing/2014/main" id="{4B3470B1-68C4-4B41-AFAD-68451141D8A2}"/>
                </a:ext>
              </a:extLst>
            </p:cNvPr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56;p34">
              <a:extLst>
                <a:ext uri="{FF2B5EF4-FFF2-40B4-BE49-F238E27FC236}">
                  <a16:creationId xmlns:a16="http://schemas.microsoft.com/office/drawing/2014/main" id="{B09BC285-910D-4D0F-873F-462AA611F5C9}"/>
                </a:ext>
              </a:extLst>
            </p:cNvPr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57;p34">
              <a:extLst>
                <a:ext uri="{FF2B5EF4-FFF2-40B4-BE49-F238E27FC236}">
                  <a16:creationId xmlns:a16="http://schemas.microsoft.com/office/drawing/2014/main" id="{E75AE274-B788-46DD-90A1-4046A2661B3B}"/>
                </a:ext>
              </a:extLst>
            </p:cNvPr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58;p34">
              <a:extLst>
                <a:ext uri="{FF2B5EF4-FFF2-40B4-BE49-F238E27FC236}">
                  <a16:creationId xmlns:a16="http://schemas.microsoft.com/office/drawing/2014/main" id="{E0570E87-F1A1-492E-924F-C557B553F4D0}"/>
                </a:ext>
              </a:extLst>
            </p:cNvPr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" name="Google Shape;322;p34">
            <a:hlinkClick r:id="rId4" action="ppaction://hlinksldjump"/>
            <a:extLst>
              <a:ext uri="{FF2B5EF4-FFF2-40B4-BE49-F238E27FC236}">
                <a16:creationId xmlns:a16="http://schemas.microsoft.com/office/drawing/2014/main" id="{453FAF7E-A1FD-4E3A-A8FA-74980D65130B}"/>
              </a:ext>
            </a:extLst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246;p34">
            <a:hlinkClick r:id="rId5" action="ppaction://hlinksldjump"/>
            <a:extLst>
              <a:ext uri="{FF2B5EF4-FFF2-40B4-BE49-F238E27FC236}">
                <a16:creationId xmlns:a16="http://schemas.microsoft.com/office/drawing/2014/main" id="{047A1129-9E17-4BEC-964B-29EEB7597549}"/>
              </a:ext>
            </a:extLst>
          </p:cNvPr>
          <p:cNvSpPr txBox="1"/>
          <p:nvPr/>
        </p:nvSpPr>
        <p:spPr>
          <a:xfrm>
            <a:off x="140300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objetivo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4" name="Google Shape;246;p34">
            <a:hlinkClick r:id="rId6" action="ppaction://hlinksldjump"/>
            <a:extLst>
              <a:ext uri="{FF2B5EF4-FFF2-40B4-BE49-F238E27FC236}">
                <a16:creationId xmlns:a16="http://schemas.microsoft.com/office/drawing/2014/main" id="{E514AF0B-C5F1-4CEF-AF06-A1E59C8F918B}"/>
              </a:ext>
            </a:extLst>
          </p:cNvPr>
          <p:cNvSpPr txBox="1"/>
          <p:nvPr/>
        </p:nvSpPr>
        <p:spPr>
          <a:xfrm>
            <a:off x="192500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brmodelo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5" name="Google Shape;246;p34">
            <a:hlinkClick r:id="rId7" action="ppaction://hlinksldjump"/>
            <a:extLst>
              <a:ext uri="{FF2B5EF4-FFF2-40B4-BE49-F238E27FC236}">
                <a16:creationId xmlns:a16="http://schemas.microsoft.com/office/drawing/2014/main" id="{B389A521-B7EF-4D3E-8216-78692FFA19B1}"/>
              </a:ext>
            </a:extLst>
          </p:cNvPr>
          <p:cNvSpPr txBox="1"/>
          <p:nvPr/>
        </p:nvSpPr>
        <p:spPr>
          <a:xfrm>
            <a:off x="24055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</a:t>
            </a: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odelo logico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6" name="Google Shape;246;p34">
            <a:hlinkClick r:id="rId8" action="ppaction://hlinksldjump"/>
            <a:extLst>
              <a:ext uri="{FF2B5EF4-FFF2-40B4-BE49-F238E27FC236}">
                <a16:creationId xmlns:a16="http://schemas.microsoft.com/office/drawing/2014/main" id="{114D0005-57CD-45C5-88D4-A13B3BCC69FB}"/>
              </a:ext>
            </a:extLst>
          </p:cNvPr>
          <p:cNvSpPr txBox="1"/>
          <p:nvPr/>
        </p:nvSpPr>
        <p:spPr>
          <a:xfrm>
            <a:off x="2888218" y="275900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comandos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7" name="Google Shape;246;p34">
            <a:hlinkClick r:id="rId9" action="ppaction://hlinksldjump"/>
            <a:extLst>
              <a:ext uri="{FF2B5EF4-FFF2-40B4-BE49-F238E27FC236}">
                <a16:creationId xmlns:a16="http://schemas.microsoft.com/office/drawing/2014/main" id="{DFE06839-021B-485F-A332-020B069A2E41}"/>
              </a:ext>
            </a:extLst>
          </p:cNvPr>
          <p:cNvSpPr txBox="1"/>
          <p:nvPr/>
        </p:nvSpPr>
        <p:spPr>
          <a:xfrm>
            <a:off x="3405775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G</a:t>
            </a: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ráficos e dados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8" name="Google Shape;246;p34">
            <a:hlinkClick r:id="rId10" action="ppaction://hlinksldjump"/>
            <a:extLst>
              <a:ext uri="{FF2B5EF4-FFF2-40B4-BE49-F238E27FC236}">
                <a16:creationId xmlns:a16="http://schemas.microsoft.com/office/drawing/2014/main" id="{B27C722B-C523-436E-9999-4BC1763B4ABA}"/>
              </a:ext>
            </a:extLst>
          </p:cNvPr>
          <p:cNvSpPr txBox="1"/>
          <p:nvPr/>
        </p:nvSpPr>
        <p:spPr>
          <a:xfrm>
            <a:off x="3950287" y="269748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referências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C717B36-1C57-4F63-9437-422C16CAAD5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9500" y="1192874"/>
            <a:ext cx="5778365" cy="3256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4430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" name="Google Shape;2150;p67"/>
          <p:cNvSpPr txBox="1">
            <a:spLocks noGrp="1"/>
          </p:cNvSpPr>
          <p:nvPr>
            <p:ph type="title" idx="4"/>
          </p:nvPr>
        </p:nvSpPr>
        <p:spPr>
          <a:xfrm>
            <a:off x="714300" y="553450"/>
            <a:ext cx="2799268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OBRIGADO!</a:t>
            </a:r>
            <a:endParaRPr sz="6000" dirty="0"/>
          </a:p>
        </p:txBody>
      </p:sp>
      <p:sp>
        <p:nvSpPr>
          <p:cNvPr id="2153" name="Google Shape;2153;p67"/>
          <p:cNvSpPr txBox="1">
            <a:spLocks noGrp="1"/>
          </p:cNvSpPr>
          <p:nvPr>
            <p:ph type="title" idx="2"/>
          </p:nvPr>
        </p:nvSpPr>
        <p:spPr>
          <a:xfrm>
            <a:off x="6083223" y="785154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fONTES</a:t>
            </a:r>
            <a:endParaRPr dirty="0"/>
          </a:p>
        </p:txBody>
      </p:sp>
      <p:sp>
        <p:nvSpPr>
          <p:cNvPr id="2154" name="Google Shape;2154;p67"/>
          <p:cNvSpPr txBox="1">
            <a:spLocks noGrp="1"/>
          </p:cNvSpPr>
          <p:nvPr>
            <p:ph type="subTitle" idx="3"/>
          </p:nvPr>
        </p:nvSpPr>
        <p:spPr>
          <a:xfrm>
            <a:off x="4377209" y="1399260"/>
            <a:ext cx="4052490" cy="26495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u="sng" dirty="0">
                <a:hlinkClick r:id="rId3"/>
              </a:rPr>
              <a:t>https://www.italac.com.br/</a:t>
            </a:r>
            <a:r>
              <a:rPr lang="pt-BR" dirty="0"/>
              <a:t> acessado em 01/07/2022;</a:t>
            </a:r>
          </a:p>
          <a:p>
            <a:r>
              <a:rPr lang="pt-BR" u="sng" dirty="0">
                <a:hlinkClick r:id="rId4"/>
              </a:rPr>
              <a:t>https://www.4devs.com.br/ </a:t>
            </a:r>
            <a:r>
              <a:rPr lang="pt-BR" u="sng" dirty="0" err="1">
                <a:hlinkClick r:id="rId4"/>
              </a:rPr>
              <a:t>gerador_de_pessoas</a:t>
            </a:r>
            <a:r>
              <a:rPr lang="pt-BR" u="sng" dirty="0">
                <a:hlinkClick r:id="rId4"/>
              </a:rPr>
              <a:t> acessado em 01/07/2022</a:t>
            </a:r>
            <a:r>
              <a:rPr lang="pt-BR" dirty="0"/>
              <a:t>;</a:t>
            </a:r>
          </a:p>
          <a:p>
            <a:r>
              <a:rPr lang="pt-BR" dirty="0"/>
              <a:t>brmodelo.jar utilizado para fazer o modelo conceitual e o primeiro modelo lógico;</a:t>
            </a:r>
          </a:p>
          <a:p>
            <a:r>
              <a:rPr lang="pt-BR" dirty="0"/>
              <a:t>MySQL Workbench foi utilizado para fazer o segundo modelo lógico e o script;</a:t>
            </a:r>
          </a:p>
          <a:p>
            <a:r>
              <a:rPr lang="pt-BR" dirty="0"/>
              <a:t>Comandos desenvolvidos por André, Gabriel, Leonardo e Tarley;</a:t>
            </a:r>
          </a:p>
          <a:p>
            <a:r>
              <a:rPr lang="pt-BR" dirty="0"/>
              <a:t>Gráficos criados pela ferramenta do Power B.I.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2156" name="Google Shape;2156;p67"/>
          <p:cNvCxnSpPr/>
          <p:nvPr/>
        </p:nvCxnSpPr>
        <p:spPr>
          <a:xfrm>
            <a:off x="6243299" y="1297462"/>
            <a:ext cx="218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176" name="Google Shape;2176;p67"/>
          <p:cNvGrpSpPr/>
          <p:nvPr/>
        </p:nvGrpSpPr>
        <p:grpSpPr>
          <a:xfrm>
            <a:off x="409488" y="1274038"/>
            <a:ext cx="3852862" cy="3290153"/>
            <a:chOff x="409488" y="1216888"/>
            <a:chExt cx="3852862" cy="3290153"/>
          </a:xfrm>
        </p:grpSpPr>
        <p:sp>
          <p:nvSpPr>
            <p:cNvPr id="2177" name="Google Shape;2177;p67"/>
            <p:cNvSpPr/>
            <p:nvPr/>
          </p:nvSpPr>
          <p:spPr>
            <a:xfrm>
              <a:off x="706058" y="2669198"/>
              <a:ext cx="517858" cy="491540"/>
            </a:xfrm>
            <a:custGeom>
              <a:avLst/>
              <a:gdLst/>
              <a:ahLst/>
              <a:cxnLst/>
              <a:rect l="l" t="t" r="r" b="b"/>
              <a:pathLst>
                <a:path w="12613" h="11972" extrusionOk="0">
                  <a:moveTo>
                    <a:pt x="6823" y="428"/>
                  </a:moveTo>
                  <a:lnTo>
                    <a:pt x="8266" y="3350"/>
                  </a:lnTo>
                  <a:cubicBezTo>
                    <a:pt x="8355" y="3528"/>
                    <a:pt x="8515" y="3653"/>
                    <a:pt x="8711" y="3670"/>
                  </a:cubicBezTo>
                  <a:lnTo>
                    <a:pt x="11936" y="4134"/>
                  </a:lnTo>
                  <a:cubicBezTo>
                    <a:pt x="12417" y="4205"/>
                    <a:pt x="12613" y="4793"/>
                    <a:pt x="12256" y="5131"/>
                  </a:cubicBezTo>
                  <a:lnTo>
                    <a:pt x="9923" y="7411"/>
                  </a:lnTo>
                  <a:cubicBezTo>
                    <a:pt x="9798" y="7536"/>
                    <a:pt x="9727" y="7732"/>
                    <a:pt x="9762" y="7928"/>
                  </a:cubicBezTo>
                  <a:lnTo>
                    <a:pt x="10315" y="11135"/>
                  </a:lnTo>
                  <a:cubicBezTo>
                    <a:pt x="10386" y="11616"/>
                    <a:pt x="9887" y="11972"/>
                    <a:pt x="9477" y="11740"/>
                  </a:cubicBezTo>
                  <a:lnTo>
                    <a:pt x="6574" y="10226"/>
                  </a:lnTo>
                  <a:cubicBezTo>
                    <a:pt x="6395" y="10137"/>
                    <a:pt x="6200" y="10137"/>
                    <a:pt x="6039" y="10226"/>
                  </a:cubicBezTo>
                  <a:lnTo>
                    <a:pt x="3135" y="11740"/>
                  </a:lnTo>
                  <a:cubicBezTo>
                    <a:pt x="2708" y="11972"/>
                    <a:pt x="2209" y="11616"/>
                    <a:pt x="2298" y="11135"/>
                  </a:cubicBezTo>
                  <a:lnTo>
                    <a:pt x="2850" y="7928"/>
                  </a:lnTo>
                  <a:cubicBezTo>
                    <a:pt x="2886" y="7732"/>
                    <a:pt x="2815" y="7536"/>
                    <a:pt x="2672" y="7411"/>
                  </a:cubicBezTo>
                  <a:lnTo>
                    <a:pt x="339" y="5131"/>
                  </a:lnTo>
                  <a:cubicBezTo>
                    <a:pt x="0" y="4793"/>
                    <a:pt x="196" y="4205"/>
                    <a:pt x="659" y="4134"/>
                  </a:cubicBezTo>
                  <a:lnTo>
                    <a:pt x="3901" y="3670"/>
                  </a:lnTo>
                  <a:cubicBezTo>
                    <a:pt x="4080" y="3653"/>
                    <a:pt x="4258" y="3528"/>
                    <a:pt x="4347" y="3350"/>
                  </a:cubicBezTo>
                  <a:lnTo>
                    <a:pt x="5790" y="428"/>
                  </a:lnTo>
                  <a:cubicBezTo>
                    <a:pt x="6004" y="1"/>
                    <a:pt x="6609" y="1"/>
                    <a:pt x="6823" y="428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67"/>
            <p:cNvSpPr/>
            <p:nvPr/>
          </p:nvSpPr>
          <p:spPr>
            <a:xfrm>
              <a:off x="3947025" y="1216888"/>
              <a:ext cx="315325" cy="299300"/>
            </a:xfrm>
            <a:custGeom>
              <a:avLst/>
              <a:gdLst/>
              <a:ahLst/>
              <a:cxnLst/>
              <a:rect l="l" t="t" r="r" b="b"/>
              <a:pathLst>
                <a:path w="12613" h="11972" extrusionOk="0">
                  <a:moveTo>
                    <a:pt x="6823" y="428"/>
                  </a:moveTo>
                  <a:lnTo>
                    <a:pt x="8266" y="3350"/>
                  </a:lnTo>
                  <a:cubicBezTo>
                    <a:pt x="8355" y="3528"/>
                    <a:pt x="8515" y="3653"/>
                    <a:pt x="8711" y="3670"/>
                  </a:cubicBezTo>
                  <a:lnTo>
                    <a:pt x="11936" y="4134"/>
                  </a:lnTo>
                  <a:cubicBezTo>
                    <a:pt x="12417" y="4205"/>
                    <a:pt x="12613" y="4793"/>
                    <a:pt x="12256" y="5131"/>
                  </a:cubicBezTo>
                  <a:lnTo>
                    <a:pt x="9923" y="7411"/>
                  </a:lnTo>
                  <a:cubicBezTo>
                    <a:pt x="9798" y="7536"/>
                    <a:pt x="9727" y="7732"/>
                    <a:pt x="9762" y="7928"/>
                  </a:cubicBezTo>
                  <a:lnTo>
                    <a:pt x="10315" y="11135"/>
                  </a:lnTo>
                  <a:cubicBezTo>
                    <a:pt x="10386" y="11616"/>
                    <a:pt x="9887" y="11972"/>
                    <a:pt x="9477" y="11740"/>
                  </a:cubicBezTo>
                  <a:lnTo>
                    <a:pt x="6574" y="10226"/>
                  </a:lnTo>
                  <a:cubicBezTo>
                    <a:pt x="6395" y="10137"/>
                    <a:pt x="6200" y="10137"/>
                    <a:pt x="6039" y="10226"/>
                  </a:cubicBezTo>
                  <a:lnTo>
                    <a:pt x="3135" y="11740"/>
                  </a:lnTo>
                  <a:cubicBezTo>
                    <a:pt x="2708" y="11972"/>
                    <a:pt x="2209" y="11616"/>
                    <a:pt x="2298" y="11135"/>
                  </a:cubicBezTo>
                  <a:lnTo>
                    <a:pt x="2850" y="7928"/>
                  </a:lnTo>
                  <a:cubicBezTo>
                    <a:pt x="2886" y="7732"/>
                    <a:pt x="2815" y="7536"/>
                    <a:pt x="2672" y="7411"/>
                  </a:cubicBezTo>
                  <a:lnTo>
                    <a:pt x="339" y="5131"/>
                  </a:lnTo>
                  <a:cubicBezTo>
                    <a:pt x="0" y="4793"/>
                    <a:pt x="196" y="4205"/>
                    <a:pt x="659" y="4134"/>
                  </a:cubicBezTo>
                  <a:lnTo>
                    <a:pt x="3901" y="3670"/>
                  </a:lnTo>
                  <a:cubicBezTo>
                    <a:pt x="4080" y="3653"/>
                    <a:pt x="4258" y="3528"/>
                    <a:pt x="4347" y="3350"/>
                  </a:cubicBezTo>
                  <a:lnTo>
                    <a:pt x="5790" y="428"/>
                  </a:lnTo>
                  <a:cubicBezTo>
                    <a:pt x="6004" y="1"/>
                    <a:pt x="6609" y="1"/>
                    <a:pt x="6823" y="42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79" name="Google Shape;2179;p67"/>
            <p:cNvGrpSpPr/>
            <p:nvPr/>
          </p:nvGrpSpPr>
          <p:grpSpPr>
            <a:xfrm>
              <a:off x="409488" y="1322894"/>
              <a:ext cx="3852857" cy="3184146"/>
              <a:chOff x="4021063" y="1017944"/>
              <a:chExt cx="3852857" cy="3184146"/>
            </a:xfrm>
          </p:grpSpPr>
          <p:sp>
            <p:nvSpPr>
              <p:cNvPr id="2180" name="Google Shape;2180;p67"/>
              <p:cNvSpPr/>
              <p:nvPr/>
            </p:nvSpPr>
            <p:spPr>
              <a:xfrm rot="8100000">
                <a:off x="5208370" y="3036140"/>
                <a:ext cx="969401" cy="964456"/>
              </a:xfrm>
              <a:custGeom>
                <a:avLst/>
                <a:gdLst/>
                <a:ahLst/>
                <a:cxnLst/>
                <a:rect l="l" t="t" r="r" b="b"/>
                <a:pathLst>
                  <a:path w="207404" h="206346" extrusionOk="0">
                    <a:moveTo>
                      <a:pt x="103944" y="65896"/>
                    </a:moveTo>
                    <a:cubicBezTo>
                      <a:pt x="114099" y="65896"/>
                      <a:pt x="124406" y="70041"/>
                      <a:pt x="132114" y="79198"/>
                    </a:cubicBezTo>
                    <a:cubicBezTo>
                      <a:pt x="145426" y="94943"/>
                      <a:pt x="143422" y="118417"/>
                      <a:pt x="127677" y="131728"/>
                    </a:cubicBezTo>
                    <a:lnTo>
                      <a:pt x="127677" y="131585"/>
                    </a:lnTo>
                    <a:cubicBezTo>
                      <a:pt x="120415" y="137698"/>
                      <a:pt x="112071" y="140425"/>
                      <a:pt x="103930" y="140425"/>
                    </a:cubicBezTo>
                    <a:cubicBezTo>
                      <a:pt x="83668" y="140425"/>
                      <a:pt x="64659" y="123539"/>
                      <a:pt x="66701" y="99952"/>
                    </a:cubicBezTo>
                    <a:cubicBezTo>
                      <a:pt x="68530" y="78838"/>
                      <a:pt x="86000" y="65896"/>
                      <a:pt x="103944" y="65896"/>
                    </a:cubicBezTo>
                    <a:close/>
                    <a:moveTo>
                      <a:pt x="102774" y="1"/>
                    </a:moveTo>
                    <a:cubicBezTo>
                      <a:pt x="96620" y="1"/>
                      <a:pt x="91449" y="4960"/>
                      <a:pt x="91178" y="11209"/>
                    </a:cubicBezTo>
                    <a:lnTo>
                      <a:pt x="90891" y="17507"/>
                    </a:lnTo>
                    <a:cubicBezTo>
                      <a:pt x="90748" y="22516"/>
                      <a:pt x="87456" y="26810"/>
                      <a:pt x="82589" y="28242"/>
                    </a:cubicBezTo>
                    <a:cubicBezTo>
                      <a:pt x="81015" y="28671"/>
                      <a:pt x="79297" y="29244"/>
                      <a:pt x="77723" y="29816"/>
                    </a:cubicBezTo>
                    <a:cubicBezTo>
                      <a:pt x="76506" y="30222"/>
                      <a:pt x="75252" y="30418"/>
                      <a:pt x="74008" y="30418"/>
                    </a:cubicBezTo>
                    <a:cubicBezTo>
                      <a:pt x="70424" y="30418"/>
                      <a:pt x="66929" y="28784"/>
                      <a:pt x="64698" y="25808"/>
                    </a:cubicBezTo>
                    <a:lnTo>
                      <a:pt x="60976" y="20799"/>
                    </a:lnTo>
                    <a:cubicBezTo>
                      <a:pt x="58608" y="17777"/>
                      <a:pt x="55122" y="16200"/>
                      <a:pt x="51633" y="16200"/>
                    </a:cubicBezTo>
                    <a:cubicBezTo>
                      <a:pt x="49008" y="16200"/>
                      <a:pt x="46381" y="17094"/>
                      <a:pt x="44229" y="18938"/>
                    </a:cubicBezTo>
                    <a:lnTo>
                      <a:pt x="30918" y="30102"/>
                    </a:lnTo>
                    <a:cubicBezTo>
                      <a:pt x="25908" y="34396"/>
                      <a:pt x="25335" y="41983"/>
                      <a:pt x="29773" y="46849"/>
                    </a:cubicBezTo>
                    <a:lnTo>
                      <a:pt x="34067" y="51573"/>
                    </a:lnTo>
                    <a:cubicBezTo>
                      <a:pt x="37502" y="55151"/>
                      <a:pt x="38218" y="60590"/>
                      <a:pt x="35784" y="64884"/>
                    </a:cubicBezTo>
                    <a:cubicBezTo>
                      <a:pt x="34925" y="66459"/>
                      <a:pt x="34067" y="68033"/>
                      <a:pt x="33351" y="69465"/>
                    </a:cubicBezTo>
                    <a:cubicBezTo>
                      <a:pt x="31443" y="73536"/>
                      <a:pt x="27385" y="76024"/>
                      <a:pt x="23089" y="76024"/>
                    </a:cubicBezTo>
                    <a:cubicBezTo>
                      <a:pt x="22552" y="76024"/>
                      <a:pt x="22011" y="75985"/>
                      <a:pt x="21471" y="75906"/>
                    </a:cubicBezTo>
                    <a:lnTo>
                      <a:pt x="15173" y="75047"/>
                    </a:lnTo>
                    <a:cubicBezTo>
                      <a:pt x="14730" y="74999"/>
                      <a:pt x="14290" y="74975"/>
                      <a:pt x="13855" y="74975"/>
                    </a:cubicBezTo>
                    <a:cubicBezTo>
                      <a:pt x="7823" y="74975"/>
                      <a:pt x="2682" y="79498"/>
                      <a:pt x="2147" y="85639"/>
                    </a:cubicBezTo>
                    <a:lnTo>
                      <a:pt x="573" y="102958"/>
                    </a:lnTo>
                    <a:cubicBezTo>
                      <a:pt x="0" y="109542"/>
                      <a:pt x="5153" y="115268"/>
                      <a:pt x="11738" y="115554"/>
                    </a:cubicBezTo>
                    <a:lnTo>
                      <a:pt x="18036" y="115840"/>
                    </a:lnTo>
                    <a:cubicBezTo>
                      <a:pt x="23045" y="115984"/>
                      <a:pt x="27339" y="119419"/>
                      <a:pt x="28771" y="124142"/>
                    </a:cubicBezTo>
                    <a:cubicBezTo>
                      <a:pt x="29200" y="125860"/>
                      <a:pt x="29773" y="127434"/>
                      <a:pt x="30345" y="129152"/>
                    </a:cubicBezTo>
                    <a:cubicBezTo>
                      <a:pt x="31920" y="133875"/>
                      <a:pt x="30345" y="139028"/>
                      <a:pt x="26337" y="142034"/>
                    </a:cubicBezTo>
                    <a:lnTo>
                      <a:pt x="21328" y="146042"/>
                    </a:lnTo>
                    <a:cubicBezTo>
                      <a:pt x="16032" y="150050"/>
                      <a:pt x="15316" y="157636"/>
                      <a:pt x="19610" y="162789"/>
                    </a:cubicBezTo>
                    <a:lnTo>
                      <a:pt x="30775" y="175957"/>
                    </a:lnTo>
                    <a:cubicBezTo>
                      <a:pt x="33020" y="178745"/>
                      <a:pt x="36313" y="180150"/>
                      <a:pt x="39634" y="180150"/>
                    </a:cubicBezTo>
                    <a:cubicBezTo>
                      <a:pt x="42451" y="180150"/>
                      <a:pt x="45288" y="179139"/>
                      <a:pt x="47521" y="177102"/>
                    </a:cubicBezTo>
                    <a:lnTo>
                      <a:pt x="52102" y="172808"/>
                    </a:lnTo>
                    <a:cubicBezTo>
                      <a:pt x="54335" y="170747"/>
                      <a:pt x="57134" y="169717"/>
                      <a:pt x="59975" y="169717"/>
                    </a:cubicBezTo>
                    <a:cubicBezTo>
                      <a:pt x="61869" y="169717"/>
                      <a:pt x="63782" y="170175"/>
                      <a:pt x="65556" y="171091"/>
                    </a:cubicBezTo>
                    <a:cubicBezTo>
                      <a:pt x="66988" y="171949"/>
                      <a:pt x="68562" y="172808"/>
                      <a:pt x="70137" y="173524"/>
                    </a:cubicBezTo>
                    <a:cubicBezTo>
                      <a:pt x="74574" y="175671"/>
                      <a:pt x="77150" y="180538"/>
                      <a:pt x="76578" y="185404"/>
                    </a:cubicBezTo>
                    <a:lnTo>
                      <a:pt x="75719" y="191702"/>
                    </a:lnTo>
                    <a:cubicBezTo>
                      <a:pt x="74860" y="198286"/>
                      <a:pt x="79727" y="204155"/>
                      <a:pt x="86311" y="204727"/>
                    </a:cubicBezTo>
                    <a:lnTo>
                      <a:pt x="103487" y="206302"/>
                    </a:lnTo>
                    <a:cubicBezTo>
                      <a:pt x="103830" y="206331"/>
                      <a:pt x="104170" y="206345"/>
                      <a:pt x="104508" y="206345"/>
                    </a:cubicBezTo>
                    <a:cubicBezTo>
                      <a:pt x="110784" y="206345"/>
                      <a:pt x="115955" y="201386"/>
                      <a:pt x="116226" y="195137"/>
                    </a:cubicBezTo>
                    <a:lnTo>
                      <a:pt x="116513" y="188839"/>
                    </a:lnTo>
                    <a:cubicBezTo>
                      <a:pt x="116656" y="183830"/>
                      <a:pt x="119948" y="179536"/>
                      <a:pt x="124814" y="178104"/>
                    </a:cubicBezTo>
                    <a:cubicBezTo>
                      <a:pt x="126389" y="177675"/>
                      <a:pt x="128107" y="177102"/>
                      <a:pt x="129681" y="176530"/>
                    </a:cubicBezTo>
                    <a:cubicBezTo>
                      <a:pt x="130897" y="176124"/>
                      <a:pt x="132142" y="175928"/>
                      <a:pt x="133372" y="175928"/>
                    </a:cubicBezTo>
                    <a:cubicBezTo>
                      <a:pt x="136916" y="175928"/>
                      <a:pt x="140331" y="177562"/>
                      <a:pt x="142563" y="180538"/>
                    </a:cubicBezTo>
                    <a:lnTo>
                      <a:pt x="146428" y="185547"/>
                    </a:lnTo>
                    <a:cubicBezTo>
                      <a:pt x="148785" y="188473"/>
                      <a:pt x="152249" y="190014"/>
                      <a:pt x="155720" y="190014"/>
                    </a:cubicBezTo>
                    <a:cubicBezTo>
                      <a:pt x="158363" y="190014"/>
                      <a:pt x="161009" y="189121"/>
                      <a:pt x="163175" y="187265"/>
                    </a:cubicBezTo>
                    <a:lnTo>
                      <a:pt x="176486" y="176100"/>
                    </a:lnTo>
                    <a:cubicBezTo>
                      <a:pt x="181496" y="171806"/>
                      <a:pt x="182068" y="164220"/>
                      <a:pt x="177488" y="159354"/>
                    </a:cubicBezTo>
                    <a:lnTo>
                      <a:pt x="173337" y="154773"/>
                    </a:lnTo>
                    <a:cubicBezTo>
                      <a:pt x="169902" y="151052"/>
                      <a:pt x="169186" y="145613"/>
                      <a:pt x="171620" y="141318"/>
                    </a:cubicBezTo>
                    <a:cubicBezTo>
                      <a:pt x="172478" y="139744"/>
                      <a:pt x="173337" y="138313"/>
                      <a:pt x="174053" y="136738"/>
                    </a:cubicBezTo>
                    <a:cubicBezTo>
                      <a:pt x="175961" y="132667"/>
                      <a:pt x="180019" y="130179"/>
                      <a:pt x="184315" y="130179"/>
                    </a:cubicBezTo>
                    <a:cubicBezTo>
                      <a:pt x="184852" y="130179"/>
                      <a:pt x="185392" y="130218"/>
                      <a:pt x="185933" y="130297"/>
                    </a:cubicBezTo>
                    <a:lnTo>
                      <a:pt x="192231" y="131156"/>
                    </a:lnTo>
                    <a:cubicBezTo>
                      <a:pt x="192739" y="131222"/>
                      <a:pt x="193242" y="131254"/>
                      <a:pt x="193739" y="131254"/>
                    </a:cubicBezTo>
                    <a:cubicBezTo>
                      <a:pt x="199689" y="131254"/>
                      <a:pt x="204728" y="126641"/>
                      <a:pt x="205256" y="120564"/>
                    </a:cubicBezTo>
                    <a:lnTo>
                      <a:pt x="206831" y="103245"/>
                    </a:lnTo>
                    <a:cubicBezTo>
                      <a:pt x="207403" y="96660"/>
                      <a:pt x="202251" y="90935"/>
                      <a:pt x="195666" y="90649"/>
                    </a:cubicBezTo>
                    <a:lnTo>
                      <a:pt x="189368" y="90362"/>
                    </a:lnTo>
                    <a:cubicBezTo>
                      <a:pt x="184359" y="90219"/>
                      <a:pt x="180065" y="86927"/>
                      <a:pt x="178633" y="82060"/>
                    </a:cubicBezTo>
                    <a:cubicBezTo>
                      <a:pt x="178204" y="80343"/>
                      <a:pt x="177631" y="78768"/>
                      <a:pt x="177059" y="77194"/>
                    </a:cubicBezTo>
                    <a:cubicBezTo>
                      <a:pt x="175484" y="72470"/>
                      <a:pt x="177059" y="67174"/>
                      <a:pt x="181067" y="64169"/>
                    </a:cubicBezTo>
                    <a:lnTo>
                      <a:pt x="185933" y="60447"/>
                    </a:lnTo>
                    <a:cubicBezTo>
                      <a:pt x="191229" y="56296"/>
                      <a:pt x="192088" y="48710"/>
                      <a:pt x="187794" y="43700"/>
                    </a:cubicBezTo>
                    <a:lnTo>
                      <a:pt x="176629" y="30389"/>
                    </a:lnTo>
                    <a:cubicBezTo>
                      <a:pt x="174288" y="27657"/>
                      <a:pt x="170967" y="26244"/>
                      <a:pt x="167642" y="26244"/>
                    </a:cubicBezTo>
                    <a:cubicBezTo>
                      <a:pt x="164870" y="26244"/>
                      <a:pt x="162095" y="27226"/>
                      <a:pt x="159883" y="29244"/>
                    </a:cubicBezTo>
                    <a:lnTo>
                      <a:pt x="155302" y="33538"/>
                    </a:lnTo>
                    <a:cubicBezTo>
                      <a:pt x="153069" y="35599"/>
                      <a:pt x="150218" y="36629"/>
                      <a:pt x="147367" y="36629"/>
                    </a:cubicBezTo>
                    <a:cubicBezTo>
                      <a:pt x="145466" y="36629"/>
                      <a:pt x="143565" y="36171"/>
                      <a:pt x="141847" y="35255"/>
                    </a:cubicBezTo>
                    <a:cubicBezTo>
                      <a:pt x="140273" y="34396"/>
                      <a:pt x="138842" y="33538"/>
                      <a:pt x="137267" y="32822"/>
                    </a:cubicBezTo>
                    <a:cubicBezTo>
                      <a:pt x="132687" y="30675"/>
                      <a:pt x="130110" y="25808"/>
                      <a:pt x="130826" y="20942"/>
                    </a:cubicBezTo>
                    <a:lnTo>
                      <a:pt x="131685" y="14644"/>
                    </a:lnTo>
                    <a:cubicBezTo>
                      <a:pt x="132544" y="8060"/>
                      <a:pt x="127677" y="2191"/>
                      <a:pt x="121093" y="1618"/>
                    </a:cubicBezTo>
                    <a:lnTo>
                      <a:pt x="103774" y="44"/>
                    </a:lnTo>
                    <a:cubicBezTo>
                      <a:pt x="103438" y="15"/>
                      <a:pt x="103104" y="1"/>
                      <a:pt x="10277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1" name="Google Shape;2181;p67"/>
              <p:cNvSpPr/>
              <p:nvPr/>
            </p:nvSpPr>
            <p:spPr>
              <a:xfrm rot="7198710">
                <a:off x="5377611" y="1283939"/>
                <a:ext cx="630918" cy="627700"/>
              </a:xfrm>
              <a:custGeom>
                <a:avLst/>
                <a:gdLst/>
                <a:ahLst/>
                <a:cxnLst/>
                <a:rect l="l" t="t" r="r" b="b"/>
                <a:pathLst>
                  <a:path w="207404" h="206346" extrusionOk="0">
                    <a:moveTo>
                      <a:pt x="103944" y="65896"/>
                    </a:moveTo>
                    <a:cubicBezTo>
                      <a:pt x="114099" y="65896"/>
                      <a:pt x="124406" y="70041"/>
                      <a:pt x="132114" y="79198"/>
                    </a:cubicBezTo>
                    <a:cubicBezTo>
                      <a:pt x="145426" y="94943"/>
                      <a:pt x="143422" y="118417"/>
                      <a:pt x="127677" y="131728"/>
                    </a:cubicBezTo>
                    <a:lnTo>
                      <a:pt x="127677" y="131585"/>
                    </a:lnTo>
                    <a:cubicBezTo>
                      <a:pt x="120415" y="137698"/>
                      <a:pt x="112071" y="140425"/>
                      <a:pt x="103930" y="140425"/>
                    </a:cubicBezTo>
                    <a:cubicBezTo>
                      <a:pt x="83668" y="140425"/>
                      <a:pt x="64659" y="123539"/>
                      <a:pt x="66701" y="99952"/>
                    </a:cubicBezTo>
                    <a:cubicBezTo>
                      <a:pt x="68530" y="78838"/>
                      <a:pt x="86000" y="65896"/>
                      <a:pt x="103944" y="65896"/>
                    </a:cubicBezTo>
                    <a:close/>
                    <a:moveTo>
                      <a:pt x="102774" y="1"/>
                    </a:moveTo>
                    <a:cubicBezTo>
                      <a:pt x="96620" y="1"/>
                      <a:pt x="91449" y="4960"/>
                      <a:pt x="91178" y="11209"/>
                    </a:cubicBezTo>
                    <a:lnTo>
                      <a:pt x="90891" y="17507"/>
                    </a:lnTo>
                    <a:cubicBezTo>
                      <a:pt x="90748" y="22516"/>
                      <a:pt x="87456" y="26810"/>
                      <a:pt x="82589" y="28242"/>
                    </a:cubicBezTo>
                    <a:cubicBezTo>
                      <a:pt x="81015" y="28671"/>
                      <a:pt x="79297" y="29244"/>
                      <a:pt x="77723" y="29816"/>
                    </a:cubicBezTo>
                    <a:cubicBezTo>
                      <a:pt x="76506" y="30222"/>
                      <a:pt x="75252" y="30418"/>
                      <a:pt x="74008" y="30418"/>
                    </a:cubicBezTo>
                    <a:cubicBezTo>
                      <a:pt x="70424" y="30418"/>
                      <a:pt x="66929" y="28784"/>
                      <a:pt x="64698" y="25808"/>
                    </a:cubicBezTo>
                    <a:lnTo>
                      <a:pt x="60976" y="20799"/>
                    </a:lnTo>
                    <a:cubicBezTo>
                      <a:pt x="58608" y="17777"/>
                      <a:pt x="55122" y="16200"/>
                      <a:pt x="51633" y="16200"/>
                    </a:cubicBezTo>
                    <a:cubicBezTo>
                      <a:pt x="49008" y="16200"/>
                      <a:pt x="46381" y="17094"/>
                      <a:pt x="44229" y="18938"/>
                    </a:cubicBezTo>
                    <a:lnTo>
                      <a:pt x="30918" y="30102"/>
                    </a:lnTo>
                    <a:cubicBezTo>
                      <a:pt x="25908" y="34396"/>
                      <a:pt x="25335" y="41983"/>
                      <a:pt x="29773" y="46849"/>
                    </a:cubicBezTo>
                    <a:lnTo>
                      <a:pt x="34067" y="51573"/>
                    </a:lnTo>
                    <a:cubicBezTo>
                      <a:pt x="37502" y="55151"/>
                      <a:pt x="38218" y="60590"/>
                      <a:pt x="35784" y="64884"/>
                    </a:cubicBezTo>
                    <a:cubicBezTo>
                      <a:pt x="34925" y="66459"/>
                      <a:pt x="34067" y="68033"/>
                      <a:pt x="33351" y="69465"/>
                    </a:cubicBezTo>
                    <a:cubicBezTo>
                      <a:pt x="31443" y="73536"/>
                      <a:pt x="27385" y="76024"/>
                      <a:pt x="23089" y="76024"/>
                    </a:cubicBezTo>
                    <a:cubicBezTo>
                      <a:pt x="22552" y="76024"/>
                      <a:pt x="22011" y="75985"/>
                      <a:pt x="21471" y="75906"/>
                    </a:cubicBezTo>
                    <a:lnTo>
                      <a:pt x="15173" y="75047"/>
                    </a:lnTo>
                    <a:cubicBezTo>
                      <a:pt x="14730" y="74999"/>
                      <a:pt x="14290" y="74975"/>
                      <a:pt x="13855" y="74975"/>
                    </a:cubicBezTo>
                    <a:cubicBezTo>
                      <a:pt x="7823" y="74975"/>
                      <a:pt x="2682" y="79498"/>
                      <a:pt x="2147" y="85639"/>
                    </a:cubicBezTo>
                    <a:lnTo>
                      <a:pt x="573" y="102958"/>
                    </a:lnTo>
                    <a:cubicBezTo>
                      <a:pt x="0" y="109542"/>
                      <a:pt x="5153" y="115268"/>
                      <a:pt x="11738" y="115554"/>
                    </a:cubicBezTo>
                    <a:lnTo>
                      <a:pt x="18036" y="115840"/>
                    </a:lnTo>
                    <a:cubicBezTo>
                      <a:pt x="23045" y="115984"/>
                      <a:pt x="27339" y="119419"/>
                      <a:pt x="28771" y="124142"/>
                    </a:cubicBezTo>
                    <a:cubicBezTo>
                      <a:pt x="29200" y="125860"/>
                      <a:pt x="29773" y="127434"/>
                      <a:pt x="30345" y="129152"/>
                    </a:cubicBezTo>
                    <a:cubicBezTo>
                      <a:pt x="31920" y="133875"/>
                      <a:pt x="30345" y="139028"/>
                      <a:pt x="26337" y="142034"/>
                    </a:cubicBezTo>
                    <a:lnTo>
                      <a:pt x="21328" y="146042"/>
                    </a:lnTo>
                    <a:cubicBezTo>
                      <a:pt x="16032" y="150050"/>
                      <a:pt x="15316" y="157636"/>
                      <a:pt x="19610" y="162789"/>
                    </a:cubicBezTo>
                    <a:lnTo>
                      <a:pt x="30775" y="175957"/>
                    </a:lnTo>
                    <a:cubicBezTo>
                      <a:pt x="33020" y="178745"/>
                      <a:pt x="36313" y="180150"/>
                      <a:pt x="39634" y="180150"/>
                    </a:cubicBezTo>
                    <a:cubicBezTo>
                      <a:pt x="42451" y="180150"/>
                      <a:pt x="45288" y="179139"/>
                      <a:pt x="47521" y="177102"/>
                    </a:cubicBezTo>
                    <a:lnTo>
                      <a:pt x="52102" y="172808"/>
                    </a:lnTo>
                    <a:cubicBezTo>
                      <a:pt x="54335" y="170747"/>
                      <a:pt x="57134" y="169717"/>
                      <a:pt x="59975" y="169717"/>
                    </a:cubicBezTo>
                    <a:cubicBezTo>
                      <a:pt x="61869" y="169717"/>
                      <a:pt x="63782" y="170175"/>
                      <a:pt x="65556" y="171091"/>
                    </a:cubicBezTo>
                    <a:cubicBezTo>
                      <a:pt x="66988" y="171949"/>
                      <a:pt x="68562" y="172808"/>
                      <a:pt x="70137" y="173524"/>
                    </a:cubicBezTo>
                    <a:cubicBezTo>
                      <a:pt x="74574" y="175671"/>
                      <a:pt x="77150" y="180538"/>
                      <a:pt x="76578" y="185404"/>
                    </a:cubicBezTo>
                    <a:lnTo>
                      <a:pt x="75719" y="191702"/>
                    </a:lnTo>
                    <a:cubicBezTo>
                      <a:pt x="74860" y="198286"/>
                      <a:pt x="79727" y="204155"/>
                      <a:pt x="86311" y="204727"/>
                    </a:cubicBezTo>
                    <a:lnTo>
                      <a:pt x="103487" y="206302"/>
                    </a:lnTo>
                    <a:cubicBezTo>
                      <a:pt x="103830" y="206331"/>
                      <a:pt x="104170" y="206345"/>
                      <a:pt x="104508" y="206345"/>
                    </a:cubicBezTo>
                    <a:cubicBezTo>
                      <a:pt x="110784" y="206345"/>
                      <a:pt x="115955" y="201386"/>
                      <a:pt x="116226" y="195137"/>
                    </a:cubicBezTo>
                    <a:lnTo>
                      <a:pt x="116513" y="188839"/>
                    </a:lnTo>
                    <a:cubicBezTo>
                      <a:pt x="116656" y="183830"/>
                      <a:pt x="119948" y="179536"/>
                      <a:pt x="124814" y="178104"/>
                    </a:cubicBezTo>
                    <a:cubicBezTo>
                      <a:pt x="126389" y="177675"/>
                      <a:pt x="128107" y="177102"/>
                      <a:pt x="129681" y="176530"/>
                    </a:cubicBezTo>
                    <a:cubicBezTo>
                      <a:pt x="130897" y="176124"/>
                      <a:pt x="132142" y="175928"/>
                      <a:pt x="133372" y="175928"/>
                    </a:cubicBezTo>
                    <a:cubicBezTo>
                      <a:pt x="136916" y="175928"/>
                      <a:pt x="140331" y="177562"/>
                      <a:pt x="142563" y="180538"/>
                    </a:cubicBezTo>
                    <a:lnTo>
                      <a:pt x="146428" y="185547"/>
                    </a:lnTo>
                    <a:cubicBezTo>
                      <a:pt x="148785" y="188473"/>
                      <a:pt x="152249" y="190014"/>
                      <a:pt x="155720" y="190014"/>
                    </a:cubicBezTo>
                    <a:cubicBezTo>
                      <a:pt x="158363" y="190014"/>
                      <a:pt x="161009" y="189121"/>
                      <a:pt x="163175" y="187265"/>
                    </a:cubicBezTo>
                    <a:lnTo>
                      <a:pt x="176486" y="176100"/>
                    </a:lnTo>
                    <a:cubicBezTo>
                      <a:pt x="181496" y="171806"/>
                      <a:pt x="182068" y="164220"/>
                      <a:pt x="177488" y="159354"/>
                    </a:cubicBezTo>
                    <a:lnTo>
                      <a:pt x="173337" y="154773"/>
                    </a:lnTo>
                    <a:cubicBezTo>
                      <a:pt x="169902" y="151052"/>
                      <a:pt x="169186" y="145613"/>
                      <a:pt x="171620" y="141318"/>
                    </a:cubicBezTo>
                    <a:cubicBezTo>
                      <a:pt x="172478" y="139744"/>
                      <a:pt x="173337" y="138313"/>
                      <a:pt x="174053" y="136738"/>
                    </a:cubicBezTo>
                    <a:cubicBezTo>
                      <a:pt x="175961" y="132667"/>
                      <a:pt x="180019" y="130179"/>
                      <a:pt x="184315" y="130179"/>
                    </a:cubicBezTo>
                    <a:cubicBezTo>
                      <a:pt x="184852" y="130179"/>
                      <a:pt x="185392" y="130218"/>
                      <a:pt x="185933" y="130297"/>
                    </a:cubicBezTo>
                    <a:lnTo>
                      <a:pt x="192231" y="131156"/>
                    </a:lnTo>
                    <a:cubicBezTo>
                      <a:pt x="192739" y="131222"/>
                      <a:pt x="193242" y="131254"/>
                      <a:pt x="193739" y="131254"/>
                    </a:cubicBezTo>
                    <a:cubicBezTo>
                      <a:pt x="199689" y="131254"/>
                      <a:pt x="204728" y="126641"/>
                      <a:pt x="205256" y="120564"/>
                    </a:cubicBezTo>
                    <a:lnTo>
                      <a:pt x="206831" y="103245"/>
                    </a:lnTo>
                    <a:cubicBezTo>
                      <a:pt x="207403" y="96660"/>
                      <a:pt x="202251" y="90935"/>
                      <a:pt x="195666" y="90649"/>
                    </a:cubicBezTo>
                    <a:lnTo>
                      <a:pt x="189368" y="90362"/>
                    </a:lnTo>
                    <a:cubicBezTo>
                      <a:pt x="184359" y="90219"/>
                      <a:pt x="180065" y="86927"/>
                      <a:pt x="178633" y="82060"/>
                    </a:cubicBezTo>
                    <a:cubicBezTo>
                      <a:pt x="178204" y="80343"/>
                      <a:pt x="177631" y="78768"/>
                      <a:pt x="177059" y="77194"/>
                    </a:cubicBezTo>
                    <a:cubicBezTo>
                      <a:pt x="175484" y="72470"/>
                      <a:pt x="177059" y="67174"/>
                      <a:pt x="181067" y="64169"/>
                    </a:cubicBezTo>
                    <a:lnTo>
                      <a:pt x="185933" y="60447"/>
                    </a:lnTo>
                    <a:cubicBezTo>
                      <a:pt x="191229" y="56296"/>
                      <a:pt x="192088" y="48710"/>
                      <a:pt x="187794" y="43700"/>
                    </a:cubicBezTo>
                    <a:lnTo>
                      <a:pt x="176629" y="30389"/>
                    </a:lnTo>
                    <a:cubicBezTo>
                      <a:pt x="174288" y="27657"/>
                      <a:pt x="170967" y="26244"/>
                      <a:pt x="167642" y="26244"/>
                    </a:cubicBezTo>
                    <a:cubicBezTo>
                      <a:pt x="164870" y="26244"/>
                      <a:pt x="162095" y="27226"/>
                      <a:pt x="159883" y="29244"/>
                    </a:cubicBezTo>
                    <a:lnTo>
                      <a:pt x="155302" y="33538"/>
                    </a:lnTo>
                    <a:cubicBezTo>
                      <a:pt x="153069" y="35599"/>
                      <a:pt x="150218" y="36629"/>
                      <a:pt x="147367" y="36629"/>
                    </a:cubicBezTo>
                    <a:cubicBezTo>
                      <a:pt x="145466" y="36629"/>
                      <a:pt x="143565" y="36171"/>
                      <a:pt x="141847" y="35255"/>
                    </a:cubicBezTo>
                    <a:cubicBezTo>
                      <a:pt x="140273" y="34396"/>
                      <a:pt x="138842" y="33538"/>
                      <a:pt x="137267" y="32822"/>
                    </a:cubicBezTo>
                    <a:cubicBezTo>
                      <a:pt x="132687" y="30675"/>
                      <a:pt x="130110" y="25808"/>
                      <a:pt x="130826" y="20942"/>
                    </a:cubicBezTo>
                    <a:lnTo>
                      <a:pt x="131685" y="14644"/>
                    </a:lnTo>
                    <a:cubicBezTo>
                      <a:pt x="132544" y="8060"/>
                      <a:pt x="127677" y="2191"/>
                      <a:pt x="121093" y="1618"/>
                    </a:cubicBezTo>
                    <a:lnTo>
                      <a:pt x="103774" y="44"/>
                    </a:lnTo>
                    <a:cubicBezTo>
                      <a:pt x="103438" y="15"/>
                      <a:pt x="103104" y="1"/>
                      <a:pt x="10277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2" name="Google Shape;2182;p67"/>
              <p:cNvSpPr/>
              <p:nvPr/>
            </p:nvSpPr>
            <p:spPr>
              <a:xfrm>
                <a:off x="6911202" y="3637588"/>
                <a:ext cx="335779" cy="396117"/>
              </a:xfrm>
              <a:custGeom>
                <a:avLst/>
                <a:gdLst/>
                <a:ahLst/>
                <a:cxnLst/>
                <a:rect l="l" t="t" r="r" b="b"/>
                <a:pathLst>
                  <a:path w="6040" h="7126" extrusionOk="0">
                    <a:moveTo>
                      <a:pt x="5844" y="2726"/>
                    </a:moveTo>
                    <a:lnTo>
                      <a:pt x="3225" y="107"/>
                    </a:lnTo>
                    <a:cubicBezTo>
                      <a:pt x="3118" y="0"/>
                      <a:pt x="2922" y="0"/>
                      <a:pt x="2815" y="107"/>
                    </a:cubicBezTo>
                    <a:lnTo>
                      <a:pt x="197" y="2726"/>
                    </a:lnTo>
                    <a:cubicBezTo>
                      <a:pt x="1" y="2922"/>
                      <a:pt x="143" y="3260"/>
                      <a:pt x="410" y="3242"/>
                    </a:cubicBezTo>
                    <a:lnTo>
                      <a:pt x="749" y="3242"/>
                    </a:lnTo>
                    <a:cubicBezTo>
                      <a:pt x="909" y="3242"/>
                      <a:pt x="1052" y="3367"/>
                      <a:pt x="1052" y="3545"/>
                    </a:cubicBezTo>
                    <a:lnTo>
                      <a:pt x="1052" y="6823"/>
                    </a:lnTo>
                    <a:cubicBezTo>
                      <a:pt x="1052" y="6983"/>
                      <a:pt x="1177" y="7126"/>
                      <a:pt x="1337" y="7126"/>
                    </a:cubicBezTo>
                    <a:lnTo>
                      <a:pt x="4722" y="7126"/>
                    </a:lnTo>
                    <a:cubicBezTo>
                      <a:pt x="4864" y="7108"/>
                      <a:pt x="4989" y="6983"/>
                      <a:pt x="4989" y="6823"/>
                    </a:cubicBezTo>
                    <a:lnTo>
                      <a:pt x="4989" y="3545"/>
                    </a:lnTo>
                    <a:cubicBezTo>
                      <a:pt x="4989" y="3367"/>
                      <a:pt x="5131" y="3242"/>
                      <a:pt x="5292" y="3242"/>
                    </a:cubicBezTo>
                    <a:lnTo>
                      <a:pt x="5630" y="3242"/>
                    </a:lnTo>
                    <a:cubicBezTo>
                      <a:pt x="5897" y="3242"/>
                      <a:pt x="6040" y="2922"/>
                      <a:pt x="5844" y="2726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183" name="Google Shape;2183;p67"/>
              <p:cNvGrpSpPr/>
              <p:nvPr/>
            </p:nvGrpSpPr>
            <p:grpSpPr>
              <a:xfrm rot="582716" flipH="1">
                <a:off x="6170759" y="1095259"/>
                <a:ext cx="1043083" cy="1488448"/>
                <a:chOff x="910475" y="761863"/>
                <a:chExt cx="1043050" cy="1488400"/>
              </a:xfrm>
            </p:grpSpPr>
            <p:sp>
              <p:nvSpPr>
                <p:cNvPr id="2184" name="Google Shape;2184;p67"/>
                <p:cNvSpPr/>
                <p:nvPr/>
              </p:nvSpPr>
              <p:spPr>
                <a:xfrm>
                  <a:off x="910475" y="761863"/>
                  <a:ext cx="1043050" cy="148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22" h="59536" fill="none" extrusionOk="0">
                      <a:moveTo>
                        <a:pt x="41722" y="8159"/>
                      </a:moveTo>
                      <a:lnTo>
                        <a:pt x="41722" y="57914"/>
                      </a:lnTo>
                      <a:cubicBezTo>
                        <a:pt x="41722" y="58805"/>
                        <a:pt x="40991" y="59536"/>
                        <a:pt x="40101" y="59536"/>
                      </a:cubicBezTo>
                      <a:lnTo>
                        <a:pt x="1622" y="59536"/>
                      </a:lnTo>
                      <a:cubicBezTo>
                        <a:pt x="731" y="59536"/>
                        <a:pt x="1" y="58805"/>
                        <a:pt x="1" y="57914"/>
                      </a:cubicBezTo>
                      <a:lnTo>
                        <a:pt x="1" y="1621"/>
                      </a:lnTo>
                      <a:cubicBezTo>
                        <a:pt x="1" y="730"/>
                        <a:pt x="731" y="0"/>
                        <a:pt x="1622" y="0"/>
                      </a:cubicBezTo>
                      <a:lnTo>
                        <a:pt x="32512" y="0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5" name="Google Shape;2185;p67"/>
                <p:cNvSpPr/>
                <p:nvPr/>
              </p:nvSpPr>
              <p:spPr>
                <a:xfrm>
                  <a:off x="1723250" y="761863"/>
                  <a:ext cx="224500" cy="206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80" h="8249" fill="none" extrusionOk="0">
                      <a:moveTo>
                        <a:pt x="1" y="0"/>
                      </a:moveTo>
                      <a:lnTo>
                        <a:pt x="1" y="6645"/>
                      </a:lnTo>
                      <a:cubicBezTo>
                        <a:pt x="1" y="7518"/>
                        <a:pt x="713" y="8248"/>
                        <a:pt x="1604" y="8248"/>
                      </a:cubicBezTo>
                      <a:lnTo>
                        <a:pt x="8979" y="8248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6" name="Google Shape;2186;p67"/>
                <p:cNvSpPr/>
                <p:nvPr/>
              </p:nvSpPr>
              <p:spPr>
                <a:xfrm>
                  <a:off x="1051650" y="1062463"/>
                  <a:ext cx="760700" cy="22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28" h="892" fill="none" extrusionOk="0">
                      <a:moveTo>
                        <a:pt x="1" y="1"/>
                      </a:moveTo>
                      <a:lnTo>
                        <a:pt x="30428" y="1"/>
                      </a:lnTo>
                      <a:lnTo>
                        <a:pt x="30428" y="891"/>
                      </a:lnTo>
                      <a:lnTo>
                        <a:pt x="1" y="89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7" name="Google Shape;2187;p67"/>
                <p:cNvSpPr/>
                <p:nvPr/>
              </p:nvSpPr>
              <p:spPr>
                <a:xfrm>
                  <a:off x="1051650" y="1162663"/>
                  <a:ext cx="760700" cy="22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28" h="892" fill="none" extrusionOk="0">
                      <a:moveTo>
                        <a:pt x="1" y="1"/>
                      </a:moveTo>
                      <a:lnTo>
                        <a:pt x="30428" y="1"/>
                      </a:lnTo>
                      <a:lnTo>
                        <a:pt x="30428" y="892"/>
                      </a:lnTo>
                      <a:lnTo>
                        <a:pt x="1" y="892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8" name="Google Shape;2188;p67"/>
                <p:cNvSpPr/>
                <p:nvPr/>
              </p:nvSpPr>
              <p:spPr>
                <a:xfrm>
                  <a:off x="1051650" y="1262888"/>
                  <a:ext cx="760700" cy="22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28" h="891" fill="none" extrusionOk="0">
                      <a:moveTo>
                        <a:pt x="1" y="0"/>
                      </a:moveTo>
                      <a:lnTo>
                        <a:pt x="30428" y="0"/>
                      </a:lnTo>
                      <a:lnTo>
                        <a:pt x="30428" y="891"/>
                      </a:lnTo>
                      <a:lnTo>
                        <a:pt x="1" y="89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9" name="Google Shape;2189;p67"/>
                <p:cNvSpPr/>
                <p:nvPr/>
              </p:nvSpPr>
              <p:spPr>
                <a:xfrm>
                  <a:off x="1051650" y="1363088"/>
                  <a:ext cx="760700" cy="22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28" h="892" fill="none" extrusionOk="0">
                      <a:moveTo>
                        <a:pt x="1" y="0"/>
                      </a:moveTo>
                      <a:lnTo>
                        <a:pt x="30428" y="0"/>
                      </a:lnTo>
                      <a:lnTo>
                        <a:pt x="30428" y="891"/>
                      </a:lnTo>
                      <a:lnTo>
                        <a:pt x="1" y="89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0" name="Google Shape;2190;p67"/>
                <p:cNvSpPr/>
                <p:nvPr/>
              </p:nvSpPr>
              <p:spPr>
                <a:xfrm>
                  <a:off x="1051650" y="1463288"/>
                  <a:ext cx="760700" cy="22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28" h="892" fill="none" extrusionOk="0">
                      <a:moveTo>
                        <a:pt x="1" y="1"/>
                      </a:moveTo>
                      <a:lnTo>
                        <a:pt x="30428" y="1"/>
                      </a:lnTo>
                      <a:lnTo>
                        <a:pt x="30428" y="891"/>
                      </a:lnTo>
                      <a:lnTo>
                        <a:pt x="1" y="89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1" name="Google Shape;2191;p67"/>
                <p:cNvSpPr/>
                <p:nvPr/>
              </p:nvSpPr>
              <p:spPr>
                <a:xfrm>
                  <a:off x="1051650" y="1563488"/>
                  <a:ext cx="760700" cy="22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28" h="892" fill="none" extrusionOk="0">
                      <a:moveTo>
                        <a:pt x="1" y="1"/>
                      </a:moveTo>
                      <a:lnTo>
                        <a:pt x="30428" y="1"/>
                      </a:lnTo>
                      <a:lnTo>
                        <a:pt x="30428" y="892"/>
                      </a:lnTo>
                      <a:lnTo>
                        <a:pt x="1" y="892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2" name="Google Shape;2192;p67"/>
                <p:cNvSpPr/>
                <p:nvPr/>
              </p:nvSpPr>
              <p:spPr>
                <a:xfrm>
                  <a:off x="1051650" y="1663713"/>
                  <a:ext cx="760700" cy="22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28" h="891" fill="none" extrusionOk="0">
                      <a:moveTo>
                        <a:pt x="1" y="0"/>
                      </a:moveTo>
                      <a:lnTo>
                        <a:pt x="30428" y="0"/>
                      </a:lnTo>
                      <a:lnTo>
                        <a:pt x="30428" y="891"/>
                      </a:lnTo>
                      <a:lnTo>
                        <a:pt x="1" y="89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3" name="Google Shape;2193;p67"/>
                <p:cNvSpPr/>
                <p:nvPr/>
              </p:nvSpPr>
              <p:spPr>
                <a:xfrm>
                  <a:off x="1051650" y="1782613"/>
                  <a:ext cx="315350" cy="22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14" h="892" fill="none" extrusionOk="0">
                      <a:moveTo>
                        <a:pt x="1" y="1"/>
                      </a:moveTo>
                      <a:lnTo>
                        <a:pt x="12613" y="1"/>
                      </a:lnTo>
                      <a:lnTo>
                        <a:pt x="12613" y="891"/>
                      </a:lnTo>
                      <a:lnTo>
                        <a:pt x="1" y="89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4" name="Google Shape;2194;p67"/>
                <p:cNvSpPr/>
                <p:nvPr/>
              </p:nvSpPr>
              <p:spPr>
                <a:xfrm>
                  <a:off x="1051650" y="1990163"/>
                  <a:ext cx="3932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31" fill="none" extrusionOk="0">
                      <a:moveTo>
                        <a:pt x="1" y="0"/>
                      </a:moveTo>
                      <a:lnTo>
                        <a:pt x="15731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195" name="Google Shape;2195;p67"/>
              <p:cNvGrpSpPr/>
              <p:nvPr/>
            </p:nvGrpSpPr>
            <p:grpSpPr>
              <a:xfrm>
                <a:off x="6784900" y="1896663"/>
                <a:ext cx="875600" cy="1088925"/>
                <a:chOff x="5962175" y="478150"/>
                <a:chExt cx="875600" cy="1088925"/>
              </a:xfrm>
            </p:grpSpPr>
            <p:sp>
              <p:nvSpPr>
                <p:cNvPr id="2196" name="Google Shape;2196;p67"/>
                <p:cNvSpPr/>
                <p:nvPr/>
              </p:nvSpPr>
              <p:spPr>
                <a:xfrm>
                  <a:off x="6095350" y="582825"/>
                  <a:ext cx="504600" cy="504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84" h="20184" extrusionOk="0">
                      <a:moveTo>
                        <a:pt x="10083" y="0"/>
                      </a:moveTo>
                      <a:lnTo>
                        <a:pt x="10083" y="0"/>
                      </a:lnTo>
                      <a:cubicBezTo>
                        <a:pt x="15659" y="18"/>
                        <a:pt x="20166" y="4525"/>
                        <a:pt x="20184" y="10101"/>
                      </a:cubicBezTo>
                      <a:lnTo>
                        <a:pt x="20184" y="10101"/>
                      </a:lnTo>
                      <a:cubicBezTo>
                        <a:pt x="20166" y="15659"/>
                        <a:pt x="15659" y="20166"/>
                        <a:pt x="10083" y="20184"/>
                      </a:cubicBezTo>
                      <a:lnTo>
                        <a:pt x="10083" y="20184"/>
                      </a:lnTo>
                      <a:cubicBezTo>
                        <a:pt x="4525" y="20166"/>
                        <a:pt x="0" y="15659"/>
                        <a:pt x="0" y="10101"/>
                      </a:cubicBezTo>
                      <a:lnTo>
                        <a:pt x="0" y="10101"/>
                      </a:lnTo>
                      <a:cubicBezTo>
                        <a:pt x="0" y="4525"/>
                        <a:pt x="4525" y="18"/>
                        <a:pt x="10083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8100019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7" name="Google Shape;2197;p67"/>
                <p:cNvSpPr/>
                <p:nvPr/>
              </p:nvSpPr>
              <p:spPr>
                <a:xfrm>
                  <a:off x="6501075" y="1086075"/>
                  <a:ext cx="145650" cy="186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26" h="7465" extrusionOk="0">
                      <a:moveTo>
                        <a:pt x="0" y="1176"/>
                      </a:moveTo>
                      <a:lnTo>
                        <a:pt x="1888" y="0"/>
                      </a:lnTo>
                      <a:lnTo>
                        <a:pt x="5825" y="6289"/>
                      </a:lnTo>
                      <a:lnTo>
                        <a:pt x="3937" y="7465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80993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8" name="Google Shape;2198;p67"/>
                <p:cNvSpPr/>
                <p:nvPr/>
              </p:nvSpPr>
              <p:spPr>
                <a:xfrm>
                  <a:off x="5962175" y="478150"/>
                  <a:ext cx="742450" cy="74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8" h="29680" extrusionOk="0">
                      <a:moveTo>
                        <a:pt x="15410" y="1"/>
                      </a:moveTo>
                      <a:cubicBezTo>
                        <a:pt x="9638" y="1"/>
                        <a:pt x="4419" y="3475"/>
                        <a:pt x="2210" y="8819"/>
                      </a:cubicBezTo>
                      <a:cubicBezTo>
                        <a:pt x="1" y="14146"/>
                        <a:pt x="1230" y="20291"/>
                        <a:pt x="5309" y="24371"/>
                      </a:cubicBezTo>
                      <a:cubicBezTo>
                        <a:pt x="9389" y="28468"/>
                        <a:pt x="15535" y="29680"/>
                        <a:pt x="20879" y="27471"/>
                      </a:cubicBezTo>
                      <a:cubicBezTo>
                        <a:pt x="26206" y="25262"/>
                        <a:pt x="29697" y="20060"/>
                        <a:pt x="29697" y="14288"/>
                      </a:cubicBezTo>
                      <a:cubicBezTo>
                        <a:pt x="29697" y="6396"/>
                        <a:pt x="23302" y="1"/>
                        <a:pt x="15410" y="1"/>
                      </a:cubicBezTo>
                      <a:close/>
                      <a:moveTo>
                        <a:pt x="15410" y="24068"/>
                      </a:moveTo>
                      <a:cubicBezTo>
                        <a:pt x="11455" y="24068"/>
                        <a:pt x="7875" y="21681"/>
                        <a:pt x="6360" y="18029"/>
                      </a:cubicBezTo>
                      <a:cubicBezTo>
                        <a:pt x="4846" y="14359"/>
                        <a:pt x="5684" y="10155"/>
                        <a:pt x="8480" y="7358"/>
                      </a:cubicBezTo>
                      <a:cubicBezTo>
                        <a:pt x="11277" y="4544"/>
                        <a:pt x="15499" y="3706"/>
                        <a:pt x="19151" y="5221"/>
                      </a:cubicBezTo>
                      <a:cubicBezTo>
                        <a:pt x="22821" y="6735"/>
                        <a:pt x="25208" y="10315"/>
                        <a:pt x="25208" y="14270"/>
                      </a:cubicBezTo>
                      <a:cubicBezTo>
                        <a:pt x="25208" y="19686"/>
                        <a:pt x="20826" y="24068"/>
                        <a:pt x="15410" y="24068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9" name="Google Shape;2199;p67"/>
                <p:cNvSpPr/>
                <p:nvPr/>
              </p:nvSpPr>
              <p:spPr>
                <a:xfrm>
                  <a:off x="6581675" y="1224575"/>
                  <a:ext cx="256100" cy="34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44" h="13700" extrusionOk="0">
                      <a:moveTo>
                        <a:pt x="9086" y="13148"/>
                      </a:moveTo>
                      <a:lnTo>
                        <a:pt x="9086" y="13148"/>
                      </a:lnTo>
                      <a:cubicBezTo>
                        <a:pt x="8177" y="13700"/>
                        <a:pt x="6984" y="13433"/>
                        <a:pt x="6414" y="12542"/>
                      </a:cubicBezTo>
                      <a:lnTo>
                        <a:pt x="571" y="3243"/>
                      </a:lnTo>
                      <a:cubicBezTo>
                        <a:pt x="1" y="2334"/>
                        <a:pt x="286" y="1141"/>
                        <a:pt x="1194" y="571"/>
                      </a:cubicBezTo>
                      <a:lnTo>
                        <a:pt x="1194" y="571"/>
                      </a:lnTo>
                      <a:cubicBezTo>
                        <a:pt x="2085" y="1"/>
                        <a:pt x="3278" y="286"/>
                        <a:pt x="3848" y="1176"/>
                      </a:cubicBezTo>
                      <a:lnTo>
                        <a:pt x="9692" y="10476"/>
                      </a:lnTo>
                      <a:cubicBezTo>
                        <a:pt x="10244" y="11384"/>
                        <a:pt x="9977" y="12578"/>
                        <a:pt x="9086" y="13148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0" name="Google Shape;2200;p67"/>
                <p:cNvSpPr/>
                <p:nvPr/>
              </p:nvSpPr>
              <p:spPr>
                <a:xfrm>
                  <a:off x="6203125" y="760525"/>
                  <a:ext cx="320675" cy="185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27" h="7429" extrusionOk="0">
                      <a:moveTo>
                        <a:pt x="0" y="4525"/>
                      </a:moveTo>
                      <a:lnTo>
                        <a:pt x="2494" y="7429"/>
                      </a:lnTo>
                      <a:cubicBezTo>
                        <a:pt x="2494" y="7429"/>
                        <a:pt x="5558" y="1782"/>
                        <a:pt x="12827" y="0"/>
                      </a:cubicBezTo>
                      <a:cubicBezTo>
                        <a:pt x="12827" y="0"/>
                        <a:pt x="6039" y="89"/>
                        <a:pt x="2334" y="605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dk2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201" name="Google Shape;2201;p67"/>
              <p:cNvSpPr/>
              <p:nvPr/>
            </p:nvSpPr>
            <p:spPr>
              <a:xfrm>
                <a:off x="4420101" y="1117180"/>
                <a:ext cx="140247" cy="140224"/>
              </a:xfrm>
              <a:custGeom>
                <a:avLst/>
                <a:gdLst/>
                <a:ahLst/>
                <a:cxnLst/>
                <a:rect l="l" t="t" r="r" b="b"/>
                <a:pathLst>
                  <a:path w="3065" h="3065" extrusionOk="0">
                    <a:moveTo>
                      <a:pt x="3064" y="1532"/>
                    </a:moveTo>
                    <a:cubicBezTo>
                      <a:pt x="3064" y="2387"/>
                      <a:pt x="2387" y="3064"/>
                      <a:pt x="1532" y="3064"/>
                    </a:cubicBezTo>
                    <a:cubicBezTo>
                      <a:pt x="677" y="3064"/>
                      <a:pt x="0" y="2387"/>
                      <a:pt x="0" y="1532"/>
                    </a:cubicBezTo>
                    <a:cubicBezTo>
                      <a:pt x="0" y="677"/>
                      <a:pt x="677" y="0"/>
                      <a:pt x="1532" y="0"/>
                    </a:cubicBezTo>
                    <a:cubicBezTo>
                      <a:pt x="2387" y="0"/>
                      <a:pt x="3064" y="677"/>
                      <a:pt x="3064" y="1532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2" name="Google Shape;2202;p67"/>
              <p:cNvSpPr/>
              <p:nvPr/>
            </p:nvSpPr>
            <p:spPr>
              <a:xfrm>
                <a:off x="7660488" y="1490450"/>
                <a:ext cx="213431" cy="214685"/>
              </a:xfrm>
              <a:custGeom>
                <a:avLst/>
                <a:gdLst/>
                <a:ahLst/>
                <a:cxnLst/>
                <a:rect l="l" t="t" r="r" b="b"/>
                <a:pathLst>
                  <a:path w="3065" h="3083" fill="none" extrusionOk="0">
                    <a:moveTo>
                      <a:pt x="3065" y="1551"/>
                    </a:moveTo>
                    <a:cubicBezTo>
                      <a:pt x="3065" y="2388"/>
                      <a:pt x="2388" y="3083"/>
                      <a:pt x="1533" y="3083"/>
                    </a:cubicBezTo>
                    <a:cubicBezTo>
                      <a:pt x="678" y="3083"/>
                      <a:pt x="1" y="2388"/>
                      <a:pt x="1" y="1551"/>
                    </a:cubicBezTo>
                    <a:cubicBezTo>
                      <a:pt x="1" y="696"/>
                      <a:pt x="678" y="1"/>
                      <a:pt x="1533" y="1"/>
                    </a:cubicBezTo>
                    <a:cubicBezTo>
                      <a:pt x="2388" y="1"/>
                      <a:pt x="3065" y="696"/>
                      <a:pt x="3065" y="155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3" name="Google Shape;2203;p67"/>
              <p:cNvSpPr/>
              <p:nvPr/>
            </p:nvSpPr>
            <p:spPr>
              <a:xfrm>
                <a:off x="7168775" y="3339656"/>
                <a:ext cx="107827" cy="107819"/>
              </a:xfrm>
              <a:custGeom>
                <a:avLst/>
                <a:gdLst/>
                <a:ahLst/>
                <a:cxnLst/>
                <a:rect l="l" t="t" r="r" b="b"/>
                <a:pathLst>
                  <a:path w="3065" h="3065" extrusionOk="0">
                    <a:moveTo>
                      <a:pt x="3064" y="1532"/>
                    </a:moveTo>
                    <a:cubicBezTo>
                      <a:pt x="3064" y="2387"/>
                      <a:pt x="2387" y="3064"/>
                      <a:pt x="1532" y="3064"/>
                    </a:cubicBezTo>
                    <a:cubicBezTo>
                      <a:pt x="677" y="3064"/>
                      <a:pt x="0" y="2387"/>
                      <a:pt x="0" y="1532"/>
                    </a:cubicBezTo>
                    <a:cubicBezTo>
                      <a:pt x="0" y="677"/>
                      <a:pt x="677" y="0"/>
                      <a:pt x="1532" y="0"/>
                    </a:cubicBezTo>
                    <a:cubicBezTo>
                      <a:pt x="2387" y="0"/>
                      <a:pt x="3064" y="677"/>
                      <a:pt x="3064" y="1532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4" name="Google Shape;2204;p67"/>
              <p:cNvSpPr/>
              <p:nvPr/>
            </p:nvSpPr>
            <p:spPr>
              <a:xfrm rot="-1685758">
                <a:off x="4338466" y="3096797"/>
                <a:ext cx="59549" cy="60168"/>
              </a:xfrm>
              <a:custGeom>
                <a:avLst/>
                <a:gdLst/>
                <a:ahLst/>
                <a:cxnLst/>
                <a:rect l="l" t="t" r="r" b="b"/>
                <a:pathLst>
                  <a:path w="1729" h="1747" fill="none" extrusionOk="0">
                    <a:moveTo>
                      <a:pt x="1729" y="749"/>
                    </a:moveTo>
                    <a:cubicBezTo>
                      <a:pt x="1729" y="1408"/>
                      <a:pt x="927" y="1746"/>
                      <a:pt x="464" y="1265"/>
                    </a:cubicBezTo>
                    <a:cubicBezTo>
                      <a:pt x="1" y="802"/>
                      <a:pt x="322" y="1"/>
                      <a:pt x="998" y="1"/>
                    </a:cubicBezTo>
                    <a:cubicBezTo>
                      <a:pt x="1408" y="1"/>
                      <a:pt x="1729" y="339"/>
                      <a:pt x="1729" y="749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5" name="Google Shape;2205;p67"/>
              <p:cNvSpPr/>
              <p:nvPr/>
            </p:nvSpPr>
            <p:spPr>
              <a:xfrm>
                <a:off x="4261526" y="3558088"/>
                <a:ext cx="213431" cy="214685"/>
              </a:xfrm>
              <a:custGeom>
                <a:avLst/>
                <a:gdLst/>
                <a:ahLst/>
                <a:cxnLst/>
                <a:rect l="l" t="t" r="r" b="b"/>
                <a:pathLst>
                  <a:path w="3065" h="3083" fill="none" extrusionOk="0">
                    <a:moveTo>
                      <a:pt x="3065" y="1551"/>
                    </a:moveTo>
                    <a:cubicBezTo>
                      <a:pt x="3065" y="2388"/>
                      <a:pt x="2388" y="3083"/>
                      <a:pt x="1533" y="3083"/>
                    </a:cubicBezTo>
                    <a:cubicBezTo>
                      <a:pt x="678" y="3083"/>
                      <a:pt x="1" y="2388"/>
                      <a:pt x="1" y="1551"/>
                    </a:cubicBezTo>
                    <a:cubicBezTo>
                      <a:pt x="1" y="696"/>
                      <a:pt x="678" y="1"/>
                      <a:pt x="1533" y="1"/>
                    </a:cubicBezTo>
                    <a:cubicBezTo>
                      <a:pt x="2388" y="1"/>
                      <a:pt x="3065" y="696"/>
                      <a:pt x="3065" y="155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6" name="Google Shape;2206;p67"/>
              <p:cNvSpPr/>
              <p:nvPr/>
            </p:nvSpPr>
            <p:spPr>
              <a:xfrm>
                <a:off x="4021063" y="2661013"/>
                <a:ext cx="107827" cy="108491"/>
              </a:xfrm>
              <a:custGeom>
                <a:avLst/>
                <a:gdLst/>
                <a:ahLst/>
                <a:cxnLst/>
                <a:rect l="l" t="t" r="r" b="b"/>
                <a:pathLst>
                  <a:path w="3065" h="3083" fill="none" extrusionOk="0">
                    <a:moveTo>
                      <a:pt x="3065" y="1551"/>
                    </a:moveTo>
                    <a:cubicBezTo>
                      <a:pt x="3065" y="2388"/>
                      <a:pt x="2388" y="3083"/>
                      <a:pt x="1533" y="3083"/>
                    </a:cubicBezTo>
                    <a:cubicBezTo>
                      <a:pt x="678" y="3083"/>
                      <a:pt x="1" y="2388"/>
                      <a:pt x="1" y="1551"/>
                    </a:cubicBezTo>
                    <a:cubicBezTo>
                      <a:pt x="1" y="696"/>
                      <a:pt x="678" y="1"/>
                      <a:pt x="1533" y="1"/>
                    </a:cubicBezTo>
                    <a:cubicBezTo>
                      <a:pt x="2388" y="1"/>
                      <a:pt x="3065" y="696"/>
                      <a:pt x="3065" y="155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7" name="Google Shape;2207;p67"/>
              <p:cNvSpPr/>
              <p:nvPr/>
            </p:nvSpPr>
            <p:spPr>
              <a:xfrm rot="7201932">
                <a:off x="6345687" y="3182940"/>
                <a:ext cx="371928" cy="370031"/>
              </a:xfrm>
              <a:custGeom>
                <a:avLst/>
                <a:gdLst/>
                <a:ahLst/>
                <a:cxnLst/>
                <a:rect l="l" t="t" r="r" b="b"/>
                <a:pathLst>
                  <a:path w="207404" h="206346" extrusionOk="0">
                    <a:moveTo>
                      <a:pt x="103944" y="65896"/>
                    </a:moveTo>
                    <a:cubicBezTo>
                      <a:pt x="114099" y="65896"/>
                      <a:pt x="124406" y="70041"/>
                      <a:pt x="132114" y="79198"/>
                    </a:cubicBezTo>
                    <a:cubicBezTo>
                      <a:pt x="145426" y="94943"/>
                      <a:pt x="143422" y="118417"/>
                      <a:pt x="127677" y="131728"/>
                    </a:cubicBezTo>
                    <a:lnTo>
                      <a:pt x="127677" y="131585"/>
                    </a:lnTo>
                    <a:cubicBezTo>
                      <a:pt x="120415" y="137698"/>
                      <a:pt x="112071" y="140425"/>
                      <a:pt x="103930" y="140425"/>
                    </a:cubicBezTo>
                    <a:cubicBezTo>
                      <a:pt x="83668" y="140425"/>
                      <a:pt x="64659" y="123539"/>
                      <a:pt x="66701" y="99952"/>
                    </a:cubicBezTo>
                    <a:cubicBezTo>
                      <a:pt x="68530" y="78838"/>
                      <a:pt x="86000" y="65896"/>
                      <a:pt x="103944" y="65896"/>
                    </a:cubicBezTo>
                    <a:close/>
                    <a:moveTo>
                      <a:pt x="102774" y="1"/>
                    </a:moveTo>
                    <a:cubicBezTo>
                      <a:pt x="96620" y="1"/>
                      <a:pt x="91449" y="4960"/>
                      <a:pt x="91178" y="11209"/>
                    </a:cubicBezTo>
                    <a:lnTo>
                      <a:pt x="90891" y="17507"/>
                    </a:lnTo>
                    <a:cubicBezTo>
                      <a:pt x="90748" y="22516"/>
                      <a:pt x="87456" y="26810"/>
                      <a:pt x="82589" y="28242"/>
                    </a:cubicBezTo>
                    <a:cubicBezTo>
                      <a:pt x="81015" y="28671"/>
                      <a:pt x="79297" y="29244"/>
                      <a:pt x="77723" y="29816"/>
                    </a:cubicBezTo>
                    <a:cubicBezTo>
                      <a:pt x="76506" y="30222"/>
                      <a:pt x="75252" y="30418"/>
                      <a:pt x="74008" y="30418"/>
                    </a:cubicBezTo>
                    <a:cubicBezTo>
                      <a:pt x="70424" y="30418"/>
                      <a:pt x="66929" y="28784"/>
                      <a:pt x="64698" y="25808"/>
                    </a:cubicBezTo>
                    <a:lnTo>
                      <a:pt x="60976" y="20799"/>
                    </a:lnTo>
                    <a:cubicBezTo>
                      <a:pt x="58608" y="17777"/>
                      <a:pt x="55122" y="16200"/>
                      <a:pt x="51633" y="16200"/>
                    </a:cubicBezTo>
                    <a:cubicBezTo>
                      <a:pt x="49008" y="16200"/>
                      <a:pt x="46381" y="17094"/>
                      <a:pt x="44229" y="18938"/>
                    </a:cubicBezTo>
                    <a:lnTo>
                      <a:pt x="30918" y="30102"/>
                    </a:lnTo>
                    <a:cubicBezTo>
                      <a:pt x="25908" y="34396"/>
                      <a:pt x="25335" y="41983"/>
                      <a:pt x="29773" y="46849"/>
                    </a:cubicBezTo>
                    <a:lnTo>
                      <a:pt x="34067" y="51573"/>
                    </a:lnTo>
                    <a:cubicBezTo>
                      <a:pt x="37502" y="55151"/>
                      <a:pt x="38218" y="60590"/>
                      <a:pt x="35784" y="64884"/>
                    </a:cubicBezTo>
                    <a:cubicBezTo>
                      <a:pt x="34925" y="66459"/>
                      <a:pt x="34067" y="68033"/>
                      <a:pt x="33351" y="69465"/>
                    </a:cubicBezTo>
                    <a:cubicBezTo>
                      <a:pt x="31443" y="73536"/>
                      <a:pt x="27385" y="76024"/>
                      <a:pt x="23089" y="76024"/>
                    </a:cubicBezTo>
                    <a:cubicBezTo>
                      <a:pt x="22552" y="76024"/>
                      <a:pt x="22011" y="75985"/>
                      <a:pt x="21471" y="75906"/>
                    </a:cubicBezTo>
                    <a:lnTo>
                      <a:pt x="15173" y="75047"/>
                    </a:lnTo>
                    <a:cubicBezTo>
                      <a:pt x="14730" y="74999"/>
                      <a:pt x="14290" y="74975"/>
                      <a:pt x="13855" y="74975"/>
                    </a:cubicBezTo>
                    <a:cubicBezTo>
                      <a:pt x="7823" y="74975"/>
                      <a:pt x="2682" y="79498"/>
                      <a:pt x="2147" y="85639"/>
                    </a:cubicBezTo>
                    <a:lnTo>
                      <a:pt x="573" y="102958"/>
                    </a:lnTo>
                    <a:cubicBezTo>
                      <a:pt x="0" y="109542"/>
                      <a:pt x="5153" y="115268"/>
                      <a:pt x="11738" y="115554"/>
                    </a:cubicBezTo>
                    <a:lnTo>
                      <a:pt x="18036" y="115840"/>
                    </a:lnTo>
                    <a:cubicBezTo>
                      <a:pt x="23045" y="115984"/>
                      <a:pt x="27339" y="119419"/>
                      <a:pt x="28771" y="124142"/>
                    </a:cubicBezTo>
                    <a:cubicBezTo>
                      <a:pt x="29200" y="125860"/>
                      <a:pt x="29773" y="127434"/>
                      <a:pt x="30345" y="129152"/>
                    </a:cubicBezTo>
                    <a:cubicBezTo>
                      <a:pt x="31920" y="133875"/>
                      <a:pt x="30345" y="139028"/>
                      <a:pt x="26337" y="142034"/>
                    </a:cubicBezTo>
                    <a:lnTo>
                      <a:pt x="21328" y="146042"/>
                    </a:lnTo>
                    <a:cubicBezTo>
                      <a:pt x="16032" y="150050"/>
                      <a:pt x="15316" y="157636"/>
                      <a:pt x="19610" y="162789"/>
                    </a:cubicBezTo>
                    <a:lnTo>
                      <a:pt x="30775" y="175957"/>
                    </a:lnTo>
                    <a:cubicBezTo>
                      <a:pt x="33020" y="178745"/>
                      <a:pt x="36313" y="180150"/>
                      <a:pt x="39634" y="180150"/>
                    </a:cubicBezTo>
                    <a:cubicBezTo>
                      <a:pt x="42451" y="180150"/>
                      <a:pt x="45288" y="179139"/>
                      <a:pt x="47521" y="177102"/>
                    </a:cubicBezTo>
                    <a:lnTo>
                      <a:pt x="52102" y="172808"/>
                    </a:lnTo>
                    <a:cubicBezTo>
                      <a:pt x="54335" y="170747"/>
                      <a:pt x="57134" y="169717"/>
                      <a:pt x="59975" y="169717"/>
                    </a:cubicBezTo>
                    <a:cubicBezTo>
                      <a:pt x="61869" y="169717"/>
                      <a:pt x="63782" y="170175"/>
                      <a:pt x="65556" y="171091"/>
                    </a:cubicBezTo>
                    <a:cubicBezTo>
                      <a:pt x="66988" y="171949"/>
                      <a:pt x="68562" y="172808"/>
                      <a:pt x="70137" y="173524"/>
                    </a:cubicBezTo>
                    <a:cubicBezTo>
                      <a:pt x="74574" y="175671"/>
                      <a:pt x="77150" y="180538"/>
                      <a:pt x="76578" y="185404"/>
                    </a:cubicBezTo>
                    <a:lnTo>
                      <a:pt x="75719" y="191702"/>
                    </a:lnTo>
                    <a:cubicBezTo>
                      <a:pt x="74860" y="198286"/>
                      <a:pt x="79727" y="204155"/>
                      <a:pt x="86311" y="204727"/>
                    </a:cubicBezTo>
                    <a:lnTo>
                      <a:pt x="103487" y="206302"/>
                    </a:lnTo>
                    <a:cubicBezTo>
                      <a:pt x="103830" y="206331"/>
                      <a:pt x="104170" y="206345"/>
                      <a:pt x="104508" y="206345"/>
                    </a:cubicBezTo>
                    <a:cubicBezTo>
                      <a:pt x="110784" y="206345"/>
                      <a:pt x="115955" y="201386"/>
                      <a:pt x="116226" y="195137"/>
                    </a:cubicBezTo>
                    <a:lnTo>
                      <a:pt x="116513" y="188839"/>
                    </a:lnTo>
                    <a:cubicBezTo>
                      <a:pt x="116656" y="183830"/>
                      <a:pt x="119948" y="179536"/>
                      <a:pt x="124814" y="178104"/>
                    </a:cubicBezTo>
                    <a:cubicBezTo>
                      <a:pt x="126389" y="177675"/>
                      <a:pt x="128107" y="177102"/>
                      <a:pt x="129681" y="176530"/>
                    </a:cubicBezTo>
                    <a:cubicBezTo>
                      <a:pt x="130897" y="176124"/>
                      <a:pt x="132142" y="175928"/>
                      <a:pt x="133372" y="175928"/>
                    </a:cubicBezTo>
                    <a:cubicBezTo>
                      <a:pt x="136916" y="175928"/>
                      <a:pt x="140331" y="177562"/>
                      <a:pt x="142563" y="180538"/>
                    </a:cubicBezTo>
                    <a:lnTo>
                      <a:pt x="146428" y="185547"/>
                    </a:lnTo>
                    <a:cubicBezTo>
                      <a:pt x="148785" y="188473"/>
                      <a:pt x="152249" y="190014"/>
                      <a:pt x="155720" y="190014"/>
                    </a:cubicBezTo>
                    <a:cubicBezTo>
                      <a:pt x="158363" y="190014"/>
                      <a:pt x="161009" y="189121"/>
                      <a:pt x="163175" y="187265"/>
                    </a:cubicBezTo>
                    <a:lnTo>
                      <a:pt x="176486" y="176100"/>
                    </a:lnTo>
                    <a:cubicBezTo>
                      <a:pt x="181496" y="171806"/>
                      <a:pt x="182068" y="164220"/>
                      <a:pt x="177488" y="159354"/>
                    </a:cubicBezTo>
                    <a:lnTo>
                      <a:pt x="173337" y="154773"/>
                    </a:lnTo>
                    <a:cubicBezTo>
                      <a:pt x="169902" y="151052"/>
                      <a:pt x="169186" y="145613"/>
                      <a:pt x="171620" y="141318"/>
                    </a:cubicBezTo>
                    <a:cubicBezTo>
                      <a:pt x="172478" y="139744"/>
                      <a:pt x="173337" y="138313"/>
                      <a:pt x="174053" y="136738"/>
                    </a:cubicBezTo>
                    <a:cubicBezTo>
                      <a:pt x="175961" y="132667"/>
                      <a:pt x="180019" y="130179"/>
                      <a:pt x="184315" y="130179"/>
                    </a:cubicBezTo>
                    <a:cubicBezTo>
                      <a:pt x="184852" y="130179"/>
                      <a:pt x="185392" y="130218"/>
                      <a:pt x="185933" y="130297"/>
                    </a:cubicBezTo>
                    <a:lnTo>
                      <a:pt x="192231" y="131156"/>
                    </a:lnTo>
                    <a:cubicBezTo>
                      <a:pt x="192739" y="131222"/>
                      <a:pt x="193242" y="131254"/>
                      <a:pt x="193739" y="131254"/>
                    </a:cubicBezTo>
                    <a:cubicBezTo>
                      <a:pt x="199689" y="131254"/>
                      <a:pt x="204728" y="126641"/>
                      <a:pt x="205256" y="120564"/>
                    </a:cubicBezTo>
                    <a:lnTo>
                      <a:pt x="206831" y="103245"/>
                    </a:lnTo>
                    <a:cubicBezTo>
                      <a:pt x="207403" y="96660"/>
                      <a:pt x="202251" y="90935"/>
                      <a:pt x="195666" y="90649"/>
                    </a:cubicBezTo>
                    <a:lnTo>
                      <a:pt x="189368" y="90362"/>
                    </a:lnTo>
                    <a:cubicBezTo>
                      <a:pt x="184359" y="90219"/>
                      <a:pt x="180065" y="86927"/>
                      <a:pt x="178633" y="82060"/>
                    </a:cubicBezTo>
                    <a:cubicBezTo>
                      <a:pt x="178204" y="80343"/>
                      <a:pt x="177631" y="78768"/>
                      <a:pt x="177059" y="77194"/>
                    </a:cubicBezTo>
                    <a:cubicBezTo>
                      <a:pt x="175484" y="72470"/>
                      <a:pt x="177059" y="67174"/>
                      <a:pt x="181067" y="64169"/>
                    </a:cubicBezTo>
                    <a:lnTo>
                      <a:pt x="185933" y="60447"/>
                    </a:lnTo>
                    <a:cubicBezTo>
                      <a:pt x="191229" y="56296"/>
                      <a:pt x="192088" y="48710"/>
                      <a:pt x="187794" y="43700"/>
                    </a:cubicBezTo>
                    <a:lnTo>
                      <a:pt x="176629" y="30389"/>
                    </a:lnTo>
                    <a:cubicBezTo>
                      <a:pt x="174288" y="27657"/>
                      <a:pt x="170967" y="26244"/>
                      <a:pt x="167642" y="26244"/>
                    </a:cubicBezTo>
                    <a:cubicBezTo>
                      <a:pt x="164870" y="26244"/>
                      <a:pt x="162095" y="27226"/>
                      <a:pt x="159883" y="29244"/>
                    </a:cubicBezTo>
                    <a:lnTo>
                      <a:pt x="155302" y="33538"/>
                    </a:lnTo>
                    <a:cubicBezTo>
                      <a:pt x="153069" y="35599"/>
                      <a:pt x="150218" y="36629"/>
                      <a:pt x="147367" y="36629"/>
                    </a:cubicBezTo>
                    <a:cubicBezTo>
                      <a:pt x="145466" y="36629"/>
                      <a:pt x="143565" y="36171"/>
                      <a:pt x="141847" y="35255"/>
                    </a:cubicBezTo>
                    <a:cubicBezTo>
                      <a:pt x="140273" y="34396"/>
                      <a:pt x="138842" y="33538"/>
                      <a:pt x="137267" y="32822"/>
                    </a:cubicBezTo>
                    <a:cubicBezTo>
                      <a:pt x="132687" y="30675"/>
                      <a:pt x="130110" y="25808"/>
                      <a:pt x="130826" y="20942"/>
                    </a:cubicBezTo>
                    <a:lnTo>
                      <a:pt x="131685" y="14644"/>
                    </a:lnTo>
                    <a:cubicBezTo>
                      <a:pt x="132544" y="8060"/>
                      <a:pt x="127677" y="2191"/>
                      <a:pt x="121093" y="1618"/>
                    </a:cubicBezTo>
                    <a:lnTo>
                      <a:pt x="103774" y="44"/>
                    </a:lnTo>
                    <a:cubicBezTo>
                      <a:pt x="103438" y="15"/>
                      <a:pt x="103104" y="1"/>
                      <a:pt x="102774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208" name="Google Shape;2208;p67"/>
              <p:cNvGrpSpPr/>
              <p:nvPr/>
            </p:nvGrpSpPr>
            <p:grpSpPr>
              <a:xfrm>
                <a:off x="4523787" y="1543335"/>
                <a:ext cx="2338579" cy="2014768"/>
                <a:chOff x="4546896" y="1377977"/>
                <a:chExt cx="2655063" cy="2287430"/>
              </a:xfrm>
            </p:grpSpPr>
            <p:sp>
              <p:nvSpPr>
                <p:cNvPr id="2209" name="Google Shape;2209;p67"/>
                <p:cNvSpPr/>
                <p:nvPr/>
              </p:nvSpPr>
              <p:spPr>
                <a:xfrm>
                  <a:off x="4566233" y="1677948"/>
                  <a:ext cx="2635726" cy="19874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790" h="54887" extrusionOk="0">
                      <a:moveTo>
                        <a:pt x="0" y="14163"/>
                      </a:moveTo>
                      <a:lnTo>
                        <a:pt x="8658" y="47956"/>
                      </a:lnTo>
                      <a:lnTo>
                        <a:pt x="10653" y="54886"/>
                      </a:lnTo>
                      <a:cubicBezTo>
                        <a:pt x="10653" y="54886"/>
                        <a:pt x="26312" y="46638"/>
                        <a:pt x="41722" y="46923"/>
                      </a:cubicBezTo>
                      <a:cubicBezTo>
                        <a:pt x="57024" y="38764"/>
                        <a:pt x="72790" y="38942"/>
                        <a:pt x="72790" y="38942"/>
                      </a:cubicBezTo>
                      <a:lnTo>
                        <a:pt x="71240" y="33295"/>
                      </a:lnTo>
                      <a:lnTo>
                        <a:pt x="62707" y="0"/>
                      </a:lnTo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8099331" scaled="0"/>
                </a:gra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0" name="Google Shape;2210;p67"/>
                <p:cNvSpPr/>
                <p:nvPr/>
              </p:nvSpPr>
              <p:spPr>
                <a:xfrm>
                  <a:off x="4557217" y="1643729"/>
                  <a:ext cx="2635726" cy="19868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790" h="54870" extrusionOk="0">
                      <a:moveTo>
                        <a:pt x="1105" y="13682"/>
                      </a:moveTo>
                      <a:cubicBezTo>
                        <a:pt x="659" y="13860"/>
                        <a:pt x="0" y="14163"/>
                        <a:pt x="0" y="14163"/>
                      </a:cubicBezTo>
                      <a:lnTo>
                        <a:pt x="8658" y="47957"/>
                      </a:lnTo>
                      <a:lnTo>
                        <a:pt x="10653" y="54869"/>
                      </a:lnTo>
                      <a:cubicBezTo>
                        <a:pt x="10653" y="54869"/>
                        <a:pt x="26312" y="46639"/>
                        <a:pt x="41721" y="46906"/>
                      </a:cubicBezTo>
                      <a:cubicBezTo>
                        <a:pt x="57024" y="38765"/>
                        <a:pt x="72789" y="38943"/>
                        <a:pt x="72789" y="38943"/>
                      </a:cubicBezTo>
                      <a:lnTo>
                        <a:pt x="71240" y="33278"/>
                      </a:lnTo>
                      <a:lnTo>
                        <a:pt x="62707" y="1"/>
                      </a:lnTo>
                      <a:cubicBezTo>
                        <a:pt x="62707" y="1"/>
                        <a:pt x="62297" y="1"/>
                        <a:pt x="61549" y="19"/>
                      </a:cubicBezTo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8099331" scaled="0"/>
                </a:gra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1" name="Google Shape;2211;p67"/>
                <p:cNvSpPr/>
                <p:nvPr/>
              </p:nvSpPr>
              <p:spPr>
                <a:xfrm>
                  <a:off x="5687360" y="1576666"/>
                  <a:ext cx="1403029" cy="16932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47" h="46763" extrusionOk="0">
                      <a:moveTo>
                        <a:pt x="1" y="7839"/>
                      </a:moveTo>
                      <a:lnTo>
                        <a:pt x="9977" y="46763"/>
                      </a:lnTo>
                      <a:cubicBezTo>
                        <a:pt x="24086" y="38907"/>
                        <a:pt x="38747" y="39388"/>
                        <a:pt x="38747" y="39388"/>
                      </a:cubicBezTo>
                      <a:lnTo>
                        <a:pt x="38604" y="33420"/>
                      </a:lnTo>
                      <a:lnTo>
                        <a:pt x="30071" y="143"/>
                      </a:lnTo>
                      <a:cubicBezTo>
                        <a:pt x="30071" y="143"/>
                        <a:pt x="14110" y="0"/>
                        <a:pt x="1" y="783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8099331" scaled="0"/>
                </a:gra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2" name="Google Shape;2212;p67"/>
                <p:cNvSpPr/>
                <p:nvPr/>
              </p:nvSpPr>
              <p:spPr>
                <a:xfrm>
                  <a:off x="4546896" y="1377977"/>
                  <a:ext cx="2540240" cy="1972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153" h="54477" extrusionOk="0">
                      <a:moveTo>
                        <a:pt x="60159" y="125"/>
                      </a:moveTo>
                      <a:cubicBezTo>
                        <a:pt x="60159" y="125"/>
                        <a:pt x="44197" y="0"/>
                        <a:pt x="30088" y="7839"/>
                      </a:cubicBezTo>
                      <a:cubicBezTo>
                        <a:pt x="15730" y="7287"/>
                        <a:pt x="0" y="15552"/>
                        <a:pt x="0" y="15552"/>
                      </a:cubicBezTo>
                      <a:lnTo>
                        <a:pt x="9976" y="54477"/>
                      </a:lnTo>
                      <a:cubicBezTo>
                        <a:pt x="9976" y="54477"/>
                        <a:pt x="25706" y="46211"/>
                        <a:pt x="40064" y="46763"/>
                      </a:cubicBezTo>
                      <a:cubicBezTo>
                        <a:pt x="54173" y="38907"/>
                        <a:pt x="70153" y="39049"/>
                        <a:pt x="70153" y="3904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8099331" scaled="0"/>
                </a:gra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3" name="Google Shape;2213;p67"/>
                <p:cNvSpPr/>
                <p:nvPr/>
              </p:nvSpPr>
              <p:spPr>
                <a:xfrm>
                  <a:off x="4546896" y="1641810"/>
                  <a:ext cx="1450754" cy="17087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65" h="47191" extrusionOk="0">
                      <a:moveTo>
                        <a:pt x="0" y="8266"/>
                      </a:moveTo>
                      <a:lnTo>
                        <a:pt x="9976" y="47191"/>
                      </a:lnTo>
                      <a:cubicBezTo>
                        <a:pt x="9976" y="47191"/>
                        <a:pt x="25706" y="38925"/>
                        <a:pt x="40064" y="39477"/>
                      </a:cubicBezTo>
                      <a:lnTo>
                        <a:pt x="30088" y="553"/>
                      </a:lnTo>
                      <a:cubicBezTo>
                        <a:pt x="15730" y="1"/>
                        <a:pt x="0" y="8266"/>
                        <a:pt x="0" y="826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8099331" scaled="0"/>
                </a:gra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4" name="Google Shape;2214;p67"/>
                <p:cNvSpPr/>
                <p:nvPr/>
              </p:nvSpPr>
              <p:spPr>
                <a:xfrm>
                  <a:off x="4566233" y="1677948"/>
                  <a:ext cx="2635726" cy="19874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790" h="54887" fill="none" extrusionOk="0">
                      <a:moveTo>
                        <a:pt x="0" y="14163"/>
                      </a:moveTo>
                      <a:lnTo>
                        <a:pt x="8658" y="47956"/>
                      </a:lnTo>
                      <a:lnTo>
                        <a:pt x="10653" y="54886"/>
                      </a:lnTo>
                      <a:cubicBezTo>
                        <a:pt x="10653" y="54886"/>
                        <a:pt x="26312" y="46638"/>
                        <a:pt x="41722" y="46923"/>
                      </a:cubicBezTo>
                      <a:cubicBezTo>
                        <a:pt x="57024" y="38764"/>
                        <a:pt x="72790" y="38942"/>
                        <a:pt x="72790" y="38942"/>
                      </a:cubicBezTo>
                      <a:lnTo>
                        <a:pt x="71240" y="33295"/>
                      </a:lnTo>
                      <a:lnTo>
                        <a:pt x="62707" y="0"/>
                      </a:lnTo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8099331" scaled="0"/>
                </a:gradFill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5" name="Google Shape;2215;p67"/>
                <p:cNvSpPr/>
                <p:nvPr/>
              </p:nvSpPr>
              <p:spPr>
                <a:xfrm>
                  <a:off x="4557217" y="1643729"/>
                  <a:ext cx="2635726" cy="19868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790" h="54870" fill="none" extrusionOk="0">
                      <a:moveTo>
                        <a:pt x="1105" y="13682"/>
                      </a:moveTo>
                      <a:cubicBezTo>
                        <a:pt x="659" y="13860"/>
                        <a:pt x="0" y="14163"/>
                        <a:pt x="0" y="14163"/>
                      </a:cubicBezTo>
                      <a:lnTo>
                        <a:pt x="8658" y="47957"/>
                      </a:lnTo>
                      <a:lnTo>
                        <a:pt x="10653" y="54869"/>
                      </a:lnTo>
                      <a:cubicBezTo>
                        <a:pt x="10653" y="54869"/>
                        <a:pt x="26312" y="46639"/>
                        <a:pt x="41721" y="46906"/>
                      </a:cubicBezTo>
                      <a:cubicBezTo>
                        <a:pt x="57024" y="38765"/>
                        <a:pt x="72789" y="38943"/>
                        <a:pt x="72789" y="38943"/>
                      </a:cubicBezTo>
                      <a:lnTo>
                        <a:pt x="71240" y="33278"/>
                      </a:lnTo>
                      <a:lnTo>
                        <a:pt x="62707" y="1"/>
                      </a:lnTo>
                      <a:cubicBezTo>
                        <a:pt x="62707" y="1"/>
                        <a:pt x="62297" y="1"/>
                        <a:pt x="61549" y="19"/>
                      </a:cubicBezTo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8099331" scaled="0"/>
                </a:gradFill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6" name="Google Shape;2216;p67"/>
                <p:cNvSpPr/>
                <p:nvPr/>
              </p:nvSpPr>
              <p:spPr>
                <a:xfrm>
                  <a:off x="4597845" y="1581808"/>
                  <a:ext cx="2492515" cy="1955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835" h="53996" fill="none" extrusionOk="0">
                      <a:moveTo>
                        <a:pt x="0" y="15410"/>
                      </a:moveTo>
                      <a:lnTo>
                        <a:pt x="8658" y="49204"/>
                      </a:lnTo>
                      <a:lnTo>
                        <a:pt x="11277" y="53996"/>
                      </a:lnTo>
                      <a:cubicBezTo>
                        <a:pt x="11277" y="53996"/>
                        <a:pt x="25706" y="46069"/>
                        <a:pt x="40065" y="46621"/>
                      </a:cubicBezTo>
                      <a:cubicBezTo>
                        <a:pt x="54174" y="38765"/>
                        <a:pt x="68835" y="39246"/>
                        <a:pt x="68835" y="39246"/>
                      </a:cubicBezTo>
                      <a:lnTo>
                        <a:pt x="68692" y="33278"/>
                      </a:lnTo>
                      <a:lnTo>
                        <a:pt x="60159" y="1"/>
                      </a:lnTo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8099331" scaled="0"/>
                </a:gradFill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7" name="Google Shape;2217;p67"/>
                <p:cNvSpPr/>
                <p:nvPr/>
              </p:nvSpPr>
              <p:spPr>
                <a:xfrm>
                  <a:off x="4546896" y="1377977"/>
                  <a:ext cx="2540240" cy="1972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153" h="54477" fill="none" extrusionOk="0">
                      <a:moveTo>
                        <a:pt x="60159" y="125"/>
                      </a:moveTo>
                      <a:cubicBezTo>
                        <a:pt x="60159" y="125"/>
                        <a:pt x="44197" y="0"/>
                        <a:pt x="30088" y="7839"/>
                      </a:cubicBezTo>
                      <a:cubicBezTo>
                        <a:pt x="15730" y="7287"/>
                        <a:pt x="0" y="15552"/>
                        <a:pt x="0" y="15552"/>
                      </a:cubicBezTo>
                      <a:lnTo>
                        <a:pt x="9976" y="54477"/>
                      </a:lnTo>
                      <a:cubicBezTo>
                        <a:pt x="9976" y="54477"/>
                        <a:pt x="25706" y="46211"/>
                        <a:pt x="40064" y="46763"/>
                      </a:cubicBezTo>
                      <a:cubicBezTo>
                        <a:pt x="54173" y="38907"/>
                        <a:pt x="70153" y="39049"/>
                        <a:pt x="70153" y="3904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8099331" scaled="0"/>
                </a:gradFill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8" name="Google Shape;2218;p67"/>
                <p:cNvSpPr/>
                <p:nvPr/>
              </p:nvSpPr>
              <p:spPr>
                <a:xfrm>
                  <a:off x="4546896" y="1641810"/>
                  <a:ext cx="1450754" cy="17087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65" h="47191" fill="none" extrusionOk="0">
                      <a:moveTo>
                        <a:pt x="0" y="8266"/>
                      </a:moveTo>
                      <a:lnTo>
                        <a:pt x="9976" y="47191"/>
                      </a:lnTo>
                      <a:cubicBezTo>
                        <a:pt x="9976" y="47191"/>
                        <a:pt x="25706" y="38925"/>
                        <a:pt x="40064" y="39477"/>
                      </a:cubicBezTo>
                      <a:lnTo>
                        <a:pt x="30088" y="553"/>
                      </a:lnTo>
                      <a:cubicBezTo>
                        <a:pt x="15730" y="1"/>
                        <a:pt x="0" y="8266"/>
                        <a:pt x="0" y="826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8099331" scaled="0"/>
                </a:gradFill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9" name="Google Shape;2219;p67"/>
                <p:cNvSpPr/>
                <p:nvPr/>
              </p:nvSpPr>
              <p:spPr>
                <a:xfrm>
                  <a:off x="5595782" y="1661146"/>
                  <a:ext cx="40012" cy="6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5" h="19" extrusionOk="0">
                      <a:moveTo>
                        <a:pt x="0" y="1"/>
                      </a:moveTo>
                      <a:cubicBezTo>
                        <a:pt x="356" y="1"/>
                        <a:pt x="748" y="19"/>
                        <a:pt x="1105" y="19"/>
                      </a:cubicBezTo>
                      <a:cubicBezTo>
                        <a:pt x="748" y="19"/>
                        <a:pt x="374" y="1"/>
                        <a:pt x="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8099331" scaled="0"/>
                </a:gra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0" name="Google Shape;2220;p67"/>
                <p:cNvSpPr/>
                <p:nvPr/>
              </p:nvSpPr>
              <p:spPr>
                <a:xfrm>
                  <a:off x="5593175" y="1661146"/>
                  <a:ext cx="36" cy="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extrusionOk="0">
                      <a:moveTo>
                        <a:pt x="1" y="1"/>
                      </a:move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8099331" scaled="0"/>
                </a:gra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1" name="Google Shape;2221;p67"/>
                <p:cNvSpPr/>
                <p:nvPr/>
              </p:nvSpPr>
              <p:spPr>
                <a:xfrm>
                  <a:off x="4971977" y="3106145"/>
                  <a:ext cx="988931" cy="2825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11" h="7803" fill="none" extrusionOk="0">
                      <a:moveTo>
                        <a:pt x="27310" y="392"/>
                      </a:moveTo>
                      <a:cubicBezTo>
                        <a:pt x="27310" y="392"/>
                        <a:pt x="15250" y="0"/>
                        <a:pt x="1" y="7803"/>
                      </a:cubicBezTo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8099331" scaled="0"/>
                </a:gra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2" name="Google Shape;2222;p67"/>
                <p:cNvSpPr/>
                <p:nvPr/>
              </p:nvSpPr>
              <p:spPr>
                <a:xfrm>
                  <a:off x="4988742" y="3147425"/>
                  <a:ext cx="988931" cy="2825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11" h="7803" fill="none" extrusionOk="0">
                      <a:moveTo>
                        <a:pt x="27310" y="392"/>
                      </a:moveTo>
                      <a:cubicBezTo>
                        <a:pt x="27310" y="392"/>
                        <a:pt x="15268" y="0"/>
                        <a:pt x="1" y="7803"/>
                      </a:cubicBezTo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8099331" scaled="0"/>
                </a:gra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3" name="Google Shape;2223;p67"/>
                <p:cNvSpPr/>
                <p:nvPr/>
              </p:nvSpPr>
              <p:spPr>
                <a:xfrm>
                  <a:off x="5008115" y="3190625"/>
                  <a:ext cx="988895" cy="2825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10" h="7804" fill="none" extrusionOk="0">
                      <a:moveTo>
                        <a:pt x="27310" y="410"/>
                      </a:moveTo>
                      <a:cubicBezTo>
                        <a:pt x="27310" y="410"/>
                        <a:pt x="15249" y="1"/>
                        <a:pt x="0" y="7803"/>
                      </a:cubicBezTo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8099331" scaled="0"/>
                </a:gra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4" name="Google Shape;2224;p67"/>
                <p:cNvSpPr/>
                <p:nvPr/>
              </p:nvSpPr>
              <p:spPr>
                <a:xfrm>
                  <a:off x="6037628" y="2848106"/>
                  <a:ext cx="991502" cy="2574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2" h="7109" fill="none" extrusionOk="0">
                      <a:moveTo>
                        <a:pt x="1" y="7108"/>
                      </a:moveTo>
                      <a:cubicBezTo>
                        <a:pt x="1" y="7108"/>
                        <a:pt x="10262" y="802"/>
                        <a:pt x="27382" y="0"/>
                      </a:cubicBezTo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8099331" scaled="0"/>
                </a:gra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5" name="Google Shape;2225;p67"/>
                <p:cNvSpPr/>
                <p:nvPr/>
              </p:nvSpPr>
              <p:spPr>
                <a:xfrm>
                  <a:off x="6042806" y="2892609"/>
                  <a:ext cx="992118" cy="2574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99" h="7109" fill="none" extrusionOk="0">
                      <a:moveTo>
                        <a:pt x="0" y="7108"/>
                      </a:moveTo>
                      <a:cubicBezTo>
                        <a:pt x="0" y="7108"/>
                        <a:pt x="10279" y="802"/>
                        <a:pt x="27399" y="0"/>
                      </a:cubicBezTo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8099331" scaled="0"/>
                </a:gra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6" name="Google Shape;2226;p67"/>
                <p:cNvSpPr/>
                <p:nvPr/>
              </p:nvSpPr>
              <p:spPr>
                <a:xfrm>
                  <a:off x="6047948" y="2939683"/>
                  <a:ext cx="992154" cy="2574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00" h="7109" fill="none" extrusionOk="0">
                      <a:moveTo>
                        <a:pt x="1" y="7109"/>
                      </a:moveTo>
                      <a:cubicBezTo>
                        <a:pt x="1" y="7109"/>
                        <a:pt x="10262" y="803"/>
                        <a:pt x="27399" y="1"/>
                      </a:cubicBezTo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8099331" scaled="0"/>
                </a:gra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7" name="Google Shape;2227;p67"/>
                <p:cNvSpPr/>
                <p:nvPr/>
              </p:nvSpPr>
              <p:spPr>
                <a:xfrm>
                  <a:off x="5997651" y="3070658"/>
                  <a:ext cx="50984" cy="1993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8" h="5505" fill="none" extrusionOk="0">
                      <a:moveTo>
                        <a:pt x="0" y="0"/>
                      </a:moveTo>
                      <a:lnTo>
                        <a:pt x="1408" y="5505"/>
                      </a:lnTo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8099331" scaled="0"/>
                </a:gradFill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8" name="Google Shape;2228;p67"/>
                <p:cNvSpPr/>
                <p:nvPr/>
              </p:nvSpPr>
              <p:spPr>
                <a:xfrm>
                  <a:off x="4693297" y="1840499"/>
                  <a:ext cx="888304" cy="2935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32" h="8106" fill="none" extrusionOk="0">
                      <a:moveTo>
                        <a:pt x="820" y="8106"/>
                      </a:moveTo>
                      <a:lnTo>
                        <a:pt x="1" y="6289"/>
                      </a:lnTo>
                      <a:cubicBezTo>
                        <a:pt x="10743" y="1443"/>
                        <a:pt x="19899" y="268"/>
                        <a:pt x="24407" y="0"/>
                      </a:cubicBezTo>
                      <a:lnTo>
                        <a:pt x="24531" y="2013"/>
                      </a:lnTo>
                      <a:cubicBezTo>
                        <a:pt x="20167" y="2263"/>
                        <a:pt x="11277" y="3403"/>
                        <a:pt x="820" y="810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8099331" scaled="0"/>
                </a:gradFill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9" name="Google Shape;2229;p67"/>
                <p:cNvSpPr/>
                <p:nvPr/>
              </p:nvSpPr>
              <p:spPr>
                <a:xfrm>
                  <a:off x="4741675" y="2028869"/>
                  <a:ext cx="888304" cy="2935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32" h="8106" fill="none" extrusionOk="0">
                      <a:moveTo>
                        <a:pt x="820" y="8106"/>
                      </a:moveTo>
                      <a:lnTo>
                        <a:pt x="1" y="6271"/>
                      </a:lnTo>
                      <a:cubicBezTo>
                        <a:pt x="10743" y="1443"/>
                        <a:pt x="19900" y="267"/>
                        <a:pt x="24407" y="0"/>
                      </a:cubicBezTo>
                      <a:lnTo>
                        <a:pt x="24531" y="1995"/>
                      </a:lnTo>
                      <a:cubicBezTo>
                        <a:pt x="20167" y="2263"/>
                        <a:pt x="11277" y="3403"/>
                        <a:pt x="820" y="810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8099331" scaled="0"/>
                </a:gradFill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0" name="Google Shape;2230;p67"/>
                <p:cNvSpPr/>
                <p:nvPr/>
              </p:nvSpPr>
              <p:spPr>
                <a:xfrm>
                  <a:off x="4798454" y="2216586"/>
                  <a:ext cx="887652" cy="2941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14" h="8124" fill="none" extrusionOk="0">
                      <a:moveTo>
                        <a:pt x="820" y="8123"/>
                      </a:moveTo>
                      <a:lnTo>
                        <a:pt x="1" y="6289"/>
                      </a:lnTo>
                      <a:cubicBezTo>
                        <a:pt x="10743" y="1461"/>
                        <a:pt x="19899" y="285"/>
                        <a:pt x="24388" y="0"/>
                      </a:cubicBezTo>
                      <a:lnTo>
                        <a:pt x="24513" y="2013"/>
                      </a:lnTo>
                      <a:cubicBezTo>
                        <a:pt x="20149" y="2280"/>
                        <a:pt x="11259" y="3420"/>
                        <a:pt x="820" y="8123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8099331" scaled="0"/>
                </a:gradFill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1" name="Google Shape;2231;p67"/>
                <p:cNvSpPr/>
                <p:nvPr/>
              </p:nvSpPr>
              <p:spPr>
                <a:xfrm>
                  <a:off x="4849403" y="2413321"/>
                  <a:ext cx="887652" cy="2935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14" h="8106" fill="none" extrusionOk="0">
                      <a:moveTo>
                        <a:pt x="820" y="8106"/>
                      </a:moveTo>
                      <a:lnTo>
                        <a:pt x="1" y="6271"/>
                      </a:lnTo>
                      <a:cubicBezTo>
                        <a:pt x="10743" y="1443"/>
                        <a:pt x="19900" y="268"/>
                        <a:pt x="24389" y="0"/>
                      </a:cubicBezTo>
                      <a:lnTo>
                        <a:pt x="24513" y="1996"/>
                      </a:lnTo>
                      <a:cubicBezTo>
                        <a:pt x="20149" y="2263"/>
                        <a:pt x="11277" y="3403"/>
                        <a:pt x="820" y="810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8099331" scaled="0"/>
                </a:gradFill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2" name="Google Shape;2232;p67"/>
                <p:cNvSpPr/>
                <p:nvPr/>
              </p:nvSpPr>
              <p:spPr>
                <a:xfrm>
                  <a:off x="4895209" y="2609439"/>
                  <a:ext cx="887652" cy="2935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14" h="8106" fill="none" extrusionOk="0">
                      <a:moveTo>
                        <a:pt x="820" y="8106"/>
                      </a:moveTo>
                      <a:lnTo>
                        <a:pt x="1" y="6271"/>
                      </a:lnTo>
                      <a:cubicBezTo>
                        <a:pt x="10743" y="1443"/>
                        <a:pt x="19899" y="267"/>
                        <a:pt x="24389" y="0"/>
                      </a:cubicBezTo>
                      <a:lnTo>
                        <a:pt x="24513" y="1995"/>
                      </a:lnTo>
                      <a:cubicBezTo>
                        <a:pt x="20149" y="2262"/>
                        <a:pt x="11259" y="3403"/>
                        <a:pt x="820" y="810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8099331" scaled="0"/>
                </a:gradFill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3" name="Google Shape;2233;p67"/>
                <p:cNvSpPr/>
                <p:nvPr/>
              </p:nvSpPr>
              <p:spPr>
                <a:xfrm>
                  <a:off x="5775099" y="1589557"/>
                  <a:ext cx="888919" cy="2896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49" h="8000" fill="none" extrusionOk="0">
                      <a:moveTo>
                        <a:pt x="802" y="7999"/>
                      </a:moveTo>
                      <a:lnTo>
                        <a:pt x="1" y="6164"/>
                      </a:lnTo>
                      <a:cubicBezTo>
                        <a:pt x="10760" y="1390"/>
                        <a:pt x="19935" y="250"/>
                        <a:pt x="24424" y="1"/>
                      </a:cubicBezTo>
                      <a:lnTo>
                        <a:pt x="24549" y="2014"/>
                      </a:lnTo>
                      <a:cubicBezTo>
                        <a:pt x="20184" y="2245"/>
                        <a:pt x="11295" y="3350"/>
                        <a:pt x="802" y="799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8099331" scaled="0"/>
                </a:gradFill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4" name="Google Shape;2234;p67"/>
                <p:cNvSpPr/>
                <p:nvPr/>
              </p:nvSpPr>
              <p:spPr>
                <a:xfrm>
                  <a:off x="5822173" y="1778579"/>
                  <a:ext cx="888956" cy="288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50" h="7981" fill="none" extrusionOk="0">
                      <a:moveTo>
                        <a:pt x="820" y="7981"/>
                      </a:moveTo>
                      <a:lnTo>
                        <a:pt x="1" y="6146"/>
                      </a:lnTo>
                      <a:cubicBezTo>
                        <a:pt x="10779" y="1372"/>
                        <a:pt x="19935" y="232"/>
                        <a:pt x="24442" y="0"/>
                      </a:cubicBezTo>
                      <a:lnTo>
                        <a:pt x="24549" y="1995"/>
                      </a:lnTo>
                      <a:cubicBezTo>
                        <a:pt x="20185" y="2227"/>
                        <a:pt x="11295" y="3331"/>
                        <a:pt x="820" y="798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8099331" scaled="0"/>
                </a:gradFill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5" name="Google Shape;2235;p67"/>
                <p:cNvSpPr/>
                <p:nvPr/>
              </p:nvSpPr>
              <p:spPr>
                <a:xfrm>
                  <a:off x="5877648" y="1966912"/>
                  <a:ext cx="888955" cy="2890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50" h="7982" fill="none" extrusionOk="0">
                      <a:moveTo>
                        <a:pt x="820" y="7982"/>
                      </a:moveTo>
                      <a:lnTo>
                        <a:pt x="1" y="6147"/>
                      </a:lnTo>
                      <a:cubicBezTo>
                        <a:pt x="10779" y="1373"/>
                        <a:pt x="19935" y="250"/>
                        <a:pt x="24442" y="1"/>
                      </a:cubicBezTo>
                      <a:lnTo>
                        <a:pt x="24549" y="1996"/>
                      </a:lnTo>
                      <a:cubicBezTo>
                        <a:pt x="20185" y="2246"/>
                        <a:pt x="11277" y="3332"/>
                        <a:pt x="820" y="79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8099331" scaled="0"/>
                </a:gradFill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236" name="Google Shape;2236;p67"/>
              <p:cNvGrpSpPr/>
              <p:nvPr/>
            </p:nvGrpSpPr>
            <p:grpSpPr>
              <a:xfrm>
                <a:off x="4388225" y="1476850"/>
                <a:ext cx="621130" cy="624971"/>
                <a:chOff x="2483500" y="875875"/>
                <a:chExt cx="621130" cy="624971"/>
              </a:xfrm>
            </p:grpSpPr>
            <p:sp>
              <p:nvSpPr>
                <p:cNvPr id="2237" name="Google Shape;2237;p67"/>
                <p:cNvSpPr/>
                <p:nvPr/>
              </p:nvSpPr>
              <p:spPr>
                <a:xfrm>
                  <a:off x="2959384" y="964136"/>
                  <a:ext cx="145246" cy="298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45" h="8320" extrusionOk="0">
                      <a:moveTo>
                        <a:pt x="2281" y="6378"/>
                      </a:moveTo>
                      <a:cubicBezTo>
                        <a:pt x="2281" y="6930"/>
                        <a:pt x="2210" y="7500"/>
                        <a:pt x="2067" y="8035"/>
                      </a:cubicBezTo>
                      <a:lnTo>
                        <a:pt x="3831" y="8320"/>
                      </a:lnTo>
                      <a:cubicBezTo>
                        <a:pt x="3973" y="7678"/>
                        <a:pt x="4045" y="7037"/>
                        <a:pt x="4045" y="6378"/>
                      </a:cubicBezTo>
                      <a:cubicBezTo>
                        <a:pt x="4045" y="3902"/>
                        <a:pt x="2940" y="1568"/>
                        <a:pt x="1016" y="1"/>
                      </a:cubicBezTo>
                      <a:lnTo>
                        <a:pt x="1" y="1461"/>
                      </a:lnTo>
                      <a:cubicBezTo>
                        <a:pt x="1444" y="2690"/>
                        <a:pt x="2281" y="4490"/>
                        <a:pt x="2281" y="6378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80993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8" name="Google Shape;2238;p67"/>
                <p:cNvSpPr/>
                <p:nvPr/>
              </p:nvSpPr>
              <p:spPr>
                <a:xfrm>
                  <a:off x="2544902" y="1252617"/>
                  <a:ext cx="552042" cy="2482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74" h="6913" extrusionOk="0">
                      <a:moveTo>
                        <a:pt x="13610" y="1"/>
                      </a:moveTo>
                      <a:cubicBezTo>
                        <a:pt x="12933" y="2566"/>
                        <a:pt x="10742" y="4472"/>
                        <a:pt x="8088" y="4757"/>
                      </a:cubicBezTo>
                      <a:cubicBezTo>
                        <a:pt x="5434" y="5060"/>
                        <a:pt x="2868" y="3688"/>
                        <a:pt x="1639" y="1337"/>
                      </a:cubicBezTo>
                      <a:lnTo>
                        <a:pt x="0" y="2032"/>
                      </a:lnTo>
                      <a:cubicBezTo>
                        <a:pt x="1550" y="5113"/>
                        <a:pt x="4864" y="6913"/>
                        <a:pt x="8302" y="6521"/>
                      </a:cubicBezTo>
                      <a:cubicBezTo>
                        <a:pt x="11740" y="6147"/>
                        <a:pt x="14554" y="3653"/>
                        <a:pt x="15374" y="28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dk2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9" name="Google Shape;2239;p67"/>
                <p:cNvSpPr/>
                <p:nvPr/>
              </p:nvSpPr>
              <p:spPr>
                <a:xfrm>
                  <a:off x="2483500" y="875875"/>
                  <a:ext cx="513046" cy="4497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88" h="12524" extrusionOk="0">
                      <a:moveTo>
                        <a:pt x="2619" y="8836"/>
                      </a:moveTo>
                      <a:cubicBezTo>
                        <a:pt x="2619" y="3331"/>
                        <a:pt x="9068" y="356"/>
                        <a:pt x="13272" y="3919"/>
                      </a:cubicBezTo>
                      <a:lnTo>
                        <a:pt x="14287" y="2459"/>
                      </a:lnTo>
                      <a:cubicBezTo>
                        <a:pt x="11276" y="18"/>
                        <a:pt x="6965" y="0"/>
                        <a:pt x="3955" y="2423"/>
                      </a:cubicBezTo>
                      <a:cubicBezTo>
                        <a:pt x="926" y="4846"/>
                        <a:pt x="0" y="9050"/>
                        <a:pt x="1710" y="12524"/>
                      </a:cubicBezTo>
                      <a:lnTo>
                        <a:pt x="3349" y="11811"/>
                      </a:lnTo>
                      <a:cubicBezTo>
                        <a:pt x="2868" y="10902"/>
                        <a:pt x="2619" y="9869"/>
                        <a:pt x="2619" y="883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240" name="Google Shape;2240;p67"/>
              <p:cNvSpPr/>
              <p:nvPr/>
            </p:nvSpPr>
            <p:spPr>
              <a:xfrm>
                <a:off x="4053162" y="1511578"/>
                <a:ext cx="80847" cy="80847"/>
              </a:xfrm>
              <a:custGeom>
                <a:avLst/>
                <a:gdLst/>
                <a:ahLst/>
                <a:cxnLst/>
                <a:rect l="l" t="t" r="r" b="b"/>
                <a:pathLst>
                  <a:path w="3065" h="3065" extrusionOk="0">
                    <a:moveTo>
                      <a:pt x="3064" y="1532"/>
                    </a:moveTo>
                    <a:cubicBezTo>
                      <a:pt x="3064" y="2387"/>
                      <a:pt x="2387" y="3064"/>
                      <a:pt x="1532" y="3064"/>
                    </a:cubicBezTo>
                    <a:cubicBezTo>
                      <a:pt x="677" y="3064"/>
                      <a:pt x="0" y="2387"/>
                      <a:pt x="0" y="1532"/>
                    </a:cubicBezTo>
                    <a:cubicBezTo>
                      <a:pt x="0" y="677"/>
                      <a:pt x="677" y="0"/>
                      <a:pt x="1532" y="0"/>
                    </a:cubicBezTo>
                    <a:cubicBezTo>
                      <a:pt x="2387" y="0"/>
                      <a:pt x="3064" y="677"/>
                      <a:pt x="3064" y="1532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1" name="Google Shape;2241;p67"/>
              <p:cNvSpPr/>
              <p:nvPr/>
            </p:nvSpPr>
            <p:spPr>
              <a:xfrm rot="-1685758">
                <a:off x="7548391" y="3616034"/>
                <a:ext cx="59549" cy="60168"/>
              </a:xfrm>
              <a:custGeom>
                <a:avLst/>
                <a:gdLst/>
                <a:ahLst/>
                <a:cxnLst/>
                <a:rect l="l" t="t" r="r" b="b"/>
                <a:pathLst>
                  <a:path w="1729" h="1747" fill="none" extrusionOk="0">
                    <a:moveTo>
                      <a:pt x="1729" y="749"/>
                    </a:moveTo>
                    <a:cubicBezTo>
                      <a:pt x="1729" y="1408"/>
                      <a:pt x="927" y="1746"/>
                      <a:pt x="464" y="1265"/>
                    </a:cubicBezTo>
                    <a:cubicBezTo>
                      <a:pt x="1" y="802"/>
                      <a:pt x="322" y="1"/>
                      <a:pt x="998" y="1"/>
                    </a:cubicBezTo>
                    <a:cubicBezTo>
                      <a:pt x="1408" y="1"/>
                      <a:pt x="1729" y="339"/>
                      <a:pt x="1729" y="749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42" name="Google Shape;2242;p67"/>
          <p:cNvSpPr/>
          <p:nvPr/>
        </p:nvSpPr>
        <p:spPr>
          <a:xfrm>
            <a:off x="5246663" y="691993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3" name="Google Shape;2243;p67"/>
          <p:cNvSpPr/>
          <p:nvPr/>
        </p:nvSpPr>
        <p:spPr>
          <a:xfrm rot="-1685758">
            <a:off x="4967116" y="1088497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4" name="Google Shape;2244;p67"/>
          <p:cNvSpPr/>
          <p:nvPr/>
        </p:nvSpPr>
        <p:spPr>
          <a:xfrm>
            <a:off x="4354438" y="898363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5" name="Google Shape;2245;p67"/>
          <p:cNvSpPr/>
          <p:nvPr/>
        </p:nvSpPr>
        <p:spPr>
          <a:xfrm>
            <a:off x="4491153" y="3353927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6" name="Google Shape;2246;p67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7" name="Google Shape;2247;p67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245;p34">
            <a:extLst>
              <a:ext uri="{FF2B5EF4-FFF2-40B4-BE49-F238E27FC236}">
                <a16:creationId xmlns:a16="http://schemas.microsoft.com/office/drawing/2014/main" id="{AB6481D7-6668-4F0F-989C-90F3096293C5}"/>
              </a:ext>
            </a:extLst>
          </p:cNvPr>
          <p:cNvSpPr txBox="1"/>
          <p:nvPr/>
        </p:nvSpPr>
        <p:spPr>
          <a:xfrm>
            <a:off x="7100803" y="173091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dirty="0">
                <a:solidFill>
                  <a:schemeClr val="lt2"/>
                </a:solidFill>
                <a:latin typeface="Bebas Neue" panose="020B0604020202020204" charset="0"/>
              </a:rPr>
              <a:t>ZÉLÁCTEA LTDA</a:t>
            </a:r>
          </a:p>
        </p:txBody>
      </p:sp>
      <p:sp>
        <p:nvSpPr>
          <p:cNvPr id="117" name="Google Shape;246;p34">
            <a:hlinkClick r:id="rId5" action="ppaction://hlinksldjump"/>
            <a:extLst>
              <a:ext uri="{FF2B5EF4-FFF2-40B4-BE49-F238E27FC236}">
                <a16:creationId xmlns:a16="http://schemas.microsoft.com/office/drawing/2014/main" id="{C0C7DEAE-7E87-4444-8A39-37A5DB14B7D8}"/>
              </a:ext>
            </a:extLst>
          </p:cNvPr>
          <p:cNvSpPr txBox="1"/>
          <p:nvPr/>
        </p:nvSpPr>
        <p:spPr>
          <a:xfrm>
            <a:off x="960953" y="274217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118" name="Google Shape;249;p34">
            <a:extLst>
              <a:ext uri="{FF2B5EF4-FFF2-40B4-BE49-F238E27FC236}">
                <a16:creationId xmlns:a16="http://schemas.microsoft.com/office/drawing/2014/main" id="{601F8BA1-F4E1-4A2F-8614-637EA93A5A95}"/>
              </a:ext>
            </a:extLst>
          </p:cNvPr>
          <p:cNvGrpSpPr/>
          <p:nvPr/>
        </p:nvGrpSpPr>
        <p:grpSpPr>
          <a:xfrm>
            <a:off x="744541" y="311416"/>
            <a:ext cx="140222" cy="140411"/>
            <a:chOff x="2741000" y="199475"/>
            <a:chExt cx="191953" cy="192210"/>
          </a:xfrm>
        </p:grpSpPr>
        <p:sp>
          <p:nvSpPr>
            <p:cNvPr id="133" name="Google Shape;250;p34">
              <a:extLst>
                <a:ext uri="{FF2B5EF4-FFF2-40B4-BE49-F238E27FC236}">
                  <a16:creationId xmlns:a16="http://schemas.microsoft.com/office/drawing/2014/main" id="{69F6C082-7E75-4939-8794-274EAE56D648}"/>
                </a:ext>
              </a:extLst>
            </p:cNvPr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251;p34">
              <a:extLst>
                <a:ext uri="{FF2B5EF4-FFF2-40B4-BE49-F238E27FC236}">
                  <a16:creationId xmlns:a16="http://schemas.microsoft.com/office/drawing/2014/main" id="{46543782-134A-4530-8DEF-55282F474335}"/>
                </a:ext>
              </a:extLst>
            </p:cNvPr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252;p34">
              <a:extLst>
                <a:ext uri="{FF2B5EF4-FFF2-40B4-BE49-F238E27FC236}">
                  <a16:creationId xmlns:a16="http://schemas.microsoft.com/office/drawing/2014/main" id="{B60CBDD6-1283-407A-A749-19FC1AEE8D7F}"/>
                </a:ext>
              </a:extLst>
            </p:cNvPr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253;p34">
              <a:extLst>
                <a:ext uri="{FF2B5EF4-FFF2-40B4-BE49-F238E27FC236}">
                  <a16:creationId xmlns:a16="http://schemas.microsoft.com/office/drawing/2014/main" id="{D27C1889-89DE-4036-972A-FEC69172E859}"/>
                </a:ext>
              </a:extLst>
            </p:cNvPr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254;p34">
              <a:extLst>
                <a:ext uri="{FF2B5EF4-FFF2-40B4-BE49-F238E27FC236}">
                  <a16:creationId xmlns:a16="http://schemas.microsoft.com/office/drawing/2014/main" id="{EAF4B25A-AF03-4E58-981D-DB41EF25284D}"/>
                </a:ext>
              </a:extLst>
            </p:cNvPr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255;p34">
              <a:extLst>
                <a:ext uri="{FF2B5EF4-FFF2-40B4-BE49-F238E27FC236}">
                  <a16:creationId xmlns:a16="http://schemas.microsoft.com/office/drawing/2014/main" id="{97427BA1-71BE-4F81-BC01-BA48BE9F1AA9}"/>
                </a:ext>
              </a:extLst>
            </p:cNvPr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256;p34">
              <a:extLst>
                <a:ext uri="{FF2B5EF4-FFF2-40B4-BE49-F238E27FC236}">
                  <a16:creationId xmlns:a16="http://schemas.microsoft.com/office/drawing/2014/main" id="{B2A702ED-A6D1-413F-B1CC-130B2B3222D5}"/>
                </a:ext>
              </a:extLst>
            </p:cNvPr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257;p34">
              <a:extLst>
                <a:ext uri="{FF2B5EF4-FFF2-40B4-BE49-F238E27FC236}">
                  <a16:creationId xmlns:a16="http://schemas.microsoft.com/office/drawing/2014/main" id="{7812407B-A242-4632-8622-E64BF47C307B}"/>
                </a:ext>
              </a:extLst>
            </p:cNvPr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258;p34">
              <a:extLst>
                <a:ext uri="{FF2B5EF4-FFF2-40B4-BE49-F238E27FC236}">
                  <a16:creationId xmlns:a16="http://schemas.microsoft.com/office/drawing/2014/main" id="{FD5A3E7A-02F6-42D6-99CF-78261210AED4}"/>
                </a:ext>
              </a:extLst>
            </p:cNvPr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322;p34">
            <a:hlinkClick r:id="rId6" action="ppaction://hlinksldjump"/>
            <a:extLst>
              <a:ext uri="{FF2B5EF4-FFF2-40B4-BE49-F238E27FC236}">
                <a16:creationId xmlns:a16="http://schemas.microsoft.com/office/drawing/2014/main" id="{C14BBD05-BAC4-46A2-AB4D-3A6DC2656B33}"/>
              </a:ext>
            </a:extLst>
          </p:cNvPr>
          <p:cNvSpPr/>
          <p:nvPr/>
        </p:nvSpPr>
        <p:spPr>
          <a:xfrm>
            <a:off x="708003" y="274967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246;p34">
            <a:hlinkClick r:id="rId7" action="ppaction://hlinksldjump"/>
            <a:extLst>
              <a:ext uri="{FF2B5EF4-FFF2-40B4-BE49-F238E27FC236}">
                <a16:creationId xmlns:a16="http://schemas.microsoft.com/office/drawing/2014/main" id="{FC122601-9834-4753-9B95-725D379257C4}"/>
              </a:ext>
            </a:extLst>
          </p:cNvPr>
          <p:cNvSpPr txBox="1"/>
          <p:nvPr/>
        </p:nvSpPr>
        <p:spPr>
          <a:xfrm>
            <a:off x="1441503" y="274217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objetivo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21" name="Google Shape;246;p34">
            <a:hlinkClick r:id="rId8" action="ppaction://hlinksldjump"/>
            <a:extLst>
              <a:ext uri="{FF2B5EF4-FFF2-40B4-BE49-F238E27FC236}">
                <a16:creationId xmlns:a16="http://schemas.microsoft.com/office/drawing/2014/main" id="{342D28C6-A2E9-4AC2-A9E4-82985C1E8369}"/>
              </a:ext>
            </a:extLst>
          </p:cNvPr>
          <p:cNvSpPr txBox="1"/>
          <p:nvPr/>
        </p:nvSpPr>
        <p:spPr>
          <a:xfrm>
            <a:off x="1963503" y="274217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brmodelo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29" name="Google Shape;246;p34">
            <a:hlinkClick r:id="rId9" action="ppaction://hlinksldjump"/>
            <a:extLst>
              <a:ext uri="{FF2B5EF4-FFF2-40B4-BE49-F238E27FC236}">
                <a16:creationId xmlns:a16="http://schemas.microsoft.com/office/drawing/2014/main" id="{0D546770-BB1C-4E18-9A2E-E3820908CD36}"/>
              </a:ext>
            </a:extLst>
          </p:cNvPr>
          <p:cNvSpPr txBox="1"/>
          <p:nvPr/>
        </p:nvSpPr>
        <p:spPr>
          <a:xfrm>
            <a:off x="2444053" y="274217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</a:t>
            </a: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odelo logico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0" name="Google Shape;246;p34">
            <a:hlinkClick r:id="rId10" action="ppaction://hlinksldjump"/>
            <a:extLst>
              <a:ext uri="{FF2B5EF4-FFF2-40B4-BE49-F238E27FC236}">
                <a16:creationId xmlns:a16="http://schemas.microsoft.com/office/drawing/2014/main" id="{787DBCB3-F12A-4FF9-A9B7-895197805323}"/>
              </a:ext>
            </a:extLst>
          </p:cNvPr>
          <p:cNvSpPr txBox="1"/>
          <p:nvPr/>
        </p:nvSpPr>
        <p:spPr>
          <a:xfrm>
            <a:off x="2926721" y="274342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comandos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1" name="Google Shape;246;p34">
            <a:hlinkClick r:id="rId11" action="ppaction://hlinksldjump"/>
            <a:extLst>
              <a:ext uri="{FF2B5EF4-FFF2-40B4-BE49-F238E27FC236}">
                <a16:creationId xmlns:a16="http://schemas.microsoft.com/office/drawing/2014/main" id="{67CC5E7E-90EE-4C84-B05E-1BF789137852}"/>
              </a:ext>
            </a:extLst>
          </p:cNvPr>
          <p:cNvSpPr txBox="1"/>
          <p:nvPr/>
        </p:nvSpPr>
        <p:spPr>
          <a:xfrm>
            <a:off x="3444278" y="274217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G</a:t>
            </a: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ráficos e dados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2" name="Google Shape;246;p34">
            <a:hlinkClick r:id="rId12" action="ppaction://hlinksldjump"/>
            <a:extLst>
              <a:ext uri="{FF2B5EF4-FFF2-40B4-BE49-F238E27FC236}">
                <a16:creationId xmlns:a16="http://schemas.microsoft.com/office/drawing/2014/main" id="{B3700ED4-24EA-428D-AA4F-D61C76AD9304}"/>
              </a:ext>
            </a:extLst>
          </p:cNvPr>
          <p:cNvSpPr txBox="1"/>
          <p:nvPr/>
        </p:nvSpPr>
        <p:spPr>
          <a:xfrm>
            <a:off x="3988790" y="268190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referências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  <p:extLst>
      <p:ext uri="{BB962C8B-B14F-4D97-AF65-F5344CB8AC3E}">
        <p14:creationId xmlns:p14="http://schemas.microsoft.com/office/powerpoint/2010/main" val="1657568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Retângulo: Cantos Diagonais Arredondados 105">
            <a:hlinkClick r:id="rId3" action="ppaction://hlinksldjump"/>
            <a:extLst>
              <a:ext uri="{FF2B5EF4-FFF2-40B4-BE49-F238E27FC236}">
                <a16:creationId xmlns:a16="http://schemas.microsoft.com/office/drawing/2014/main" id="{91CC762E-4E64-8DFF-371E-8778C43B413E}"/>
              </a:ext>
            </a:extLst>
          </p:cNvPr>
          <p:cNvSpPr/>
          <p:nvPr/>
        </p:nvSpPr>
        <p:spPr>
          <a:xfrm>
            <a:off x="1485088" y="3521038"/>
            <a:ext cx="2860850" cy="969330"/>
          </a:xfrm>
          <a:prstGeom prst="round2Diag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5" name="Retângulo: Cantos Diagonais Arredondados 104">
            <a:hlinkClick r:id="rId4" action="ppaction://hlinksldjump"/>
            <a:extLst>
              <a:ext uri="{FF2B5EF4-FFF2-40B4-BE49-F238E27FC236}">
                <a16:creationId xmlns:a16="http://schemas.microsoft.com/office/drawing/2014/main" id="{F10D6576-331B-F5EE-60C3-02ADDBDD98AE}"/>
              </a:ext>
            </a:extLst>
          </p:cNvPr>
          <p:cNvSpPr/>
          <p:nvPr/>
        </p:nvSpPr>
        <p:spPr>
          <a:xfrm>
            <a:off x="1484854" y="2333405"/>
            <a:ext cx="2860850" cy="969330"/>
          </a:xfrm>
          <a:prstGeom prst="round2Diag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7" name="Retângulo: Cantos Diagonais Arredondados 106">
            <a:hlinkClick r:id="rId5" action="ppaction://hlinksldjump"/>
            <a:extLst>
              <a:ext uri="{FF2B5EF4-FFF2-40B4-BE49-F238E27FC236}">
                <a16:creationId xmlns:a16="http://schemas.microsoft.com/office/drawing/2014/main" id="{0FC326A7-677F-18AE-5FD8-EF7940B440FA}"/>
              </a:ext>
            </a:extLst>
          </p:cNvPr>
          <p:cNvSpPr/>
          <p:nvPr/>
        </p:nvSpPr>
        <p:spPr>
          <a:xfrm>
            <a:off x="4564629" y="1172366"/>
            <a:ext cx="2860850" cy="969330"/>
          </a:xfrm>
          <a:prstGeom prst="round2Diag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8" name="Retângulo: Cantos Diagonais Arredondados 107">
            <a:hlinkClick r:id="rId6" action="ppaction://hlinksldjump"/>
            <a:extLst>
              <a:ext uri="{FF2B5EF4-FFF2-40B4-BE49-F238E27FC236}">
                <a16:creationId xmlns:a16="http://schemas.microsoft.com/office/drawing/2014/main" id="{5677A0F7-2C42-4556-83C0-19BAA9D85BC2}"/>
              </a:ext>
            </a:extLst>
          </p:cNvPr>
          <p:cNvSpPr/>
          <p:nvPr/>
        </p:nvSpPr>
        <p:spPr>
          <a:xfrm>
            <a:off x="4564629" y="2316085"/>
            <a:ext cx="2860850" cy="969330"/>
          </a:xfrm>
          <a:prstGeom prst="round2Diag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9" name="Retângulo: Cantos Diagonais Arredondados 108">
            <a:hlinkClick r:id="rId7" action="ppaction://hlinksldjump"/>
            <a:extLst>
              <a:ext uri="{FF2B5EF4-FFF2-40B4-BE49-F238E27FC236}">
                <a16:creationId xmlns:a16="http://schemas.microsoft.com/office/drawing/2014/main" id="{887F4C06-B892-591B-06C5-BC64C553A89C}"/>
              </a:ext>
            </a:extLst>
          </p:cNvPr>
          <p:cNvSpPr/>
          <p:nvPr/>
        </p:nvSpPr>
        <p:spPr>
          <a:xfrm>
            <a:off x="4572000" y="3516915"/>
            <a:ext cx="2860850" cy="969330"/>
          </a:xfrm>
          <a:prstGeom prst="round2Diag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: Cantos Diagonais Arredondados 20">
            <a:hlinkClick r:id="rId8" action="ppaction://hlinksldjump"/>
            <a:extLst>
              <a:ext uri="{FF2B5EF4-FFF2-40B4-BE49-F238E27FC236}">
                <a16:creationId xmlns:a16="http://schemas.microsoft.com/office/drawing/2014/main" id="{F881BFA8-88B7-A768-B79C-7A199B19CC43}"/>
              </a:ext>
            </a:extLst>
          </p:cNvPr>
          <p:cNvSpPr/>
          <p:nvPr/>
        </p:nvSpPr>
        <p:spPr>
          <a:xfrm>
            <a:off x="1485088" y="1180613"/>
            <a:ext cx="2860850" cy="969330"/>
          </a:xfrm>
          <a:prstGeom prst="round2Diag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4" name="Google Shape;504;p38"/>
          <p:cNvSpPr/>
          <p:nvPr/>
        </p:nvSpPr>
        <p:spPr>
          <a:xfrm>
            <a:off x="1566019" y="1361751"/>
            <a:ext cx="563473" cy="563400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38"/>
          <p:cNvSpPr txBox="1">
            <a:spLocks noGrp="1"/>
          </p:cNvSpPr>
          <p:nvPr>
            <p:ph type="title" idx="15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Banco de dados – </a:t>
            </a:r>
            <a:r>
              <a:rPr lang="pt-BR" dirty="0" err="1"/>
              <a:t>zéláctea</a:t>
            </a:r>
            <a:r>
              <a:rPr lang="pt-BR" dirty="0"/>
              <a:t> ltda</a:t>
            </a:r>
            <a:endParaRPr dirty="0"/>
          </a:p>
        </p:txBody>
      </p:sp>
      <p:sp>
        <p:nvSpPr>
          <p:cNvPr id="506" name="Google Shape;506;p38"/>
          <p:cNvSpPr txBox="1">
            <a:spLocks noGrp="1"/>
          </p:cNvSpPr>
          <p:nvPr>
            <p:ph type="title"/>
          </p:nvPr>
        </p:nvSpPr>
        <p:spPr>
          <a:xfrm>
            <a:off x="2213479" y="1295769"/>
            <a:ext cx="2270691" cy="3628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/>
              <a:t>Demanda da empresa</a:t>
            </a:r>
            <a:endParaRPr sz="2000" dirty="0"/>
          </a:p>
        </p:txBody>
      </p:sp>
      <p:sp>
        <p:nvSpPr>
          <p:cNvPr id="507" name="Google Shape;507;p38"/>
          <p:cNvSpPr txBox="1">
            <a:spLocks noGrp="1"/>
          </p:cNvSpPr>
          <p:nvPr>
            <p:ph type="subTitle" idx="1"/>
          </p:nvPr>
        </p:nvSpPr>
        <p:spPr>
          <a:xfrm>
            <a:off x="2210768" y="1667369"/>
            <a:ext cx="1825539" cy="4611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/>
              <a:t>Objetivos estabelecidos para os </a:t>
            </a:r>
            <a:r>
              <a:rPr lang="pt-BR" sz="1200" dirty="0" err="1"/>
              <a:t>Devs</a:t>
            </a:r>
            <a:r>
              <a:rPr lang="pt-BR" sz="1200" dirty="0"/>
              <a:t>.</a:t>
            </a:r>
            <a:endParaRPr sz="1200" dirty="0"/>
          </a:p>
        </p:txBody>
      </p:sp>
      <p:sp>
        <p:nvSpPr>
          <p:cNvPr id="508" name="Google Shape;508;p38"/>
          <p:cNvSpPr txBox="1">
            <a:spLocks noGrp="1"/>
          </p:cNvSpPr>
          <p:nvPr>
            <p:ph type="title" idx="2"/>
          </p:nvPr>
        </p:nvSpPr>
        <p:spPr>
          <a:xfrm>
            <a:off x="1566018" y="1537360"/>
            <a:ext cx="563474" cy="27473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01</a:t>
            </a:r>
            <a:endParaRPr sz="2800" dirty="0"/>
          </a:p>
        </p:txBody>
      </p:sp>
      <p:cxnSp>
        <p:nvCxnSpPr>
          <p:cNvPr id="509" name="Google Shape;509;p38"/>
          <p:cNvCxnSpPr>
            <a:cxnSpLocks/>
          </p:cNvCxnSpPr>
          <p:nvPr/>
        </p:nvCxnSpPr>
        <p:spPr>
          <a:xfrm>
            <a:off x="2293654" y="1707931"/>
            <a:ext cx="1789446" cy="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20" name="Google Shape;520;p38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38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38"/>
          <p:cNvSpPr/>
          <p:nvPr/>
        </p:nvSpPr>
        <p:spPr>
          <a:xfrm>
            <a:off x="7450613" y="1360805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7" name="Google Shape;537;p38"/>
          <p:cNvGrpSpPr/>
          <p:nvPr/>
        </p:nvGrpSpPr>
        <p:grpSpPr>
          <a:xfrm>
            <a:off x="7671697" y="886552"/>
            <a:ext cx="695830" cy="243805"/>
            <a:chOff x="2271950" y="2722775"/>
            <a:chExt cx="575875" cy="201775"/>
          </a:xfrm>
        </p:grpSpPr>
        <p:sp>
          <p:nvSpPr>
            <p:cNvPr id="538" name="Google Shape;538;p38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8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8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8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8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3" name="Google Shape;543;p38"/>
          <p:cNvSpPr/>
          <p:nvPr/>
        </p:nvSpPr>
        <p:spPr>
          <a:xfrm rot="-1685758">
            <a:off x="8157103" y="157125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38"/>
          <p:cNvSpPr/>
          <p:nvPr/>
        </p:nvSpPr>
        <p:spPr>
          <a:xfrm>
            <a:off x="7401588" y="764825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38"/>
          <p:cNvSpPr/>
          <p:nvPr/>
        </p:nvSpPr>
        <p:spPr>
          <a:xfrm>
            <a:off x="8116751" y="2689056"/>
            <a:ext cx="140247" cy="141086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38"/>
          <p:cNvSpPr/>
          <p:nvPr/>
        </p:nvSpPr>
        <p:spPr>
          <a:xfrm>
            <a:off x="8116751" y="3255255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38"/>
          <p:cNvSpPr/>
          <p:nvPr/>
        </p:nvSpPr>
        <p:spPr>
          <a:xfrm rot="-1685758">
            <a:off x="7659553" y="313075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38"/>
          <p:cNvSpPr/>
          <p:nvPr/>
        </p:nvSpPr>
        <p:spPr>
          <a:xfrm>
            <a:off x="1167876" y="3061168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38"/>
          <p:cNvSpPr/>
          <p:nvPr/>
        </p:nvSpPr>
        <p:spPr>
          <a:xfrm rot="-1685758">
            <a:off x="933116" y="278270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38"/>
          <p:cNvSpPr/>
          <p:nvPr/>
        </p:nvSpPr>
        <p:spPr>
          <a:xfrm>
            <a:off x="706061" y="1390487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504;p38">
            <a:extLst>
              <a:ext uri="{FF2B5EF4-FFF2-40B4-BE49-F238E27FC236}">
                <a16:creationId xmlns:a16="http://schemas.microsoft.com/office/drawing/2014/main" id="{02A7F234-E447-CA42-A74C-C956A95D1272}"/>
              </a:ext>
            </a:extLst>
          </p:cNvPr>
          <p:cNvSpPr/>
          <p:nvPr/>
        </p:nvSpPr>
        <p:spPr>
          <a:xfrm>
            <a:off x="1566019" y="2380132"/>
            <a:ext cx="563473" cy="563400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506;p38">
            <a:extLst>
              <a:ext uri="{FF2B5EF4-FFF2-40B4-BE49-F238E27FC236}">
                <a16:creationId xmlns:a16="http://schemas.microsoft.com/office/drawing/2014/main" id="{6C9EFFC0-F7B5-1090-E20B-7E694888DD3A}"/>
              </a:ext>
            </a:extLst>
          </p:cNvPr>
          <p:cNvSpPr txBox="1">
            <a:spLocks/>
          </p:cNvSpPr>
          <p:nvPr/>
        </p:nvSpPr>
        <p:spPr>
          <a:xfrm>
            <a:off x="2213479" y="2314150"/>
            <a:ext cx="2270691" cy="362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27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 sz="2000" dirty="0"/>
              <a:t>brmodelo</a:t>
            </a:r>
          </a:p>
        </p:txBody>
      </p:sp>
      <p:sp>
        <p:nvSpPr>
          <p:cNvPr id="76" name="Google Shape;507;p38">
            <a:extLst>
              <a:ext uri="{FF2B5EF4-FFF2-40B4-BE49-F238E27FC236}">
                <a16:creationId xmlns:a16="http://schemas.microsoft.com/office/drawing/2014/main" id="{1E9716C4-1445-D647-6A9C-A9FD6A9E8472}"/>
              </a:ext>
            </a:extLst>
          </p:cNvPr>
          <p:cNvSpPr txBox="1">
            <a:spLocks/>
          </p:cNvSpPr>
          <p:nvPr/>
        </p:nvSpPr>
        <p:spPr>
          <a:xfrm>
            <a:off x="2210768" y="2685750"/>
            <a:ext cx="1825539" cy="461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marL="0" indent="0"/>
            <a:r>
              <a:rPr lang="pt-BR" sz="1200" dirty="0"/>
              <a:t>Principais ideias e base do projeto.</a:t>
            </a:r>
          </a:p>
        </p:txBody>
      </p:sp>
      <p:sp>
        <p:nvSpPr>
          <p:cNvPr id="77" name="Google Shape;508;p38">
            <a:extLst>
              <a:ext uri="{FF2B5EF4-FFF2-40B4-BE49-F238E27FC236}">
                <a16:creationId xmlns:a16="http://schemas.microsoft.com/office/drawing/2014/main" id="{88F366AF-9F8C-359C-2F77-091E76A6B186}"/>
              </a:ext>
            </a:extLst>
          </p:cNvPr>
          <p:cNvSpPr txBox="1">
            <a:spLocks/>
          </p:cNvSpPr>
          <p:nvPr/>
        </p:nvSpPr>
        <p:spPr>
          <a:xfrm>
            <a:off x="1566018" y="2555741"/>
            <a:ext cx="563474" cy="27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sz="2800" dirty="0"/>
              <a:t>02</a:t>
            </a:r>
          </a:p>
        </p:txBody>
      </p:sp>
      <p:cxnSp>
        <p:nvCxnSpPr>
          <p:cNvPr id="78" name="Google Shape;509;p38">
            <a:extLst>
              <a:ext uri="{FF2B5EF4-FFF2-40B4-BE49-F238E27FC236}">
                <a16:creationId xmlns:a16="http://schemas.microsoft.com/office/drawing/2014/main" id="{04863542-C736-E5DD-302D-A20C80DFB66D}"/>
              </a:ext>
            </a:extLst>
          </p:cNvPr>
          <p:cNvCxnSpPr>
            <a:cxnSpLocks/>
          </p:cNvCxnSpPr>
          <p:nvPr/>
        </p:nvCxnSpPr>
        <p:spPr>
          <a:xfrm>
            <a:off x="2293654" y="2726312"/>
            <a:ext cx="1789446" cy="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9" name="Google Shape;504;p38">
            <a:extLst>
              <a:ext uri="{FF2B5EF4-FFF2-40B4-BE49-F238E27FC236}">
                <a16:creationId xmlns:a16="http://schemas.microsoft.com/office/drawing/2014/main" id="{40B956B8-A848-4B3C-67C3-D863DBFCA194}"/>
              </a:ext>
            </a:extLst>
          </p:cNvPr>
          <p:cNvSpPr/>
          <p:nvPr/>
        </p:nvSpPr>
        <p:spPr>
          <a:xfrm>
            <a:off x="1557575" y="3578318"/>
            <a:ext cx="563473" cy="563400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506;p38">
            <a:extLst>
              <a:ext uri="{FF2B5EF4-FFF2-40B4-BE49-F238E27FC236}">
                <a16:creationId xmlns:a16="http://schemas.microsoft.com/office/drawing/2014/main" id="{47E9A52C-F091-0397-75A2-94A5D9F46EB0}"/>
              </a:ext>
            </a:extLst>
          </p:cNvPr>
          <p:cNvSpPr txBox="1">
            <a:spLocks/>
          </p:cNvSpPr>
          <p:nvPr/>
        </p:nvSpPr>
        <p:spPr>
          <a:xfrm>
            <a:off x="2205035" y="3512336"/>
            <a:ext cx="2270691" cy="362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27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 sz="2000" dirty="0"/>
              <a:t>Modelo logico</a:t>
            </a:r>
          </a:p>
        </p:txBody>
      </p:sp>
      <p:sp>
        <p:nvSpPr>
          <p:cNvPr id="81" name="Google Shape;507;p38">
            <a:extLst>
              <a:ext uri="{FF2B5EF4-FFF2-40B4-BE49-F238E27FC236}">
                <a16:creationId xmlns:a16="http://schemas.microsoft.com/office/drawing/2014/main" id="{7CB1C28A-D574-336E-3B01-96F1BAE110A0}"/>
              </a:ext>
            </a:extLst>
          </p:cNvPr>
          <p:cNvSpPr txBox="1">
            <a:spLocks/>
          </p:cNvSpPr>
          <p:nvPr/>
        </p:nvSpPr>
        <p:spPr>
          <a:xfrm>
            <a:off x="2202324" y="3883936"/>
            <a:ext cx="1825539" cy="461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marL="0" indent="0"/>
            <a:r>
              <a:rPr lang="pt-BR" sz="1200" dirty="0"/>
              <a:t>Processo de criação da base no MySQL.</a:t>
            </a:r>
          </a:p>
        </p:txBody>
      </p:sp>
      <p:sp>
        <p:nvSpPr>
          <p:cNvPr id="82" name="Google Shape;508;p38">
            <a:extLst>
              <a:ext uri="{FF2B5EF4-FFF2-40B4-BE49-F238E27FC236}">
                <a16:creationId xmlns:a16="http://schemas.microsoft.com/office/drawing/2014/main" id="{F2AD0B26-C3FC-75CA-095B-C5D181CE4635}"/>
              </a:ext>
            </a:extLst>
          </p:cNvPr>
          <p:cNvSpPr txBox="1">
            <a:spLocks/>
          </p:cNvSpPr>
          <p:nvPr/>
        </p:nvSpPr>
        <p:spPr>
          <a:xfrm>
            <a:off x="1557574" y="3753927"/>
            <a:ext cx="563474" cy="27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sz="2800" dirty="0"/>
              <a:t>03</a:t>
            </a:r>
          </a:p>
        </p:txBody>
      </p:sp>
      <p:cxnSp>
        <p:nvCxnSpPr>
          <p:cNvPr id="83" name="Google Shape;509;p38">
            <a:extLst>
              <a:ext uri="{FF2B5EF4-FFF2-40B4-BE49-F238E27FC236}">
                <a16:creationId xmlns:a16="http://schemas.microsoft.com/office/drawing/2014/main" id="{147053B4-065D-EAE5-3FC2-34FF9A120880}"/>
              </a:ext>
            </a:extLst>
          </p:cNvPr>
          <p:cNvCxnSpPr>
            <a:cxnSpLocks/>
          </p:cNvCxnSpPr>
          <p:nvPr/>
        </p:nvCxnSpPr>
        <p:spPr>
          <a:xfrm>
            <a:off x="2285210" y="3924498"/>
            <a:ext cx="1789446" cy="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0" name="Google Shape;504;p38">
            <a:extLst>
              <a:ext uri="{FF2B5EF4-FFF2-40B4-BE49-F238E27FC236}">
                <a16:creationId xmlns:a16="http://schemas.microsoft.com/office/drawing/2014/main" id="{6DAA2471-BCA7-C117-BEA8-17E197C271E8}"/>
              </a:ext>
            </a:extLst>
          </p:cNvPr>
          <p:cNvSpPr/>
          <p:nvPr/>
        </p:nvSpPr>
        <p:spPr>
          <a:xfrm>
            <a:off x="4659253" y="1370453"/>
            <a:ext cx="563473" cy="563400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506;p38">
            <a:extLst>
              <a:ext uri="{FF2B5EF4-FFF2-40B4-BE49-F238E27FC236}">
                <a16:creationId xmlns:a16="http://schemas.microsoft.com/office/drawing/2014/main" id="{4064E1EB-52E7-3EC9-149A-4DEFF858B297}"/>
              </a:ext>
            </a:extLst>
          </p:cNvPr>
          <p:cNvSpPr txBox="1">
            <a:spLocks/>
          </p:cNvSpPr>
          <p:nvPr/>
        </p:nvSpPr>
        <p:spPr>
          <a:xfrm>
            <a:off x="5306713" y="1304471"/>
            <a:ext cx="2270691" cy="362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27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 sz="2000" dirty="0"/>
              <a:t>comandos</a:t>
            </a:r>
          </a:p>
        </p:txBody>
      </p:sp>
      <p:sp>
        <p:nvSpPr>
          <p:cNvPr id="92" name="Google Shape;507;p38">
            <a:extLst>
              <a:ext uri="{FF2B5EF4-FFF2-40B4-BE49-F238E27FC236}">
                <a16:creationId xmlns:a16="http://schemas.microsoft.com/office/drawing/2014/main" id="{811C6D36-BE2E-E09E-67E8-FBC9CC1F5D3F}"/>
              </a:ext>
            </a:extLst>
          </p:cNvPr>
          <p:cNvSpPr txBox="1">
            <a:spLocks/>
          </p:cNvSpPr>
          <p:nvPr/>
        </p:nvSpPr>
        <p:spPr>
          <a:xfrm>
            <a:off x="5304002" y="1676071"/>
            <a:ext cx="1825539" cy="461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marL="0" indent="0"/>
            <a:r>
              <a:rPr lang="pt-BR" sz="1200" dirty="0"/>
              <a:t>Principais comandos e utilidade dos mesmos.</a:t>
            </a:r>
          </a:p>
        </p:txBody>
      </p:sp>
      <p:sp>
        <p:nvSpPr>
          <p:cNvPr id="93" name="Google Shape;508;p38">
            <a:extLst>
              <a:ext uri="{FF2B5EF4-FFF2-40B4-BE49-F238E27FC236}">
                <a16:creationId xmlns:a16="http://schemas.microsoft.com/office/drawing/2014/main" id="{489CCF35-3E87-4D74-6790-7363B80BD4C6}"/>
              </a:ext>
            </a:extLst>
          </p:cNvPr>
          <p:cNvSpPr txBox="1">
            <a:spLocks/>
          </p:cNvSpPr>
          <p:nvPr/>
        </p:nvSpPr>
        <p:spPr>
          <a:xfrm>
            <a:off x="4659252" y="1546062"/>
            <a:ext cx="563474" cy="27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sz="2800" dirty="0"/>
              <a:t>04</a:t>
            </a:r>
          </a:p>
        </p:txBody>
      </p:sp>
      <p:cxnSp>
        <p:nvCxnSpPr>
          <p:cNvPr id="94" name="Google Shape;509;p38">
            <a:extLst>
              <a:ext uri="{FF2B5EF4-FFF2-40B4-BE49-F238E27FC236}">
                <a16:creationId xmlns:a16="http://schemas.microsoft.com/office/drawing/2014/main" id="{067224E9-09D5-877B-4F0C-23E458AAEB3E}"/>
              </a:ext>
            </a:extLst>
          </p:cNvPr>
          <p:cNvCxnSpPr>
            <a:cxnSpLocks/>
          </p:cNvCxnSpPr>
          <p:nvPr/>
        </p:nvCxnSpPr>
        <p:spPr>
          <a:xfrm>
            <a:off x="5386888" y="1716633"/>
            <a:ext cx="1789446" cy="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5" name="Google Shape;504;p38">
            <a:extLst>
              <a:ext uri="{FF2B5EF4-FFF2-40B4-BE49-F238E27FC236}">
                <a16:creationId xmlns:a16="http://schemas.microsoft.com/office/drawing/2014/main" id="{8CDC9058-1DF1-BAE3-1F6B-3D2D5D91A536}"/>
              </a:ext>
            </a:extLst>
          </p:cNvPr>
          <p:cNvSpPr/>
          <p:nvPr/>
        </p:nvSpPr>
        <p:spPr>
          <a:xfrm>
            <a:off x="4659253" y="2388834"/>
            <a:ext cx="563473" cy="563400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506;p38">
            <a:extLst>
              <a:ext uri="{FF2B5EF4-FFF2-40B4-BE49-F238E27FC236}">
                <a16:creationId xmlns:a16="http://schemas.microsoft.com/office/drawing/2014/main" id="{5552AD7D-4F9B-8D49-23D5-BD89BD73A240}"/>
              </a:ext>
            </a:extLst>
          </p:cNvPr>
          <p:cNvSpPr txBox="1">
            <a:spLocks/>
          </p:cNvSpPr>
          <p:nvPr/>
        </p:nvSpPr>
        <p:spPr>
          <a:xfrm>
            <a:off x="5306713" y="2322852"/>
            <a:ext cx="2270691" cy="362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27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 sz="2000" dirty="0"/>
              <a:t>Gráficos</a:t>
            </a:r>
          </a:p>
        </p:txBody>
      </p:sp>
      <p:sp>
        <p:nvSpPr>
          <p:cNvPr id="97" name="Google Shape;507;p38">
            <a:extLst>
              <a:ext uri="{FF2B5EF4-FFF2-40B4-BE49-F238E27FC236}">
                <a16:creationId xmlns:a16="http://schemas.microsoft.com/office/drawing/2014/main" id="{47BD1F9B-199F-DC17-D3A9-0971F0BFDCD6}"/>
              </a:ext>
            </a:extLst>
          </p:cNvPr>
          <p:cNvSpPr txBox="1">
            <a:spLocks/>
          </p:cNvSpPr>
          <p:nvPr/>
        </p:nvSpPr>
        <p:spPr>
          <a:xfrm>
            <a:off x="5304002" y="2694452"/>
            <a:ext cx="1825539" cy="461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marL="0" indent="0"/>
            <a:r>
              <a:rPr lang="pt-BR" sz="1200" dirty="0"/>
              <a:t>Análise dos dados feita pelo Power B.I Desktop.</a:t>
            </a:r>
          </a:p>
        </p:txBody>
      </p:sp>
      <p:sp>
        <p:nvSpPr>
          <p:cNvPr id="98" name="Google Shape;508;p38">
            <a:extLst>
              <a:ext uri="{FF2B5EF4-FFF2-40B4-BE49-F238E27FC236}">
                <a16:creationId xmlns:a16="http://schemas.microsoft.com/office/drawing/2014/main" id="{A0E65FEE-018B-1DE2-6959-5512F4CBC46B}"/>
              </a:ext>
            </a:extLst>
          </p:cNvPr>
          <p:cNvSpPr txBox="1">
            <a:spLocks/>
          </p:cNvSpPr>
          <p:nvPr/>
        </p:nvSpPr>
        <p:spPr>
          <a:xfrm>
            <a:off x="4659252" y="2564443"/>
            <a:ext cx="563474" cy="27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sz="2800" dirty="0"/>
              <a:t>05</a:t>
            </a:r>
          </a:p>
        </p:txBody>
      </p:sp>
      <p:cxnSp>
        <p:nvCxnSpPr>
          <p:cNvPr id="99" name="Google Shape;509;p38">
            <a:extLst>
              <a:ext uri="{FF2B5EF4-FFF2-40B4-BE49-F238E27FC236}">
                <a16:creationId xmlns:a16="http://schemas.microsoft.com/office/drawing/2014/main" id="{1214508E-BC82-58A3-1104-B41510CFB343}"/>
              </a:ext>
            </a:extLst>
          </p:cNvPr>
          <p:cNvCxnSpPr>
            <a:cxnSpLocks/>
          </p:cNvCxnSpPr>
          <p:nvPr/>
        </p:nvCxnSpPr>
        <p:spPr>
          <a:xfrm>
            <a:off x="5386888" y="2735014"/>
            <a:ext cx="1789446" cy="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0" name="Google Shape;504;p38">
            <a:extLst>
              <a:ext uri="{FF2B5EF4-FFF2-40B4-BE49-F238E27FC236}">
                <a16:creationId xmlns:a16="http://schemas.microsoft.com/office/drawing/2014/main" id="{D9BE73CC-228E-6A3C-5AB2-8EE4DA255AE4}"/>
              </a:ext>
            </a:extLst>
          </p:cNvPr>
          <p:cNvSpPr/>
          <p:nvPr/>
        </p:nvSpPr>
        <p:spPr>
          <a:xfrm>
            <a:off x="4650809" y="3587020"/>
            <a:ext cx="563473" cy="563400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506;p38">
            <a:extLst>
              <a:ext uri="{FF2B5EF4-FFF2-40B4-BE49-F238E27FC236}">
                <a16:creationId xmlns:a16="http://schemas.microsoft.com/office/drawing/2014/main" id="{2C45A857-8C93-8631-F595-4927BAFA33A4}"/>
              </a:ext>
            </a:extLst>
          </p:cNvPr>
          <p:cNvSpPr txBox="1">
            <a:spLocks/>
          </p:cNvSpPr>
          <p:nvPr/>
        </p:nvSpPr>
        <p:spPr>
          <a:xfrm>
            <a:off x="5298269" y="3521038"/>
            <a:ext cx="2270691" cy="362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27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 sz="2000" dirty="0"/>
              <a:t>Referências</a:t>
            </a:r>
          </a:p>
        </p:txBody>
      </p:sp>
      <p:sp>
        <p:nvSpPr>
          <p:cNvPr id="102" name="Google Shape;508;p38">
            <a:extLst>
              <a:ext uri="{FF2B5EF4-FFF2-40B4-BE49-F238E27FC236}">
                <a16:creationId xmlns:a16="http://schemas.microsoft.com/office/drawing/2014/main" id="{4959BD5B-044D-1E28-5D94-81AF36C85930}"/>
              </a:ext>
            </a:extLst>
          </p:cNvPr>
          <p:cNvSpPr txBox="1">
            <a:spLocks/>
          </p:cNvSpPr>
          <p:nvPr/>
        </p:nvSpPr>
        <p:spPr>
          <a:xfrm>
            <a:off x="4650808" y="3762629"/>
            <a:ext cx="563474" cy="27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sz="2800" dirty="0"/>
              <a:t>06</a:t>
            </a:r>
          </a:p>
        </p:txBody>
      </p:sp>
      <p:cxnSp>
        <p:nvCxnSpPr>
          <p:cNvPr id="103" name="Google Shape;509;p38">
            <a:extLst>
              <a:ext uri="{FF2B5EF4-FFF2-40B4-BE49-F238E27FC236}">
                <a16:creationId xmlns:a16="http://schemas.microsoft.com/office/drawing/2014/main" id="{61374E61-668B-B908-63D6-490B81718A2A}"/>
              </a:ext>
            </a:extLst>
          </p:cNvPr>
          <p:cNvCxnSpPr>
            <a:cxnSpLocks/>
          </p:cNvCxnSpPr>
          <p:nvPr/>
        </p:nvCxnSpPr>
        <p:spPr>
          <a:xfrm>
            <a:off x="5378444" y="3933200"/>
            <a:ext cx="1789446" cy="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1" name="Google Shape;507;p38">
            <a:extLst>
              <a:ext uri="{FF2B5EF4-FFF2-40B4-BE49-F238E27FC236}">
                <a16:creationId xmlns:a16="http://schemas.microsoft.com/office/drawing/2014/main" id="{E36FF2AB-7CFB-130C-A2E3-C12CBBF0FF5C}"/>
              </a:ext>
            </a:extLst>
          </p:cNvPr>
          <p:cNvSpPr txBox="1">
            <a:spLocks/>
          </p:cNvSpPr>
          <p:nvPr/>
        </p:nvSpPr>
        <p:spPr>
          <a:xfrm>
            <a:off x="5312630" y="3941369"/>
            <a:ext cx="1825539" cy="461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marL="0" indent="0"/>
            <a:r>
              <a:rPr lang="pt-BR" sz="1200" dirty="0"/>
              <a:t>Bibliografia com as fontes de pesquisa.</a:t>
            </a:r>
          </a:p>
        </p:txBody>
      </p:sp>
      <p:sp>
        <p:nvSpPr>
          <p:cNvPr id="113" name="Google Shape;245;p34">
            <a:extLst>
              <a:ext uri="{FF2B5EF4-FFF2-40B4-BE49-F238E27FC236}">
                <a16:creationId xmlns:a16="http://schemas.microsoft.com/office/drawing/2014/main" id="{38A50E80-9726-679E-8F41-DFB9744095FC}"/>
              </a:ext>
            </a:extLst>
          </p:cNvPr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algn="ctr"/>
            <a:r>
              <a:rPr lang="pt-BR" dirty="0">
                <a:solidFill>
                  <a:schemeClr val="lt2"/>
                </a:solidFill>
                <a:latin typeface="Bebas Neue"/>
                <a:sym typeface="Bebas Neue"/>
              </a:rPr>
              <a:t>Zéláctea ltda</a:t>
            </a:r>
            <a:endParaRPr lang="pt-BR" dirty="0">
              <a:solidFill>
                <a:schemeClr val="lt2"/>
              </a:solidFill>
            </a:endParaRPr>
          </a:p>
        </p:txBody>
      </p:sp>
      <p:sp>
        <p:nvSpPr>
          <p:cNvPr id="84" name="Google Shape;246;p34">
            <a:hlinkClick r:id="rId9" action="ppaction://hlinksldjump"/>
            <a:extLst>
              <a:ext uri="{FF2B5EF4-FFF2-40B4-BE49-F238E27FC236}">
                <a16:creationId xmlns:a16="http://schemas.microsoft.com/office/drawing/2014/main" id="{96B18C8E-C9F9-4920-AB1A-ABCED856F266}"/>
              </a:ext>
            </a:extLst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85" name="Google Shape;249;p34">
            <a:extLst>
              <a:ext uri="{FF2B5EF4-FFF2-40B4-BE49-F238E27FC236}">
                <a16:creationId xmlns:a16="http://schemas.microsoft.com/office/drawing/2014/main" id="{B227CA34-3425-44B0-BE9D-9988CBF2E0B3}"/>
              </a:ext>
            </a:extLst>
          </p:cNvPr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86" name="Google Shape;250;p34">
              <a:extLst>
                <a:ext uri="{FF2B5EF4-FFF2-40B4-BE49-F238E27FC236}">
                  <a16:creationId xmlns:a16="http://schemas.microsoft.com/office/drawing/2014/main" id="{C85B6A9F-FEC7-45F5-A3FA-8B76D1953301}"/>
                </a:ext>
              </a:extLst>
            </p:cNvPr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51;p34">
              <a:extLst>
                <a:ext uri="{FF2B5EF4-FFF2-40B4-BE49-F238E27FC236}">
                  <a16:creationId xmlns:a16="http://schemas.microsoft.com/office/drawing/2014/main" id="{62D6748A-3D48-4E91-8F5D-05B9C902AA39}"/>
                </a:ext>
              </a:extLst>
            </p:cNvPr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52;p34">
              <a:extLst>
                <a:ext uri="{FF2B5EF4-FFF2-40B4-BE49-F238E27FC236}">
                  <a16:creationId xmlns:a16="http://schemas.microsoft.com/office/drawing/2014/main" id="{E5CAF70B-602B-42DB-8B31-440C9DC21458}"/>
                </a:ext>
              </a:extLst>
            </p:cNvPr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53;p34">
              <a:extLst>
                <a:ext uri="{FF2B5EF4-FFF2-40B4-BE49-F238E27FC236}">
                  <a16:creationId xmlns:a16="http://schemas.microsoft.com/office/drawing/2014/main" id="{9B08B259-1C8A-44B2-81CB-F570147902BC}"/>
                </a:ext>
              </a:extLst>
            </p:cNvPr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54;p34">
              <a:extLst>
                <a:ext uri="{FF2B5EF4-FFF2-40B4-BE49-F238E27FC236}">
                  <a16:creationId xmlns:a16="http://schemas.microsoft.com/office/drawing/2014/main" id="{EE5FB33A-0C4B-42FC-AAB3-B004042187FC}"/>
                </a:ext>
              </a:extLst>
            </p:cNvPr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55;p34">
              <a:extLst>
                <a:ext uri="{FF2B5EF4-FFF2-40B4-BE49-F238E27FC236}">
                  <a16:creationId xmlns:a16="http://schemas.microsoft.com/office/drawing/2014/main" id="{64D092A7-B1DA-4B2B-8D9F-ADF7E94EF734}"/>
                </a:ext>
              </a:extLst>
            </p:cNvPr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56;p34">
              <a:extLst>
                <a:ext uri="{FF2B5EF4-FFF2-40B4-BE49-F238E27FC236}">
                  <a16:creationId xmlns:a16="http://schemas.microsoft.com/office/drawing/2014/main" id="{41ECC6C8-8F63-4C24-B2E8-B7EEF562B6B5}"/>
                </a:ext>
              </a:extLst>
            </p:cNvPr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57;p34">
              <a:extLst>
                <a:ext uri="{FF2B5EF4-FFF2-40B4-BE49-F238E27FC236}">
                  <a16:creationId xmlns:a16="http://schemas.microsoft.com/office/drawing/2014/main" id="{9A4CD95C-39A0-4ADE-93A3-9F86A19E1776}"/>
                </a:ext>
              </a:extLst>
            </p:cNvPr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58;p34">
              <a:extLst>
                <a:ext uri="{FF2B5EF4-FFF2-40B4-BE49-F238E27FC236}">
                  <a16:creationId xmlns:a16="http://schemas.microsoft.com/office/drawing/2014/main" id="{0932BB7C-6564-4E3E-BC78-4A7486A8E0FF}"/>
                </a:ext>
              </a:extLst>
            </p:cNvPr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" name="Google Shape;322;p34">
            <a:hlinkClick r:id="rId10" action="ppaction://hlinksldjump"/>
            <a:extLst>
              <a:ext uri="{FF2B5EF4-FFF2-40B4-BE49-F238E27FC236}">
                <a16:creationId xmlns:a16="http://schemas.microsoft.com/office/drawing/2014/main" id="{6B3C899E-01B7-4CAD-99B6-159958F0A9CC}"/>
              </a:ext>
            </a:extLst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246;p34">
            <a:hlinkClick r:id="rId8" action="ppaction://hlinksldjump"/>
            <a:extLst>
              <a:ext uri="{FF2B5EF4-FFF2-40B4-BE49-F238E27FC236}">
                <a16:creationId xmlns:a16="http://schemas.microsoft.com/office/drawing/2014/main" id="{573330D4-8C8B-4229-99A0-F5F3052D09CD}"/>
              </a:ext>
            </a:extLst>
          </p:cNvPr>
          <p:cNvSpPr txBox="1"/>
          <p:nvPr/>
        </p:nvSpPr>
        <p:spPr>
          <a:xfrm>
            <a:off x="140300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objetivo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24" name="Google Shape;246;p34">
            <a:hlinkClick r:id="rId4" action="ppaction://hlinksldjump"/>
            <a:extLst>
              <a:ext uri="{FF2B5EF4-FFF2-40B4-BE49-F238E27FC236}">
                <a16:creationId xmlns:a16="http://schemas.microsoft.com/office/drawing/2014/main" id="{A560E30F-3039-4F82-A2A7-AE554C695E2C}"/>
              </a:ext>
            </a:extLst>
          </p:cNvPr>
          <p:cNvSpPr txBox="1"/>
          <p:nvPr/>
        </p:nvSpPr>
        <p:spPr>
          <a:xfrm>
            <a:off x="192500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brmodelo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25" name="Google Shape;246;p34">
            <a:hlinkClick r:id="rId3" action="ppaction://hlinksldjump"/>
            <a:extLst>
              <a:ext uri="{FF2B5EF4-FFF2-40B4-BE49-F238E27FC236}">
                <a16:creationId xmlns:a16="http://schemas.microsoft.com/office/drawing/2014/main" id="{2C874CBF-BB89-4F27-92AC-EA1FE3F41FE7}"/>
              </a:ext>
            </a:extLst>
          </p:cNvPr>
          <p:cNvSpPr txBox="1"/>
          <p:nvPr/>
        </p:nvSpPr>
        <p:spPr>
          <a:xfrm>
            <a:off x="24055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</a:t>
            </a: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odelo logico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26" name="Google Shape;246;p34">
            <a:hlinkClick r:id="rId5" action="ppaction://hlinksldjump"/>
            <a:extLst>
              <a:ext uri="{FF2B5EF4-FFF2-40B4-BE49-F238E27FC236}">
                <a16:creationId xmlns:a16="http://schemas.microsoft.com/office/drawing/2014/main" id="{0A04C3E1-8711-441E-8105-530ACA817870}"/>
              </a:ext>
            </a:extLst>
          </p:cNvPr>
          <p:cNvSpPr txBox="1"/>
          <p:nvPr/>
        </p:nvSpPr>
        <p:spPr>
          <a:xfrm>
            <a:off x="2888218" y="275900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comandos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27" name="Google Shape;246;p34">
            <a:hlinkClick r:id="rId6" action="ppaction://hlinksldjump"/>
            <a:extLst>
              <a:ext uri="{FF2B5EF4-FFF2-40B4-BE49-F238E27FC236}">
                <a16:creationId xmlns:a16="http://schemas.microsoft.com/office/drawing/2014/main" id="{A4980C0D-6C70-4C3F-9F92-65F37A10B962}"/>
              </a:ext>
            </a:extLst>
          </p:cNvPr>
          <p:cNvSpPr txBox="1"/>
          <p:nvPr/>
        </p:nvSpPr>
        <p:spPr>
          <a:xfrm>
            <a:off x="3405775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G</a:t>
            </a: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ráficos e dados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28" name="Google Shape;246;p34">
            <a:hlinkClick r:id="rId7" action="ppaction://hlinksldjump"/>
            <a:extLst>
              <a:ext uri="{FF2B5EF4-FFF2-40B4-BE49-F238E27FC236}">
                <a16:creationId xmlns:a16="http://schemas.microsoft.com/office/drawing/2014/main" id="{D4B82B66-3300-42B4-8848-57CC741B7EF0}"/>
              </a:ext>
            </a:extLst>
          </p:cNvPr>
          <p:cNvSpPr txBox="1"/>
          <p:nvPr/>
        </p:nvSpPr>
        <p:spPr>
          <a:xfrm>
            <a:off x="3914480" y="275650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referências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3" name="Google Shape;1353;p52"/>
          <p:cNvSpPr txBox="1">
            <a:spLocks noGrp="1"/>
          </p:cNvSpPr>
          <p:nvPr>
            <p:ph type="title"/>
          </p:nvPr>
        </p:nvSpPr>
        <p:spPr>
          <a:xfrm>
            <a:off x="1713349" y="1217479"/>
            <a:ext cx="5954165" cy="292200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0" dirty="0">
                <a:solidFill>
                  <a:schemeClr val="lt2"/>
                </a:solidFill>
              </a:rPr>
              <a:t>Perguntas?</a:t>
            </a:r>
            <a:br>
              <a:rPr lang="pt-BR" sz="8000" dirty="0">
                <a:solidFill>
                  <a:schemeClr val="lt2"/>
                </a:solidFill>
              </a:rPr>
            </a:br>
            <a:endParaRPr dirty="0"/>
          </a:p>
        </p:txBody>
      </p:sp>
      <p:sp>
        <p:nvSpPr>
          <p:cNvPr id="1355" name="Google Shape;1355;p52"/>
          <p:cNvSpPr/>
          <p:nvPr/>
        </p:nvSpPr>
        <p:spPr>
          <a:xfrm rot="8100000">
            <a:off x="698745" y="2690415"/>
            <a:ext cx="969401" cy="964456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6" name="Google Shape;1356;p52"/>
          <p:cNvSpPr/>
          <p:nvPr/>
        </p:nvSpPr>
        <p:spPr>
          <a:xfrm rot="7198710">
            <a:off x="7684748" y="783464"/>
            <a:ext cx="630918" cy="627700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7" name="Google Shape;1357;p52"/>
          <p:cNvSpPr/>
          <p:nvPr/>
        </p:nvSpPr>
        <p:spPr>
          <a:xfrm rot="7198898">
            <a:off x="1428737" y="3657344"/>
            <a:ext cx="700377" cy="696805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8" name="Google Shape;1358;p52"/>
          <p:cNvSpPr/>
          <p:nvPr/>
        </p:nvSpPr>
        <p:spPr>
          <a:xfrm rot="7201932">
            <a:off x="7814250" y="1749565"/>
            <a:ext cx="371928" cy="370031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9" name="Google Shape;1359;p52"/>
          <p:cNvSpPr/>
          <p:nvPr/>
        </p:nvSpPr>
        <p:spPr>
          <a:xfrm>
            <a:off x="7414938" y="897300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0" name="Google Shape;1360;p52"/>
          <p:cNvSpPr/>
          <p:nvPr/>
        </p:nvSpPr>
        <p:spPr>
          <a:xfrm>
            <a:off x="565801" y="2488930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1" name="Google Shape;1361;p52"/>
          <p:cNvSpPr/>
          <p:nvPr/>
        </p:nvSpPr>
        <p:spPr>
          <a:xfrm>
            <a:off x="8322988" y="2452347"/>
            <a:ext cx="213431" cy="213401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2" name="Google Shape;1362;p52"/>
          <p:cNvSpPr/>
          <p:nvPr/>
        </p:nvSpPr>
        <p:spPr>
          <a:xfrm>
            <a:off x="8322988" y="3689463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3" name="Google Shape;1363;p52"/>
          <p:cNvSpPr/>
          <p:nvPr/>
        </p:nvSpPr>
        <p:spPr>
          <a:xfrm rot="-1685758">
            <a:off x="840716" y="3914634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4" name="Google Shape;1364;p52"/>
          <p:cNvSpPr/>
          <p:nvPr/>
        </p:nvSpPr>
        <p:spPr>
          <a:xfrm>
            <a:off x="660389" y="1163249"/>
            <a:ext cx="107827" cy="108460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5" name="Google Shape;1365;p52"/>
          <p:cNvSpPr/>
          <p:nvPr/>
        </p:nvSpPr>
        <p:spPr>
          <a:xfrm>
            <a:off x="8536424" y="3322403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6" name="Google Shape;1366;p52"/>
          <p:cNvSpPr/>
          <p:nvPr/>
        </p:nvSpPr>
        <p:spPr>
          <a:xfrm>
            <a:off x="998263" y="844847"/>
            <a:ext cx="213431" cy="213401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7" name="Google Shape;1367;p52"/>
          <p:cNvSpPr/>
          <p:nvPr/>
        </p:nvSpPr>
        <p:spPr>
          <a:xfrm>
            <a:off x="910913" y="2188163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8" name="Google Shape;1368;p52"/>
          <p:cNvSpPr/>
          <p:nvPr/>
        </p:nvSpPr>
        <p:spPr>
          <a:xfrm>
            <a:off x="1302152" y="1527401"/>
            <a:ext cx="335779" cy="396117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9" name="Google Shape;1369;p52"/>
          <p:cNvSpPr/>
          <p:nvPr/>
        </p:nvSpPr>
        <p:spPr>
          <a:xfrm>
            <a:off x="7578100" y="3904140"/>
            <a:ext cx="335779" cy="396134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0" name="Google Shape;1370;p52"/>
          <p:cNvSpPr/>
          <p:nvPr/>
        </p:nvSpPr>
        <p:spPr>
          <a:xfrm rot="-1685758">
            <a:off x="7500516" y="3618834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1" name="Google Shape;1371;p52">
            <a:hlinkClick r:id="rId3" action="ppaction://hlinksldjump"/>
          </p:cNvPr>
          <p:cNvSpPr/>
          <p:nvPr/>
        </p:nvSpPr>
        <p:spPr>
          <a:xfrm rot="5400000">
            <a:off x="8215422" y="4759305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2" name="Google Shape;1372;p52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87" name="Google Shape;1387;p52"/>
          <p:cNvCxnSpPr/>
          <p:nvPr/>
        </p:nvCxnSpPr>
        <p:spPr>
          <a:xfrm>
            <a:off x="2526911" y="2571738"/>
            <a:ext cx="4090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" name="Google Shape;245;p34">
            <a:extLst>
              <a:ext uri="{FF2B5EF4-FFF2-40B4-BE49-F238E27FC236}">
                <a16:creationId xmlns:a16="http://schemas.microsoft.com/office/drawing/2014/main" id="{9A669290-068C-4706-BBC7-657BF0908FEE}"/>
              </a:ext>
            </a:extLst>
          </p:cNvPr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algn="ctr"/>
            <a:r>
              <a:rPr lang="pt-BR" dirty="0">
                <a:solidFill>
                  <a:schemeClr val="lt2"/>
                </a:solidFill>
                <a:latin typeface="Bebas Neue"/>
                <a:sym typeface="Bebas Neue"/>
              </a:rPr>
              <a:t>Zéláceta ltda</a:t>
            </a:r>
            <a:endParaRPr lang="pt-BR" dirty="0">
              <a:solidFill>
                <a:schemeClr val="lt2"/>
              </a:solidFill>
            </a:endParaRPr>
          </a:p>
        </p:txBody>
      </p:sp>
      <p:sp>
        <p:nvSpPr>
          <p:cNvPr id="45" name="Google Shape;246;p34">
            <a:hlinkClick r:id="rId4" action="ppaction://hlinksldjump"/>
            <a:extLst>
              <a:ext uri="{FF2B5EF4-FFF2-40B4-BE49-F238E27FC236}">
                <a16:creationId xmlns:a16="http://schemas.microsoft.com/office/drawing/2014/main" id="{4E37CB9A-D7D8-4DD4-A1F5-93614BC16860}"/>
              </a:ext>
            </a:extLst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46" name="Google Shape;249;p34">
            <a:extLst>
              <a:ext uri="{FF2B5EF4-FFF2-40B4-BE49-F238E27FC236}">
                <a16:creationId xmlns:a16="http://schemas.microsoft.com/office/drawing/2014/main" id="{29190BBA-F0FC-4EE1-8B72-9C38385CFB09}"/>
              </a:ext>
            </a:extLst>
          </p:cNvPr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47" name="Google Shape;250;p34">
              <a:extLst>
                <a:ext uri="{FF2B5EF4-FFF2-40B4-BE49-F238E27FC236}">
                  <a16:creationId xmlns:a16="http://schemas.microsoft.com/office/drawing/2014/main" id="{2136FC32-8889-493B-B4C8-0969ACFF764E}"/>
                </a:ext>
              </a:extLst>
            </p:cNvPr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51;p34">
              <a:extLst>
                <a:ext uri="{FF2B5EF4-FFF2-40B4-BE49-F238E27FC236}">
                  <a16:creationId xmlns:a16="http://schemas.microsoft.com/office/drawing/2014/main" id="{6B83C518-5FF9-4613-A3BB-D78EB513756B}"/>
                </a:ext>
              </a:extLst>
            </p:cNvPr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52;p34">
              <a:extLst>
                <a:ext uri="{FF2B5EF4-FFF2-40B4-BE49-F238E27FC236}">
                  <a16:creationId xmlns:a16="http://schemas.microsoft.com/office/drawing/2014/main" id="{2678D644-A680-4372-A31D-616626556ED4}"/>
                </a:ext>
              </a:extLst>
            </p:cNvPr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53;p34">
              <a:extLst>
                <a:ext uri="{FF2B5EF4-FFF2-40B4-BE49-F238E27FC236}">
                  <a16:creationId xmlns:a16="http://schemas.microsoft.com/office/drawing/2014/main" id="{CE8015FD-EDAE-4ADD-A246-DB2D6C0557CC}"/>
                </a:ext>
              </a:extLst>
            </p:cNvPr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54;p34">
              <a:extLst>
                <a:ext uri="{FF2B5EF4-FFF2-40B4-BE49-F238E27FC236}">
                  <a16:creationId xmlns:a16="http://schemas.microsoft.com/office/drawing/2014/main" id="{190DE334-D314-48D2-9902-71F24D9699EF}"/>
                </a:ext>
              </a:extLst>
            </p:cNvPr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55;p34">
              <a:extLst>
                <a:ext uri="{FF2B5EF4-FFF2-40B4-BE49-F238E27FC236}">
                  <a16:creationId xmlns:a16="http://schemas.microsoft.com/office/drawing/2014/main" id="{20F8C6F9-4137-45B2-9276-2BA4C1D0D751}"/>
                </a:ext>
              </a:extLst>
            </p:cNvPr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56;p34">
              <a:extLst>
                <a:ext uri="{FF2B5EF4-FFF2-40B4-BE49-F238E27FC236}">
                  <a16:creationId xmlns:a16="http://schemas.microsoft.com/office/drawing/2014/main" id="{E39A19FD-31FF-4320-8B33-7F9D3EE8345C}"/>
                </a:ext>
              </a:extLst>
            </p:cNvPr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57;p34">
              <a:extLst>
                <a:ext uri="{FF2B5EF4-FFF2-40B4-BE49-F238E27FC236}">
                  <a16:creationId xmlns:a16="http://schemas.microsoft.com/office/drawing/2014/main" id="{F38C8E81-CE4D-452D-9158-9F1A370C71F0}"/>
                </a:ext>
              </a:extLst>
            </p:cNvPr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58;p34">
              <a:extLst>
                <a:ext uri="{FF2B5EF4-FFF2-40B4-BE49-F238E27FC236}">
                  <a16:creationId xmlns:a16="http://schemas.microsoft.com/office/drawing/2014/main" id="{35DFEC50-4767-4824-BBC5-B1106BD09C8B}"/>
                </a:ext>
              </a:extLst>
            </p:cNvPr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322;p34">
            <a:hlinkClick r:id="rId3" action="ppaction://hlinksldjump"/>
            <a:extLst>
              <a:ext uri="{FF2B5EF4-FFF2-40B4-BE49-F238E27FC236}">
                <a16:creationId xmlns:a16="http://schemas.microsoft.com/office/drawing/2014/main" id="{BC0BFB52-59F5-4A7D-BBF1-BE264786920C}"/>
              </a:ext>
            </a:extLst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246;p34">
            <a:hlinkClick r:id="rId5" action="ppaction://hlinksldjump"/>
            <a:extLst>
              <a:ext uri="{FF2B5EF4-FFF2-40B4-BE49-F238E27FC236}">
                <a16:creationId xmlns:a16="http://schemas.microsoft.com/office/drawing/2014/main" id="{85A33019-6AB1-471E-9DCD-E02193605EFA}"/>
              </a:ext>
            </a:extLst>
          </p:cNvPr>
          <p:cNvSpPr txBox="1"/>
          <p:nvPr/>
        </p:nvSpPr>
        <p:spPr>
          <a:xfrm>
            <a:off x="140300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objetivo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8" name="Google Shape;246;p34">
            <a:hlinkClick r:id="rId6" action="ppaction://hlinksldjump"/>
            <a:extLst>
              <a:ext uri="{FF2B5EF4-FFF2-40B4-BE49-F238E27FC236}">
                <a16:creationId xmlns:a16="http://schemas.microsoft.com/office/drawing/2014/main" id="{AD0EFD7A-92A2-4101-A9EC-A1913F2CEDCE}"/>
              </a:ext>
            </a:extLst>
          </p:cNvPr>
          <p:cNvSpPr txBox="1"/>
          <p:nvPr/>
        </p:nvSpPr>
        <p:spPr>
          <a:xfrm>
            <a:off x="192500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brmodelo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9" name="Google Shape;246;p34">
            <a:hlinkClick r:id="rId7" action="ppaction://hlinksldjump"/>
            <a:extLst>
              <a:ext uri="{FF2B5EF4-FFF2-40B4-BE49-F238E27FC236}">
                <a16:creationId xmlns:a16="http://schemas.microsoft.com/office/drawing/2014/main" id="{71AAFCDE-14B7-448F-9ADC-225808AD27A3}"/>
              </a:ext>
            </a:extLst>
          </p:cNvPr>
          <p:cNvSpPr txBox="1"/>
          <p:nvPr/>
        </p:nvSpPr>
        <p:spPr>
          <a:xfrm>
            <a:off x="24055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</a:t>
            </a: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odelo logico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0" name="Google Shape;246;p34">
            <a:hlinkClick r:id="rId8" action="ppaction://hlinksldjump"/>
            <a:extLst>
              <a:ext uri="{FF2B5EF4-FFF2-40B4-BE49-F238E27FC236}">
                <a16:creationId xmlns:a16="http://schemas.microsoft.com/office/drawing/2014/main" id="{4DDF6308-DCF2-4789-A487-FCDFB9B5322F}"/>
              </a:ext>
            </a:extLst>
          </p:cNvPr>
          <p:cNvSpPr txBox="1"/>
          <p:nvPr/>
        </p:nvSpPr>
        <p:spPr>
          <a:xfrm>
            <a:off x="2888218" y="275900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comandos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1" name="Google Shape;246;p34">
            <a:hlinkClick r:id="rId9" action="ppaction://hlinksldjump"/>
            <a:extLst>
              <a:ext uri="{FF2B5EF4-FFF2-40B4-BE49-F238E27FC236}">
                <a16:creationId xmlns:a16="http://schemas.microsoft.com/office/drawing/2014/main" id="{35A6F62F-E0AB-417B-8BD3-A394EC27E790}"/>
              </a:ext>
            </a:extLst>
          </p:cNvPr>
          <p:cNvSpPr txBox="1"/>
          <p:nvPr/>
        </p:nvSpPr>
        <p:spPr>
          <a:xfrm>
            <a:off x="3405775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G</a:t>
            </a: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ráficos e dados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2" name="Google Shape;246;p34">
            <a:hlinkClick r:id="rId10" action="ppaction://hlinksldjump"/>
            <a:extLst>
              <a:ext uri="{FF2B5EF4-FFF2-40B4-BE49-F238E27FC236}">
                <a16:creationId xmlns:a16="http://schemas.microsoft.com/office/drawing/2014/main" id="{DA1E1068-2D76-4B55-AF21-7EF5341181FA}"/>
              </a:ext>
            </a:extLst>
          </p:cNvPr>
          <p:cNvSpPr txBox="1"/>
          <p:nvPr/>
        </p:nvSpPr>
        <p:spPr>
          <a:xfrm>
            <a:off x="3914480" y="275650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referências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  <p:extLst>
      <p:ext uri="{BB962C8B-B14F-4D97-AF65-F5344CB8AC3E}">
        <p14:creationId xmlns:p14="http://schemas.microsoft.com/office/powerpoint/2010/main" val="474468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40">
            <a:hlinkClick r:id="rId3" action="ppaction://hlinksldjump"/>
          </p:cNvPr>
          <p:cNvSpPr/>
          <p:nvPr/>
        </p:nvSpPr>
        <p:spPr>
          <a:xfrm>
            <a:off x="2431100" y="3454905"/>
            <a:ext cx="4681800" cy="4917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45" name="Google Shape;645;p40"/>
          <p:cNvSpPr/>
          <p:nvPr/>
        </p:nvSpPr>
        <p:spPr>
          <a:xfrm>
            <a:off x="714358" y="1460414"/>
            <a:ext cx="1367281" cy="1367105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40"/>
          <p:cNvSpPr txBox="1">
            <a:spLocks noGrp="1"/>
          </p:cNvSpPr>
          <p:nvPr>
            <p:ph type="title"/>
          </p:nvPr>
        </p:nvSpPr>
        <p:spPr>
          <a:xfrm>
            <a:off x="2380400" y="1321688"/>
            <a:ext cx="4445400" cy="174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 </a:t>
            </a:r>
            <a:endParaRPr dirty="0"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 necessidades</a:t>
            </a:r>
            <a:endParaRPr dirty="0"/>
          </a:p>
        </p:txBody>
      </p:sp>
      <p:sp>
        <p:nvSpPr>
          <p:cNvPr id="647" name="Google Shape;647;p40"/>
          <p:cNvSpPr txBox="1">
            <a:spLocks noGrp="1"/>
          </p:cNvSpPr>
          <p:nvPr>
            <p:ph type="subTitle" idx="1"/>
          </p:nvPr>
        </p:nvSpPr>
        <p:spPr>
          <a:xfrm>
            <a:off x="2431100" y="3530450"/>
            <a:ext cx="4580400" cy="30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Introdução ao início do Banco de Dados</a:t>
            </a:r>
            <a:endParaRPr dirty="0"/>
          </a:p>
        </p:txBody>
      </p:sp>
      <p:sp>
        <p:nvSpPr>
          <p:cNvPr id="648" name="Google Shape;648;p40"/>
          <p:cNvSpPr txBox="1">
            <a:spLocks noGrp="1"/>
          </p:cNvSpPr>
          <p:nvPr>
            <p:ph type="title" idx="2"/>
          </p:nvPr>
        </p:nvSpPr>
        <p:spPr>
          <a:xfrm>
            <a:off x="714300" y="1764027"/>
            <a:ext cx="1367400" cy="75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649" name="Google Shape;649;p40"/>
          <p:cNvSpPr/>
          <p:nvPr/>
        </p:nvSpPr>
        <p:spPr>
          <a:xfrm>
            <a:off x="2456600" y="1311629"/>
            <a:ext cx="1597737" cy="64784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pt-BR" b="0" i="0" dirty="0"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Bebas Neue"/>
              </a:rPr>
              <a:t>objetivos</a:t>
            </a:r>
          </a:p>
        </p:txBody>
      </p:sp>
      <p:sp>
        <p:nvSpPr>
          <p:cNvPr id="651" name="Google Shape;651;p40"/>
          <p:cNvSpPr/>
          <p:nvPr/>
        </p:nvSpPr>
        <p:spPr>
          <a:xfrm>
            <a:off x="7234875" y="704575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40"/>
          <p:cNvSpPr/>
          <p:nvPr/>
        </p:nvSpPr>
        <p:spPr>
          <a:xfrm>
            <a:off x="7910100" y="2261476"/>
            <a:ext cx="262479" cy="262448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40"/>
          <p:cNvSpPr/>
          <p:nvPr/>
        </p:nvSpPr>
        <p:spPr>
          <a:xfrm>
            <a:off x="830067" y="3166818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40"/>
          <p:cNvSpPr/>
          <p:nvPr/>
        </p:nvSpPr>
        <p:spPr>
          <a:xfrm>
            <a:off x="1567052" y="4255387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40"/>
          <p:cNvSpPr/>
          <p:nvPr/>
        </p:nvSpPr>
        <p:spPr>
          <a:xfrm>
            <a:off x="8172564" y="3182711"/>
            <a:ext cx="107827" cy="108460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6" name="Google Shape;656;p40"/>
          <p:cNvGrpSpPr/>
          <p:nvPr/>
        </p:nvGrpSpPr>
        <p:grpSpPr>
          <a:xfrm>
            <a:off x="7741747" y="734402"/>
            <a:ext cx="695830" cy="243805"/>
            <a:chOff x="2271950" y="2722775"/>
            <a:chExt cx="575875" cy="201775"/>
          </a:xfrm>
        </p:grpSpPr>
        <p:sp>
          <p:nvSpPr>
            <p:cNvPr id="657" name="Google Shape;657;p40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0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0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0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0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2" name="Google Shape;662;p40"/>
          <p:cNvSpPr/>
          <p:nvPr/>
        </p:nvSpPr>
        <p:spPr>
          <a:xfrm rot="7198898">
            <a:off x="7185962" y="1188869"/>
            <a:ext cx="700377" cy="696805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40"/>
          <p:cNvSpPr/>
          <p:nvPr/>
        </p:nvSpPr>
        <p:spPr>
          <a:xfrm rot="7201932">
            <a:off x="771379" y="3761590"/>
            <a:ext cx="371928" cy="370031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40"/>
          <p:cNvSpPr/>
          <p:nvPr/>
        </p:nvSpPr>
        <p:spPr>
          <a:xfrm>
            <a:off x="6625763" y="910513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40"/>
          <p:cNvSpPr/>
          <p:nvPr/>
        </p:nvSpPr>
        <p:spPr>
          <a:xfrm rot="-1685758">
            <a:off x="1428932" y="3807847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40"/>
          <p:cNvSpPr/>
          <p:nvPr/>
        </p:nvSpPr>
        <p:spPr>
          <a:xfrm>
            <a:off x="7932086" y="3693012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40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40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245;p34">
            <a:extLst>
              <a:ext uri="{FF2B5EF4-FFF2-40B4-BE49-F238E27FC236}">
                <a16:creationId xmlns:a16="http://schemas.microsoft.com/office/drawing/2014/main" id="{7285D720-B274-49A6-268B-E8DDC5A69387}"/>
              </a:ext>
            </a:extLst>
          </p:cNvPr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algn="ctr"/>
            <a:r>
              <a:rPr lang="pt-BR" dirty="0">
                <a:solidFill>
                  <a:schemeClr val="lt2"/>
                </a:solidFill>
                <a:latin typeface="Bebas Neue"/>
                <a:sym typeface="Bebas Neue"/>
              </a:rPr>
              <a:t>Zéláctea ltda</a:t>
            </a:r>
            <a:endParaRPr lang="pt-BR" dirty="0">
              <a:solidFill>
                <a:schemeClr val="lt2"/>
              </a:solidFill>
            </a:endParaRPr>
          </a:p>
        </p:txBody>
      </p:sp>
      <p:sp>
        <p:nvSpPr>
          <p:cNvPr id="48" name="Google Shape;246;p34">
            <a:hlinkClick r:id="rId4" action="ppaction://hlinksldjump"/>
            <a:extLst>
              <a:ext uri="{FF2B5EF4-FFF2-40B4-BE49-F238E27FC236}">
                <a16:creationId xmlns:a16="http://schemas.microsoft.com/office/drawing/2014/main" id="{4B1F5436-60BE-487B-ACD1-8017DEC82C73}"/>
              </a:ext>
            </a:extLst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49" name="Google Shape;249;p34">
            <a:extLst>
              <a:ext uri="{FF2B5EF4-FFF2-40B4-BE49-F238E27FC236}">
                <a16:creationId xmlns:a16="http://schemas.microsoft.com/office/drawing/2014/main" id="{8F9DB7AB-5F58-4785-AEF0-F5ACE74B1B43}"/>
              </a:ext>
            </a:extLst>
          </p:cNvPr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50" name="Google Shape;250;p34">
              <a:extLst>
                <a:ext uri="{FF2B5EF4-FFF2-40B4-BE49-F238E27FC236}">
                  <a16:creationId xmlns:a16="http://schemas.microsoft.com/office/drawing/2014/main" id="{4BBB353E-8E46-49FE-90F2-BB85CA14E1C6}"/>
                </a:ext>
              </a:extLst>
            </p:cNvPr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51;p34">
              <a:extLst>
                <a:ext uri="{FF2B5EF4-FFF2-40B4-BE49-F238E27FC236}">
                  <a16:creationId xmlns:a16="http://schemas.microsoft.com/office/drawing/2014/main" id="{72059003-7F95-4F6C-A9C5-FA7C11100B45}"/>
                </a:ext>
              </a:extLst>
            </p:cNvPr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52;p34">
              <a:extLst>
                <a:ext uri="{FF2B5EF4-FFF2-40B4-BE49-F238E27FC236}">
                  <a16:creationId xmlns:a16="http://schemas.microsoft.com/office/drawing/2014/main" id="{E242F015-5C77-4018-B6C8-FE120536A4B4}"/>
                </a:ext>
              </a:extLst>
            </p:cNvPr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53;p34">
              <a:extLst>
                <a:ext uri="{FF2B5EF4-FFF2-40B4-BE49-F238E27FC236}">
                  <a16:creationId xmlns:a16="http://schemas.microsoft.com/office/drawing/2014/main" id="{CC6D29E9-BBF8-40DE-8E4E-ACD2EE0EB33A}"/>
                </a:ext>
              </a:extLst>
            </p:cNvPr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54;p34">
              <a:extLst>
                <a:ext uri="{FF2B5EF4-FFF2-40B4-BE49-F238E27FC236}">
                  <a16:creationId xmlns:a16="http://schemas.microsoft.com/office/drawing/2014/main" id="{3121FECD-679A-4F77-A768-44C160C21654}"/>
                </a:ext>
              </a:extLst>
            </p:cNvPr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55;p34">
              <a:extLst>
                <a:ext uri="{FF2B5EF4-FFF2-40B4-BE49-F238E27FC236}">
                  <a16:creationId xmlns:a16="http://schemas.microsoft.com/office/drawing/2014/main" id="{6EC0727C-185E-4778-92D5-DA5ED36BCEA0}"/>
                </a:ext>
              </a:extLst>
            </p:cNvPr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56;p34">
              <a:extLst>
                <a:ext uri="{FF2B5EF4-FFF2-40B4-BE49-F238E27FC236}">
                  <a16:creationId xmlns:a16="http://schemas.microsoft.com/office/drawing/2014/main" id="{A4FA5300-3621-4D94-8483-9331CF0B9F8E}"/>
                </a:ext>
              </a:extLst>
            </p:cNvPr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57;p34">
              <a:extLst>
                <a:ext uri="{FF2B5EF4-FFF2-40B4-BE49-F238E27FC236}">
                  <a16:creationId xmlns:a16="http://schemas.microsoft.com/office/drawing/2014/main" id="{FD71BAB8-4803-443D-BA22-F42E265C5B95}"/>
                </a:ext>
              </a:extLst>
            </p:cNvPr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58;p34">
              <a:extLst>
                <a:ext uri="{FF2B5EF4-FFF2-40B4-BE49-F238E27FC236}">
                  <a16:creationId xmlns:a16="http://schemas.microsoft.com/office/drawing/2014/main" id="{527D43B6-4FD1-4C67-973B-B9CA1E4E2A34}"/>
                </a:ext>
              </a:extLst>
            </p:cNvPr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322;p34">
            <a:hlinkClick r:id="rId5" action="ppaction://hlinksldjump"/>
            <a:extLst>
              <a:ext uri="{FF2B5EF4-FFF2-40B4-BE49-F238E27FC236}">
                <a16:creationId xmlns:a16="http://schemas.microsoft.com/office/drawing/2014/main" id="{848917E0-60FC-4379-AEAA-866EC2CBF9EC}"/>
              </a:ext>
            </a:extLst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246;p34">
            <a:hlinkClick r:id="rId6" action="ppaction://hlinksldjump"/>
            <a:extLst>
              <a:ext uri="{FF2B5EF4-FFF2-40B4-BE49-F238E27FC236}">
                <a16:creationId xmlns:a16="http://schemas.microsoft.com/office/drawing/2014/main" id="{1173100E-1941-4F9E-AC26-B46018986378}"/>
              </a:ext>
            </a:extLst>
          </p:cNvPr>
          <p:cNvSpPr txBox="1"/>
          <p:nvPr/>
        </p:nvSpPr>
        <p:spPr>
          <a:xfrm>
            <a:off x="140300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objetivo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1" name="Google Shape;246;p34">
            <a:hlinkClick r:id="rId7" action="ppaction://hlinksldjump"/>
            <a:extLst>
              <a:ext uri="{FF2B5EF4-FFF2-40B4-BE49-F238E27FC236}">
                <a16:creationId xmlns:a16="http://schemas.microsoft.com/office/drawing/2014/main" id="{28B33565-1A0B-49CC-ADC9-508F879E63AA}"/>
              </a:ext>
            </a:extLst>
          </p:cNvPr>
          <p:cNvSpPr txBox="1"/>
          <p:nvPr/>
        </p:nvSpPr>
        <p:spPr>
          <a:xfrm>
            <a:off x="192500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brmodelo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2" name="Google Shape;246;p34">
            <a:hlinkClick r:id="rId8" action="ppaction://hlinksldjump"/>
            <a:extLst>
              <a:ext uri="{FF2B5EF4-FFF2-40B4-BE49-F238E27FC236}">
                <a16:creationId xmlns:a16="http://schemas.microsoft.com/office/drawing/2014/main" id="{7E961CB2-FAC3-4E71-AF33-11960EF981F6}"/>
              </a:ext>
            </a:extLst>
          </p:cNvPr>
          <p:cNvSpPr txBox="1"/>
          <p:nvPr/>
        </p:nvSpPr>
        <p:spPr>
          <a:xfrm>
            <a:off x="24055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</a:t>
            </a: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odelo logico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3" name="Google Shape;246;p34">
            <a:hlinkClick r:id="rId9" action="ppaction://hlinksldjump"/>
            <a:extLst>
              <a:ext uri="{FF2B5EF4-FFF2-40B4-BE49-F238E27FC236}">
                <a16:creationId xmlns:a16="http://schemas.microsoft.com/office/drawing/2014/main" id="{39933BEF-7FA3-42F3-AE4C-9EC5F9E13627}"/>
              </a:ext>
            </a:extLst>
          </p:cNvPr>
          <p:cNvSpPr txBox="1"/>
          <p:nvPr/>
        </p:nvSpPr>
        <p:spPr>
          <a:xfrm>
            <a:off x="2888218" y="275900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comandos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4" name="Google Shape;246;p34">
            <a:hlinkClick r:id="rId10" action="ppaction://hlinksldjump"/>
            <a:extLst>
              <a:ext uri="{FF2B5EF4-FFF2-40B4-BE49-F238E27FC236}">
                <a16:creationId xmlns:a16="http://schemas.microsoft.com/office/drawing/2014/main" id="{BD032247-1CC8-458E-9596-392A5BAD9C7F}"/>
              </a:ext>
            </a:extLst>
          </p:cNvPr>
          <p:cNvSpPr txBox="1"/>
          <p:nvPr/>
        </p:nvSpPr>
        <p:spPr>
          <a:xfrm>
            <a:off x="3405775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G</a:t>
            </a: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ráficos e dados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5" name="Google Shape;246;p34">
            <a:hlinkClick r:id="rId11" action="ppaction://hlinksldjump"/>
            <a:extLst>
              <a:ext uri="{FF2B5EF4-FFF2-40B4-BE49-F238E27FC236}">
                <a16:creationId xmlns:a16="http://schemas.microsoft.com/office/drawing/2014/main" id="{F9C87895-6409-4814-A24B-DE1B06DA5E4F}"/>
              </a:ext>
            </a:extLst>
          </p:cNvPr>
          <p:cNvSpPr txBox="1"/>
          <p:nvPr/>
        </p:nvSpPr>
        <p:spPr>
          <a:xfrm>
            <a:off x="3914480" y="275650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referências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40">
            <a:hlinkClick r:id="rId3" action="ppaction://hlinksldjump"/>
          </p:cNvPr>
          <p:cNvSpPr/>
          <p:nvPr/>
        </p:nvSpPr>
        <p:spPr>
          <a:xfrm>
            <a:off x="2380400" y="3435425"/>
            <a:ext cx="4681800" cy="4917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40"/>
          <p:cNvSpPr/>
          <p:nvPr/>
        </p:nvSpPr>
        <p:spPr>
          <a:xfrm>
            <a:off x="714358" y="1460414"/>
            <a:ext cx="1367281" cy="1367105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40"/>
          <p:cNvSpPr txBox="1">
            <a:spLocks noGrp="1"/>
          </p:cNvSpPr>
          <p:nvPr>
            <p:ph type="title"/>
          </p:nvPr>
        </p:nvSpPr>
        <p:spPr>
          <a:xfrm>
            <a:off x="2380400" y="1273525"/>
            <a:ext cx="5117680" cy="174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             </a:t>
            </a:r>
            <a:br>
              <a:rPr lang="en" dirty="0">
                <a:solidFill>
                  <a:schemeClr val="lt2"/>
                </a:solidFill>
              </a:rPr>
            </a:br>
            <a:br>
              <a:rPr lang="en" dirty="0">
                <a:solidFill>
                  <a:schemeClr val="lt2"/>
                </a:solidFill>
              </a:rPr>
            </a:br>
            <a:r>
              <a:rPr lang="en" sz="4800" dirty="0">
                <a:solidFill>
                  <a:schemeClr val="lt2"/>
                </a:solidFill>
              </a:rPr>
              <a:t>modelo </a:t>
            </a:r>
            <a:r>
              <a:rPr lang="pt-BR" sz="4800" dirty="0">
                <a:solidFill>
                  <a:schemeClr val="lt2"/>
                </a:solidFill>
              </a:rPr>
              <a:t>conceitual e logico</a:t>
            </a:r>
            <a:endParaRPr dirty="0"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47" name="Google Shape;647;p40"/>
          <p:cNvSpPr txBox="1">
            <a:spLocks noGrp="1"/>
          </p:cNvSpPr>
          <p:nvPr>
            <p:ph type="subTitle" idx="1"/>
          </p:nvPr>
        </p:nvSpPr>
        <p:spPr>
          <a:xfrm>
            <a:off x="2431100" y="3530450"/>
            <a:ext cx="4580400" cy="30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Como foi a criação estrutural?</a:t>
            </a:r>
            <a:endParaRPr dirty="0"/>
          </a:p>
        </p:txBody>
      </p:sp>
      <p:sp>
        <p:nvSpPr>
          <p:cNvPr id="648" name="Google Shape;648;p40"/>
          <p:cNvSpPr txBox="1">
            <a:spLocks noGrp="1"/>
          </p:cNvSpPr>
          <p:nvPr>
            <p:ph type="title" idx="2"/>
          </p:nvPr>
        </p:nvSpPr>
        <p:spPr>
          <a:xfrm>
            <a:off x="714300" y="1764027"/>
            <a:ext cx="1367400" cy="75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649" name="Google Shape;649;p40"/>
          <p:cNvSpPr/>
          <p:nvPr/>
        </p:nvSpPr>
        <p:spPr>
          <a:xfrm>
            <a:off x="2456600" y="1311629"/>
            <a:ext cx="1948179" cy="64784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pt-BR" b="0" i="0" dirty="0"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Bebas Neue"/>
              </a:rPr>
              <a:t>brmodelo</a:t>
            </a:r>
            <a:endParaRPr b="0" i="0" dirty="0"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Bebas Neue"/>
            </a:endParaRPr>
          </a:p>
        </p:txBody>
      </p:sp>
      <p:sp>
        <p:nvSpPr>
          <p:cNvPr id="651" name="Google Shape;651;p40"/>
          <p:cNvSpPr/>
          <p:nvPr/>
        </p:nvSpPr>
        <p:spPr>
          <a:xfrm>
            <a:off x="7234875" y="704575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40"/>
          <p:cNvSpPr/>
          <p:nvPr/>
        </p:nvSpPr>
        <p:spPr>
          <a:xfrm>
            <a:off x="7910100" y="2261476"/>
            <a:ext cx="262479" cy="262448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40"/>
          <p:cNvSpPr/>
          <p:nvPr/>
        </p:nvSpPr>
        <p:spPr>
          <a:xfrm>
            <a:off x="830067" y="3166818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40"/>
          <p:cNvSpPr/>
          <p:nvPr/>
        </p:nvSpPr>
        <p:spPr>
          <a:xfrm>
            <a:off x="1567052" y="4255387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40"/>
          <p:cNvSpPr/>
          <p:nvPr/>
        </p:nvSpPr>
        <p:spPr>
          <a:xfrm>
            <a:off x="8172564" y="3182711"/>
            <a:ext cx="107827" cy="108460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6" name="Google Shape;656;p40"/>
          <p:cNvGrpSpPr/>
          <p:nvPr/>
        </p:nvGrpSpPr>
        <p:grpSpPr>
          <a:xfrm>
            <a:off x="7741747" y="734402"/>
            <a:ext cx="695830" cy="243805"/>
            <a:chOff x="2271950" y="2722775"/>
            <a:chExt cx="575875" cy="201775"/>
          </a:xfrm>
        </p:grpSpPr>
        <p:sp>
          <p:nvSpPr>
            <p:cNvPr id="657" name="Google Shape;657;p40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0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0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0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0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2" name="Google Shape;662;p40"/>
          <p:cNvSpPr/>
          <p:nvPr/>
        </p:nvSpPr>
        <p:spPr>
          <a:xfrm rot="7198898">
            <a:off x="7185962" y="1188869"/>
            <a:ext cx="700377" cy="696805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40"/>
          <p:cNvSpPr/>
          <p:nvPr/>
        </p:nvSpPr>
        <p:spPr>
          <a:xfrm rot="7201932">
            <a:off x="771379" y="3761590"/>
            <a:ext cx="371928" cy="370031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40"/>
          <p:cNvSpPr/>
          <p:nvPr/>
        </p:nvSpPr>
        <p:spPr>
          <a:xfrm>
            <a:off x="6625763" y="910513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40"/>
          <p:cNvSpPr/>
          <p:nvPr/>
        </p:nvSpPr>
        <p:spPr>
          <a:xfrm rot="-1685758">
            <a:off x="1428932" y="3807847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40"/>
          <p:cNvSpPr/>
          <p:nvPr/>
        </p:nvSpPr>
        <p:spPr>
          <a:xfrm>
            <a:off x="7932086" y="3693012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40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40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245;p34">
            <a:extLst>
              <a:ext uri="{FF2B5EF4-FFF2-40B4-BE49-F238E27FC236}">
                <a16:creationId xmlns:a16="http://schemas.microsoft.com/office/drawing/2014/main" id="{69926021-D6CD-5A22-A60D-D076322AFA9A}"/>
              </a:ext>
            </a:extLst>
          </p:cNvPr>
          <p:cNvSpPr txBox="1"/>
          <p:nvPr/>
        </p:nvSpPr>
        <p:spPr>
          <a:xfrm>
            <a:off x="7062300" y="222274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algn="ctr"/>
            <a:r>
              <a:rPr lang="pt-BR" dirty="0">
                <a:solidFill>
                  <a:schemeClr val="lt2"/>
                </a:solidFill>
                <a:latin typeface="Bebas Neue"/>
                <a:sym typeface="Bebas Neue"/>
              </a:rPr>
              <a:t>Zéláctea ltda</a:t>
            </a:r>
            <a:endParaRPr lang="pt-BR" dirty="0">
              <a:solidFill>
                <a:schemeClr val="lt2"/>
              </a:solidFill>
            </a:endParaRPr>
          </a:p>
        </p:txBody>
      </p:sp>
      <p:sp>
        <p:nvSpPr>
          <p:cNvPr id="46" name="Google Shape;246;p34">
            <a:hlinkClick r:id="rId4" action="ppaction://hlinksldjump"/>
            <a:extLst>
              <a:ext uri="{FF2B5EF4-FFF2-40B4-BE49-F238E27FC236}">
                <a16:creationId xmlns:a16="http://schemas.microsoft.com/office/drawing/2014/main" id="{0A32FF53-6C62-4054-B942-62549EDD4275}"/>
              </a:ext>
            </a:extLst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47" name="Google Shape;249;p34">
            <a:extLst>
              <a:ext uri="{FF2B5EF4-FFF2-40B4-BE49-F238E27FC236}">
                <a16:creationId xmlns:a16="http://schemas.microsoft.com/office/drawing/2014/main" id="{A04743E3-6386-4C0E-83BA-085EB2003855}"/>
              </a:ext>
            </a:extLst>
          </p:cNvPr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48" name="Google Shape;250;p34">
              <a:extLst>
                <a:ext uri="{FF2B5EF4-FFF2-40B4-BE49-F238E27FC236}">
                  <a16:creationId xmlns:a16="http://schemas.microsoft.com/office/drawing/2014/main" id="{2E5AA0A2-7F3F-4B7D-99AC-1E1B2521CBAF}"/>
                </a:ext>
              </a:extLst>
            </p:cNvPr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51;p34">
              <a:extLst>
                <a:ext uri="{FF2B5EF4-FFF2-40B4-BE49-F238E27FC236}">
                  <a16:creationId xmlns:a16="http://schemas.microsoft.com/office/drawing/2014/main" id="{F9CA981A-3660-414D-8C24-4E7DFC11E7B3}"/>
                </a:ext>
              </a:extLst>
            </p:cNvPr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52;p34">
              <a:extLst>
                <a:ext uri="{FF2B5EF4-FFF2-40B4-BE49-F238E27FC236}">
                  <a16:creationId xmlns:a16="http://schemas.microsoft.com/office/drawing/2014/main" id="{75DD430B-3065-4117-A5DF-E219B41BDBC4}"/>
                </a:ext>
              </a:extLst>
            </p:cNvPr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53;p34">
              <a:extLst>
                <a:ext uri="{FF2B5EF4-FFF2-40B4-BE49-F238E27FC236}">
                  <a16:creationId xmlns:a16="http://schemas.microsoft.com/office/drawing/2014/main" id="{A03812CB-066C-4FF5-BBE7-1428E87EECCF}"/>
                </a:ext>
              </a:extLst>
            </p:cNvPr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54;p34">
              <a:extLst>
                <a:ext uri="{FF2B5EF4-FFF2-40B4-BE49-F238E27FC236}">
                  <a16:creationId xmlns:a16="http://schemas.microsoft.com/office/drawing/2014/main" id="{5F416124-C824-45B6-A131-B28C6B26F034}"/>
                </a:ext>
              </a:extLst>
            </p:cNvPr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55;p34">
              <a:extLst>
                <a:ext uri="{FF2B5EF4-FFF2-40B4-BE49-F238E27FC236}">
                  <a16:creationId xmlns:a16="http://schemas.microsoft.com/office/drawing/2014/main" id="{5D473025-797C-4DE9-A302-45174D81045E}"/>
                </a:ext>
              </a:extLst>
            </p:cNvPr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56;p34">
              <a:extLst>
                <a:ext uri="{FF2B5EF4-FFF2-40B4-BE49-F238E27FC236}">
                  <a16:creationId xmlns:a16="http://schemas.microsoft.com/office/drawing/2014/main" id="{7B19003C-AE5B-4D36-B03C-B3FBEBF4803E}"/>
                </a:ext>
              </a:extLst>
            </p:cNvPr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57;p34">
              <a:extLst>
                <a:ext uri="{FF2B5EF4-FFF2-40B4-BE49-F238E27FC236}">
                  <a16:creationId xmlns:a16="http://schemas.microsoft.com/office/drawing/2014/main" id="{7CA62089-3E44-4985-9E6C-6A9ACC9A5BEF}"/>
                </a:ext>
              </a:extLst>
            </p:cNvPr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58;p34">
              <a:extLst>
                <a:ext uri="{FF2B5EF4-FFF2-40B4-BE49-F238E27FC236}">
                  <a16:creationId xmlns:a16="http://schemas.microsoft.com/office/drawing/2014/main" id="{87AC04B7-1F67-4D39-8212-C03B5031A5F8}"/>
                </a:ext>
              </a:extLst>
            </p:cNvPr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322;p34">
            <a:hlinkClick r:id="rId5" action="ppaction://hlinksldjump"/>
            <a:extLst>
              <a:ext uri="{FF2B5EF4-FFF2-40B4-BE49-F238E27FC236}">
                <a16:creationId xmlns:a16="http://schemas.microsoft.com/office/drawing/2014/main" id="{7CD4CC00-700D-4BA5-B4F3-95767CA2ABAC}"/>
              </a:ext>
            </a:extLst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246;p34">
            <a:hlinkClick r:id="rId6" action="ppaction://hlinksldjump"/>
            <a:extLst>
              <a:ext uri="{FF2B5EF4-FFF2-40B4-BE49-F238E27FC236}">
                <a16:creationId xmlns:a16="http://schemas.microsoft.com/office/drawing/2014/main" id="{5B9AE047-E0FA-467D-9B55-65640716C187}"/>
              </a:ext>
            </a:extLst>
          </p:cNvPr>
          <p:cNvSpPr txBox="1"/>
          <p:nvPr/>
        </p:nvSpPr>
        <p:spPr>
          <a:xfrm>
            <a:off x="140300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objetivo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9" name="Google Shape;246;p34">
            <a:hlinkClick r:id="rId7" action="ppaction://hlinksldjump"/>
            <a:extLst>
              <a:ext uri="{FF2B5EF4-FFF2-40B4-BE49-F238E27FC236}">
                <a16:creationId xmlns:a16="http://schemas.microsoft.com/office/drawing/2014/main" id="{F6406CB5-F5C3-4F40-9799-E75A391A07FC}"/>
              </a:ext>
            </a:extLst>
          </p:cNvPr>
          <p:cNvSpPr txBox="1"/>
          <p:nvPr/>
        </p:nvSpPr>
        <p:spPr>
          <a:xfrm>
            <a:off x="192500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brmodelo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0" name="Google Shape;246;p34">
            <a:hlinkClick r:id="rId8" action="ppaction://hlinksldjump"/>
            <a:extLst>
              <a:ext uri="{FF2B5EF4-FFF2-40B4-BE49-F238E27FC236}">
                <a16:creationId xmlns:a16="http://schemas.microsoft.com/office/drawing/2014/main" id="{DFEAD8A1-3F8A-4380-B24D-EF3F1C9D0BC7}"/>
              </a:ext>
            </a:extLst>
          </p:cNvPr>
          <p:cNvSpPr txBox="1"/>
          <p:nvPr/>
        </p:nvSpPr>
        <p:spPr>
          <a:xfrm>
            <a:off x="24055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</a:t>
            </a: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odelo logico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1" name="Google Shape;246;p34">
            <a:hlinkClick r:id="rId9" action="ppaction://hlinksldjump"/>
            <a:extLst>
              <a:ext uri="{FF2B5EF4-FFF2-40B4-BE49-F238E27FC236}">
                <a16:creationId xmlns:a16="http://schemas.microsoft.com/office/drawing/2014/main" id="{1648C720-79CF-4971-94F2-06729E5D6C41}"/>
              </a:ext>
            </a:extLst>
          </p:cNvPr>
          <p:cNvSpPr txBox="1"/>
          <p:nvPr/>
        </p:nvSpPr>
        <p:spPr>
          <a:xfrm>
            <a:off x="2888218" y="275900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comandos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2" name="Google Shape;246;p34">
            <a:hlinkClick r:id="rId10" action="ppaction://hlinksldjump"/>
            <a:extLst>
              <a:ext uri="{FF2B5EF4-FFF2-40B4-BE49-F238E27FC236}">
                <a16:creationId xmlns:a16="http://schemas.microsoft.com/office/drawing/2014/main" id="{F8C2260E-9F85-4898-9DED-5C3F71745A21}"/>
              </a:ext>
            </a:extLst>
          </p:cNvPr>
          <p:cNvSpPr txBox="1"/>
          <p:nvPr/>
        </p:nvSpPr>
        <p:spPr>
          <a:xfrm>
            <a:off x="3405775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G</a:t>
            </a: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ráficos e dados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3" name="Google Shape;246;p34">
            <a:hlinkClick r:id="rId11" action="ppaction://hlinksldjump"/>
            <a:extLst>
              <a:ext uri="{FF2B5EF4-FFF2-40B4-BE49-F238E27FC236}">
                <a16:creationId xmlns:a16="http://schemas.microsoft.com/office/drawing/2014/main" id="{45BD57EC-1168-48A0-A468-841670B2475F}"/>
              </a:ext>
            </a:extLst>
          </p:cNvPr>
          <p:cNvSpPr txBox="1"/>
          <p:nvPr/>
        </p:nvSpPr>
        <p:spPr>
          <a:xfrm>
            <a:off x="3914480" y="275650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referências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  <p:extLst>
      <p:ext uri="{BB962C8B-B14F-4D97-AF65-F5344CB8AC3E}">
        <p14:creationId xmlns:p14="http://schemas.microsoft.com/office/powerpoint/2010/main" val="1773548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40">
            <a:hlinkClick r:id="rId3" action="ppaction://hlinksldjump"/>
          </p:cNvPr>
          <p:cNvSpPr/>
          <p:nvPr/>
        </p:nvSpPr>
        <p:spPr>
          <a:xfrm>
            <a:off x="2380400" y="3435425"/>
            <a:ext cx="4681800" cy="4917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40"/>
          <p:cNvSpPr/>
          <p:nvPr/>
        </p:nvSpPr>
        <p:spPr>
          <a:xfrm>
            <a:off x="714358" y="1460414"/>
            <a:ext cx="1367281" cy="1367105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40"/>
          <p:cNvSpPr txBox="1">
            <a:spLocks noGrp="1"/>
          </p:cNvSpPr>
          <p:nvPr>
            <p:ph type="title"/>
          </p:nvPr>
        </p:nvSpPr>
        <p:spPr>
          <a:xfrm>
            <a:off x="2380400" y="1273525"/>
            <a:ext cx="4445400" cy="174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             </a:t>
            </a:r>
            <a:r>
              <a:rPr lang="pt-BR" sz="4800" dirty="0">
                <a:solidFill>
                  <a:schemeClr val="lt2"/>
                </a:solidFill>
              </a:rPr>
              <a:t>workbench</a:t>
            </a:r>
            <a:r>
              <a:rPr lang="en" dirty="0">
                <a:solidFill>
                  <a:schemeClr val="lt2"/>
                </a:solidFill>
              </a:rPr>
              <a:t> </a:t>
            </a:r>
            <a:endParaRPr dirty="0"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Modelo logico</a:t>
            </a:r>
            <a:endParaRPr dirty="0"/>
          </a:p>
        </p:txBody>
      </p:sp>
      <p:sp>
        <p:nvSpPr>
          <p:cNvPr id="647" name="Google Shape;647;p40"/>
          <p:cNvSpPr txBox="1">
            <a:spLocks noGrp="1"/>
          </p:cNvSpPr>
          <p:nvPr>
            <p:ph type="subTitle" idx="1"/>
          </p:nvPr>
        </p:nvSpPr>
        <p:spPr>
          <a:xfrm>
            <a:off x="2431100" y="3530450"/>
            <a:ext cx="4580400" cy="30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Visualizar o modelo que será base do Banco de Dados</a:t>
            </a:r>
            <a:endParaRPr dirty="0"/>
          </a:p>
        </p:txBody>
      </p:sp>
      <p:sp>
        <p:nvSpPr>
          <p:cNvPr id="648" name="Google Shape;648;p40"/>
          <p:cNvSpPr txBox="1">
            <a:spLocks noGrp="1"/>
          </p:cNvSpPr>
          <p:nvPr>
            <p:ph type="title" idx="2"/>
          </p:nvPr>
        </p:nvSpPr>
        <p:spPr>
          <a:xfrm>
            <a:off x="714300" y="1764027"/>
            <a:ext cx="1367400" cy="75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649" name="Google Shape;649;p40"/>
          <p:cNvSpPr/>
          <p:nvPr/>
        </p:nvSpPr>
        <p:spPr>
          <a:xfrm>
            <a:off x="2456600" y="1311629"/>
            <a:ext cx="1597737" cy="64784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pt-BR" b="0" i="0" dirty="0"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Bebas Neue"/>
              </a:rPr>
              <a:t>mysql</a:t>
            </a:r>
            <a:endParaRPr b="0" i="0" dirty="0"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Bebas Neue"/>
            </a:endParaRPr>
          </a:p>
        </p:txBody>
      </p:sp>
      <p:sp>
        <p:nvSpPr>
          <p:cNvPr id="651" name="Google Shape;651;p40"/>
          <p:cNvSpPr/>
          <p:nvPr/>
        </p:nvSpPr>
        <p:spPr>
          <a:xfrm>
            <a:off x="7234875" y="704575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40"/>
          <p:cNvSpPr/>
          <p:nvPr/>
        </p:nvSpPr>
        <p:spPr>
          <a:xfrm>
            <a:off x="7910100" y="2261476"/>
            <a:ext cx="262479" cy="262448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40"/>
          <p:cNvSpPr/>
          <p:nvPr/>
        </p:nvSpPr>
        <p:spPr>
          <a:xfrm>
            <a:off x="830067" y="3166818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40"/>
          <p:cNvSpPr/>
          <p:nvPr/>
        </p:nvSpPr>
        <p:spPr>
          <a:xfrm>
            <a:off x="1567052" y="4255387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40"/>
          <p:cNvSpPr/>
          <p:nvPr/>
        </p:nvSpPr>
        <p:spPr>
          <a:xfrm>
            <a:off x="8172564" y="3182711"/>
            <a:ext cx="107827" cy="108460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6" name="Google Shape;656;p40"/>
          <p:cNvGrpSpPr/>
          <p:nvPr/>
        </p:nvGrpSpPr>
        <p:grpSpPr>
          <a:xfrm>
            <a:off x="7741747" y="734402"/>
            <a:ext cx="695830" cy="243805"/>
            <a:chOff x="2271950" y="2722775"/>
            <a:chExt cx="575875" cy="201775"/>
          </a:xfrm>
        </p:grpSpPr>
        <p:sp>
          <p:nvSpPr>
            <p:cNvPr id="657" name="Google Shape;657;p40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0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0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0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0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2" name="Google Shape;662;p40"/>
          <p:cNvSpPr/>
          <p:nvPr/>
        </p:nvSpPr>
        <p:spPr>
          <a:xfrm rot="7198898">
            <a:off x="7185962" y="1188869"/>
            <a:ext cx="700377" cy="696805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40"/>
          <p:cNvSpPr/>
          <p:nvPr/>
        </p:nvSpPr>
        <p:spPr>
          <a:xfrm rot="7201932">
            <a:off x="771379" y="3761590"/>
            <a:ext cx="371928" cy="370031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40"/>
          <p:cNvSpPr/>
          <p:nvPr/>
        </p:nvSpPr>
        <p:spPr>
          <a:xfrm>
            <a:off x="6625763" y="910513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40"/>
          <p:cNvSpPr/>
          <p:nvPr/>
        </p:nvSpPr>
        <p:spPr>
          <a:xfrm rot="-1685758">
            <a:off x="1428932" y="3807847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40"/>
          <p:cNvSpPr/>
          <p:nvPr/>
        </p:nvSpPr>
        <p:spPr>
          <a:xfrm>
            <a:off x="7932086" y="3693012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40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40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245;p34">
            <a:extLst>
              <a:ext uri="{FF2B5EF4-FFF2-40B4-BE49-F238E27FC236}">
                <a16:creationId xmlns:a16="http://schemas.microsoft.com/office/drawing/2014/main" id="{3E3F6E35-42DB-A0F0-C5E3-90D838647065}"/>
              </a:ext>
            </a:extLst>
          </p:cNvPr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algn="ctr"/>
            <a:r>
              <a:rPr lang="pt-BR" dirty="0">
                <a:solidFill>
                  <a:schemeClr val="lt2"/>
                </a:solidFill>
                <a:latin typeface="Bebas Neue"/>
                <a:sym typeface="Bebas Neue"/>
              </a:rPr>
              <a:t>Zéláctea ltda</a:t>
            </a:r>
            <a:endParaRPr lang="pt-BR" dirty="0">
              <a:solidFill>
                <a:schemeClr val="lt2"/>
              </a:solidFill>
            </a:endParaRPr>
          </a:p>
        </p:txBody>
      </p:sp>
      <p:sp>
        <p:nvSpPr>
          <p:cNvPr id="82" name="Google Shape;246;p34">
            <a:hlinkClick r:id="rId4" action="ppaction://hlinksldjump"/>
            <a:extLst>
              <a:ext uri="{FF2B5EF4-FFF2-40B4-BE49-F238E27FC236}">
                <a16:creationId xmlns:a16="http://schemas.microsoft.com/office/drawing/2014/main" id="{8DE825AA-A107-4AE3-B745-303FEDAA6F8F}"/>
              </a:ext>
            </a:extLst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83" name="Google Shape;249;p34">
            <a:extLst>
              <a:ext uri="{FF2B5EF4-FFF2-40B4-BE49-F238E27FC236}">
                <a16:creationId xmlns:a16="http://schemas.microsoft.com/office/drawing/2014/main" id="{408A46B4-E511-42DF-8F9D-97B9E3D1D572}"/>
              </a:ext>
            </a:extLst>
          </p:cNvPr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84" name="Google Shape;250;p34">
              <a:extLst>
                <a:ext uri="{FF2B5EF4-FFF2-40B4-BE49-F238E27FC236}">
                  <a16:creationId xmlns:a16="http://schemas.microsoft.com/office/drawing/2014/main" id="{3C505696-F305-4D0D-B4F1-F169263ED554}"/>
                </a:ext>
              </a:extLst>
            </p:cNvPr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51;p34">
              <a:extLst>
                <a:ext uri="{FF2B5EF4-FFF2-40B4-BE49-F238E27FC236}">
                  <a16:creationId xmlns:a16="http://schemas.microsoft.com/office/drawing/2014/main" id="{4FEE6CE7-C28B-4330-83E7-F7F2753EDE9F}"/>
                </a:ext>
              </a:extLst>
            </p:cNvPr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52;p34">
              <a:extLst>
                <a:ext uri="{FF2B5EF4-FFF2-40B4-BE49-F238E27FC236}">
                  <a16:creationId xmlns:a16="http://schemas.microsoft.com/office/drawing/2014/main" id="{F5532B32-1384-4395-8988-A71C57B37087}"/>
                </a:ext>
              </a:extLst>
            </p:cNvPr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53;p34">
              <a:extLst>
                <a:ext uri="{FF2B5EF4-FFF2-40B4-BE49-F238E27FC236}">
                  <a16:creationId xmlns:a16="http://schemas.microsoft.com/office/drawing/2014/main" id="{E7D1433E-782E-49A7-90F2-9F53B42B24C3}"/>
                </a:ext>
              </a:extLst>
            </p:cNvPr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54;p34">
              <a:extLst>
                <a:ext uri="{FF2B5EF4-FFF2-40B4-BE49-F238E27FC236}">
                  <a16:creationId xmlns:a16="http://schemas.microsoft.com/office/drawing/2014/main" id="{12E1573A-B63C-4C8D-91CC-F6AAE8EC3C80}"/>
                </a:ext>
              </a:extLst>
            </p:cNvPr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55;p34">
              <a:extLst>
                <a:ext uri="{FF2B5EF4-FFF2-40B4-BE49-F238E27FC236}">
                  <a16:creationId xmlns:a16="http://schemas.microsoft.com/office/drawing/2014/main" id="{0C0A90B1-C64B-47BA-9F28-A26D5DB62C49}"/>
                </a:ext>
              </a:extLst>
            </p:cNvPr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56;p34">
              <a:extLst>
                <a:ext uri="{FF2B5EF4-FFF2-40B4-BE49-F238E27FC236}">
                  <a16:creationId xmlns:a16="http://schemas.microsoft.com/office/drawing/2014/main" id="{3288BBE1-B7F3-49B2-8999-155FD9987F8F}"/>
                </a:ext>
              </a:extLst>
            </p:cNvPr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57;p34">
              <a:extLst>
                <a:ext uri="{FF2B5EF4-FFF2-40B4-BE49-F238E27FC236}">
                  <a16:creationId xmlns:a16="http://schemas.microsoft.com/office/drawing/2014/main" id="{A3ABF3C2-D44C-4D48-8D0D-6D0591E60661}"/>
                </a:ext>
              </a:extLst>
            </p:cNvPr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258;p34">
              <a:extLst>
                <a:ext uri="{FF2B5EF4-FFF2-40B4-BE49-F238E27FC236}">
                  <a16:creationId xmlns:a16="http://schemas.microsoft.com/office/drawing/2014/main" id="{360C6CA9-E952-4989-829A-9E0D51621C7D}"/>
                </a:ext>
              </a:extLst>
            </p:cNvPr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322;p34">
            <a:hlinkClick r:id="rId5" action="ppaction://hlinksldjump"/>
            <a:extLst>
              <a:ext uri="{FF2B5EF4-FFF2-40B4-BE49-F238E27FC236}">
                <a16:creationId xmlns:a16="http://schemas.microsoft.com/office/drawing/2014/main" id="{8AB5924D-D473-4E0E-B08D-4C7F56115A71}"/>
              </a:ext>
            </a:extLst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246;p34">
            <a:hlinkClick r:id="rId6" action="ppaction://hlinksldjump"/>
            <a:extLst>
              <a:ext uri="{FF2B5EF4-FFF2-40B4-BE49-F238E27FC236}">
                <a16:creationId xmlns:a16="http://schemas.microsoft.com/office/drawing/2014/main" id="{2DBCF86D-EA12-4F9F-8042-9717DDE1F780}"/>
              </a:ext>
            </a:extLst>
          </p:cNvPr>
          <p:cNvSpPr txBox="1"/>
          <p:nvPr/>
        </p:nvSpPr>
        <p:spPr>
          <a:xfrm>
            <a:off x="140300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objetivo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95" name="Google Shape;246;p34">
            <a:hlinkClick r:id="rId7" action="ppaction://hlinksldjump"/>
            <a:extLst>
              <a:ext uri="{FF2B5EF4-FFF2-40B4-BE49-F238E27FC236}">
                <a16:creationId xmlns:a16="http://schemas.microsoft.com/office/drawing/2014/main" id="{65FEF22C-B532-420E-A62A-8722EB534926}"/>
              </a:ext>
            </a:extLst>
          </p:cNvPr>
          <p:cNvSpPr txBox="1"/>
          <p:nvPr/>
        </p:nvSpPr>
        <p:spPr>
          <a:xfrm>
            <a:off x="192500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brmodelo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96" name="Google Shape;246;p34">
            <a:hlinkClick r:id="rId8" action="ppaction://hlinksldjump"/>
            <a:extLst>
              <a:ext uri="{FF2B5EF4-FFF2-40B4-BE49-F238E27FC236}">
                <a16:creationId xmlns:a16="http://schemas.microsoft.com/office/drawing/2014/main" id="{B85A96DA-113A-479A-867B-E134E176F12F}"/>
              </a:ext>
            </a:extLst>
          </p:cNvPr>
          <p:cNvSpPr txBox="1"/>
          <p:nvPr/>
        </p:nvSpPr>
        <p:spPr>
          <a:xfrm>
            <a:off x="24055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</a:t>
            </a: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odelo logico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97" name="Google Shape;246;p34">
            <a:hlinkClick r:id="rId9" action="ppaction://hlinksldjump"/>
            <a:extLst>
              <a:ext uri="{FF2B5EF4-FFF2-40B4-BE49-F238E27FC236}">
                <a16:creationId xmlns:a16="http://schemas.microsoft.com/office/drawing/2014/main" id="{0702F002-B60A-4880-BE44-790A48417A96}"/>
              </a:ext>
            </a:extLst>
          </p:cNvPr>
          <p:cNvSpPr txBox="1"/>
          <p:nvPr/>
        </p:nvSpPr>
        <p:spPr>
          <a:xfrm>
            <a:off x="2888218" y="275900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comandos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98" name="Google Shape;246;p34">
            <a:hlinkClick r:id="rId10" action="ppaction://hlinksldjump"/>
            <a:extLst>
              <a:ext uri="{FF2B5EF4-FFF2-40B4-BE49-F238E27FC236}">
                <a16:creationId xmlns:a16="http://schemas.microsoft.com/office/drawing/2014/main" id="{07E6C146-A064-4B8B-BA93-4AE8B53B1B2D}"/>
              </a:ext>
            </a:extLst>
          </p:cNvPr>
          <p:cNvSpPr txBox="1"/>
          <p:nvPr/>
        </p:nvSpPr>
        <p:spPr>
          <a:xfrm>
            <a:off x="3405775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G</a:t>
            </a: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ráficos e dados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99" name="Google Shape;246;p34">
            <a:hlinkClick r:id="rId11" action="ppaction://hlinksldjump"/>
            <a:extLst>
              <a:ext uri="{FF2B5EF4-FFF2-40B4-BE49-F238E27FC236}">
                <a16:creationId xmlns:a16="http://schemas.microsoft.com/office/drawing/2014/main" id="{0D7157E8-0342-4904-9004-E52787251377}"/>
              </a:ext>
            </a:extLst>
          </p:cNvPr>
          <p:cNvSpPr txBox="1"/>
          <p:nvPr/>
        </p:nvSpPr>
        <p:spPr>
          <a:xfrm>
            <a:off x="3914480" y="275650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referências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  <p:extLst>
      <p:ext uri="{BB962C8B-B14F-4D97-AF65-F5344CB8AC3E}">
        <p14:creationId xmlns:p14="http://schemas.microsoft.com/office/powerpoint/2010/main" val="167121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40">
            <a:hlinkClick r:id="rId3" action="ppaction://hlinksldjump"/>
          </p:cNvPr>
          <p:cNvSpPr/>
          <p:nvPr/>
        </p:nvSpPr>
        <p:spPr>
          <a:xfrm>
            <a:off x="2380400" y="3435425"/>
            <a:ext cx="4681800" cy="4917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40"/>
          <p:cNvSpPr/>
          <p:nvPr/>
        </p:nvSpPr>
        <p:spPr>
          <a:xfrm>
            <a:off x="714358" y="1460414"/>
            <a:ext cx="1367281" cy="1367105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40"/>
          <p:cNvSpPr txBox="1">
            <a:spLocks noGrp="1"/>
          </p:cNvSpPr>
          <p:nvPr>
            <p:ph type="title"/>
          </p:nvPr>
        </p:nvSpPr>
        <p:spPr>
          <a:xfrm>
            <a:off x="2380400" y="1273525"/>
            <a:ext cx="4445400" cy="174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             </a:t>
            </a:r>
            <a:br>
              <a:rPr lang="en" dirty="0">
                <a:solidFill>
                  <a:schemeClr val="lt2"/>
                </a:solidFill>
              </a:rPr>
            </a:br>
            <a:br>
              <a:rPr lang="en" dirty="0">
                <a:solidFill>
                  <a:schemeClr val="lt2"/>
                </a:solidFill>
              </a:rPr>
            </a:br>
            <a:r>
              <a:rPr lang="en" dirty="0">
                <a:solidFill>
                  <a:schemeClr val="lt2"/>
                </a:solidFill>
              </a:rPr>
              <a:t>		  SCRIPT </a:t>
            </a:r>
            <a:endParaRPr dirty="0"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47" name="Google Shape;647;p40"/>
          <p:cNvSpPr txBox="1">
            <a:spLocks noGrp="1"/>
          </p:cNvSpPr>
          <p:nvPr>
            <p:ph type="subTitle" idx="1"/>
          </p:nvPr>
        </p:nvSpPr>
        <p:spPr>
          <a:xfrm>
            <a:off x="2431100" y="3530450"/>
            <a:ext cx="4580400" cy="30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Visualizar comandos mais úteis para a empresa </a:t>
            </a:r>
            <a:r>
              <a:rPr lang="pt-BR" dirty="0" err="1"/>
              <a:t>ZéLáctea</a:t>
            </a:r>
            <a:r>
              <a:rPr lang="pt-BR" dirty="0"/>
              <a:t> LTDA</a:t>
            </a:r>
            <a:endParaRPr dirty="0"/>
          </a:p>
        </p:txBody>
      </p:sp>
      <p:sp>
        <p:nvSpPr>
          <p:cNvPr id="648" name="Google Shape;648;p40"/>
          <p:cNvSpPr txBox="1">
            <a:spLocks noGrp="1"/>
          </p:cNvSpPr>
          <p:nvPr>
            <p:ph type="title" idx="2"/>
          </p:nvPr>
        </p:nvSpPr>
        <p:spPr>
          <a:xfrm>
            <a:off x="714300" y="1764027"/>
            <a:ext cx="1367400" cy="75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649" name="Google Shape;649;p40"/>
          <p:cNvSpPr/>
          <p:nvPr/>
        </p:nvSpPr>
        <p:spPr>
          <a:xfrm>
            <a:off x="2456600" y="1179850"/>
            <a:ext cx="2206840" cy="7796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pt-BR" b="0" i="0" dirty="0"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Bebas Neue"/>
              </a:rPr>
              <a:t>Mysql cmd</a:t>
            </a:r>
            <a:endParaRPr b="0" i="0" dirty="0"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Bebas Neue"/>
            </a:endParaRPr>
          </a:p>
        </p:txBody>
      </p:sp>
      <p:sp>
        <p:nvSpPr>
          <p:cNvPr id="651" name="Google Shape;651;p40"/>
          <p:cNvSpPr/>
          <p:nvPr/>
        </p:nvSpPr>
        <p:spPr>
          <a:xfrm>
            <a:off x="7234875" y="704575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40"/>
          <p:cNvSpPr/>
          <p:nvPr/>
        </p:nvSpPr>
        <p:spPr>
          <a:xfrm>
            <a:off x="7910100" y="2261476"/>
            <a:ext cx="262479" cy="262448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40"/>
          <p:cNvSpPr/>
          <p:nvPr/>
        </p:nvSpPr>
        <p:spPr>
          <a:xfrm>
            <a:off x="830067" y="3166818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40"/>
          <p:cNvSpPr/>
          <p:nvPr/>
        </p:nvSpPr>
        <p:spPr>
          <a:xfrm>
            <a:off x="1567052" y="4255387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40"/>
          <p:cNvSpPr/>
          <p:nvPr/>
        </p:nvSpPr>
        <p:spPr>
          <a:xfrm>
            <a:off x="8172564" y="3182711"/>
            <a:ext cx="107827" cy="108460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6" name="Google Shape;656;p40"/>
          <p:cNvGrpSpPr/>
          <p:nvPr/>
        </p:nvGrpSpPr>
        <p:grpSpPr>
          <a:xfrm>
            <a:off x="7741747" y="734402"/>
            <a:ext cx="695830" cy="243805"/>
            <a:chOff x="2271950" y="2722775"/>
            <a:chExt cx="575875" cy="201775"/>
          </a:xfrm>
        </p:grpSpPr>
        <p:sp>
          <p:nvSpPr>
            <p:cNvPr id="657" name="Google Shape;657;p40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0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0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0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0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2" name="Google Shape;662;p40"/>
          <p:cNvSpPr/>
          <p:nvPr/>
        </p:nvSpPr>
        <p:spPr>
          <a:xfrm rot="7198898">
            <a:off x="7185962" y="1188869"/>
            <a:ext cx="700377" cy="696805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40"/>
          <p:cNvSpPr/>
          <p:nvPr/>
        </p:nvSpPr>
        <p:spPr>
          <a:xfrm rot="7201932">
            <a:off x="771379" y="3761590"/>
            <a:ext cx="371928" cy="370031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40"/>
          <p:cNvSpPr/>
          <p:nvPr/>
        </p:nvSpPr>
        <p:spPr>
          <a:xfrm>
            <a:off x="6625763" y="910513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40"/>
          <p:cNvSpPr/>
          <p:nvPr/>
        </p:nvSpPr>
        <p:spPr>
          <a:xfrm rot="-1685758">
            <a:off x="1428932" y="3807847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40"/>
          <p:cNvSpPr/>
          <p:nvPr/>
        </p:nvSpPr>
        <p:spPr>
          <a:xfrm>
            <a:off x="7932086" y="3693012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40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40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245;p34">
            <a:extLst>
              <a:ext uri="{FF2B5EF4-FFF2-40B4-BE49-F238E27FC236}">
                <a16:creationId xmlns:a16="http://schemas.microsoft.com/office/drawing/2014/main" id="{AB6481D7-6668-4F0F-989C-90F3096293C5}"/>
              </a:ext>
            </a:extLst>
          </p:cNvPr>
          <p:cNvSpPr txBox="1"/>
          <p:nvPr/>
        </p:nvSpPr>
        <p:spPr>
          <a:xfrm>
            <a:off x="7062300" y="1746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algn="ctr"/>
            <a:r>
              <a:rPr lang="pt-BR" dirty="0">
                <a:solidFill>
                  <a:schemeClr val="lt2"/>
                </a:solidFill>
                <a:latin typeface="Bebas Neue" panose="020B0604020202020204" charset="0"/>
              </a:rPr>
              <a:t>ZÉLÁCTEA LTDA</a:t>
            </a:r>
          </a:p>
        </p:txBody>
      </p:sp>
      <p:sp>
        <p:nvSpPr>
          <p:cNvPr id="47" name="Google Shape;246;p34">
            <a:hlinkClick r:id="rId4" action="ppaction://hlinksldjump"/>
            <a:extLst>
              <a:ext uri="{FF2B5EF4-FFF2-40B4-BE49-F238E27FC236}">
                <a16:creationId xmlns:a16="http://schemas.microsoft.com/office/drawing/2014/main" id="{C0C7DEAE-7E87-4444-8A39-37A5DB14B7D8}"/>
              </a:ext>
            </a:extLst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48" name="Google Shape;249;p34">
            <a:extLst>
              <a:ext uri="{FF2B5EF4-FFF2-40B4-BE49-F238E27FC236}">
                <a16:creationId xmlns:a16="http://schemas.microsoft.com/office/drawing/2014/main" id="{601F8BA1-F4E1-4A2F-8614-637EA93A5A95}"/>
              </a:ext>
            </a:extLst>
          </p:cNvPr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49" name="Google Shape;250;p34">
              <a:extLst>
                <a:ext uri="{FF2B5EF4-FFF2-40B4-BE49-F238E27FC236}">
                  <a16:creationId xmlns:a16="http://schemas.microsoft.com/office/drawing/2014/main" id="{69F6C082-7E75-4939-8794-274EAE56D648}"/>
                </a:ext>
              </a:extLst>
            </p:cNvPr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51;p34">
              <a:extLst>
                <a:ext uri="{FF2B5EF4-FFF2-40B4-BE49-F238E27FC236}">
                  <a16:creationId xmlns:a16="http://schemas.microsoft.com/office/drawing/2014/main" id="{46543782-134A-4530-8DEF-55282F474335}"/>
                </a:ext>
              </a:extLst>
            </p:cNvPr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52;p34">
              <a:extLst>
                <a:ext uri="{FF2B5EF4-FFF2-40B4-BE49-F238E27FC236}">
                  <a16:creationId xmlns:a16="http://schemas.microsoft.com/office/drawing/2014/main" id="{B60CBDD6-1283-407A-A749-19FC1AEE8D7F}"/>
                </a:ext>
              </a:extLst>
            </p:cNvPr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53;p34">
              <a:extLst>
                <a:ext uri="{FF2B5EF4-FFF2-40B4-BE49-F238E27FC236}">
                  <a16:creationId xmlns:a16="http://schemas.microsoft.com/office/drawing/2014/main" id="{D27C1889-89DE-4036-972A-FEC69172E859}"/>
                </a:ext>
              </a:extLst>
            </p:cNvPr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54;p34">
              <a:extLst>
                <a:ext uri="{FF2B5EF4-FFF2-40B4-BE49-F238E27FC236}">
                  <a16:creationId xmlns:a16="http://schemas.microsoft.com/office/drawing/2014/main" id="{EAF4B25A-AF03-4E58-981D-DB41EF25284D}"/>
                </a:ext>
              </a:extLst>
            </p:cNvPr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55;p34">
              <a:extLst>
                <a:ext uri="{FF2B5EF4-FFF2-40B4-BE49-F238E27FC236}">
                  <a16:creationId xmlns:a16="http://schemas.microsoft.com/office/drawing/2014/main" id="{97427BA1-71BE-4F81-BC01-BA48BE9F1AA9}"/>
                </a:ext>
              </a:extLst>
            </p:cNvPr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56;p34">
              <a:extLst>
                <a:ext uri="{FF2B5EF4-FFF2-40B4-BE49-F238E27FC236}">
                  <a16:creationId xmlns:a16="http://schemas.microsoft.com/office/drawing/2014/main" id="{B2A702ED-A6D1-413F-B1CC-130B2B3222D5}"/>
                </a:ext>
              </a:extLst>
            </p:cNvPr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57;p34">
              <a:extLst>
                <a:ext uri="{FF2B5EF4-FFF2-40B4-BE49-F238E27FC236}">
                  <a16:creationId xmlns:a16="http://schemas.microsoft.com/office/drawing/2014/main" id="{7812407B-A242-4632-8622-E64BF47C307B}"/>
                </a:ext>
              </a:extLst>
            </p:cNvPr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58;p34">
              <a:extLst>
                <a:ext uri="{FF2B5EF4-FFF2-40B4-BE49-F238E27FC236}">
                  <a16:creationId xmlns:a16="http://schemas.microsoft.com/office/drawing/2014/main" id="{FD5A3E7A-02F6-42D6-99CF-78261210AED4}"/>
                </a:ext>
              </a:extLst>
            </p:cNvPr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" name="Google Shape;322;p34">
            <a:hlinkClick r:id="rId5" action="ppaction://hlinksldjump"/>
            <a:extLst>
              <a:ext uri="{FF2B5EF4-FFF2-40B4-BE49-F238E27FC236}">
                <a16:creationId xmlns:a16="http://schemas.microsoft.com/office/drawing/2014/main" id="{C14BBD05-BAC4-46A2-AB4D-3A6DC2656B33}"/>
              </a:ext>
            </a:extLst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246;p34">
            <a:hlinkClick r:id="rId6" action="ppaction://hlinksldjump"/>
            <a:extLst>
              <a:ext uri="{FF2B5EF4-FFF2-40B4-BE49-F238E27FC236}">
                <a16:creationId xmlns:a16="http://schemas.microsoft.com/office/drawing/2014/main" id="{FC122601-9834-4753-9B95-725D379257C4}"/>
              </a:ext>
            </a:extLst>
          </p:cNvPr>
          <p:cNvSpPr txBox="1"/>
          <p:nvPr/>
        </p:nvSpPr>
        <p:spPr>
          <a:xfrm>
            <a:off x="140300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objetivo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0" name="Google Shape;246;p34">
            <a:hlinkClick r:id="rId7" action="ppaction://hlinksldjump"/>
            <a:extLst>
              <a:ext uri="{FF2B5EF4-FFF2-40B4-BE49-F238E27FC236}">
                <a16:creationId xmlns:a16="http://schemas.microsoft.com/office/drawing/2014/main" id="{342D28C6-A2E9-4AC2-A9E4-82985C1E8369}"/>
              </a:ext>
            </a:extLst>
          </p:cNvPr>
          <p:cNvSpPr txBox="1"/>
          <p:nvPr/>
        </p:nvSpPr>
        <p:spPr>
          <a:xfrm>
            <a:off x="192500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brmodelo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1" name="Google Shape;246;p34">
            <a:hlinkClick r:id="rId8" action="ppaction://hlinksldjump"/>
            <a:extLst>
              <a:ext uri="{FF2B5EF4-FFF2-40B4-BE49-F238E27FC236}">
                <a16:creationId xmlns:a16="http://schemas.microsoft.com/office/drawing/2014/main" id="{0D546770-BB1C-4E18-9A2E-E3820908CD36}"/>
              </a:ext>
            </a:extLst>
          </p:cNvPr>
          <p:cNvSpPr txBox="1"/>
          <p:nvPr/>
        </p:nvSpPr>
        <p:spPr>
          <a:xfrm>
            <a:off x="24055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</a:t>
            </a: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odelo logico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2" name="Google Shape;246;p34">
            <a:hlinkClick r:id="rId9" action="ppaction://hlinksldjump"/>
            <a:extLst>
              <a:ext uri="{FF2B5EF4-FFF2-40B4-BE49-F238E27FC236}">
                <a16:creationId xmlns:a16="http://schemas.microsoft.com/office/drawing/2014/main" id="{787DBCB3-F12A-4FF9-A9B7-895197805323}"/>
              </a:ext>
            </a:extLst>
          </p:cNvPr>
          <p:cNvSpPr txBox="1"/>
          <p:nvPr/>
        </p:nvSpPr>
        <p:spPr>
          <a:xfrm>
            <a:off x="2888218" y="275900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comandos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3" name="Google Shape;246;p34">
            <a:hlinkClick r:id="rId10" action="ppaction://hlinksldjump"/>
            <a:extLst>
              <a:ext uri="{FF2B5EF4-FFF2-40B4-BE49-F238E27FC236}">
                <a16:creationId xmlns:a16="http://schemas.microsoft.com/office/drawing/2014/main" id="{67CC5E7E-90EE-4C84-B05E-1BF789137852}"/>
              </a:ext>
            </a:extLst>
          </p:cNvPr>
          <p:cNvSpPr txBox="1"/>
          <p:nvPr/>
        </p:nvSpPr>
        <p:spPr>
          <a:xfrm>
            <a:off x="3405775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G</a:t>
            </a: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ráficos e dados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4" name="Google Shape;246;p34">
            <a:hlinkClick r:id="rId11" action="ppaction://hlinksldjump"/>
            <a:extLst>
              <a:ext uri="{FF2B5EF4-FFF2-40B4-BE49-F238E27FC236}">
                <a16:creationId xmlns:a16="http://schemas.microsoft.com/office/drawing/2014/main" id="{B3700ED4-24EA-428D-AA4F-D61C76AD9304}"/>
              </a:ext>
            </a:extLst>
          </p:cNvPr>
          <p:cNvSpPr txBox="1"/>
          <p:nvPr/>
        </p:nvSpPr>
        <p:spPr>
          <a:xfrm>
            <a:off x="3950287" y="269748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referências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  <p:extLst>
      <p:ext uri="{BB962C8B-B14F-4D97-AF65-F5344CB8AC3E}">
        <p14:creationId xmlns:p14="http://schemas.microsoft.com/office/powerpoint/2010/main" val="1174634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40">
            <a:hlinkClick r:id="rId3" action="ppaction://hlinksldjump"/>
          </p:cNvPr>
          <p:cNvSpPr/>
          <p:nvPr/>
        </p:nvSpPr>
        <p:spPr>
          <a:xfrm>
            <a:off x="2380400" y="3435425"/>
            <a:ext cx="4681800" cy="4917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40"/>
          <p:cNvSpPr/>
          <p:nvPr/>
        </p:nvSpPr>
        <p:spPr>
          <a:xfrm>
            <a:off x="714358" y="1460414"/>
            <a:ext cx="1367281" cy="1367105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40"/>
          <p:cNvSpPr txBox="1">
            <a:spLocks noGrp="1"/>
          </p:cNvSpPr>
          <p:nvPr>
            <p:ph type="title"/>
          </p:nvPr>
        </p:nvSpPr>
        <p:spPr>
          <a:xfrm>
            <a:off x="2380400" y="1362613"/>
            <a:ext cx="4962302" cy="174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             </a:t>
            </a:r>
            <a:r>
              <a:rPr lang="pt-BR" sz="8000" dirty="0" err="1">
                <a:solidFill>
                  <a:schemeClr val="lt2"/>
                </a:solidFill>
              </a:rPr>
              <a:t>b.i</a:t>
            </a:r>
            <a:r>
              <a:rPr lang="en" dirty="0">
                <a:solidFill>
                  <a:schemeClr val="lt2"/>
                </a:solidFill>
              </a:rPr>
              <a:t> </a:t>
            </a:r>
            <a:endParaRPr dirty="0"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 dirty="0"/>
              <a:t>Gráficos e estatísticas</a:t>
            </a:r>
            <a:endParaRPr sz="4800" dirty="0"/>
          </a:p>
        </p:txBody>
      </p:sp>
      <p:sp>
        <p:nvSpPr>
          <p:cNvPr id="647" name="Google Shape;647;p40"/>
          <p:cNvSpPr txBox="1">
            <a:spLocks noGrp="1"/>
          </p:cNvSpPr>
          <p:nvPr>
            <p:ph type="subTitle" idx="1"/>
          </p:nvPr>
        </p:nvSpPr>
        <p:spPr>
          <a:xfrm>
            <a:off x="2431100" y="3530450"/>
            <a:ext cx="4580400" cy="30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Analise os gráficos dos dados referente ao Banco de Dados</a:t>
            </a:r>
            <a:endParaRPr dirty="0"/>
          </a:p>
        </p:txBody>
      </p:sp>
      <p:sp>
        <p:nvSpPr>
          <p:cNvPr id="648" name="Google Shape;648;p40"/>
          <p:cNvSpPr txBox="1">
            <a:spLocks noGrp="1"/>
          </p:cNvSpPr>
          <p:nvPr>
            <p:ph type="title" idx="2"/>
          </p:nvPr>
        </p:nvSpPr>
        <p:spPr>
          <a:xfrm>
            <a:off x="714300" y="1764027"/>
            <a:ext cx="1367400" cy="75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649" name="Google Shape;649;p40"/>
          <p:cNvSpPr/>
          <p:nvPr/>
        </p:nvSpPr>
        <p:spPr>
          <a:xfrm>
            <a:off x="2380340" y="1410962"/>
            <a:ext cx="1664398" cy="75989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pt-BR" b="0" i="0" dirty="0"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Bebas Neue"/>
              </a:rPr>
              <a:t>Power</a:t>
            </a:r>
            <a:endParaRPr b="0" i="0" dirty="0"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Bebas Neue"/>
            </a:endParaRPr>
          </a:p>
        </p:txBody>
      </p:sp>
      <p:sp>
        <p:nvSpPr>
          <p:cNvPr id="651" name="Google Shape;651;p40"/>
          <p:cNvSpPr/>
          <p:nvPr/>
        </p:nvSpPr>
        <p:spPr>
          <a:xfrm>
            <a:off x="7234875" y="704575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40"/>
          <p:cNvSpPr/>
          <p:nvPr/>
        </p:nvSpPr>
        <p:spPr>
          <a:xfrm>
            <a:off x="7910100" y="2261476"/>
            <a:ext cx="262479" cy="262448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40"/>
          <p:cNvSpPr/>
          <p:nvPr/>
        </p:nvSpPr>
        <p:spPr>
          <a:xfrm>
            <a:off x="830067" y="3166818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40"/>
          <p:cNvSpPr/>
          <p:nvPr/>
        </p:nvSpPr>
        <p:spPr>
          <a:xfrm>
            <a:off x="1567052" y="4255387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40"/>
          <p:cNvSpPr/>
          <p:nvPr/>
        </p:nvSpPr>
        <p:spPr>
          <a:xfrm>
            <a:off x="8172564" y="3182711"/>
            <a:ext cx="107827" cy="108460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6" name="Google Shape;656;p40"/>
          <p:cNvGrpSpPr/>
          <p:nvPr/>
        </p:nvGrpSpPr>
        <p:grpSpPr>
          <a:xfrm>
            <a:off x="7741747" y="734402"/>
            <a:ext cx="695830" cy="243805"/>
            <a:chOff x="2271950" y="2722775"/>
            <a:chExt cx="575875" cy="201775"/>
          </a:xfrm>
        </p:grpSpPr>
        <p:sp>
          <p:nvSpPr>
            <p:cNvPr id="657" name="Google Shape;657;p40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0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0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0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0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2" name="Google Shape;662;p40"/>
          <p:cNvSpPr/>
          <p:nvPr/>
        </p:nvSpPr>
        <p:spPr>
          <a:xfrm rot="7198898">
            <a:off x="7185962" y="1188869"/>
            <a:ext cx="700377" cy="696805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40"/>
          <p:cNvSpPr/>
          <p:nvPr/>
        </p:nvSpPr>
        <p:spPr>
          <a:xfrm rot="7201932">
            <a:off x="771379" y="3761590"/>
            <a:ext cx="371928" cy="370031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40"/>
          <p:cNvSpPr/>
          <p:nvPr/>
        </p:nvSpPr>
        <p:spPr>
          <a:xfrm>
            <a:off x="6625763" y="910513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40"/>
          <p:cNvSpPr/>
          <p:nvPr/>
        </p:nvSpPr>
        <p:spPr>
          <a:xfrm rot="-1685758">
            <a:off x="1428932" y="3807847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40"/>
          <p:cNvSpPr/>
          <p:nvPr/>
        </p:nvSpPr>
        <p:spPr>
          <a:xfrm>
            <a:off x="7932086" y="3693012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40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40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245;p34">
            <a:extLst>
              <a:ext uri="{FF2B5EF4-FFF2-40B4-BE49-F238E27FC236}">
                <a16:creationId xmlns:a16="http://schemas.microsoft.com/office/drawing/2014/main" id="{AB6481D7-6668-4F0F-989C-90F3096293C5}"/>
              </a:ext>
            </a:extLst>
          </p:cNvPr>
          <p:cNvSpPr txBox="1"/>
          <p:nvPr/>
        </p:nvSpPr>
        <p:spPr>
          <a:xfrm>
            <a:off x="7107097" y="174337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dirty="0">
                <a:solidFill>
                  <a:schemeClr val="lt2"/>
                </a:solidFill>
                <a:latin typeface="Bebas Neue" panose="020B0604020202020204" charset="0"/>
              </a:rPr>
              <a:t>ZÉLÁCTEA LTDA</a:t>
            </a:r>
          </a:p>
        </p:txBody>
      </p:sp>
      <p:sp>
        <p:nvSpPr>
          <p:cNvPr id="104" name="Google Shape;246;p34">
            <a:hlinkClick r:id="rId4" action="ppaction://hlinksldjump"/>
            <a:extLst>
              <a:ext uri="{FF2B5EF4-FFF2-40B4-BE49-F238E27FC236}">
                <a16:creationId xmlns:a16="http://schemas.microsoft.com/office/drawing/2014/main" id="{C0C7DEAE-7E87-4444-8A39-37A5DB14B7D8}"/>
              </a:ext>
            </a:extLst>
          </p:cNvPr>
          <p:cNvSpPr txBox="1"/>
          <p:nvPr/>
        </p:nvSpPr>
        <p:spPr>
          <a:xfrm>
            <a:off x="967247" y="275463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105" name="Google Shape;249;p34">
            <a:extLst>
              <a:ext uri="{FF2B5EF4-FFF2-40B4-BE49-F238E27FC236}">
                <a16:creationId xmlns:a16="http://schemas.microsoft.com/office/drawing/2014/main" id="{601F8BA1-F4E1-4A2F-8614-637EA93A5A95}"/>
              </a:ext>
            </a:extLst>
          </p:cNvPr>
          <p:cNvGrpSpPr/>
          <p:nvPr/>
        </p:nvGrpSpPr>
        <p:grpSpPr>
          <a:xfrm>
            <a:off x="750835" y="312662"/>
            <a:ext cx="140222" cy="140411"/>
            <a:chOff x="2741000" y="199475"/>
            <a:chExt cx="191953" cy="192210"/>
          </a:xfrm>
        </p:grpSpPr>
        <p:sp>
          <p:nvSpPr>
            <p:cNvPr id="113" name="Google Shape;250;p34">
              <a:extLst>
                <a:ext uri="{FF2B5EF4-FFF2-40B4-BE49-F238E27FC236}">
                  <a16:creationId xmlns:a16="http://schemas.microsoft.com/office/drawing/2014/main" id="{69F6C082-7E75-4939-8794-274EAE56D648}"/>
                </a:ext>
              </a:extLst>
            </p:cNvPr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51;p34">
              <a:extLst>
                <a:ext uri="{FF2B5EF4-FFF2-40B4-BE49-F238E27FC236}">
                  <a16:creationId xmlns:a16="http://schemas.microsoft.com/office/drawing/2014/main" id="{46543782-134A-4530-8DEF-55282F474335}"/>
                </a:ext>
              </a:extLst>
            </p:cNvPr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252;p34">
              <a:extLst>
                <a:ext uri="{FF2B5EF4-FFF2-40B4-BE49-F238E27FC236}">
                  <a16:creationId xmlns:a16="http://schemas.microsoft.com/office/drawing/2014/main" id="{B60CBDD6-1283-407A-A749-19FC1AEE8D7F}"/>
                </a:ext>
              </a:extLst>
            </p:cNvPr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253;p34">
              <a:extLst>
                <a:ext uri="{FF2B5EF4-FFF2-40B4-BE49-F238E27FC236}">
                  <a16:creationId xmlns:a16="http://schemas.microsoft.com/office/drawing/2014/main" id="{D27C1889-89DE-4036-972A-FEC69172E859}"/>
                </a:ext>
              </a:extLst>
            </p:cNvPr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254;p34">
              <a:extLst>
                <a:ext uri="{FF2B5EF4-FFF2-40B4-BE49-F238E27FC236}">
                  <a16:creationId xmlns:a16="http://schemas.microsoft.com/office/drawing/2014/main" id="{EAF4B25A-AF03-4E58-981D-DB41EF25284D}"/>
                </a:ext>
              </a:extLst>
            </p:cNvPr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255;p34">
              <a:extLst>
                <a:ext uri="{FF2B5EF4-FFF2-40B4-BE49-F238E27FC236}">
                  <a16:creationId xmlns:a16="http://schemas.microsoft.com/office/drawing/2014/main" id="{97427BA1-71BE-4F81-BC01-BA48BE9F1AA9}"/>
                </a:ext>
              </a:extLst>
            </p:cNvPr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256;p34">
              <a:extLst>
                <a:ext uri="{FF2B5EF4-FFF2-40B4-BE49-F238E27FC236}">
                  <a16:creationId xmlns:a16="http://schemas.microsoft.com/office/drawing/2014/main" id="{B2A702ED-A6D1-413F-B1CC-130B2B3222D5}"/>
                </a:ext>
              </a:extLst>
            </p:cNvPr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57;p34">
              <a:extLst>
                <a:ext uri="{FF2B5EF4-FFF2-40B4-BE49-F238E27FC236}">
                  <a16:creationId xmlns:a16="http://schemas.microsoft.com/office/drawing/2014/main" id="{7812407B-A242-4632-8622-E64BF47C307B}"/>
                </a:ext>
              </a:extLst>
            </p:cNvPr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58;p34">
              <a:extLst>
                <a:ext uri="{FF2B5EF4-FFF2-40B4-BE49-F238E27FC236}">
                  <a16:creationId xmlns:a16="http://schemas.microsoft.com/office/drawing/2014/main" id="{FD5A3E7A-02F6-42D6-99CF-78261210AED4}"/>
                </a:ext>
              </a:extLst>
            </p:cNvPr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" name="Google Shape;322;p34">
            <a:hlinkClick r:id="rId5" action="ppaction://hlinksldjump"/>
            <a:extLst>
              <a:ext uri="{FF2B5EF4-FFF2-40B4-BE49-F238E27FC236}">
                <a16:creationId xmlns:a16="http://schemas.microsoft.com/office/drawing/2014/main" id="{C14BBD05-BAC4-46A2-AB4D-3A6DC2656B33}"/>
              </a:ext>
            </a:extLst>
          </p:cNvPr>
          <p:cNvSpPr/>
          <p:nvPr/>
        </p:nvSpPr>
        <p:spPr>
          <a:xfrm>
            <a:off x="714297" y="276213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246;p34">
            <a:hlinkClick r:id="rId6" action="ppaction://hlinksldjump"/>
            <a:extLst>
              <a:ext uri="{FF2B5EF4-FFF2-40B4-BE49-F238E27FC236}">
                <a16:creationId xmlns:a16="http://schemas.microsoft.com/office/drawing/2014/main" id="{FC122601-9834-4753-9B95-725D379257C4}"/>
              </a:ext>
            </a:extLst>
          </p:cNvPr>
          <p:cNvSpPr txBox="1"/>
          <p:nvPr/>
        </p:nvSpPr>
        <p:spPr>
          <a:xfrm>
            <a:off x="1447797" y="275463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objetivo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8" name="Google Shape;246;p34">
            <a:hlinkClick r:id="rId7" action="ppaction://hlinksldjump"/>
            <a:extLst>
              <a:ext uri="{FF2B5EF4-FFF2-40B4-BE49-F238E27FC236}">
                <a16:creationId xmlns:a16="http://schemas.microsoft.com/office/drawing/2014/main" id="{342D28C6-A2E9-4AC2-A9E4-82985C1E8369}"/>
              </a:ext>
            </a:extLst>
          </p:cNvPr>
          <p:cNvSpPr txBox="1"/>
          <p:nvPr/>
        </p:nvSpPr>
        <p:spPr>
          <a:xfrm>
            <a:off x="1969797" y="275463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brmodelo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9" name="Google Shape;246;p34">
            <a:hlinkClick r:id="rId8" action="ppaction://hlinksldjump"/>
            <a:extLst>
              <a:ext uri="{FF2B5EF4-FFF2-40B4-BE49-F238E27FC236}">
                <a16:creationId xmlns:a16="http://schemas.microsoft.com/office/drawing/2014/main" id="{0D546770-BB1C-4E18-9A2E-E3820908CD36}"/>
              </a:ext>
            </a:extLst>
          </p:cNvPr>
          <p:cNvSpPr txBox="1"/>
          <p:nvPr/>
        </p:nvSpPr>
        <p:spPr>
          <a:xfrm>
            <a:off x="2450347" y="275463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</a:t>
            </a: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odelo logico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10" name="Google Shape;246;p34">
            <a:hlinkClick r:id="rId9" action="ppaction://hlinksldjump"/>
            <a:extLst>
              <a:ext uri="{FF2B5EF4-FFF2-40B4-BE49-F238E27FC236}">
                <a16:creationId xmlns:a16="http://schemas.microsoft.com/office/drawing/2014/main" id="{787DBCB3-F12A-4FF9-A9B7-895197805323}"/>
              </a:ext>
            </a:extLst>
          </p:cNvPr>
          <p:cNvSpPr txBox="1"/>
          <p:nvPr/>
        </p:nvSpPr>
        <p:spPr>
          <a:xfrm>
            <a:off x="2933015" y="275588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comandos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11" name="Google Shape;246;p34">
            <a:hlinkClick r:id="rId10" action="ppaction://hlinksldjump"/>
            <a:extLst>
              <a:ext uri="{FF2B5EF4-FFF2-40B4-BE49-F238E27FC236}">
                <a16:creationId xmlns:a16="http://schemas.microsoft.com/office/drawing/2014/main" id="{67CC5E7E-90EE-4C84-B05E-1BF789137852}"/>
              </a:ext>
            </a:extLst>
          </p:cNvPr>
          <p:cNvSpPr txBox="1"/>
          <p:nvPr/>
        </p:nvSpPr>
        <p:spPr>
          <a:xfrm>
            <a:off x="3450572" y="275463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G</a:t>
            </a: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ráficos e dados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12" name="Google Shape;246;p34">
            <a:hlinkClick r:id="rId11" action="ppaction://hlinksldjump"/>
            <a:extLst>
              <a:ext uri="{FF2B5EF4-FFF2-40B4-BE49-F238E27FC236}">
                <a16:creationId xmlns:a16="http://schemas.microsoft.com/office/drawing/2014/main" id="{B3700ED4-24EA-428D-AA4F-D61C76AD9304}"/>
              </a:ext>
            </a:extLst>
          </p:cNvPr>
          <p:cNvSpPr txBox="1"/>
          <p:nvPr/>
        </p:nvSpPr>
        <p:spPr>
          <a:xfrm>
            <a:off x="3995084" y="269436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referências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  <p:extLst>
      <p:ext uri="{BB962C8B-B14F-4D97-AF65-F5344CB8AC3E}">
        <p14:creationId xmlns:p14="http://schemas.microsoft.com/office/powerpoint/2010/main" val="696398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40">
            <a:hlinkClick r:id="rId3" action="ppaction://hlinksldjump"/>
          </p:cNvPr>
          <p:cNvSpPr/>
          <p:nvPr/>
        </p:nvSpPr>
        <p:spPr>
          <a:xfrm>
            <a:off x="2380400" y="3435425"/>
            <a:ext cx="4681800" cy="4917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40"/>
          <p:cNvSpPr/>
          <p:nvPr/>
        </p:nvSpPr>
        <p:spPr>
          <a:xfrm>
            <a:off x="714358" y="1460414"/>
            <a:ext cx="1367281" cy="1367105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40"/>
          <p:cNvSpPr txBox="1">
            <a:spLocks noGrp="1"/>
          </p:cNvSpPr>
          <p:nvPr>
            <p:ph type="title"/>
          </p:nvPr>
        </p:nvSpPr>
        <p:spPr>
          <a:xfrm>
            <a:off x="2380400" y="1273525"/>
            <a:ext cx="4445400" cy="174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             </a:t>
            </a:r>
            <a:endParaRPr dirty="0"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 dirty="0"/>
              <a:t>E perguntas</a:t>
            </a:r>
            <a:endParaRPr sz="6000" dirty="0"/>
          </a:p>
        </p:txBody>
      </p:sp>
      <p:sp>
        <p:nvSpPr>
          <p:cNvPr id="647" name="Google Shape;647;p40"/>
          <p:cNvSpPr txBox="1">
            <a:spLocks noGrp="1"/>
          </p:cNvSpPr>
          <p:nvPr>
            <p:ph type="subTitle" idx="1"/>
          </p:nvPr>
        </p:nvSpPr>
        <p:spPr>
          <a:xfrm>
            <a:off x="2431100" y="3530450"/>
            <a:ext cx="4580400" cy="30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Chegamos ao fim da apresentação</a:t>
            </a:r>
            <a:endParaRPr dirty="0"/>
          </a:p>
        </p:txBody>
      </p:sp>
      <p:sp>
        <p:nvSpPr>
          <p:cNvPr id="648" name="Google Shape;648;p40"/>
          <p:cNvSpPr txBox="1">
            <a:spLocks noGrp="1"/>
          </p:cNvSpPr>
          <p:nvPr>
            <p:ph type="title" idx="2"/>
          </p:nvPr>
        </p:nvSpPr>
        <p:spPr>
          <a:xfrm>
            <a:off x="714300" y="1764027"/>
            <a:ext cx="1367400" cy="75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649" name="Google Shape;649;p40"/>
          <p:cNvSpPr/>
          <p:nvPr/>
        </p:nvSpPr>
        <p:spPr>
          <a:xfrm>
            <a:off x="2456600" y="1311629"/>
            <a:ext cx="3349840" cy="64784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pt-BR" b="0" i="0" dirty="0"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Bebas Neue"/>
              </a:rPr>
              <a:t>referências</a:t>
            </a:r>
            <a:endParaRPr b="0" i="0" dirty="0"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Bebas Neue"/>
            </a:endParaRPr>
          </a:p>
        </p:txBody>
      </p:sp>
      <p:sp>
        <p:nvSpPr>
          <p:cNvPr id="652" name="Google Shape;652;p40"/>
          <p:cNvSpPr/>
          <p:nvPr/>
        </p:nvSpPr>
        <p:spPr>
          <a:xfrm>
            <a:off x="7910100" y="2261476"/>
            <a:ext cx="262479" cy="262448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40"/>
          <p:cNvSpPr/>
          <p:nvPr/>
        </p:nvSpPr>
        <p:spPr>
          <a:xfrm>
            <a:off x="830067" y="3166818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40"/>
          <p:cNvSpPr/>
          <p:nvPr/>
        </p:nvSpPr>
        <p:spPr>
          <a:xfrm>
            <a:off x="1567052" y="4255387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40"/>
          <p:cNvSpPr/>
          <p:nvPr/>
        </p:nvSpPr>
        <p:spPr>
          <a:xfrm>
            <a:off x="8172564" y="3182711"/>
            <a:ext cx="107827" cy="108460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6" name="Google Shape;656;p40"/>
          <p:cNvGrpSpPr/>
          <p:nvPr/>
        </p:nvGrpSpPr>
        <p:grpSpPr>
          <a:xfrm>
            <a:off x="7741747" y="734402"/>
            <a:ext cx="695830" cy="243805"/>
            <a:chOff x="2271950" y="2722775"/>
            <a:chExt cx="575875" cy="201775"/>
          </a:xfrm>
        </p:grpSpPr>
        <p:sp>
          <p:nvSpPr>
            <p:cNvPr id="657" name="Google Shape;657;p40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0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0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0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0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2" name="Google Shape;662;p40"/>
          <p:cNvSpPr/>
          <p:nvPr/>
        </p:nvSpPr>
        <p:spPr>
          <a:xfrm rot="7198898">
            <a:off x="7185962" y="1188869"/>
            <a:ext cx="700377" cy="696805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40"/>
          <p:cNvSpPr/>
          <p:nvPr/>
        </p:nvSpPr>
        <p:spPr>
          <a:xfrm rot="7201932">
            <a:off x="771379" y="3761590"/>
            <a:ext cx="371928" cy="370031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40"/>
          <p:cNvSpPr/>
          <p:nvPr/>
        </p:nvSpPr>
        <p:spPr>
          <a:xfrm>
            <a:off x="6625763" y="910513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40"/>
          <p:cNvSpPr/>
          <p:nvPr/>
        </p:nvSpPr>
        <p:spPr>
          <a:xfrm rot="-1685758">
            <a:off x="1428932" y="3807847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40"/>
          <p:cNvSpPr/>
          <p:nvPr/>
        </p:nvSpPr>
        <p:spPr>
          <a:xfrm>
            <a:off x="7932086" y="3693012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40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40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245;p34">
            <a:extLst>
              <a:ext uri="{FF2B5EF4-FFF2-40B4-BE49-F238E27FC236}">
                <a16:creationId xmlns:a16="http://schemas.microsoft.com/office/drawing/2014/main" id="{AB6481D7-6668-4F0F-989C-90F3096293C5}"/>
              </a:ext>
            </a:extLst>
          </p:cNvPr>
          <p:cNvSpPr txBox="1"/>
          <p:nvPr/>
        </p:nvSpPr>
        <p:spPr>
          <a:xfrm>
            <a:off x="7096894" y="165687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dirty="0">
                <a:solidFill>
                  <a:schemeClr val="lt2"/>
                </a:solidFill>
                <a:latin typeface="Bebas Neue" panose="020B0604020202020204" charset="0"/>
              </a:rPr>
              <a:t>ZÉLÁCTEA LTDA</a:t>
            </a:r>
          </a:p>
        </p:txBody>
      </p:sp>
      <p:sp>
        <p:nvSpPr>
          <p:cNvPr id="47" name="Google Shape;246;p34">
            <a:hlinkClick r:id="rId4" action="ppaction://hlinksldjump"/>
            <a:extLst>
              <a:ext uri="{FF2B5EF4-FFF2-40B4-BE49-F238E27FC236}">
                <a16:creationId xmlns:a16="http://schemas.microsoft.com/office/drawing/2014/main" id="{C0C7DEAE-7E87-4444-8A39-37A5DB14B7D8}"/>
              </a:ext>
            </a:extLst>
          </p:cNvPr>
          <p:cNvSpPr txBox="1"/>
          <p:nvPr/>
        </p:nvSpPr>
        <p:spPr>
          <a:xfrm>
            <a:off x="957044" y="266813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48" name="Google Shape;249;p34">
            <a:extLst>
              <a:ext uri="{FF2B5EF4-FFF2-40B4-BE49-F238E27FC236}">
                <a16:creationId xmlns:a16="http://schemas.microsoft.com/office/drawing/2014/main" id="{601F8BA1-F4E1-4A2F-8614-637EA93A5A95}"/>
              </a:ext>
            </a:extLst>
          </p:cNvPr>
          <p:cNvGrpSpPr/>
          <p:nvPr/>
        </p:nvGrpSpPr>
        <p:grpSpPr>
          <a:xfrm>
            <a:off x="740632" y="304012"/>
            <a:ext cx="140222" cy="140411"/>
            <a:chOff x="2741000" y="199475"/>
            <a:chExt cx="191953" cy="192210"/>
          </a:xfrm>
        </p:grpSpPr>
        <p:sp>
          <p:nvSpPr>
            <p:cNvPr id="56" name="Google Shape;250;p34">
              <a:extLst>
                <a:ext uri="{FF2B5EF4-FFF2-40B4-BE49-F238E27FC236}">
                  <a16:creationId xmlns:a16="http://schemas.microsoft.com/office/drawing/2014/main" id="{69F6C082-7E75-4939-8794-274EAE56D648}"/>
                </a:ext>
              </a:extLst>
            </p:cNvPr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51;p34">
              <a:extLst>
                <a:ext uri="{FF2B5EF4-FFF2-40B4-BE49-F238E27FC236}">
                  <a16:creationId xmlns:a16="http://schemas.microsoft.com/office/drawing/2014/main" id="{46543782-134A-4530-8DEF-55282F474335}"/>
                </a:ext>
              </a:extLst>
            </p:cNvPr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52;p34">
              <a:extLst>
                <a:ext uri="{FF2B5EF4-FFF2-40B4-BE49-F238E27FC236}">
                  <a16:creationId xmlns:a16="http://schemas.microsoft.com/office/drawing/2014/main" id="{B60CBDD6-1283-407A-A749-19FC1AEE8D7F}"/>
                </a:ext>
              </a:extLst>
            </p:cNvPr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53;p34">
              <a:extLst>
                <a:ext uri="{FF2B5EF4-FFF2-40B4-BE49-F238E27FC236}">
                  <a16:creationId xmlns:a16="http://schemas.microsoft.com/office/drawing/2014/main" id="{D27C1889-89DE-4036-972A-FEC69172E859}"/>
                </a:ext>
              </a:extLst>
            </p:cNvPr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54;p34">
              <a:extLst>
                <a:ext uri="{FF2B5EF4-FFF2-40B4-BE49-F238E27FC236}">
                  <a16:creationId xmlns:a16="http://schemas.microsoft.com/office/drawing/2014/main" id="{EAF4B25A-AF03-4E58-981D-DB41EF25284D}"/>
                </a:ext>
              </a:extLst>
            </p:cNvPr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55;p34">
              <a:extLst>
                <a:ext uri="{FF2B5EF4-FFF2-40B4-BE49-F238E27FC236}">
                  <a16:creationId xmlns:a16="http://schemas.microsoft.com/office/drawing/2014/main" id="{97427BA1-71BE-4F81-BC01-BA48BE9F1AA9}"/>
                </a:ext>
              </a:extLst>
            </p:cNvPr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56;p34">
              <a:extLst>
                <a:ext uri="{FF2B5EF4-FFF2-40B4-BE49-F238E27FC236}">
                  <a16:creationId xmlns:a16="http://schemas.microsoft.com/office/drawing/2014/main" id="{B2A702ED-A6D1-413F-B1CC-130B2B3222D5}"/>
                </a:ext>
              </a:extLst>
            </p:cNvPr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57;p34">
              <a:extLst>
                <a:ext uri="{FF2B5EF4-FFF2-40B4-BE49-F238E27FC236}">
                  <a16:creationId xmlns:a16="http://schemas.microsoft.com/office/drawing/2014/main" id="{7812407B-A242-4632-8622-E64BF47C307B}"/>
                </a:ext>
              </a:extLst>
            </p:cNvPr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58;p34">
              <a:extLst>
                <a:ext uri="{FF2B5EF4-FFF2-40B4-BE49-F238E27FC236}">
                  <a16:creationId xmlns:a16="http://schemas.microsoft.com/office/drawing/2014/main" id="{FD5A3E7A-02F6-42D6-99CF-78261210AED4}"/>
                </a:ext>
              </a:extLst>
            </p:cNvPr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322;p34">
            <a:hlinkClick r:id="rId5" action="ppaction://hlinksldjump"/>
            <a:extLst>
              <a:ext uri="{FF2B5EF4-FFF2-40B4-BE49-F238E27FC236}">
                <a16:creationId xmlns:a16="http://schemas.microsoft.com/office/drawing/2014/main" id="{C14BBD05-BAC4-46A2-AB4D-3A6DC2656B33}"/>
              </a:ext>
            </a:extLst>
          </p:cNvPr>
          <p:cNvSpPr/>
          <p:nvPr/>
        </p:nvSpPr>
        <p:spPr>
          <a:xfrm>
            <a:off x="704094" y="267563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246;p34">
            <a:hlinkClick r:id="rId6" action="ppaction://hlinksldjump"/>
            <a:extLst>
              <a:ext uri="{FF2B5EF4-FFF2-40B4-BE49-F238E27FC236}">
                <a16:creationId xmlns:a16="http://schemas.microsoft.com/office/drawing/2014/main" id="{FC122601-9834-4753-9B95-725D379257C4}"/>
              </a:ext>
            </a:extLst>
          </p:cNvPr>
          <p:cNvSpPr txBox="1"/>
          <p:nvPr/>
        </p:nvSpPr>
        <p:spPr>
          <a:xfrm>
            <a:off x="1437594" y="266813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objetivo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1" name="Google Shape;246;p34">
            <a:hlinkClick r:id="rId7" action="ppaction://hlinksldjump"/>
            <a:extLst>
              <a:ext uri="{FF2B5EF4-FFF2-40B4-BE49-F238E27FC236}">
                <a16:creationId xmlns:a16="http://schemas.microsoft.com/office/drawing/2014/main" id="{342D28C6-A2E9-4AC2-A9E4-82985C1E8369}"/>
              </a:ext>
            </a:extLst>
          </p:cNvPr>
          <p:cNvSpPr txBox="1"/>
          <p:nvPr/>
        </p:nvSpPr>
        <p:spPr>
          <a:xfrm>
            <a:off x="1959594" y="266813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brmodelo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2" name="Google Shape;246;p34">
            <a:hlinkClick r:id="rId8" action="ppaction://hlinksldjump"/>
            <a:extLst>
              <a:ext uri="{FF2B5EF4-FFF2-40B4-BE49-F238E27FC236}">
                <a16:creationId xmlns:a16="http://schemas.microsoft.com/office/drawing/2014/main" id="{0D546770-BB1C-4E18-9A2E-E3820908CD36}"/>
              </a:ext>
            </a:extLst>
          </p:cNvPr>
          <p:cNvSpPr txBox="1"/>
          <p:nvPr/>
        </p:nvSpPr>
        <p:spPr>
          <a:xfrm>
            <a:off x="2440144" y="266813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</a:t>
            </a: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odelo logico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3" name="Google Shape;246;p34">
            <a:hlinkClick r:id="rId9" action="ppaction://hlinksldjump"/>
            <a:extLst>
              <a:ext uri="{FF2B5EF4-FFF2-40B4-BE49-F238E27FC236}">
                <a16:creationId xmlns:a16="http://schemas.microsoft.com/office/drawing/2014/main" id="{787DBCB3-F12A-4FF9-A9B7-895197805323}"/>
              </a:ext>
            </a:extLst>
          </p:cNvPr>
          <p:cNvSpPr txBox="1"/>
          <p:nvPr/>
        </p:nvSpPr>
        <p:spPr>
          <a:xfrm>
            <a:off x="2922812" y="266938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comandos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4" name="Google Shape;246;p34">
            <a:hlinkClick r:id="rId10" action="ppaction://hlinksldjump"/>
            <a:extLst>
              <a:ext uri="{FF2B5EF4-FFF2-40B4-BE49-F238E27FC236}">
                <a16:creationId xmlns:a16="http://schemas.microsoft.com/office/drawing/2014/main" id="{67CC5E7E-90EE-4C84-B05E-1BF789137852}"/>
              </a:ext>
            </a:extLst>
          </p:cNvPr>
          <p:cNvSpPr txBox="1"/>
          <p:nvPr/>
        </p:nvSpPr>
        <p:spPr>
          <a:xfrm>
            <a:off x="3440369" y="266813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G</a:t>
            </a: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ráficos e dados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5" name="Google Shape;246;p34">
            <a:hlinkClick r:id="rId11" action="ppaction://hlinksldjump"/>
            <a:extLst>
              <a:ext uri="{FF2B5EF4-FFF2-40B4-BE49-F238E27FC236}">
                <a16:creationId xmlns:a16="http://schemas.microsoft.com/office/drawing/2014/main" id="{B3700ED4-24EA-428D-AA4F-D61C76AD9304}"/>
              </a:ext>
            </a:extLst>
          </p:cNvPr>
          <p:cNvSpPr txBox="1"/>
          <p:nvPr/>
        </p:nvSpPr>
        <p:spPr>
          <a:xfrm>
            <a:off x="3984881" y="260786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referências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  <p:extLst>
      <p:ext uri="{BB962C8B-B14F-4D97-AF65-F5344CB8AC3E}">
        <p14:creationId xmlns:p14="http://schemas.microsoft.com/office/powerpoint/2010/main" val="2875852365"/>
      </p:ext>
    </p:extLst>
  </p:cSld>
  <p:clrMapOvr>
    <a:masterClrMapping/>
  </p:clrMapOvr>
</p:sld>
</file>

<file path=ppt/theme/theme1.xml><?xml version="1.0" encoding="utf-8"?>
<a:theme xmlns:a="http://schemas.openxmlformats.org/drawingml/2006/main" name="Data Analysis for Business by Slidesgo">
  <a:themeElements>
    <a:clrScheme name="Personalizada 1">
      <a:dk1>
        <a:srgbClr val="FFFFFF"/>
      </a:dk1>
      <a:lt1>
        <a:srgbClr val="0E166C"/>
      </a:lt1>
      <a:dk2>
        <a:srgbClr val="0070C0"/>
      </a:dk2>
      <a:lt2>
        <a:srgbClr val="FFB632"/>
      </a:lt2>
      <a:accent1>
        <a:srgbClr val="FFD383"/>
      </a:accent1>
      <a:accent2>
        <a:srgbClr val="BAF8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70C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</TotalTime>
  <Words>1342</Words>
  <Application>Microsoft Office PowerPoint</Application>
  <PresentationFormat>Apresentação na tela (16:9)</PresentationFormat>
  <Paragraphs>409</Paragraphs>
  <Slides>30</Slides>
  <Notes>30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5" baseType="lpstr">
      <vt:lpstr>Bebas Neue</vt:lpstr>
      <vt:lpstr>Arial</vt:lpstr>
      <vt:lpstr>Anaheim</vt:lpstr>
      <vt:lpstr>Arimo</vt:lpstr>
      <vt:lpstr>Data Analysis for Business by Slidesgo</vt:lpstr>
      <vt:lpstr>Banco de dados Zéláctea ltda</vt:lpstr>
      <vt:lpstr>equipe</vt:lpstr>
      <vt:lpstr>Banco de dados – zéláctea ltda</vt:lpstr>
      <vt:lpstr>  E necessidades</vt:lpstr>
      <vt:lpstr>               modelo conceitual e logico </vt:lpstr>
      <vt:lpstr>             workbench  Modelo logico</vt:lpstr>
      <vt:lpstr>                   SCRIPT  </vt:lpstr>
      <vt:lpstr>             b.i  Gráficos e estatísticas</vt:lpstr>
      <vt:lpstr>              E perguntas</vt:lpstr>
      <vt:lpstr>Qual era o objetivo?</vt:lpstr>
      <vt:lpstr>Modelo conceitual</vt:lpstr>
      <vt:lpstr>venda</vt:lpstr>
      <vt:lpstr>Nosso modelo conceitual</vt:lpstr>
      <vt:lpstr>Passa a ter:</vt:lpstr>
      <vt:lpstr>Nosso modelo logico (brmodelo)</vt:lpstr>
      <vt:lpstr>3°</vt:lpstr>
      <vt:lpstr>Modelo logico mysql</vt:lpstr>
      <vt:lpstr>Setor Superior</vt:lpstr>
      <vt:lpstr>VIEW</vt:lpstr>
      <vt:lpstr>Comandos utilizados</vt:lpstr>
      <vt:lpstr>Inner join</vt:lpstr>
      <vt:lpstr>Gráficos</vt:lpstr>
      <vt:lpstr>Sexo do cliente e vendedor</vt:lpstr>
      <vt:lpstr>Idade dos vendedores</vt:lpstr>
      <vt:lpstr>Informações do produto</vt:lpstr>
      <vt:lpstr>Notas das vendas e vendedor</vt:lpstr>
      <vt:lpstr>Valor total das vendas</vt:lpstr>
      <vt:lpstr>saldo do mês</vt:lpstr>
      <vt:lpstr>OBRIGADO!</vt:lpstr>
      <vt:lpstr>Perguntas?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TEMA   AQUI</dc:title>
  <dc:creator>É o Soretin</dc:creator>
  <cp:lastModifiedBy>Leonardo Guedes</cp:lastModifiedBy>
  <cp:revision>40</cp:revision>
  <dcterms:modified xsi:type="dcterms:W3CDTF">2022-07-07T02:54:13Z</dcterms:modified>
</cp:coreProperties>
</file>