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2e7fdb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2e7fdb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9873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9873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9873c1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9873c1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130c30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130c30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2e7fdb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2e7fdb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2e7fd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2e7fd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130c30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130c30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2e7fdb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2e7fdb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2e7fdb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2e7fdb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CyberEPQ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effective are passwords as a means of authentication?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0200"/>
            <a:ext cx="1714500" cy="1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852500" y="4477800"/>
            <a:ext cx="12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Lucian James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066250" y="4738500"/>
            <a:ext cx="8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1F1E"/>
                </a:solidFill>
                <a:highlight>
                  <a:srgbClr val="FFFFFF"/>
                </a:highlight>
              </a:rPr>
              <a:t>FBO9891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788" y="3297450"/>
            <a:ext cx="2294426" cy="18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my project about? Passwords!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Passwords are used </a:t>
            </a:r>
            <a:r>
              <a:rPr lang="en-GB"/>
              <a:t>everywhere for authentication, but how is the security of these password-based systems ensured?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My project investigated how password authentication systems are built and how they could potentially be exploited, as well as how these exploitable vulnerabilities could be mitigated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67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conducted my research primarily through scholar.google.com.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tried to select articles with a greater number of citations than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mostly researched as I wrote my essay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 </a:t>
            </a:r>
            <a:r>
              <a:rPr lang="en-GB"/>
              <a:t>research consisted entirely of </a:t>
            </a:r>
            <a:r>
              <a:rPr lang="en-GB"/>
              <a:t>reading papers, I did not do any interviews or surveys.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675" y="2626575"/>
            <a:ext cx="2122325" cy="25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240975" y="242975"/>
            <a:ext cx="1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 doing research</a:t>
            </a:r>
            <a:endParaRPr/>
          </a:p>
        </p:txBody>
      </p:sp>
      <p:cxnSp>
        <p:nvCxnSpPr>
          <p:cNvPr id="73" name="Google Shape;73;p15"/>
          <p:cNvCxnSpPr>
            <a:stCxn id="72" idx="2"/>
            <a:endCxn id="71" idx="0"/>
          </p:cNvCxnSpPr>
          <p:nvPr/>
        </p:nvCxnSpPr>
        <p:spPr>
          <a:xfrm>
            <a:off x="8077525" y="643175"/>
            <a:ext cx="5400" cy="19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protocols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686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spent a significant amount of time researching some protocols which can be used for password authentication.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These protocols ranged from no security (PAP) to much higher security (SRP, OPAQUE)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1075"/>
            <a:ext cx="3631001" cy="230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550" y="366025"/>
            <a:ext cx="2222450" cy="44114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14825" y="326535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SRP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936225" y="4070925"/>
            <a:ext cx="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</a:t>
            </a:r>
            <a:endParaRPr/>
          </a:p>
        </p:txBody>
      </p:sp>
      <p:cxnSp>
        <p:nvCxnSpPr>
          <p:cNvPr id="84" name="Google Shape;84;p16"/>
          <p:cNvCxnSpPr>
            <a:stCxn id="82" idx="3"/>
            <a:endCxn id="81" idx="1"/>
          </p:cNvCxnSpPr>
          <p:nvPr/>
        </p:nvCxnSpPr>
        <p:spPr>
          <a:xfrm flipH="1" rot="10800000">
            <a:off x="5572525" y="2571750"/>
            <a:ext cx="1349100" cy="8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3" idx="1"/>
            <a:endCxn id="80" idx="3"/>
          </p:cNvCxnSpPr>
          <p:nvPr/>
        </p:nvCxnSpPr>
        <p:spPr>
          <a:xfrm rot="10800000">
            <a:off x="3942625" y="3992325"/>
            <a:ext cx="9936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dataset analysis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collected over 70 gigabytes worth of files for this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majority of which was password “dictionaries”, and 20GB of hashes from haveibeenpwned.com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774" y="1916030"/>
            <a:ext cx="5279224" cy="32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700" y="2615513"/>
            <a:ext cx="35532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 analysed the password dictionaries I had by doing a character-level comparison with real world data sourced from other work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870" y="369633"/>
            <a:ext cx="3868424" cy="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525" y="4281225"/>
            <a:ext cx="1074975" cy="8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cracking analysis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00" y="1791250"/>
            <a:ext cx="4547584" cy="16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900" y="1945500"/>
            <a:ext cx="2896400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38425" y="951250"/>
            <a:ext cx="8724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Using my collection of “passwords” and a “rules” list, I utilised hashcat to perform decryption of some of the hashes from haveibeenpwned.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The goal of this analysis was to estimate what proportion of hashed passwords could be cracked this way.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339925" y="4514400"/>
            <a:ext cx="4836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7300" y="3645900"/>
            <a:ext cx="1158000" cy="8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38425" y="3493100"/>
            <a:ext cx="764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“Rules” modify every password in the input dictionary in slight ways, to increase the total amount of different passwords. Top2Bil + my rules = 451,867,115,734 total passwords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My analysis unfortunately did not produce good quality results, due to low quality data from haveibeenpwned.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Vulnerabilities + mitigations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sourced information about a few different vulnerabilities password-based authentication systems may have.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then sourced potential mitigations for these vulnerabilities.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 found lots of good information about preventing phishing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3100"/>
            <a:ext cx="2349050" cy="17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 rot="-1111797">
            <a:off x="1895135" y="4503340"/>
            <a:ext cx="743864" cy="4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 data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172525" y="3286850"/>
            <a:ext cx="46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Vulnerabilities: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Weak passwords + insecure behaviour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Phishing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SQL injection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Man-In-The-Middle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Throughout this entire project, it became clearer and clearer that: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Systems can be secured very well, very easily.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Getting users to behave securely is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is certain that users are often the weakest part of a system which utilises passwords for authentication.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While my password cracking analysis had some flaws, it does still indicate that a large (25-35%) amount of passwords may be able to be cracked using dictionary attacks.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project had some interruptions which affected how strictly timescales were followed, and the practical aspect had its flaws.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Despite this, I think I have produced a good quality essay on an interesting subject.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 may continue some of the parts of my project, such as the </a:t>
            </a:r>
            <a:r>
              <a:rPr lang="en-GB"/>
              <a:t>password</a:t>
            </a:r>
            <a:r>
              <a:rPr lang="en-GB"/>
              <a:t> cracking analysis, which I would like to see done successfully.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500" y="3444125"/>
            <a:ext cx="3298501" cy="16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