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62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BAF-D4F5-4822-A315-8ED4DA975E4A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EFF64-272E-47ED-A6AC-18E3E07A07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897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« </a:t>
            </a:r>
            <a:r>
              <a:rPr lang="en-US" dirty="0" err="1"/>
              <a:t>Royaty</a:t>
            </a:r>
            <a:r>
              <a:rPr lang="en-US" dirty="0"/>
              <a:t> Free Music: https://www.bensound.com »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EFF64-272E-47ED-A6AC-18E3E07A076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559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ACE4-C2C8-4CB0-87D9-F4BCB6B7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4F28C-6DC7-4C18-BFCE-CCA59D406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AFDE6-8864-4F77-8F0F-E76F5DE6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689-DE95-4EC1-9A4C-1ABF4326A301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D3CAE-CA51-4063-B571-7C8C7C6D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D187-8B8D-41D1-B433-777C9400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D375-51A3-40CC-80EA-5E4B417B0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22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48A6-7884-4F75-B4E3-9381A26B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75F35-0D1F-4CA1-83B2-78DC2EA55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2C923-1CD0-468E-A487-B9524204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689-DE95-4EC1-9A4C-1ABF4326A301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9C5D-BCE3-435F-A22A-07524B30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4BD2B-2B33-446D-A40C-70109F91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D375-51A3-40CC-80EA-5E4B417B0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897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233B9-C385-45FB-A66A-F4D030A34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7A2A7-96CD-4CD6-B92D-4C43AA2C6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DD18-2F38-435E-B429-0C75B385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689-DE95-4EC1-9A4C-1ABF4326A301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0E9A-6A06-4000-AE80-EB2873B0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3395D-2838-44B6-B8C5-715FC084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D375-51A3-40CC-80EA-5E4B417B0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84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C067-6520-40A0-BC3E-183B11CB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C945-BAB8-41BC-8F2C-86165C927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839E-AA15-4211-9104-ED18863D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689-DE95-4EC1-9A4C-1ABF4326A301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9DF7-0B17-4D95-9951-CEE7D392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B90A-714C-4CBF-934A-80DF17AD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D375-51A3-40CC-80EA-5E4B417B0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32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7DDF-E8B3-48D6-BFA2-C4E37348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429A1-C9ED-4D8F-9AED-02BFC17D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5CA0-1542-4A2A-9947-5125C78C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689-DE95-4EC1-9A4C-1ABF4326A301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46921-769A-4F50-AC26-27A5B3F4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EE82-F446-4301-86D0-C8989D33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D375-51A3-40CC-80EA-5E4B417B0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37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34AB-A25D-4601-82F0-998D5AF4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8E76-5571-4167-94FD-1B04FCE8D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35FCD-169D-43EA-9C7B-54E908D1A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EF62-74F7-4037-AEAA-13CA9D19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689-DE95-4EC1-9A4C-1ABF4326A301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DD237-51D1-4811-86FE-2B050AF7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A6DF5-5B80-4DE1-B8A4-A48DF2E3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D375-51A3-40CC-80EA-5E4B417B0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24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9B41-7B9B-474B-AAD0-7EC525BD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DD85F-76D8-4F9C-A3FC-FE4AFB36D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6D65D-F571-477C-AB4E-C6FFCCFD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C8D3A-794D-4CC4-88F9-EFFB02390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5C90E-A9A6-453D-9353-8A67FC58A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11007-C356-4EFD-914F-93537468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689-DE95-4EC1-9A4C-1ABF4326A301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B7500-69FC-4195-9408-BDCF42B6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A85B2-B039-478C-AAAD-712A56B1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D375-51A3-40CC-80EA-5E4B417B0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541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2393-F65F-4A75-A733-22F01845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A9E25-7844-4488-8FBD-4B9B59A6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689-DE95-4EC1-9A4C-1ABF4326A301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07915-21BC-4A43-82CD-20EDC421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76B0-1C60-4818-A53F-A7372F59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D375-51A3-40CC-80EA-5E4B417B0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23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6746E-D364-4C9B-86E8-495317F2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689-DE95-4EC1-9A4C-1ABF4326A301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53C63-7DE4-421F-B8FF-B5E3FC35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3F99A-EA7D-40E6-AA5C-ECAB4430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D375-51A3-40CC-80EA-5E4B417B0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985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647D-5763-43FC-AA62-C6CDB51E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2D21-557F-4A79-A8AD-2476B9365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5ACD6-C906-4310-9D43-8FB2C6E99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43434-B356-4EEE-B49A-4D96177B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689-DE95-4EC1-9A4C-1ABF4326A301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F096E-9CFF-4D2C-A9DC-224E2222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4435B-753C-4CE6-ACD7-E8FE231C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D375-51A3-40CC-80EA-5E4B417B0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427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182F-3D0D-4425-B4C5-E74C85B8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369B9-1E9D-4628-8941-7B8F89525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3B3DE-F31F-4973-8DC7-A8AB7BE9B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E9D86-2465-4961-8537-C5827DC4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689-DE95-4EC1-9A4C-1ABF4326A301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F2A3-B234-4233-B202-CEB634F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22818-D204-4629-9693-03AE6832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D375-51A3-40CC-80EA-5E4B417B0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061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49AD7-1FCD-48A2-9BD1-7C2389E5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D17F5-B6CD-40FE-B085-188CF5161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8D44B-039C-4268-8221-763BC7923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9689-DE95-4EC1-9A4C-1ABF4326A301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6647-0F30-4990-A515-E4427D3E1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2407D-8FF5-4600-BC2E-FA3476E58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0D375-51A3-40CC-80EA-5E4B417B0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209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audio" Target="../media/media1.mp3"/><Relationship Id="rId7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74938A54-A74A-4B6A-B429-E9C633C1E9F4}"/>
              </a:ext>
            </a:extLst>
          </p:cNvPr>
          <p:cNvSpPr txBox="1"/>
          <p:nvPr/>
        </p:nvSpPr>
        <p:spPr>
          <a:xfrm>
            <a:off x="343122" y="692572"/>
            <a:ext cx="7129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Course Evaluation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Value Your Feedback!</a:t>
            </a:r>
          </a:p>
        </p:txBody>
      </p:sp>
      <p:sp>
        <p:nvSpPr>
          <p:cNvPr id="8" name="TextBox 0">
            <a:extLst>
              <a:ext uri="{FF2B5EF4-FFF2-40B4-BE49-F238E27FC236}">
                <a16:creationId xmlns:a16="http://schemas.microsoft.com/office/drawing/2014/main" id="{9C5AFE33-5247-4903-9177-7A783376677A}"/>
              </a:ext>
            </a:extLst>
          </p:cNvPr>
          <p:cNvSpPr txBox="1"/>
          <p:nvPr/>
        </p:nvSpPr>
        <p:spPr>
          <a:xfrm>
            <a:off x="343123" y="5315479"/>
            <a:ext cx="6662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Pls scan the QR Code and submit the course feedback before you exit the session. Looking forward to seeing you again. Thanks! </a:t>
            </a:r>
            <a:r>
              <a:rPr lang="en-SG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</a:p>
        </p:txBody>
      </p:sp>
      <p:pic>
        <p:nvPicPr>
          <p:cNvPr id="3" name="QRCode">
            <a:extLst>
              <a:ext uri="{FF2B5EF4-FFF2-40B4-BE49-F238E27FC236}">
                <a16:creationId xmlns:a16="http://schemas.microsoft.com/office/drawing/2014/main" id="{285A6526-9A9F-A716-7820-19D170360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4864" y="1097281"/>
            <a:ext cx="4253968" cy="4058179"/>
          </a:xfrm>
          <a:prstGeom prst="rect">
            <a:avLst/>
          </a:prstGeom>
        </p:spPr>
      </p:pic>
      <p:pic>
        <p:nvPicPr>
          <p:cNvPr id="7" name="schoolOfTechnology_logo">
            <a:extLst>
              <a:ext uri="{FF2B5EF4-FFF2-40B4-BE49-F238E27FC236}">
                <a16:creationId xmlns:a16="http://schemas.microsoft.com/office/drawing/2014/main" id="{02B2D366-ED23-F891-DCF7-973CD1D049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5980" b="-1"/>
          <a:stretch/>
        </p:blipFill>
        <p:spPr>
          <a:xfrm>
            <a:off x="9139707" y="5955257"/>
            <a:ext cx="2907346" cy="769203"/>
          </a:xfrm>
          <a:prstGeom prst="rect">
            <a:avLst/>
          </a:prstGeom>
        </p:spPr>
      </p:pic>
      <p:pic>
        <p:nvPicPr>
          <p:cNvPr id="5" name="imgNestToTheTitle">
            <a:extLst>
              <a:ext uri="{FF2B5EF4-FFF2-40B4-BE49-F238E27FC236}">
                <a16:creationId xmlns:a16="http://schemas.microsoft.com/office/drawing/2014/main" id="{CE85C6E0-6B37-E862-F705-3CA0FBDEA2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315" y="1858074"/>
            <a:ext cx="772272" cy="543381"/>
          </a:xfrm>
          <a:prstGeom prst="rect">
            <a:avLst/>
          </a:prstGeom>
        </p:spPr>
      </p:pic>
      <p:pic>
        <p:nvPicPr>
          <p:cNvPr id="9" name="goinghigher">
            <a:hlinkClick r:id="" action="ppaction://media"/>
            <a:extLst>
              <a:ext uri="{FF2B5EF4-FFF2-40B4-BE49-F238E27FC236}">
                <a16:creationId xmlns:a16="http://schemas.microsoft.com/office/drawing/2014/main" id="{9AC46FF9-38BC-A012-F085-A82CB64F67D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471641" y="6093398"/>
            <a:ext cx="609600" cy="609600"/>
          </a:xfrm>
          <a:prstGeom prst="rect">
            <a:avLst/>
          </a:prstGeom>
        </p:spPr>
      </p:pic>
      <p:sp>
        <p:nvSpPr>
          <p:cNvPr id="2" name="URL">
            <a:extLst>
              <a:ext uri="{FF2B5EF4-FFF2-40B4-BE49-F238E27FC236}">
                <a16:creationId xmlns:a16="http://schemas.microsoft.com/office/drawing/2014/main" id="{335B24A4-BAC3-396E-67F3-90ABFF23B71C}"/>
              </a:ext>
            </a:extLst>
          </p:cNvPr>
          <p:cNvSpPr txBox="1"/>
          <p:nvPr/>
        </p:nvSpPr>
        <p:spPr>
          <a:xfrm>
            <a:off x="343122" y="6028866"/>
            <a:ext cx="666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https://form.gov.sg/62d4c2264f946e00139dfade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641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56</Words>
  <Application>Microsoft Office PowerPoint</Application>
  <PresentationFormat>Widescreen</PresentationFormat>
  <Paragraphs>7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Tak CHONG (CPF)</dc:creator>
  <cp:lastModifiedBy>#LIANG ZHIHENG#</cp:lastModifiedBy>
  <cp:revision>71</cp:revision>
  <dcterms:created xsi:type="dcterms:W3CDTF">2020-11-17T00:42:39Z</dcterms:created>
  <dcterms:modified xsi:type="dcterms:W3CDTF">2022-09-27T01:54:47Z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8C8C3309-BB61-4111-AB0A-0BDDED5A7C9C</vt:lpwstr>
  </property>
  <property fmtid="{D5CDD505-2E9C-101B-9397-08002B2CF9AE}" pid="3" name="ArticulatePath">
    <vt:lpwstr>QR Code</vt:lpwstr>
  </property>
  <property fmtid="{D5CDD505-2E9C-101B-9397-08002B2CF9AE}" pid="4" name="MSIP_Label_4aaa7e78-45b1-4890-b8a3-003d1d728a3e_Enabled">
    <vt:lpwstr>true</vt:lpwstr>
  </property>
  <property fmtid="{D5CDD505-2E9C-101B-9397-08002B2CF9AE}" pid="5" name="MSIP_Label_4aaa7e78-45b1-4890-b8a3-003d1d728a3e_SetDate">
    <vt:lpwstr>2022-03-17T03:38:51Z</vt:lpwstr>
  </property>
  <property fmtid="{D5CDD505-2E9C-101B-9397-08002B2CF9AE}" pid="6" name="MSIP_Label_4aaa7e78-45b1-4890-b8a3-003d1d728a3e_Method">
    <vt:lpwstr>Privileged</vt:lpwstr>
  </property>
  <property fmtid="{D5CDD505-2E9C-101B-9397-08002B2CF9AE}" pid="7" name="MSIP_Label_4aaa7e78-45b1-4890-b8a3-003d1d728a3e_Name">
    <vt:lpwstr>Non Sensitive</vt:lpwstr>
  </property>
  <property fmtid="{D5CDD505-2E9C-101B-9397-08002B2CF9AE}" pid="8" name="MSIP_Label_4aaa7e78-45b1-4890-b8a3-003d1d728a3e_SiteId">
    <vt:lpwstr>0b11c524-9a1c-4e1b-84cb-6336aefc2243</vt:lpwstr>
  </property>
  <property fmtid="{D5CDD505-2E9C-101B-9397-08002B2CF9AE}" pid="9" name="MSIP_Label_4aaa7e78-45b1-4890-b8a3-003d1d728a3e_ActionId">
    <vt:lpwstr>1b29a277-0211-448f-a10c-a88516fd3ad5</vt:lpwstr>
  </property>
  <property fmtid="{D5CDD505-2E9C-101B-9397-08002B2CF9AE}" pid="10" name="MSIP_Label_4aaa7e78-45b1-4890-b8a3-003d1d728a3e_ContentBits">
    <vt:lpwstr>0</vt:lpwstr>
  </property>
</Properties>
</file>