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aleway"/>
      <p:regular r:id="rId17"/>
      <p:bold r:id="rId18"/>
      <p:italic r:id="rId19"/>
      <p:boldItalic r:id="rId20"/>
    </p:embeddedFont>
    <p:embeddedFont>
      <p:font typeface="DM Sans Medium"/>
      <p:regular r:id="rId21"/>
      <p:bold r:id="rId22"/>
      <p:italic r:id="rId23"/>
      <p:boldItalic r:id="rId24"/>
    </p:embeddedFont>
    <p:embeddedFont>
      <p:font typeface="Yusei Magic"/>
      <p:regular r:id="rId25"/>
    </p:embeddedFont>
    <p:embeddedFont>
      <p:font typeface="Bebas Neue"/>
      <p:regular r:id="rId26"/>
    </p:embeddedFont>
    <p:embeddedFont>
      <p:font typeface="DynaPuff"/>
      <p:regular r:id="rId27"/>
      <p:bold r:id="rId28"/>
    </p:embeddedFont>
    <p:embeddedFont>
      <p:font typeface="DM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DMSansMedium-bold.fntdata"/><Relationship Id="rId21" Type="http://schemas.openxmlformats.org/officeDocument/2006/relationships/font" Target="fonts/DMSansMedium-regular.fntdata"/><Relationship Id="rId24" Type="http://schemas.openxmlformats.org/officeDocument/2006/relationships/font" Target="fonts/DMSansMedium-boldItalic.fntdata"/><Relationship Id="rId23" Type="http://schemas.openxmlformats.org/officeDocument/2006/relationships/font" Target="fonts/DMSansMedium-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YuseiMagic-regular.fntdata"/><Relationship Id="rId28" Type="http://schemas.openxmlformats.org/officeDocument/2006/relationships/font" Target="fonts/DynaPuff-bold.fntdata"/><Relationship Id="rId27" Type="http://schemas.openxmlformats.org/officeDocument/2006/relationships/font" Target="fonts/DynaPuff-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italic.fntdata"/><Relationship Id="rId30" Type="http://schemas.openxmlformats.org/officeDocument/2006/relationships/font" Target="fonts/DMSans-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DM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30a95a04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30a95a04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1e5b54fa1a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1e5b54fa1a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1e707a5fa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1e707a5fa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e985925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e985925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14550d1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14550d1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214550d11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214550d11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There are three entities representing three different database tables. </a:t>
            </a:r>
            <a:endParaRPr sz="1200">
              <a:solidFill>
                <a:schemeClr val="dk1"/>
              </a:solidFill>
              <a:latin typeface="Times New Roman"/>
              <a:ea typeface="Times New Roman"/>
              <a:cs typeface="Times New Roman"/>
              <a:sym typeface="Times New Roman"/>
            </a:endParaRPr>
          </a:p>
          <a:p>
            <a:pPr indent="-304800" lvl="0" marL="9144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Album entity is for storing album information. We also have a Track entity that contains 30 Sabrina Carpenter’s songs including their genres, durations and release dates so to differentiate each track. The Media entity is for keeping track of views and streams on multiple streaming platforms like Youtube and Spotify.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1e4dee9a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1e4dee9a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SQL statements to create tables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e5b54fa1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e5b54fa1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600"/>
              </a:spcBef>
              <a:spcAft>
                <a:spcPts val="0"/>
              </a:spcAft>
              <a:buSzPts val="1100"/>
              <a:buChar char="-"/>
            </a:pPr>
            <a:r>
              <a:rPr lang="en" sz="1200">
                <a:solidFill>
                  <a:schemeClr val="dk1"/>
                </a:solidFill>
                <a:latin typeface="Times New Roman"/>
                <a:ea typeface="Times New Roman"/>
                <a:cs typeface="Times New Roman"/>
                <a:sym typeface="Times New Roman"/>
              </a:rPr>
              <a:t>SQL statements to insert data into tables. For this presentation, we are only showing the insertion data for the short n sweet album.</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214550d11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214550d11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14550d11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214550d11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rgbClr val="100504"/>
              </a:solidFill>
              <a:latin typeface="DM Sans Medium"/>
              <a:ea typeface="DM Sans Medium"/>
              <a:cs typeface="DM Sans Medium"/>
              <a:sym typeface="DM Sans Medium"/>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1e4dee9a2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1e4dee9a2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-Changed USAPeak to have NULL option, instead of 0</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1e707a5fa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1e707a5fa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216825" y="1142075"/>
            <a:ext cx="6531000" cy="2080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191919"/>
              </a:buClr>
              <a:buSzPts val="5200"/>
              <a:buNone/>
              <a:defRPr sz="6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216813" y="3421825"/>
            <a:ext cx="6531000" cy="409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flipH="1">
            <a:off x="320510" y="-315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1653900" y="1350575"/>
            <a:ext cx="58362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85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653900" y="3048001"/>
            <a:ext cx="58362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0" name="Google Shape;50;p11"/>
          <p:cNvSpPr/>
          <p:nvPr/>
        </p:nvSpPr>
        <p:spPr>
          <a:xfrm>
            <a:off x="10" y="-762"/>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51" name="Shape 5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2" name="Shape 52"/>
        <p:cNvGrpSpPr/>
        <p:nvPr/>
      </p:nvGrpSpPr>
      <p:grpSpPr>
        <a:xfrm>
          <a:off x="0" y="0"/>
          <a:ext cx="0" cy="0"/>
          <a:chOff x="0" y="0"/>
          <a:chExt cx="0" cy="0"/>
        </a:xfrm>
      </p:grpSpPr>
      <p:sp>
        <p:nvSpPr>
          <p:cNvPr id="53" name="Google Shape;53;p13"/>
          <p:cNvSpPr/>
          <p:nvPr/>
        </p:nvSpPr>
        <p:spPr>
          <a:xfrm>
            <a:off x="10" y="0"/>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5" name="Google Shape;55;p13"/>
          <p:cNvSpPr/>
          <p:nvPr/>
        </p:nvSpPr>
        <p:spPr>
          <a:xfrm flipH="1">
            <a:off x="6714323" y="-6"/>
            <a:ext cx="2429677" cy="59269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3"/>
          <p:cNvGrpSpPr/>
          <p:nvPr/>
        </p:nvGrpSpPr>
        <p:grpSpPr>
          <a:xfrm rot="10800000">
            <a:off x="7922206" y="124469"/>
            <a:ext cx="469550" cy="374575"/>
            <a:chOff x="1101425" y="4597125"/>
            <a:chExt cx="469550" cy="374575"/>
          </a:xfrm>
        </p:grpSpPr>
        <p:sp>
          <p:nvSpPr>
            <p:cNvPr id="57" name="Google Shape;57;p13"/>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3"/>
          <p:cNvGrpSpPr/>
          <p:nvPr/>
        </p:nvGrpSpPr>
        <p:grpSpPr>
          <a:xfrm rot="10800000">
            <a:off x="8474702" y="499044"/>
            <a:ext cx="218949" cy="282300"/>
            <a:chOff x="1454525" y="4245300"/>
            <a:chExt cx="217125" cy="282300"/>
          </a:xfrm>
        </p:grpSpPr>
        <p:sp>
          <p:nvSpPr>
            <p:cNvPr id="60" name="Google Shape;60;p13"/>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 name="Google Shape;62;p13"/>
          <p:cNvGrpSpPr/>
          <p:nvPr/>
        </p:nvGrpSpPr>
        <p:grpSpPr>
          <a:xfrm rot="-8299752">
            <a:off x="8818160" y="676425"/>
            <a:ext cx="135889" cy="176679"/>
            <a:chOff x="1454525" y="4245300"/>
            <a:chExt cx="217125" cy="282300"/>
          </a:xfrm>
        </p:grpSpPr>
        <p:sp>
          <p:nvSpPr>
            <p:cNvPr id="63" name="Google Shape;63;p13"/>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5" name="Shape 65"/>
        <p:cNvGrpSpPr/>
        <p:nvPr/>
      </p:nvGrpSpPr>
      <p:grpSpPr>
        <a:xfrm>
          <a:off x="0" y="0"/>
          <a:ext cx="0" cy="0"/>
          <a:chOff x="0" y="0"/>
          <a:chExt cx="0" cy="0"/>
        </a:xfrm>
      </p:grpSpPr>
      <p:sp>
        <p:nvSpPr>
          <p:cNvPr id="66" name="Google Shape;66;p14"/>
          <p:cNvSpPr/>
          <p:nvPr/>
        </p:nvSpPr>
        <p:spPr>
          <a:xfrm flipH="1" rot="10800000">
            <a:off x="10" y="247492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8" name="Shape 68"/>
        <p:cNvGrpSpPr/>
        <p:nvPr/>
      </p:nvGrpSpPr>
      <p:grpSpPr>
        <a:xfrm>
          <a:off x="0" y="0"/>
          <a:ext cx="0" cy="0"/>
          <a:chOff x="0" y="0"/>
          <a:chExt cx="0" cy="0"/>
        </a:xfrm>
      </p:grpSpPr>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0" name="Google Shape;70;p15"/>
          <p:cNvSpPr txBox="1"/>
          <p:nvPr>
            <p:ph hasCustomPrompt="1" idx="2" type="title"/>
          </p:nvPr>
        </p:nvSpPr>
        <p:spPr>
          <a:xfrm>
            <a:off x="862325"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5"/>
          <p:cNvSpPr txBox="1"/>
          <p:nvPr>
            <p:ph hasCustomPrompt="1" idx="3" type="title"/>
          </p:nvPr>
        </p:nvSpPr>
        <p:spPr>
          <a:xfrm>
            <a:off x="862325"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5"/>
          <p:cNvSpPr txBox="1"/>
          <p:nvPr>
            <p:ph hasCustomPrompt="1" idx="4" type="title"/>
          </p:nvPr>
        </p:nvSpPr>
        <p:spPr>
          <a:xfrm>
            <a:off x="3561600"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5"/>
          <p:cNvSpPr txBox="1"/>
          <p:nvPr>
            <p:ph hasCustomPrompt="1" idx="5" type="title"/>
          </p:nvPr>
        </p:nvSpPr>
        <p:spPr>
          <a:xfrm>
            <a:off x="3561600"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5"/>
          <p:cNvSpPr txBox="1"/>
          <p:nvPr>
            <p:ph hasCustomPrompt="1" idx="6" type="title"/>
          </p:nvPr>
        </p:nvSpPr>
        <p:spPr>
          <a:xfrm>
            <a:off x="6260875" y="148088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5"/>
          <p:cNvSpPr txBox="1"/>
          <p:nvPr>
            <p:ph hasCustomPrompt="1" idx="7" type="title"/>
          </p:nvPr>
        </p:nvSpPr>
        <p:spPr>
          <a:xfrm>
            <a:off x="6260875" y="2914291"/>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5"/>
          <p:cNvSpPr txBox="1"/>
          <p:nvPr>
            <p:ph idx="1" type="subTitle"/>
          </p:nvPr>
        </p:nvSpPr>
        <p:spPr>
          <a:xfrm>
            <a:off x="862325" y="19844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7" name="Google Shape;77;p15"/>
          <p:cNvSpPr txBox="1"/>
          <p:nvPr>
            <p:ph idx="8" type="subTitle"/>
          </p:nvPr>
        </p:nvSpPr>
        <p:spPr>
          <a:xfrm>
            <a:off x="3561600" y="1984475"/>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8" name="Google Shape;78;p15"/>
          <p:cNvSpPr txBox="1"/>
          <p:nvPr>
            <p:ph idx="9" type="subTitle"/>
          </p:nvPr>
        </p:nvSpPr>
        <p:spPr>
          <a:xfrm>
            <a:off x="6260875" y="1984475"/>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79" name="Google Shape;79;p15"/>
          <p:cNvSpPr txBox="1"/>
          <p:nvPr>
            <p:ph idx="13" type="subTitle"/>
          </p:nvPr>
        </p:nvSpPr>
        <p:spPr>
          <a:xfrm>
            <a:off x="862325" y="3417950"/>
            <a:ext cx="2035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0" name="Google Shape;80;p15"/>
          <p:cNvSpPr txBox="1"/>
          <p:nvPr>
            <p:ph idx="14" type="subTitle"/>
          </p:nvPr>
        </p:nvSpPr>
        <p:spPr>
          <a:xfrm>
            <a:off x="3570900" y="3417950"/>
            <a:ext cx="20172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1" name="Google Shape;81;p15"/>
          <p:cNvSpPr txBox="1"/>
          <p:nvPr>
            <p:ph idx="15" type="subTitle"/>
          </p:nvPr>
        </p:nvSpPr>
        <p:spPr>
          <a:xfrm>
            <a:off x="6260875" y="3417950"/>
            <a:ext cx="2020800" cy="67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000"/>
              <a:buFont typeface="Raleway"/>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82" name="Google Shape;82;p15"/>
          <p:cNvSpPr/>
          <p:nvPr/>
        </p:nvSpPr>
        <p:spPr>
          <a:xfrm rot="10800000">
            <a:off x="298735" y="25180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flipH="1" rot="10800000">
            <a:off x="0" y="4461871"/>
            <a:ext cx="2429677" cy="681679"/>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5"/>
          <p:cNvGrpSpPr/>
          <p:nvPr/>
        </p:nvGrpSpPr>
        <p:grpSpPr>
          <a:xfrm>
            <a:off x="1209450" y="4568300"/>
            <a:ext cx="469550" cy="374575"/>
            <a:chOff x="1101425" y="4597125"/>
            <a:chExt cx="469550" cy="374575"/>
          </a:xfrm>
        </p:grpSpPr>
        <p:sp>
          <p:nvSpPr>
            <p:cNvPr id="85" name="Google Shape;85;p15"/>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7" name="Shape 87"/>
        <p:cNvGrpSpPr/>
        <p:nvPr/>
      </p:nvGrpSpPr>
      <p:grpSpPr>
        <a:xfrm>
          <a:off x="0" y="0"/>
          <a:ext cx="0" cy="0"/>
          <a:chOff x="0" y="0"/>
          <a:chExt cx="0" cy="0"/>
        </a:xfrm>
      </p:grpSpPr>
      <p:sp>
        <p:nvSpPr>
          <p:cNvPr id="88" name="Google Shape;88;p16"/>
          <p:cNvSpPr txBox="1"/>
          <p:nvPr>
            <p:ph idx="1" type="subTitle"/>
          </p:nvPr>
        </p:nvSpPr>
        <p:spPr>
          <a:xfrm>
            <a:off x="3717125" y="1479100"/>
            <a:ext cx="2518800" cy="117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9" name="Google Shape;89;p16"/>
          <p:cNvSpPr txBox="1"/>
          <p:nvPr>
            <p:ph type="title"/>
          </p:nvPr>
        </p:nvSpPr>
        <p:spPr>
          <a:xfrm>
            <a:off x="3717125" y="382600"/>
            <a:ext cx="2518800" cy="101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0" name="Google Shape;90;p16"/>
          <p:cNvSpPr/>
          <p:nvPr/>
        </p:nvSpPr>
        <p:spPr>
          <a:xfrm>
            <a:off x="10" y="-762"/>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1" name="Shape 91"/>
        <p:cNvGrpSpPr/>
        <p:nvPr/>
      </p:nvGrpSpPr>
      <p:grpSpPr>
        <a:xfrm>
          <a:off x="0" y="0"/>
          <a:ext cx="0" cy="0"/>
          <a:chOff x="0" y="0"/>
          <a:chExt cx="0" cy="0"/>
        </a:xfrm>
      </p:grpSpPr>
      <p:sp>
        <p:nvSpPr>
          <p:cNvPr id="92" name="Google Shape;9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17"/>
          <p:cNvSpPr txBox="1"/>
          <p:nvPr>
            <p:ph idx="1" type="subTitle"/>
          </p:nvPr>
        </p:nvSpPr>
        <p:spPr>
          <a:xfrm>
            <a:off x="791500" y="1936100"/>
            <a:ext cx="2305800" cy="41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4" name="Google Shape;94;p17"/>
          <p:cNvSpPr txBox="1"/>
          <p:nvPr>
            <p:ph idx="2" type="subTitle"/>
          </p:nvPr>
        </p:nvSpPr>
        <p:spPr>
          <a:xfrm>
            <a:off x="791500" y="2588100"/>
            <a:ext cx="2305800" cy="11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5" name="Google Shape;95;p17"/>
          <p:cNvSpPr txBox="1"/>
          <p:nvPr>
            <p:ph idx="3" type="subTitle"/>
          </p:nvPr>
        </p:nvSpPr>
        <p:spPr>
          <a:xfrm>
            <a:off x="3420600" y="2588100"/>
            <a:ext cx="2304300" cy="11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7"/>
          <p:cNvSpPr txBox="1"/>
          <p:nvPr>
            <p:ph idx="4" type="subTitle"/>
          </p:nvPr>
        </p:nvSpPr>
        <p:spPr>
          <a:xfrm>
            <a:off x="6048200" y="2588100"/>
            <a:ext cx="2304300" cy="11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7"/>
          <p:cNvSpPr txBox="1"/>
          <p:nvPr>
            <p:ph idx="5" type="subTitle"/>
          </p:nvPr>
        </p:nvSpPr>
        <p:spPr>
          <a:xfrm>
            <a:off x="3420600" y="1936100"/>
            <a:ext cx="2304300" cy="41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8" name="Google Shape;98;p17"/>
          <p:cNvSpPr txBox="1"/>
          <p:nvPr>
            <p:ph idx="6" type="subTitle"/>
          </p:nvPr>
        </p:nvSpPr>
        <p:spPr>
          <a:xfrm>
            <a:off x="6048200" y="1936100"/>
            <a:ext cx="2304300" cy="418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9" name="Google Shape;99;p17"/>
          <p:cNvSpPr/>
          <p:nvPr/>
        </p:nvSpPr>
        <p:spPr>
          <a:xfrm rot="10800000">
            <a:off x="298735" y="25180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00" name="Shape 100"/>
        <p:cNvGrpSpPr/>
        <p:nvPr/>
      </p:nvGrpSpPr>
      <p:grpSpPr>
        <a:xfrm>
          <a:off x="0" y="0"/>
          <a:ext cx="0" cy="0"/>
          <a:chOff x="0" y="0"/>
          <a:chExt cx="0" cy="0"/>
        </a:xfrm>
      </p:grpSpPr>
      <p:sp>
        <p:nvSpPr>
          <p:cNvPr id="101" name="Google Shape;101;p18"/>
          <p:cNvSpPr/>
          <p:nvPr/>
        </p:nvSpPr>
        <p:spPr>
          <a:xfrm flipH="1" rot="10800000">
            <a:off x="10" y="247492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18"/>
          <p:cNvSpPr txBox="1"/>
          <p:nvPr>
            <p:ph idx="1" type="subTitle"/>
          </p:nvPr>
        </p:nvSpPr>
        <p:spPr>
          <a:xfrm>
            <a:off x="2258453" y="16563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4" name="Google Shape;104;p18"/>
          <p:cNvSpPr txBox="1"/>
          <p:nvPr>
            <p:ph idx="2" type="subTitle"/>
          </p:nvPr>
        </p:nvSpPr>
        <p:spPr>
          <a:xfrm>
            <a:off x="2258453" y="28760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5" name="Google Shape;105;p18"/>
          <p:cNvSpPr txBox="1"/>
          <p:nvPr>
            <p:ph idx="3" type="subTitle"/>
          </p:nvPr>
        </p:nvSpPr>
        <p:spPr>
          <a:xfrm>
            <a:off x="2258453" y="4095775"/>
            <a:ext cx="5340900" cy="52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6" name="Google Shape;106;p18"/>
          <p:cNvSpPr txBox="1"/>
          <p:nvPr>
            <p:ph idx="4" type="subTitle"/>
          </p:nvPr>
        </p:nvSpPr>
        <p:spPr>
          <a:xfrm>
            <a:off x="2258453" y="113502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18"/>
          <p:cNvSpPr txBox="1"/>
          <p:nvPr>
            <p:ph idx="5" type="subTitle"/>
          </p:nvPr>
        </p:nvSpPr>
        <p:spPr>
          <a:xfrm>
            <a:off x="2258453" y="2354730"/>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8" name="Google Shape;108;p18"/>
          <p:cNvSpPr txBox="1"/>
          <p:nvPr>
            <p:ph idx="6" type="subTitle"/>
          </p:nvPr>
        </p:nvSpPr>
        <p:spPr>
          <a:xfrm>
            <a:off x="2258453" y="3574435"/>
            <a:ext cx="5340900" cy="45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19"/>
          <p:cNvSpPr txBox="1"/>
          <p:nvPr>
            <p:ph idx="1" type="subTitle"/>
          </p:nvPr>
        </p:nvSpPr>
        <p:spPr>
          <a:xfrm>
            <a:off x="1042500" y="1306475"/>
            <a:ext cx="30378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2" name="Google Shape;112;p19"/>
          <p:cNvSpPr txBox="1"/>
          <p:nvPr>
            <p:ph idx="2" type="subTitle"/>
          </p:nvPr>
        </p:nvSpPr>
        <p:spPr>
          <a:xfrm>
            <a:off x="1042500" y="1832375"/>
            <a:ext cx="30378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19"/>
          <p:cNvSpPr txBox="1"/>
          <p:nvPr>
            <p:ph idx="3" type="subTitle"/>
          </p:nvPr>
        </p:nvSpPr>
        <p:spPr>
          <a:xfrm>
            <a:off x="5074800" y="1832375"/>
            <a:ext cx="30267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4" name="Google Shape;114;p19"/>
          <p:cNvSpPr txBox="1"/>
          <p:nvPr>
            <p:ph idx="4" type="subTitle"/>
          </p:nvPr>
        </p:nvSpPr>
        <p:spPr>
          <a:xfrm>
            <a:off x="1042500" y="3580700"/>
            <a:ext cx="30378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5" name="Google Shape;115;p19"/>
          <p:cNvSpPr txBox="1"/>
          <p:nvPr>
            <p:ph idx="5" type="subTitle"/>
          </p:nvPr>
        </p:nvSpPr>
        <p:spPr>
          <a:xfrm>
            <a:off x="5074800" y="3580700"/>
            <a:ext cx="3026700" cy="1027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19"/>
          <p:cNvSpPr txBox="1"/>
          <p:nvPr>
            <p:ph idx="6" type="subTitle"/>
          </p:nvPr>
        </p:nvSpPr>
        <p:spPr>
          <a:xfrm>
            <a:off x="1042500" y="3054800"/>
            <a:ext cx="30378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9"/>
          <p:cNvSpPr txBox="1"/>
          <p:nvPr>
            <p:ph idx="7" type="subTitle"/>
          </p:nvPr>
        </p:nvSpPr>
        <p:spPr>
          <a:xfrm>
            <a:off x="5074800" y="1306475"/>
            <a:ext cx="30267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8" name="Google Shape;118;p19"/>
          <p:cNvSpPr txBox="1"/>
          <p:nvPr>
            <p:ph idx="8" type="subTitle"/>
          </p:nvPr>
        </p:nvSpPr>
        <p:spPr>
          <a:xfrm>
            <a:off x="5074800" y="3054800"/>
            <a:ext cx="3026700" cy="5259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1800">
                <a:solidFill>
                  <a:schemeClr val="dk1"/>
                </a:solidFill>
                <a:latin typeface="Raleway"/>
                <a:ea typeface="Raleway"/>
                <a:cs typeface="Raleway"/>
                <a:sym typeface="Raleway"/>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9" name="Google Shape;119;p19"/>
          <p:cNvSpPr/>
          <p:nvPr/>
        </p:nvSpPr>
        <p:spPr>
          <a:xfrm flipH="1" rot="10800000">
            <a:off x="10" y="253702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0800000">
            <a:off x="6703698" y="4550852"/>
            <a:ext cx="2429677" cy="59269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19"/>
          <p:cNvGrpSpPr/>
          <p:nvPr/>
        </p:nvGrpSpPr>
        <p:grpSpPr>
          <a:xfrm flipH="1">
            <a:off x="7911581" y="4644500"/>
            <a:ext cx="469550" cy="374575"/>
            <a:chOff x="1101425" y="4597125"/>
            <a:chExt cx="469550" cy="374575"/>
          </a:xfrm>
        </p:grpSpPr>
        <p:sp>
          <p:nvSpPr>
            <p:cNvPr id="122" name="Google Shape;122;p19"/>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24" name="Shape 124"/>
        <p:cNvGrpSpPr/>
        <p:nvPr/>
      </p:nvGrpSpPr>
      <p:grpSpPr>
        <a:xfrm>
          <a:off x="0" y="0"/>
          <a:ext cx="0" cy="0"/>
          <a:chOff x="0" y="0"/>
          <a:chExt cx="0" cy="0"/>
        </a:xfrm>
      </p:grpSpPr>
      <p:sp>
        <p:nvSpPr>
          <p:cNvPr id="125" name="Google Shape;12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20"/>
          <p:cNvSpPr txBox="1"/>
          <p:nvPr>
            <p:ph idx="1" type="subTitle"/>
          </p:nvPr>
        </p:nvSpPr>
        <p:spPr>
          <a:xfrm>
            <a:off x="782085" y="1811513"/>
            <a:ext cx="2345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0"/>
          <p:cNvSpPr txBox="1"/>
          <p:nvPr>
            <p:ph idx="2" type="subTitle"/>
          </p:nvPr>
        </p:nvSpPr>
        <p:spPr>
          <a:xfrm>
            <a:off x="3397102" y="1811525"/>
            <a:ext cx="2349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0"/>
          <p:cNvSpPr txBox="1"/>
          <p:nvPr>
            <p:ph idx="3" type="subTitle"/>
          </p:nvPr>
        </p:nvSpPr>
        <p:spPr>
          <a:xfrm>
            <a:off x="6016920" y="1811525"/>
            <a:ext cx="23499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9" name="Google Shape;129;p20"/>
          <p:cNvSpPr txBox="1"/>
          <p:nvPr>
            <p:ph idx="4" type="subTitle"/>
          </p:nvPr>
        </p:nvSpPr>
        <p:spPr>
          <a:xfrm>
            <a:off x="782085" y="3512625"/>
            <a:ext cx="23451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0" name="Google Shape;130;p20"/>
          <p:cNvSpPr txBox="1"/>
          <p:nvPr>
            <p:ph idx="5" type="subTitle"/>
          </p:nvPr>
        </p:nvSpPr>
        <p:spPr>
          <a:xfrm>
            <a:off x="3399616" y="3512625"/>
            <a:ext cx="23493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1" name="Google Shape;131;p20"/>
          <p:cNvSpPr txBox="1"/>
          <p:nvPr>
            <p:ph idx="6" type="subTitle"/>
          </p:nvPr>
        </p:nvSpPr>
        <p:spPr>
          <a:xfrm>
            <a:off x="6019643" y="3512625"/>
            <a:ext cx="2344500" cy="1055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0"/>
          <p:cNvSpPr txBox="1"/>
          <p:nvPr>
            <p:ph idx="7" type="subTitle"/>
          </p:nvPr>
        </p:nvSpPr>
        <p:spPr>
          <a:xfrm>
            <a:off x="777180" y="1276675"/>
            <a:ext cx="2345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20"/>
          <p:cNvSpPr txBox="1"/>
          <p:nvPr>
            <p:ph idx="8" type="subTitle"/>
          </p:nvPr>
        </p:nvSpPr>
        <p:spPr>
          <a:xfrm>
            <a:off x="3399616" y="1276675"/>
            <a:ext cx="23493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20"/>
          <p:cNvSpPr txBox="1"/>
          <p:nvPr>
            <p:ph idx="9" type="subTitle"/>
          </p:nvPr>
        </p:nvSpPr>
        <p:spPr>
          <a:xfrm>
            <a:off x="6016920" y="1276675"/>
            <a:ext cx="23499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5" name="Google Shape;135;p20"/>
          <p:cNvSpPr txBox="1"/>
          <p:nvPr>
            <p:ph idx="13" type="subTitle"/>
          </p:nvPr>
        </p:nvSpPr>
        <p:spPr>
          <a:xfrm>
            <a:off x="777507" y="2973275"/>
            <a:ext cx="23451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6" name="Google Shape;136;p20"/>
          <p:cNvSpPr txBox="1"/>
          <p:nvPr>
            <p:ph idx="14" type="subTitle"/>
          </p:nvPr>
        </p:nvSpPr>
        <p:spPr>
          <a:xfrm>
            <a:off x="3399616" y="2973275"/>
            <a:ext cx="23493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7" name="Google Shape;137;p20"/>
          <p:cNvSpPr txBox="1"/>
          <p:nvPr>
            <p:ph idx="15" type="subTitle"/>
          </p:nvPr>
        </p:nvSpPr>
        <p:spPr>
          <a:xfrm>
            <a:off x="6017207" y="2973275"/>
            <a:ext cx="2349300" cy="5373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Yusei Magic"/>
                <a:ea typeface="Yusei Magic"/>
                <a:cs typeface="Yusei Magic"/>
                <a:sym typeface="Yusei Magic"/>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8" name="Google Shape;138;p20"/>
          <p:cNvSpPr/>
          <p:nvPr/>
        </p:nvSpPr>
        <p:spPr>
          <a:xfrm flipH="1">
            <a:off x="320510" y="-315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391900" y="2333330"/>
            <a:ext cx="4360200" cy="1486500"/>
          </a:xfrm>
          <a:prstGeom prst="rect">
            <a:avLst/>
          </a:prstGeom>
        </p:spPr>
        <p:txBody>
          <a:bodyPr anchorCtr="0" anchor="t" bIns="91425" lIns="91425" spcFirstLastPara="1" rIns="91425" wrap="square" tIns="91425">
            <a:noAutofit/>
          </a:bodyPr>
          <a:lstStyle>
            <a:lvl1pPr lvl="0" algn="ct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
        <p:nvSpPr>
          <p:cNvPr id="14" name="Google Shape;14;p3"/>
          <p:cNvSpPr txBox="1"/>
          <p:nvPr>
            <p:ph hasCustomPrompt="1" idx="2" type="title"/>
          </p:nvPr>
        </p:nvSpPr>
        <p:spPr>
          <a:xfrm>
            <a:off x="3707700" y="1047900"/>
            <a:ext cx="1728600" cy="1348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6000"/>
              <a:buNone/>
              <a:defRPr sz="9600">
                <a:solidFill>
                  <a:schemeClr val="accen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p:nvPr/>
        </p:nvSpPr>
        <p:spPr>
          <a:xfrm flipH="1" rot="10800000">
            <a:off x="10" y="253702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39" name="Shape 139"/>
        <p:cNvGrpSpPr/>
        <p:nvPr/>
      </p:nvGrpSpPr>
      <p:grpSpPr>
        <a:xfrm>
          <a:off x="0" y="0"/>
          <a:ext cx="0" cy="0"/>
          <a:chOff x="0" y="0"/>
          <a:chExt cx="0" cy="0"/>
        </a:xfrm>
      </p:grpSpPr>
      <p:sp>
        <p:nvSpPr>
          <p:cNvPr id="140" name="Google Shape;140;p21"/>
          <p:cNvSpPr/>
          <p:nvPr/>
        </p:nvSpPr>
        <p:spPr>
          <a:xfrm rot="10800000">
            <a:off x="298735" y="25180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type="ctrTitle"/>
          </p:nvPr>
        </p:nvSpPr>
        <p:spPr>
          <a:xfrm>
            <a:off x="2382250" y="535000"/>
            <a:ext cx="4379400" cy="105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7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2" name="Google Shape;142;p21"/>
          <p:cNvSpPr txBox="1"/>
          <p:nvPr>
            <p:ph idx="1" type="subTitle"/>
          </p:nvPr>
        </p:nvSpPr>
        <p:spPr>
          <a:xfrm>
            <a:off x="2382350" y="1700400"/>
            <a:ext cx="4379400" cy="117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43" name="Google Shape;143;p21"/>
          <p:cNvSpPr txBox="1"/>
          <p:nvPr/>
        </p:nvSpPr>
        <p:spPr>
          <a:xfrm>
            <a:off x="2382325" y="3563450"/>
            <a:ext cx="4379400" cy="615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2"/>
                </a:solidFill>
                <a:latin typeface="DM Sans Medium"/>
                <a:ea typeface="DM Sans Medium"/>
                <a:cs typeface="DM Sans Medium"/>
                <a:sym typeface="DM Sans Medium"/>
              </a:rPr>
              <a:t>CREDITS: This presentation template was created by </a:t>
            </a:r>
            <a:r>
              <a:rPr lang="en" sz="1000" u="sng">
                <a:solidFill>
                  <a:schemeClr val="dk2"/>
                </a:solidFill>
                <a:latin typeface="DM Sans Medium"/>
                <a:ea typeface="DM Sans Medium"/>
                <a:cs typeface="DM Sans Medium"/>
                <a:sym typeface="DM Sans Medium"/>
                <a:hlinkClick r:id="rId2">
                  <a:extLst>
                    <a:ext uri="{A12FA001-AC4F-418D-AE19-62706E023703}">
                      <ahyp:hlinkClr val="tx"/>
                    </a:ext>
                  </a:extLst>
                </a:hlinkClick>
              </a:rPr>
              <a:t>Slidesgo</a:t>
            </a:r>
            <a:r>
              <a:rPr lang="en" sz="1000" u="sng">
                <a:solidFill>
                  <a:schemeClr val="dk2"/>
                </a:solidFill>
                <a:latin typeface="DM Sans Medium"/>
                <a:ea typeface="DM Sans Medium"/>
                <a:cs typeface="DM Sans Medium"/>
                <a:sym typeface="DM Sans Medium"/>
              </a:rPr>
              <a:t>, </a:t>
            </a:r>
            <a:r>
              <a:rPr lang="en" sz="1000">
                <a:solidFill>
                  <a:schemeClr val="dk2"/>
                </a:solidFill>
                <a:latin typeface="DM Sans Medium"/>
                <a:ea typeface="DM Sans Medium"/>
                <a:cs typeface="DM Sans Medium"/>
                <a:sym typeface="DM Sans Medium"/>
              </a:rPr>
              <a:t>and includes </a:t>
            </a:r>
            <a:r>
              <a:rPr lang="en" sz="1000">
                <a:solidFill>
                  <a:schemeClr val="dk2"/>
                </a:solidFill>
                <a:latin typeface="DM Sans Medium"/>
                <a:ea typeface="DM Sans Medium"/>
                <a:cs typeface="DM Sans Medium"/>
                <a:sym typeface="DM Sans Medium"/>
              </a:rPr>
              <a:t>icons by </a:t>
            </a:r>
            <a:r>
              <a:rPr lang="en" sz="1000" u="sng">
                <a:solidFill>
                  <a:schemeClr val="dk2"/>
                </a:solidFill>
                <a:latin typeface="DM Sans Medium"/>
                <a:ea typeface="DM Sans Medium"/>
                <a:cs typeface="DM Sans Medium"/>
                <a:sym typeface="DM Sans Medium"/>
                <a:hlinkClick r:id="rId3">
                  <a:extLst>
                    <a:ext uri="{A12FA001-AC4F-418D-AE19-62706E023703}">
                      <ahyp:hlinkClr val="tx"/>
                    </a:ext>
                  </a:extLst>
                </a:hlinkClick>
              </a:rPr>
              <a:t>Flaticon</a:t>
            </a:r>
            <a:r>
              <a:rPr lang="en" sz="1000">
                <a:solidFill>
                  <a:schemeClr val="dk2"/>
                </a:solidFill>
                <a:latin typeface="DM Sans Medium"/>
                <a:ea typeface="DM Sans Medium"/>
                <a:cs typeface="DM Sans Medium"/>
                <a:sym typeface="DM Sans Medium"/>
              </a:rPr>
              <a:t>, and infographics &amp; images by </a:t>
            </a:r>
            <a:r>
              <a:rPr lang="en" sz="1000" u="sng">
                <a:solidFill>
                  <a:schemeClr val="dk2"/>
                </a:solidFill>
                <a:latin typeface="DM Sans Medium"/>
                <a:ea typeface="DM Sans Medium"/>
                <a:cs typeface="DM Sans Medium"/>
                <a:sym typeface="DM Sans Medium"/>
                <a:hlinkClick r:id="rId4">
                  <a:extLst>
                    <a:ext uri="{A12FA001-AC4F-418D-AE19-62706E023703}">
                      <ahyp:hlinkClr val="tx"/>
                    </a:ext>
                  </a:extLst>
                </a:hlinkClick>
              </a:rPr>
              <a:t>Freepik</a:t>
            </a:r>
            <a:endParaRPr sz="1000" u="sng">
              <a:solidFill>
                <a:schemeClr val="dk2"/>
              </a:solidFill>
              <a:latin typeface="DM Sans Medium"/>
              <a:ea typeface="DM Sans Medium"/>
              <a:cs typeface="DM Sans Medium"/>
              <a:sym typeface="DM Sans Medium"/>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44" name="Shape 144"/>
        <p:cNvGrpSpPr/>
        <p:nvPr/>
      </p:nvGrpSpPr>
      <p:grpSpPr>
        <a:xfrm>
          <a:off x="0" y="0"/>
          <a:ext cx="0" cy="0"/>
          <a:chOff x="0" y="0"/>
          <a:chExt cx="0" cy="0"/>
        </a:xfrm>
      </p:grpSpPr>
      <p:sp>
        <p:nvSpPr>
          <p:cNvPr id="145" name="Google Shape;145;p22"/>
          <p:cNvSpPr/>
          <p:nvPr/>
        </p:nvSpPr>
        <p:spPr>
          <a:xfrm rot="10800000">
            <a:off x="298735" y="25180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2"/>
          <p:cNvSpPr/>
          <p:nvPr/>
        </p:nvSpPr>
        <p:spPr>
          <a:xfrm>
            <a:off x="7020299" y="4089550"/>
            <a:ext cx="2123739" cy="1053969"/>
          </a:xfrm>
          <a:custGeom>
            <a:rect b="b" l="l" r="r" t="t"/>
            <a:pathLst>
              <a:path extrusionOk="0" h="41223" w="83064">
                <a:moveTo>
                  <a:pt x="1958" y="1"/>
                </a:moveTo>
                <a:cubicBezTo>
                  <a:pt x="1411" y="1"/>
                  <a:pt x="865" y="223"/>
                  <a:pt x="467" y="671"/>
                </a:cubicBezTo>
                <a:cubicBezTo>
                  <a:pt x="23" y="1185"/>
                  <a:pt x="0" y="1780"/>
                  <a:pt x="58" y="2387"/>
                </a:cubicBezTo>
                <a:cubicBezTo>
                  <a:pt x="175" y="3391"/>
                  <a:pt x="665" y="4255"/>
                  <a:pt x="1191" y="5095"/>
                </a:cubicBezTo>
                <a:cubicBezTo>
                  <a:pt x="2533" y="7197"/>
                  <a:pt x="4121" y="9146"/>
                  <a:pt x="5906" y="10897"/>
                </a:cubicBezTo>
                <a:cubicBezTo>
                  <a:pt x="6840" y="11819"/>
                  <a:pt x="7832" y="12683"/>
                  <a:pt x="8825" y="13547"/>
                </a:cubicBezTo>
                <a:cubicBezTo>
                  <a:pt x="10821" y="15227"/>
                  <a:pt x="12933" y="16780"/>
                  <a:pt x="15140" y="18181"/>
                </a:cubicBezTo>
                <a:cubicBezTo>
                  <a:pt x="17719" y="19838"/>
                  <a:pt x="20451" y="21216"/>
                  <a:pt x="23171" y="22605"/>
                </a:cubicBezTo>
                <a:cubicBezTo>
                  <a:pt x="24968" y="23538"/>
                  <a:pt x="26766" y="24461"/>
                  <a:pt x="28540" y="25429"/>
                </a:cubicBezTo>
                <a:cubicBezTo>
                  <a:pt x="29112" y="25745"/>
                  <a:pt x="29602" y="26176"/>
                  <a:pt x="30081" y="26620"/>
                </a:cubicBezTo>
                <a:cubicBezTo>
                  <a:pt x="30221" y="26783"/>
                  <a:pt x="30268" y="27017"/>
                  <a:pt x="30209" y="27227"/>
                </a:cubicBezTo>
                <a:cubicBezTo>
                  <a:pt x="30127" y="27402"/>
                  <a:pt x="29859" y="27542"/>
                  <a:pt x="29649" y="27589"/>
                </a:cubicBezTo>
                <a:cubicBezTo>
                  <a:pt x="29582" y="27596"/>
                  <a:pt x="29514" y="27600"/>
                  <a:pt x="29445" y="27600"/>
                </a:cubicBezTo>
                <a:cubicBezTo>
                  <a:pt x="29287" y="27600"/>
                  <a:pt x="29127" y="27579"/>
                  <a:pt x="28972" y="27531"/>
                </a:cubicBezTo>
                <a:cubicBezTo>
                  <a:pt x="28575" y="27437"/>
                  <a:pt x="28190" y="27297"/>
                  <a:pt x="27793" y="27204"/>
                </a:cubicBezTo>
                <a:cubicBezTo>
                  <a:pt x="27428" y="27131"/>
                  <a:pt x="27068" y="27029"/>
                  <a:pt x="26695" y="27029"/>
                </a:cubicBezTo>
                <a:cubicBezTo>
                  <a:pt x="26531" y="27029"/>
                  <a:pt x="26364" y="27049"/>
                  <a:pt x="26194" y="27099"/>
                </a:cubicBezTo>
                <a:cubicBezTo>
                  <a:pt x="25598" y="27285"/>
                  <a:pt x="25237" y="27752"/>
                  <a:pt x="25435" y="28336"/>
                </a:cubicBezTo>
                <a:cubicBezTo>
                  <a:pt x="25587" y="28756"/>
                  <a:pt x="25820" y="29141"/>
                  <a:pt x="26124" y="29468"/>
                </a:cubicBezTo>
                <a:cubicBezTo>
                  <a:pt x="27279" y="30659"/>
                  <a:pt x="28703" y="31453"/>
                  <a:pt x="30268" y="31955"/>
                </a:cubicBezTo>
                <a:cubicBezTo>
                  <a:pt x="32240" y="32597"/>
                  <a:pt x="34260" y="33122"/>
                  <a:pt x="36256" y="33717"/>
                </a:cubicBezTo>
                <a:cubicBezTo>
                  <a:pt x="37108" y="33974"/>
                  <a:pt x="37948" y="34277"/>
                  <a:pt x="38684" y="34814"/>
                </a:cubicBezTo>
                <a:cubicBezTo>
                  <a:pt x="39174" y="35188"/>
                  <a:pt x="39197" y="35772"/>
                  <a:pt x="38684" y="36110"/>
                </a:cubicBezTo>
                <a:cubicBezTo>
                  <a:pt x="38322" y="36344"/>
                  <a:pt x="37925" y="36519"/>
                  <a:pt x="37505" y="36624"/>
                </a:cubicBezTo>
                <a:cubicBezTo>
                  <a:pt x="36862" y="36788"/>
                  <a:pt x="36214" y="36848"/>
                  <a:pt x="35560" y="36848"/>
                </a:cubicBezTo>
                <a:cubicBezTo>
                  <a:pt x="35241" y="36848"/>
                  <a:pt x="34920" y="36833"/>
                  <a:pt x="34598" y="36810"/>
                </a:cubicBezTo>
                <a:cubicBezTo>
                  <a:pt x="33081" y="36717"/>
                  <a:pt x="31587" y="36425"/>
                  <a:pt x="30139" y="35947"/>
                </a:cubicBezTo>
                <a:cubicBezTo>
                  <a:pt x="27921" y="35188"/>
                  <a:pt x="25703" y="34406"/>
                  <a:pt x="23521" y="33542"/>
                </a:cubicBezTo>
                <a:cubicBezTo>
                  <a:pt x="21922" y="32912"/>
                  <a:pt x="20381" y="32141"/>
                  <a:pt x="18828" y="31406"/>
                </a:cubicBezTo>
                <a:cubicBezTo>
                  <a:pt x="18268" y="31149"/>
                  <a:pt x="17766" y="30787"/>
                  <a:pt x="17194" y="30589"/>
                </a:cubicBezTo>
                <a:cubicBezTo>
                  <a:pt x="16991" y="30519"/>
                  <a:pt x="16792" y="30485"/>
                  <a:pt x="16606" y="30485"/>
                </a:cubicBezTo>
                <a:cubicBezTo>
                  <a:pt x="15895" y="30485"/>
                  <a:pt x="15362" y="30982"/>
                  <a:pt x="15408" y="31861"/>
                </a:cubicBezTo>
                <a:cubicBezTo>
                  <a:pt x="15420" y="32176"/>
                  <a:pt x="15502" y="32503"/>
                  <a:pt x="15642" y="32795"/>
                </a:cubicBezTo>
                <a:cubicBezTo>
                  <a:pt x="16062" y="33740"/>
                  <a:pt x="16809" y="34429"/>
                  <a:pt x="17673" y="34943"/>
                </a:cubicBezTo>
                <a:cubicBezTo>
                  <a:pt x="18758" y="35608"/>
                  <a:pt x="19890" y="36215"/>
                  <a:pt x="21034" y="36775"/>
                </a:cubicBezTo>
                <a:cubicBezTo>
                  <a:pt x="23439" y="37931"/>
                  <a:pt x="25937" y="38853"/>
                  <a:pt x="28517" y="39530"/>
                </a:cubicBezTo>
                <a:cubicBezTo>
                  <a:pt x="30513" y="40067"/>
                  <a:pt x="32544" y="40487"/>
                  <a:pt x="34563" y="40919"/>
                </a:cubicBezTo>
                <a:cubicBezTo>
                  <a:pt x="35287" y="41094"/>
                  <a:pt x="36034" y="41199"/>
                  <a:pt x="36781" y="41211"/>
                </a:cubicBezTo>
                <a:cubicBezTo>
                  <a:pt x="52072" y="41223"/>
                  <a:pt x="67375" y="41223"/>
                  <a:pt x="82667" y="41223"/>
                </a:cubicBezTo>
                <a:lnTo>
                  <a:pt x="83063" y="41223"/>
                </a:lnTo>
                <a:lnTo>
                  <a:pt x="83063" y="13967"/>
                </a:lnTo>
                <a:cubicBezTo>
                  <a:pt x="81908" y="14200"/>
                  <a:pt x="80799" y="14375"/>
                  <a:pt x="79690" y="14644"/>
                </a:cubicBezTo>
                <a:cubicBezTo>
                  <a:pt x="77846" y="15076"/>
                  <a:pt x="76013" y="15531"/>
                  <a:pt x="74192" y="16033"/>
                </a:cubicBezTo>
                <a:cubicBezTo>
                  <a:pt x="72219" y="16558"/>
                  <a:pt x="70247" y="17130"/>
                  <a:pt x="68286" y="17702"/>
                </a:cubicBezTo>
                <a:cubicBezTo>
                  <a:pt x="66430" y="18251"/>
                  <a:pt x="64585" y="18846"/>
                  <a:pt x="62730" y="19383"/>
                </a:cubicBezTo>
                <a:cubicBezTo>
                  <a:pt x="60920" y="19920"/>
                  <a:pt x="59088" y="20410"/>
                  <a:pt x="57278" y="20924"/>
                </a:cubicBezTo>
                <a:cubicBezTo>
                  <a:pt x="55796" y="21344"/>
                  <a:pt x="54278" y="21577"/>
                  <a:pt x="52749" y="21589"/>
                </a:cubicBezTo>
                <a:cubicBezTo>
                  <a:pt x="52598" y="21593"/>
                  <a:pt x="52446" y="21594"/>
                  <a:pt x="52295" y="21594"/>
                </a:cubicBezTo>
                <a:cubicBezTo>
                  <a:pt x="50941" y="21594"/>
                  <a:pt x="49588" y="21455"/>
                  <a:pt x="48255" y="21192"/>
                </a:cubicBezTo>
                <a:cubicBezTo>
                  <a:pt x="46703" y="20877"/>
                  <a:pt x="45150" y="20527"/>
                  <a:pt x="43598" y="20188"/>
                </a:cubicBezTo>
                <a:cubicBezTo>
                  <a:pt x="42839" y="20025"/>
                  <a:pt x="42080" y="19815"/>
                  <a:pt x="41310" y="19721"/>
                </a:cubicBezTo>
                <a:cubicBezTo>
                  <a:pt x="41236" y="19713"/>
                  <a:pt x="41162" y="19709"/>
                  <a:pt x="41090" y="19709"/>
                </a:cubicBezTo>
                <a:cubicBezTo>
                  <a:pt x="40278" y="19709"/>
                  <a:pt x="39629" y="20244"/>
                  <a:pt x="39758" y="21134"/>
                </a:cubicBezTo>
                <a:cubicBezTo>
                  <a:pt x="39851" y="21647"/>
                  <a:pt x="40213" y="21928"/>
                  <a:pt x="40633" y="22173"/>
                </a:cubicBezTo>
                <a:cubicBezTo>
                  <a:pt x="41088" y="22395"/>
                  <a:pt x="41520" y="22663"/>
                  <a:pt x="41929" y="22955"/>
                </a:cubicBezTo>
                <a:cubicBezTo>
                  <a:pt x="42255" y="23223"/>
                  <a:pt x="42255" y="23620"/>
                  <a:pt x="41929" y="23889"/>
                </a:cubicBezTo>
                <a:cubicBezTo>
                  <a:pt x="41532" y="24215"/>
                  <a:pt x="41088" y="24484"/>
                  <a:pt x="40610" y="24671"/>
                </a:cubicBezTo>
                <a:cubicBezTo>
                  <a:pt x="39805" y="24960"/>
                  <a:pt x="38980" y="25081"/>
                  <a:pt x="38137" y="25081"/>
                </a:cubicBezTo>
                <a:cubicBezTo>
                  <a:pt x="37720" y="25081"/>
                  <a:pt x="37299" y="25052"/>
                  <a:pt x="36874" y="24998"/>
                </a:cubicBezTo>
                <a:cubicBezTo>
                  <a:pt x="35812" y="24869"/>
                  <a:pt x="34762" y="24706"/>
                  <a:pt x="33793" y="24286"/>
                </a:cubicBezTo>
                <a:cubicBezTo>
                  <a:pt x="31295" y="23223"/>
                  <a:pt x="28820" y="22138"/>
                  <a:pt x="26392" y="20947"/>
                </a:cubicBezTo>
                <a:cubicBezTo>
                  <a:pt x="24606" y="20083"/>
                  <a:pt x="22879" y="19091"/>
                  <a:pt x="21174" y="18064"/>
                </a:cubicBezTo>
                <a:cubicBezTo>
                  <a:pt x="18070" y="16208"/>
                  <a:pt x="15210" y="13990"/>
                  <a:pt x="12630" y="11457"/>
                </a:cubicBezTo>
                <a:cubicBezTo>
                  <a:pt x="11533" y="10383"/>
                  <a:pt x="10471" y="9274"/>
                  <a:pt x="9455" y="8119"/>
                </a:cubicBezTo>
                <a:cubicBezTo>
                  <a:pt x="8229" y="6753"/>
                  <a:pt x="7062" y="5341"/>
                  <a:pt x="5918" y="3916"/>
                </a:cubicBezTo>
                <a:cubicBezTo>
                  <a:pt x="5089" y="2889"/>
                  <a:pt x="4354" y="1792"/>
                  <a:pt x="3549" y="776"/>
                </a:cubicBezTo>
                <a:cubicBezTo>
                  <a:pt x="3142" y="261"/>
                  <a:pt x="2550" y="1"/>
                  <a:pt x="1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0" y="3794725"/>
            <a:ext cx="2307425" cy="1348800"/>
          </a:xfrm>
          <a:custGeom>
            <a:rect b="b" l="l" r="r" t="t"/>
            <a:pathLst>
              <a:path extrusionOk="0" h="53952" w="92297">
                <a:moveTo>
                  <a:pt x="38287" y="1"/>
                </a:moveTo>
                <a:cubicBezTo>
                  <a:pt x="37676" y="1"/>
                  <a:pt x="37064" y="10"/>
                  <a:pt x="36454" y="35"/>
                </a:cubicBezTo>
                <a:cubicBezTo>
                  <a:pt x="34843" y="117"/>
                  <a:pt x="33232" y="292"/>
                  <a:pt x="31645" y="584"/>
                </a:cubicBezTo>
                <a:cubicBezTo>
                  <a:pt x="29766" y="899"/>
                  <a:pt x="27898" y="1307"/>
                  <a:pt x="26042" y="1774"/>
                </a:cubicBezTo>
                <a:cubicBezTo>
                  <a:pt x="23976" y="2300"/>
                  <a:pt x="21980" y="3058"/>
                  <a:pt x="20019" y="3899"/>
                </a:cubicBezTo>
                <a:cubicBezTo>
                  <a:pt x="17462" y="4984"/>
                  <a:pt x="15000" y="6257"/>
                  <a:pt x="12700" y="7821"/>
                </a:cubicBezTo>
                <a:cubicBezTo>
                  <a:pt x="10972" y="8988"/>
                  <a:pt x="9280" y="10225"/>
                  <a:pt x="7692" y="11556"/>
                </a:cubicBezTo>
                <a:cubicBezTo>
                  <a:pt x="6198" y="12817"/>
                  <a:pt x="4786" y="14159"/>
                  <a:pt x="3455" y="15583"/>
                </a:cubicBezTo>
                <a:cubicBezTo>
                  <a:pt x="2276" y="16821"/>
                  <a:pt x="1237" y="18198"/>
                  <a:pt x="152" y="19517"/>
                </a:cubicBezTo>
                <a:cubicBezTo>
                  <a:pt x="47" y="19692"/>
                  <a:pt x="0" y="19891"/>
                  <a:pt x="12" y="20089"/>
                </a:cubicBezTo>
                <a:lnTo>
                  <a:pt x="12" y="43119"/>
                </a:lnTo>
                <a:lnTo>
                  <a:pt x="12" y="53952"/>
                </a:lnTo>
                <a:lnTo>
                  <a:pt x="92227" y="53952"/>
                </a:lnTo>
                <a:cubicBezTo>
                  <a:pt x="92262" y="53928"/>
                  <a:pt x="92273" y="53847"/>
                  <a:pt x="92297" y="53800"/>
                </a:cubicBezTo>
                <a:lnTo>
                  <a:pt x="87919" y="53788"/>
                </a:lnTo>
                <a:cubicBezTo>
                  <a:pt x="87966" y="53170"/>
                  <a:pt x="88036" y="52574"/>
                  <a:pt x="88048" y="51979"/>
                </a:cubicBezTo>
                <a:cubicBezTo>
                  <a:pt x="88094" y="50263"/>
                  <a:pt x="88153" y="48547"/>
                  <a:pt x="88129" y="46820"/>
                </a:cubicBezTo>
                <a:cubicBezTo>
                  <a:pt x="88094" y="45617"/>
                  <a:pt x="88001" y="44415"/>
                  <a:pt x="87849" y="43224"/>
                </a:cubicBezTo>
                <a:cubicBezTo>
                  <a:pt x="87557" y="40820"/>
                  <a:pt x="87172" y="38427"/>
                  <a:pt x="86472" y="36116"/>
                </a:cubicBezTo>
                <a:cubicBezTo>
                  <a:pt x="85900" y="34260"/>
                  <a:pt x="85316" y="32392"/>
                  <a:pt x="84628" y="30571"/>
                </a:cubicBezTo>
                <a:cubicBezTo>
                  <a:pt x="83659" y="28096"/>
                  <a:pt x="82468" y="25704"/>
                  <a:pt x="81067" y="23451"/>
                </a:cubicBezTo>
                <a:cubicBezTo>
                  <a:pt x="79632" y="21081"/>
                  <a:pt x="77997" y="18852"/>
                  <a:pt x="76176" y="16786"/>
                </a:cubicBezTo>
                <a:cubicBezTo>
                  <a:pt x="75336" y="15840"/>
                  <a:pt x="74484" y="14883"/>
                  <a:pt x="73585" y="13996"/>
                </a:cubicBezTo>
                <a:cubicBezTo>
                  <a:pt x="69710" y="10179"/>
                  <a:pt x="65239" y="7039"/>
                  <a:pt x="60348" y="4693"/>
                </a:cubicBezTo>
                <a:cubicBezTo>
                  <a:pt x="58422" y="3759"/>
                  <a:pt x="56438" y="2977"/>
                  <a:pt x="54395" y="2358"/>
                </a:cubicBezTo>
                <a:cubicBezTo>
                  <a:pt x="52609" y="1821"/>
                  <a:pt x="50812" y="1342"/>
                  <a:pt x="48991" y="922"/>
                </a:cubicBezTo>
                <a:cubicBezTo>
                  <a:pt x="47905" y="677"/>
                  <a:pt x="46796" y="502"/>
                  <a:pt x="45687" y="385"/>
                </a:cubicBezTo>
                <a:cubicBezTo>
                  <a:pt x="44637" y="245"/>
                  <a:pt x="43586" y="128"/>
                  <a:pt x="42524" y="93"/>
                </a:cubicBezTo>
                <a:cubicBezTo>
                  <a:pt x="41115" y="53"/>
                  <a:pt x="39700" y="1"/>
                  <a:pt x="3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flipH="1">
            <a:off x="5672163" y="-31575"/>
            <a:ext cx="3493599" cy="1054005"/>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rot="-1826383">
            <a:off x="-230976" y="-475488"/>
            <a:ext cx="2396616" cy="1704147"/>
          </a:xfrm>
          <a:custGeom>
            <a:rect b="b" l="l" r="r" t="t"/>
            <a:pathLst>
              <a:path extrusionOk="0" h="35183" w="57186">
                <a:moveTo>
                  <a:pt x="12829" y="1"/>
                </a:moveTo>
                <a:cubicBezTo>
                  <a:pt x="11872" y="71"/>
                  <a:pt x="10646" y="141"/>
                  <a:pt x="9409" y="257"/>
                </a:cubicBezTo>
                <a:cubicBezTo>
                  <a:pt x="7856" y="397"/>
                  <a:pt x="6350" y="818"/>
                  <a:pt x="4950" y="1506"/>
                </a:cubicBezTo>
                <a:cubicBezTo>
                  <a:pt x="3129" y="2417"/>
                  <a:pt x="1728" y="3748"/>
                  <a:pt x="911" y="5627"/>
                </a:cubicBezTo>
                <a:cubicBezTo>
                  <a:pt x="257" y="7156"/>
                  <a:pt x="0" y="8814"/>
                  <a:pt x="175" y="10471"/>
                </a:cubicBezTo>
                <a:cubicBezTo>
                  <a:pt x="292" y="11907"/>
                  <a:pt x="701" y="13319"/>
                  <a:pt x="1378" y="14592"/>
                </a:cubicBezTo>
                <a:cubicBezTo>
                  <a:pt x="1751" y="15339"/>
                  <a:pt x="2277" y="15981"/>
                  <a:pt x="2930" y="16494"/>
                </a:cubicBezTo>
                <a:cubicBezTo>
                  <a:pt x="4031" y="17306"/>
                  <a:pt x="5364" y="17747"/>
                  <a:pt x="6728" y="17747"/>
                </a:cubicBezTo>
                <a:cubicBezTo>
                  <a:pt x="6797" y="17747"/>
                  <a:pt x="6865" y="17745"/>
                  <a:pt x="6934" y="17743"/>
                </a:cubicBezTo>
                <a:cubicBezTo>
                  <a:pt x="7880" y="17720"/>
                  <a:pt x="8825" y="17486"/>
                  <a:pt x="9759" y="17346"/>
                </a:cubicBezTo>
                <a:cubicBezTo>
                  <a:pt x="10774" y="17183"/>
                  <a:pt x="11802" y="16926"/>
                  <a:pt x="12817" y="16844"/>
                </a:cubicBezTo>
                <a:cubicBezTo>
                  <a:pt x="13199" y="16810"/>
                  <a:pt x="13579" y="16794"/>
                  <a:pt x="13957" y="16794"/>
                </a:cubicBezTo>
                <a:cubicBezTo>
                  <a:pt x="15522" y="16794"/>
                  <a:pt x="17058" y="17075"/>
                  <a:pt x="18572" y="17545"/>
                </a:cubicBezTo>
                <a:cubicBezTo>
                  <a:pt x="20544" y="18152"/>
                  <a:pt x="22389" y="18981"/>
                  <a:pt x="23965" y="20346"/>
                </a:cubicBezTo>
                <a:cubicBezTo>
                  <a:pt x="25109" y="21338"/>
                  <a:pt x="26217" y="22377"/>
                  <a:pt x="27315" y="23440"/>
                </a:cubicBezTo>
                <a:cubicBezTo>
                  <a:pt x="28003" y="24105"/>
                  <a:pt x="28645" y="24817"/>
                  <a:pt x="29252" y="25552"/>
                </a:cubicBezTo>
                <a:cubicBezTo>
                  <a:pt x="29964" y="26404"/>
                  <a:pt x="30816" y="27035"/>
                  <a:pt x="31890" y="27292"/>
                </a:cubicBezTo>
                <a:cubicBezTo>
                  <a:pt x="32087" y="27337"/>
                  <a:pt x="32281" y="27365"/>
                  <a:pt x="32463" y="27365"/>
                </a:cubicBezTo>
                <a:cubicBezTo>
                  <a:pt x="33069" y="27365"/>
                  <a:pt x="33540" y="27056"/>
                  <a:pt x="33513" y="26078"/>
                </a:cubicBezTo>
                <a:cubicBezTo>
                  <a:pt x="33501" y="25482"/>
                  <a:pt x="33338" y="24887"/>
                  <a:pt x="33279" y="24292"/>
                </a:cubicBezTo>
                <a:cubicBezTo>
                  <a:pt x="33198" y="23603"/>
                  <a:pt x="33174" y="22914"/>
                  <a:pt x="33198" y="22226"/>
                </a:cubicBezTo>
                <a:cubicBezTo>
                  <a:pt x="33247" y="21648"/>
                  <a:pt x="33545" y="21325"/>
                  <a:pt x="33962" y="21325"/>
                </a:cubicBezTo>
                <a:cubicBezTo>
                  <a:pt x="34144" y="21325"/>
                  <a:pt x="34348" y="21386"/>
                  <a:pt x="34563" y="21514"/>
                </a:cubicBezTo>
                <a:cubicBezTo>
                  <a:pt x="35159" y="21852"/>
                  <a:pt x="35707" y="22261"/>
                  <a:pt x="36221" y="22728"/>
                </a:cubicBezTo>
                <a:cubicBezTo>
                  <a:pt x="37365" y="23848"/>
                  <a:pt x="38357" y="25120"/>
                  <a:pt x="39186" y="26498"/>
                </a:cubicBezTo>
                <a:cubicBezTo>
                  <a:pt x="40073" y="27934"/>
                  <a:pt x="40890" y="29439"/>
                  <a:pt x="41754" y="30898"/>
                </a:cubicBezTo>
                <a:cubicBezTo>
                  <a:pt x="42513" y="32206"/>
                  <a:pt x="43330" y="33478"/>
                  <a:pt x="44462" y="34505"/>
                </a:cubicBezTo>
                <a:cubicBezTo>
                  <a:pt x="44754" y="34762"/>
                  <a:pt x="45104" y="34972"/>
                  <a:pt x="45466" y="35112"/>
                </a:cubicBezTo>
                <a:cubicBezTo>
                  <a:pt x="45587" y="35160"/>
                  <a:pt x="45698" y="35183"/>
                  <a:pt x="45800" y="35183"/>
                </a:cubicBezTo>
                <a:cubicBezTo>
                  <a:pt x="46122" y="35183"/>
                  <a:pt x="46351" y="34957"/>
                  <a:pt x="46493" y="34575"/>
                </a:cubicBezTo>
                <a:cubicBezTo>
                  <a:pt x="46656" y="34097"/>
                  <a:pt x="46563" y="33630"/>
                  <a:pt x="46400" y="33198"/>
                </a:cubicBezTo>
                <a:cubicBezTo>
                  <a:pt x="45711" y="31389"/>
                  <a:pt x="44742" y="29743"/>
                  <a:pt x="43668" y="28155"/>
                </a:cubicBezTo>
                <a:cubicBezTo>
                  <a:pt x="43330" y="27665"/>
                  <a:pt x="43026" y="27163"/>
                  <a:pt x="42746" y="26650"/>
                </a:cubicBezTo>
                <a:cubicBezTo>
                  <a:pt x="42594" y="26369"/>
                  <a:pt x="42548" y="26031"/>
                  <a:pt x="42793" y="25774"/>
                </a:cubicBezTo>
                <a:cubicBezTo>
                  <a:pt x="42924" y="25630"/>
                  <a:pt x="43086" y="25560"/>
                  <a:pt x="43263" y="25560"/>
                </a:cubicBezTo>
                <a:cubicBezTo>
                  <a:pt x="43416" y="25560"/>
                  <a:pt x="43582" y="25613"/>
                  <a:pt x="43750" y="25716"/>
                </a:cubicBezTo>
                <a:cubicBezTo>
                  <a:pt x="43983" y="25867"/>
                  <a:pt x="44193" y="26054"/>
                  <a:pt x="44415" y="26206"/>
                </a:cubicBezTo>
                <a:cubicBezTo>
                  <a:pt x="44859" y="26521"/>
                  <a:pt x="45267" y="26930"/>
                  <a:pt x="45758" y="27105"/>
                </a:cubicBezTo>
                <a:cubicBezTo>
                  <a:pt x="45986" y="27185"/>
                  <a:pt x="46200" y="27224"/>
                  <a:pt x="46393" y="27224"/>
                </a:cubicBezTo>
                <a:cubicBezTo>
                  <a:pt x="47045" y="27224"/>
                  <a:pt x="47445" y="26773"/>
                  <a:pt x="47310" y="25926"/>
                </a:cubicBezTo>
                <a:cubicBezTo>
                  <a:pt x="47263" y="25681"/>
                  <a:pt x="47205" y="25436"/>
                  <a:pt x="47112" y="25190"/>
                </a:cubicBezTo>
                <a:cubicBezTo>
                  <a:pt x="46481" y="23556"/>
                  <a:pt x="45256" y="22389"/>
                  <a:pt x="43960" y="21280"/>
                </a:cubicBezTo>
                <a:cubicBezTo>
                  <a:pt x="42921" y="20393"/>
                  <a:pt x="41882" y="19506"/>
                  <a:pt x="40855" y="18572"/>
                </a:cubicBezTo>
                <a:cubicBezTo>
                  <a:pt x="40517" y="18233"/>
                  <a:pt x="40213" y="17860"/>
                  <a:pt x="39968" y="17440"/>
                </a:cubicBezTo>
                <a:cubicBezTo>
                  <a:pt x="39734" y="17101"/>
                  <a:pt x="39828" y="16763"/>
                  <a:pt x="40225" y="16658"/>
                </a:cubicBezTo>
                <a:cubicBezTo>
                  <a:pt x="40530" y="16589"/>
                  <a:pt x="40870" y="16525"/>
                  <a:pt x="41193" y="16525"/>
                </a:cubicBezTo>
                <a:cubicBezTo>
                  <a:pt x="41364" y="16525"/>
                  <a:pt x="41530" y="16543"/>
                  <a:pt x="41684" y="16588"/>
                </a:cubicBezTo>
                <a:cubicBezTo>
                  <a:pt x="42594" y="16868"/>
                  <a:pt x="43481" y="17230"/>
                  <a:pt x="44345" y="17673"/>
                </a:cubicBezTo>
                <a:cubicBezTo>
                  <a:pt x="46061" y="18549"/>
                  <a:pt x="47450" y="19879"/>
                  <a:pt x="48804" y="21245"/>
                </a:cubicBezTo>
                <a:cubicBezTo>
                  <a:pt x="50847" y="23311"/>
                  <a:pt x="52983" y="25307"/>
                  <a:pt x="54536" y="27817"/>
                </a:cubicBezTo>
                <a:cubicBezTo>
                  <a:pt x="54802" y="28267"/>
                  <a:pt x="55321" y="28514"/>
                  <a:pt x="55780" y="28514"/>
                </a:cubicBezTo>
                <a:cubicBezTo>
                  <a:pt x="55905" y="28514"/>
                  <a:pt x="56025" y="28496"/>
                  <a:pt x="56135" y="28459"/>
                </a:cubicBezTo>
                <a:cubicBezTo>
                  <a:pt x="56765" y="28249"/>
                  <a:pt x="57115" y="27700"/>
                  <a:pt x="57139" y="26988"/>
                </a:cubicBezTo>
                <a:cubicBezTo>
                  <a:pt x="57185" y="25867"/>
                  <a:pt x="56672" y="24969"/>
                  <a:pt x="56053" y="24128"/>
                </a:cubicBezTo>
                <a:cubicBezTo>
                  <a:pt x="55283" y="23078"/>
                  <a:pt x="54466" y="22062"/>
                  <a:pt x="53590" y="21093"/>
                </a:cubicBezTo>
                <a:cubicBezTo>
                  <a:pt x="52610" y="20031"/>
                  <a:pt x="51582" y="19027"/>
                  <a:pt x="50485" y="18082"/>
                </a:cubicBezTo>
                <a:cubicBezTo>
                  <a:pt x="49353" y="17090"/>
                  <a:pt x="48162" y="16156"/>
                  <a:pt x="46925" y="15304"/>
                </a:cubicBezTo>
                <a:cubicBezTo>
                  <a:pt x="45454" y="14265"/>
                  <a:pt x="43925" y="13319"/>
                  <a:pt x="42361" y="12444"/>
                </a:cubicBezTo>
                <a:cubicBezTo>
                  <a:pt x="39770" y="11055"/>
                  <a:pt x="37108" y="9782"/>
                  <a:pt x="34493" y="8428"/>
                </a:cubicBezTo>
                <a:cubicBezTo>
                  <a:pt x="34027" y="8172"/>
                  <a:pt x="33583" y="7868"/>
                  <a:pt x="33174" y="7530"/>
                </a:cubicBezTo>
                <a:cubicBezTo>
                  <a:pt x="32964" y="7378"/>
                  <a:pt x="32988" y="7214"/>
                  <a:pt x="33256" y="7109"/>
                </a:cubicBezTo>
                <a:cubicBezTo>
                  <a:pt x="33349" y="7086"/>
                  <a:pt x="33431" y="7051"/>
                  <a:pt x="33525" y="7016"/>
                </a:cubicBezTo>
                <a:cubicBezTo>
                  <a:pt x="34015" y="6911"/>
                  <a:pt x="34505" y="6771"/>
                  <a:pt x="34984" y="6619"/>
                </a:cubicBezTo>
                <a:cubicBezTo>
                  <a:pt x="35626" y="6374"/>
                  <a:pt x="35707" y="5697"/>
                  <a:pt x="35170" y="5277"/>
                </a:cubicBezTo>
                <a:cubicBezTo>
                  <a:pt x="34995" y="5137"/>
                  <a:pt x="34809" y="5020"/>
                  <a:pt x="34610" y="4938"/>
                </a:cubicBezTo>
                <a:cubicBezTo>
                  <a:pt x="33093" y="4296"/>
                  <a:pt x="31587" y="3619"/>
                  <a:pt x="30046" y="3036"/>
                </a:cubicBezTo>
                <a:cubicBezTo>
                  <a:pt x="27770" y="2183"/>
                  <a:pt x="25447" y="1436"/>
                  <a:pt x="23031" y="1063"/>
                </a:cubicBezTo>
                <a:cubicBezTo>
                  <a:pt x="20930" y="748"/>
                  <a:pt x="18840" y="432"/>
                  <a:pt x="16727" y="199"/>
                </a:cubicBezTo>
                <a:cubicBezTo>
                  <a:pt x="15537" y="59"/>
                  <a:pt x="14311" y="71"/>
                  <a:pt x="128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2"/>
          <p:cNvSpPr/>
          <p:nvPr/>
        </p:nvSpPr>
        <p:spPr>
          <a:xfrm rot="5400000">
            <a:off x="-534876" y="3859462"/>
            <a:ext cx="2123739" cy="1053969"/>
          </a:xfrm>
          <a:custGeom>
            <a:rect b="b" l="l" r="r" t="t"/>
            <a:pathLst>
              <a:path extrusionOk="0" h="41223" w="83064">
                <a:moveTo>
                  <a:pt x="1958" y="1"/>
                </a:moveTo>
                <a:cubicBezTo>
                  <a:pt x="1411" y="1"/>
                  <a:pt x="865" y="223"/>
                  <a:pt x="467" y="671"/>
                </a:cubicBezTo>
                <a:cubicBezTo>
                  <a:pt x="23" y="1185"/>
                  <a:pt x="0" y="1780"/>
                  <a:pt x="58" y="2387"/>
                </a:cubicBezTo>
                <a:cubicBezTo>
                  <a:pt x="175" y="3391"/>
                  <a:pt x="665" y="4255"/>
                  <a:pt x="1191" y="5095"/>
                </a:cubicBezTo>
                <a:cubicBezTo>
                  <a:pt x="2533" y="7197"/>
                  <a:pt x="4121" y="9146"/>
                  <a:pt x="5906" y="10897"/>
                </a:cubicBezTo>
                <a:cubicBezTo>
                  <a:pt x="6840" y="11819"/>
                  <a:pt x="7832" y="12683"/>
                  <a:pt x="8825" y="13547"/>
                </a:cubicBezTo>
                <a:cubicBezTo>
                  <a:pt x="10821" y="15227"/>
                  <a:pt x="12933" y="16780"/>
                  <a:pt x="15140" y="18181"/>
                </a:cubicBezTo>
                <a:cubicBezTo>
                  <a:pt x="17719" y="19838"/>
                  <a:pt x="20451" y="21216"/>
                  <a:pt x="23171" y="22605"/>
                </a:cubicBezTo>
                <a:cubicBezTo>
                  <a:pt x="24968" y="23538"/>
                  <a:pt x="26766" y="24461"/>
                  <a:pt x="28540" y="25429"/>
                </a:cubicBezTo>
                <a:cubicBezTo>
                  <a:pt x="29112" y="25745"/>
                  <a:pt x="29602" y="26176"/>
                  <a:pt x="30081" y="26620"/>
                </a:cubicBezTo>
                <a:cubicBezTo>
                  <a:pt x="30221" y="26783"/>
                  <a:pt x="30268" y="27017"/>
                  <a:pt x="30209" y="27227"/>
                </a:cubicBezTo>
                <a:cubicBezTo>
                  <a:pt x="30127" y="27402"/>
                  <a:pt x="29859" y="27542"/>
                  <a:pt x="29649" y="27589"/>
                </a:cubicBezTo>
                <a:cubicBezTo>
                  <a:pt x="29582" y="27596"/>
                  <a:pt x="29514" y="27600"/>
                  <a:pt x="29445" y="27600"/>
                </a:cubicBezTo>
                <a:cubicBezTo>
                  <a:pt x="29287" y="27600"/>
                  <a:pt x="29127" y="27579"/>
                  <a:pt x="28972" y="27531"/>
                </a:cubicBezTo>
                <a:cubicBezTo>
                  <a:pt x="28575" y="27437"/>
                  <a:pt x="28190" y="27297"/>
                  <a:pt x="27793" y="27204"/>
                </a:cubicBezTo>
                <a:cubicBezTo>
                  <a:pt x="27428" y="27131"/>
                  <a:pt x="27068" y="27029"/>
                  <a:pt x="26695" y="27029"/>
                </a:cubicBezTo>
                <a:cubicBezTo>
                  <a:pt x="26531" y="27029"/>
                  <a:pt x="26364" y="27049"/>
                  <a:pt x="26194" y="27099"/>
                </a:cubicBezTo>
                <a:cubicBezTo>
                  <a:pt x="25598" y="27285"/>
                  <a:pt x="25237" y="27752"/>
                  <a:pt x="25435" y="28336"/>
                </a:cubicBezTo>
                <a:cubicBezTo>
                  <a:pt x="25587" y="28756"/>
                  <a:pt x="25820" y="29141"/>
                  <a:pt x="26124" y="29468"/>
                </a:cubicBezTo>
                <a:cubicBezTo>
                  <a:pt x="27279" y="30659"/>
                  <a:pt x="28703" y="31453"/>
                  <a:pt x="30268" y="31955"/>
                </a:cubicBezTo>
                <a:cubicBezTo>
                  <a:pt x="32240" y="32597"/>
                  <a:pt x="34260" y="33122"/>
                  <a:pt x="36256" y="33717"/>
                </a:cubicBezTo>
                <a:cubicBezTo>
                  <a:pt x="37108" y="33974"/>
                  <a:pt x="37948" y="34277"/>
                  <a:pt x="38684" y="34814"/>
                </a:cubicBezTo>
                <a:cubicBezTo>
                  <a:pt x="39174" y="35188"/>
                  <a:pt x="39197" y="35772"/>
                  <a:pt x="38684" y="36110"/>
                </a:cubicBezTo>
                <a:cubicBezTo>
                  <a:pt x="38322" y="36344"/>
                  <a:pt x="37925" y="36519"/>
                  <a:pt x="37505" y="36624"/>
                </a:cubicBezTo>
                <a:cubicBezTo>
                  <a:pt x="36862" y="36788"/>
                  <a:pt x="36214" y="36848"/>
                  <a:pt x="35560" y="36848"/>
                </a:cubicBezTo>
                <a:cubicBezTo>
                  <a:pt x="35241" y="36848"/>
                  <a:pt x="34920" y="36833"/>
                  <a:pt x="34598" y="36810"/>
                </a:cubicBezTo>
                <a:cubicBezTo>
                  <a:pt x="33081" y="36717"/>
                  <a:pt x="31587" y="36425"/>
                  <a:pt x="30139" y="35947"/>
                </a:cubicBezTo>
                <a:cubicBezTo>
                  <a:pt x="27921" y="35188"/>
                  <a:pt x="25703" y="34406"/>
                  <a:pt x="23521" y="33542"/>
                </a:cubicBezTo>
                <a:cubicBezTo>
                  <a:pt x="21922" y="32912"/>
                  <a:pt x="20381" y="32141"/>
                  <a:pt x="18828" y="31406"/>
                </a:cubicBezTo>
                <a:cubicBezTo>
                  <a:pt x="18268" y="31149"/>
                  <a:pt x="17766" y="30787"/>
                  <a:pt x="17194" y="30589"/>
                </a:cubicBezTo>
                <a:cubicBezTo>
                  <a:pt x="16991" y="30519"/>
                  <a:pt x="16792" y="30485"/>
                  <a:pt x="16606" y="30485"/>
                </a:cubicBezTo>
                <a:cubicBezTo>
                  <a:pt x="15895" y="30485"/>
                  <a:pt x="15362" y="30982"/>
                  <a:pt x="15408" y="31861"/>
                </a:cubicBezTo>
                <a:cubicBezTo>
                  <a:pt x="15420" y="32176"/>
                  <a:pt x="15502" y="32503"/>
                  <a:pt x="15642" y="32795"/>
                </a:cubicBezTo>
                <a:cubicBezTo>
                  <a:pt x="16062" y="33740"/>
                  <a:pt x="16809" y="34429"/>
                  <a:pt x="17673" y="34943"/>
                </a:cubicBezTo>
                <a:cubicBezTo>
                  <a:pt x="18758" y="35608"/>
                  <a:pt x="19890" y="36215"/>
                  <a:pt x="21034" y="36775"/>
                </a:cubicBezTo>
                <a:cubicBezTo>
                  <a:pt x="23439" y="37931"/>
                  <a:pt x="25937" y="38853"/>
                  <a:pt x="28517" y="39530"/>
                </a:cubicBezTo>
                <a:cubicBezTo>
                  <a:pt x="30513" y="40067"/>
                  <a:pt x="32544" y="40487"/>
                  <a:pt x="34563" y="40919"/>
                </a:cubicBezTo>
                <a:cubicBezTo>
                  <a:pt x="35287" y="41094"/>
                  <a:pt x="36034" y="41199"/>
                  <a:pt x="36781" y="41211"/>
                </a:cubicBezTo>
                <a:cubicBezTo>
                  <a:pt x="52072" y="41223"/>
                  <a:pt x="67375" y="41223"/>
                  <a:pt x="82667" y="41223"/>
                </a:cubicBezTo>
                <a:lnTo>
                  <a:pt x="83063" y="41223"/>
                </a:lnTo>
                <a:lnTo>
                  <a:pt x="83063" y="13967"/>
                </a:lnTo>
                <a:cubicBezTo>
                  <a:pt x="81908" y="14200"/>
                  <a:pt x="80799" y="14375"/>
                  <a:pt x="79690" y="14644"/>
                </a:cubicBezTo>
                <a:cubicBezTo>
                  <a:pt x="77846" y="15076"/>
                  <a:pt x="76013" y="15531"/>
                  <a:pt x="74192" y="16033"/>
                </a:cubicBezTo>
                <a:cubicBezTo>
                  <a:pt x="72219" y="16558"/>
                  <a:pt x="70247" y="17130"/>
                  <a:pt x="68286" y="17702"/>
                </a:cubicBezTo>
                <a:cubicBezTo>
                  <a:pt x="66430" y="18251"/>
                  <a:pt x="64585" y="18846"/>
                  <a:pt x="62730" y="19383"/>
                </a:cubicBezTo>
                <a:cubicBezTo>
                  <a:pt x="60920" y="19920"/>
                  <a:pt x="59088" y="20410"/>
                  <a:pt x="57278" y="20924"/>
                </a:cubicBezTo>
                <a:cubicBezTo>
                  <a:pt x="55796" y="21344"/>
                  <a:pt x="54278" y="21577"/>
                  <a:pt x="52749" y="21589"/>
                </a:cubicBezTo>
                <a:cubicBezTo>
                  <a:pt x="52598" y="21593"/>
                  <a:pt x="52446" y="21594"/>
                  <a:pt x="52295" y="21594"/>
                </a:cubicBezTo>
                <a:cubicBezTo>
                  <a:pt x="50941" y="21594"/>
                  <a:pt x="49588" y="21455"/>
                  <a:pt x="48255" y="21192"/>
                </a:cubicBezTo>
                <a:cubicBezTo>
                  <a:pt x="46703" y="20877"/>
                  <a:pt x="45150" y="20527"/>
                  <a:pt x="43598" y="20188"/>
                </a:cubicBezTo>
                <a:cubicBezTo>
                  <a:pt x="42839" y="20025"/>
                  <a:pt x="42080" y="19815"/>
                  <a:pt x="41310" y="19721"/>
                </a:cubicBezTo>
                <a:cubicBezTo>
                  <a:pt x="41236" y="19713"/>
                  <a:pt x="41162" y="19709"/>
                  <a:pt x="41090" y="19709"/>
                </a:cubicBezTo>
                <a:cubicBezTo>
                  <a:pt x="40278" y="19709"/>
                  <a:pt x="39629" y="20244"/>
                  <a:pt x="39758" y="21134"/>
                </a:cubicBezTo>
                <a:cubicBezTo>
                  <a:pt x="39851" y="21647"/>
                  <a:pt x="40213" y="21928"/>
                  <a:pt x="40633" y="22173"/>
                </a:cubicBezTo>
                <a:cubicBezTo>
                  <a:pt x="41088" y="22395"/>
                  <a:pt x="41520" y="22663"/>
                  <a:pt x="41929" y="22955"/>
                </a:cubicBezTo>
                <a:cubicBezTo>
                  <a:pt x="42255" y="23223"/>
                  <a:pt x="42255" y="23620"/>
                  <a:pt x="41929" y="23889"/>
                </a:cubicBezTo>
                <a:cubicBezTo>
                  <a:pt x="41532" y="24215"/>
                  <a:pt x="41088" y="24484"/>
                  <a:pt x="40610" y="24671"/>
                </a:cubicBezTo>
                <a:cubicBezTo>
                  <a:pt x="39805" y="24960"/>
                  <a:pt x="38980" y="25081"/>
                  <a:pt x="38137" y="25081"/>
                </a:cubicBezTo>
                <a:cubicBezTo>
                  <a:pt x="37720" y="25081"/>
                  <a:pt x="37299" y="25052"/>
                  <a:pt x="36874" y="24998"/>
                </a:cubicBezTo>
                <a:cubicBezTo>
                  <a:pt x="35812" y="24869"/>
                  <a:pt x="34762" y="24706"/>
                  <a:pt x="33793" y="24286"/>
                </a:cubicBezTo>
                <a:cubicBezTo>
                  <a:pt x="31295" y="23223"/>
                  <a:pt x="28820" y="22138"/>
                  <a:pt x="26392" y="20947"/>
                </a:cubicBezTo>
                <a:cubicBezTo>
                  <a:pt x="24606" y="20083"/>
                  <a:pt x="22879" y="19091"/>
                  <a:pt x="21174" y="18064"/>
                </a:cubicBezTo>
                <a:cubicBezTo>
                  <a:pt x="18070" y="16208"/>
                  <a:pt x="15210" y="13990"/>
                  <a:pt x="12630" y="11457"/>
                </a:cubicBezTo>
                <a:cubicBezTo>
                  <a:pt x="11533" y="10383"/>
                  <a:pt x="10471" y="9274"/>
                  <a:pt x="9455" y="8119"/>
                </a:cubicBezTo>
                <a:cubicBezTo>
                  <a:pt x="8229" y="6753"/>
                  <a:pt x="7062" y="5341"/>
                  <a:pt x="5918" y="3916"/>
                </a:cubicBezTo>
                <a:cubicBezTo>
                  <a:pt x="5089" y="2889"/>
                  <a:pt x="4354" y="1792"/>
                  <a:pt x="3549" y="776"/>
                </a:cubicBezTo>
                <a:cubicBezTo>
                  <a:pt x="3142" y="261"/>
                  <a:pt x="2550" y="1"/>
                  <a:pt x="1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51" name="Shape 151"/>
        <p:cNvGrpSpPr/>
        <p:nvPr/>
      </p:nvGrpSpPr>
      <p:grpSpPr>
        <a:xfrm>
          <a:off x="0" y="0"/>
          <a:ext cx="0" cy="0"/>
          <a:chOff x="0" y="0"/>
          <a:chExt cx="0" cy="0"/>
        </a:xfrm>
      </p:grpSpPr>
      <p:sp>
        <p:nvSpPr>
          <p:cNvPr id="152" name="Google Shape;152;p23"/>
          <p:cNvSpPr/>
          <p:nvPr/>
        </p:nvSpPr>
        <p:spPr>
          <a:xfrm>
            <a:off x="10" y="-762"/>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flipH="1" rot="10800000">
            <a:off x="0" y="4461871"/>
            <a:ext cx="2429677" cy="681679"/>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 name="Google Shape;154;p23"/>
          <p:cNvGrpSpPr/>
          <p:nvPr/>
        </p:nvGrpSpPr>
        <p:grpSpPr>
          <a:xfrm>
            <a:off x="1209450" y="4568300"/>
            <a:ext cx="469550" cy="374575"/>
            <a:chOff x="1101425" y="4597125"/>
            <a:chExt cx="469550" cy="374575"/>
          </a:xfrm>
        </p:grpSpPr>
        <p:sp>
          <p:nvSpPr>
            <p:cNvPr id="155" name="Google Shape;155;p23"/>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23"/>
          <p:cNvGrpSpPr/>
          <p:nvPr/>
        </p:nvGrpSpPr>
        <p:grpSpPr>
          <a:xfrm>
            <a:off x="1055867" y="4191425"/>
            <a:ext cx="218949" cy="282300"/>
            <a:chOff x="1454525" y="4245300"/>
            <a:chExt cx="217125" cy="282300"/>
          </a:xfrm>
        </p:grpSpPr>
        <p:sp>
          <p:nvSpPr>
            <p:cNvPr id="158" name="Google Shape;158;p23"/>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 name="Google Shape;160;p23"/>
          <p:cNvGrpSpPr/>
          <p:nvPr/>
        </p:nvGrpSpPr>
        <p:grpSpPr>
          <a:xfrm rot="2500248">
            <a:off x="647156" y="4214240"/>
            <a:ext cx="135889" cy="176679"/>
            <a:chOff x="1454525" y="4245300"/>
            <a:chExt cx="217125" cy="282300"/>
          </a:xfrm>
        </p:grpSpPr>
        <p:sp>
          <p:nvSpPr>
            <p:cNvPr id="161" name="Google Shape;161;p23"/>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18" name="Google Shape;18;p4"/>
          <p:cNvSpPr txBox="1"/>
          <p:nvPr>
            <p:ph idx="1" type="body"/>
          </p:nvPr>
        </p:nvSpPr>
        <p:spPr>
          <a:xfrm>
            <a:off x="720000" y="1152475"/>
            <a:ext cx="7704000" cy="3621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19" name="Google Shape;19;p4"/>
          <p:cNvSpPr/>
          <p:nvPr/>
        </p:nvSpPr>
        <p:spPr>
          <a:xfrm>
            <a:off x="10" y="-762"/>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idx="1" type="subTitle"/>
          </p:nvPr>
        </p:nvSpPr>
        <p:spPr>
          <a:xfrm>
            <a:off x="1369500" y="1740900"/>
            <a:ext cx="2750100" cy="713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sz="1800">
                <a:solidFill>
                  <a:schemeClr val="dk1"/>
                </a:solidFill>
                <a:latin typeface="DynaPuff"/>
                <a:ea typeface="DynaPuff"/>
                <a:cs typeface="DynaPuff"/>
                <a:sym typeface="DynaPuff"/>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 name="Google Shape;22;p5"/>
          <p:cNvSpPr txBox="1"/>
          <p:nvPr>
            <p:ph idx="2" type="subTitle"/>
          </p:nvPr>
        </p:nvSpPr>
        <p:spPr>
          <a:xfrm>
            <a:off x="5024388" y="1740900"/>
            <a:ext cx="2750100" cy="713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1800">
                <a:solidFill>
                  <a:schemeClr val="dk1"/>
                </a:solidFill>
                <a:latin typeface="DynaPuff"/>
                <a:ea typeface="DynaPuff"/>
                <a:cs typeface="DynaPuff"/>
                <a:sym typeface="DynaPuff"/>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 name="Google Shape;23;p5"/>
          <p:cNvSpPr txBox="1"/>
          <p:nvPr>
            <p:ph idx="3" type="subTitle"/>
          </p:nvPr>
        </p:nvSpPr>
        <p:spPr>
          <a:xfrm>
            <a:off x="1369500" y="2686775"/>
            <a:ext cx="2750100" cy="13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5"/>
          <p:cNvSpPr txBox="1"/>
          <p:nvPr>
            <p:ph idx="4" type="subTitle"/>
          </p:nvPr>
        </p:nvSpPr>
        <p:spPr>
          <a:xfrm>
            <a:off x="5024395" y="2686775"/>
            <a:ext cx="2750100" cy="131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p:nvPr/>
        </p:nvSpPr>
        <p:spPr>
          <a:xfrm>
            <a:off x="10" y="-762"/>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flipH="1" rot="10800000">
            <a:off x="0" y="4461871"/>
            <a:ext cx="2429677" cy="681679"/>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5"/>
          <p:cNvGrpSpPr/>
          <p:nvPr/>
        </p:nvGrpSpPr>
        <p:grpSpPr>
          <a:xfrm>
            <a:off x="1209450" y="4568300"/>
            <a:ext cx="469550" cy="374575"/>
            <a:chOff x="1101425" y="4597125"/>
            <a:chExt cx="469550" cy="374575"/>
          </a:xfrm>
        </p:grpSpPr>
        <p:sp>
          <p:nvSpPr>
            <p:cNvPr id="29" name="Google Shape;29;p5"/>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p:nvPr/>
        </p:nvSpPr>
        <p:spPr>
          <a:xfrm rot="10800000">
            <a:off x="298735" y="25180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720000" y="445025"/>
            <a:ext cx="4549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p:txBody>
      </p:sp>
      <p:sp>
        <p:nvSpPr>
          <p:cNvPr id="36" name="Google Shape;36;p7"/>
          <p:cNvSpPr txBox="1"/>
          <p:nvPr>
            <p:ph idx="1" type="body"/>
          </p:nvPr>
        </p:nvSpPr>
        <p:spPr>
          <a:xfrm>
            <a:off x="720000" y="1547575"/>
            <a:ext cx="4549500" cy="2664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Clr>
                <a:srgbClr val="E76A28"/>
              </a:buClr>
              <a:buSzPts val="1200"/>
              <a:buFont typeface="Nunito Light"/>
              <a:buChar char="○"/>
              <a:defRPr/>
            </a:lvl2pPr>
            <a:lvl3pPr indent="-304800" lvl="2" marL="1371600" rtl="0">
              <a:lnSpc>
                <a:spcPct val="100000"/>
              </a:lnSpc>
              <a:spcBef>
                <a:spcPts val="0"/>
              </a:spcBef>
              <a:spcAft>
                <a:spcPts val="0"/>
              </a:spcAft>
              <a:buClr>
                <a:srgbClr val="E76A28"/>
              </a:buClr>
              <a:buSzPts val="1200"/>
              <a:buFont typeface="Nunito Light"/>
              <a:buChar char="■"/>
              <a:defRPr/>
            </a:lvl3pPr>
            <a:lvl4pPr indent="-304800" lvl="3" marL="1828800" rtl="0">
              <a:lnSpc>
                <a:spcPct val="100000"/>
              </a:lnSpc>
              <a:spcBef>
                <a:spcPts val="0"/>
              </a:spcBef>
              <a:spcAft>
                <a:spcPts val="0"/>
              </a:spcAft>
              <a:buClr>
                <a:srgbClr val="E76A28"/>
              </a:buClr>
              <a:buSzPts val="1200"/>
              <a:buFont typeface="Nunito Light"/>
              <a:buChar char="●"/>
              <a:defRPr/>
            </a:lvl4pPr>
            <a:lvl5pPr indent="-304800" lvl="4" marL="2286000" rtl="0">
              <a:lnSpc>
                <a:spcPct val="100000"/>
              </a:lnSpc>
              <a:spcBef>
                <a:spcPts val="0"/>
              </a:spcBef>
              <a:spcAft>
                <a:spcPts val="0"/>
              </a:spcAft>
              <a:buClr>
                <a:srgbClr val="E76A28"/>
              </a:buClr>
              <a:buSzPts val="1200"/>
              <a:buFont typeface="Nunito Light"/>
              <a:buChar char="○"/>
              <a:defRPr/>
            </a:lvl5pPr>
            <a:lvl6pPr indent="-304800" lvl="5" marL="2743200" rtl="0">
              <a:lnSpc>
                <a:spcPct val="100000"/>
              </a:lnSpc>
              <a:spcBef>
                <a:spcPts val="0"/>
              </a:spcBef>
              <a:spcAft>
                <a:spcPts val="0"/>
              </a:spcAft>
              <a:buClr>
                <a:srgbClr val="999999"/>
              </a:buClr>
              <a:buSzPts val="1200"/>
              <a:buFont typeface="Nunito Light"/>
              <a:buChar char="■"/>
              <a:defRPr/>
            </a:lvl6pPr>
            <a:lvl7pPr indent="-304800" lvl="6" marL="3200400" rtl="0">
              <a:lnSpc>
                <a:spcPct val="100000"/>
              </a:lnSpc>
              <a:spcBef>
                <a:spcPts val="0"/>
              </a:spcBef>
              <a:spcAft>
                <a:spcPts val="0"/>
              </a:spcAft>
              <a:buClr>
                <a:srgbClr val="999999"/>
              </a:buClr>
              <a:buSzPts val="1200"/>
              <a:buFont typeface="Nunito Light"/>
              <a:buChar char="●"/>
              <a:defRPr/>
            </a:lvl7pPr>
            <a:lvl8pPr indent="-304800" lvl="7" marL="3657600" rtl="0">
              <a:lnSpc>
                <a:spcPct val="100000"/>
              </a:lnSpc>
              <a:spcBef>
                <a:spcPts val="0"/>
              </a:spcBef>
              <a:spcAft>
                <a:spcPts val="0"/>
              </a:spcAft>
              <a:buClr>
                <a:srgbClr val="999999"/>
              </a:buClr>
              <a:buSzPts val="1200"/>
              <a:buFont typeface="Nunito Light"/>
              <a:buChar char="○"/>
              <a:defRPr/>
            </a:lvl8pPr>
            <a:lvl9pPr indent="-304800" lvl="8" marL="4114800" rtl="0">
              <a:lnSpc>
                <a:spcPct val="100000"/>
              </a:lnSpc>
              <a:spcBef>
                <a:spcPts val="0"/>
              </a:spcBef>
              <a:spcAft>
                <a:spcPts val="0"/>
              </a:spcAft>
              <a:buClr>
                <a:srgbClr val="999999"/>
              </a:buClr>
              <a:buSzPts val="1200"/>
              <a:buFont typeface="Nunito Light"/>
              <a:buChar char="■"/>
              <a:defRPr/>
            </a:lvl9pPr>
          </a:lstStyle>
          <a:p/>
        </p:txBody>
      </p:sp>
      <p:sp>
        <p:nvSpPr>
          <p:cNvPr id="37" name="Google Shape;37;p7"/>
          <p:cNvSpPr/>
          <p:nvPr>
            <p:ph idx="2" type="pic"/>
          </p:nvPr>
        </p:nvSpPr>
        <p:spPr>
          <a:xfrm>
            <a:off x="5631000" y="0"/>
            <a:ext cx="3513000" cy="5143500"/>
          </a:xfrm>
          <a:prstGeom prst="rect">
            <a:avLst/>
          </a:prstGeom>
          <a:noFill/>
          <a:ln>
            <a:noFill/>
          </a:ln>
        </p:spPr>
      </p:sp>
      <p:sp>
        <p:nvSpPr>
          <p:cNvPr id="38" name="Google Shape;38;p7"/>
          <p:cNvSpPr/>
          <p:nvPr/>
        </p:nvSpPr>
        <p:spPr>
          <a:xfrm flipH="1">
            <a:off x="320510" y="-31575"/>
            <a:ext cx="8845259" cy="2668578"/>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rgbClr val="B77152">
              <a:alpha val="20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txBox="1"/>
          <p:nvPr>
            <p:ph type="title"/>
          </p:nvPr>
        </p:nvSpPr>
        <p:spPr>
          <a:xfrm>
            <a:off x="2241425" y="1293100"/>
            <a:ext cx="4661100" cy="84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2241475" y="2168600"/>
            <a:ext cx="4661100" cy="1681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4794700" y="3370650"/>
            <a:ext cx="3634200" cy="9915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sz="24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Yusei Magic"/>
              <a:buNone/>
              <a:defRPr sz="3000">
                <a:solidFill>
                  <a:schemeClr val="dk1"/>
                </a:solidFill>
                <a:latin typeface="Yusei Magic"/>
                <a:ea typeface="Yusei Magic"/>
                <a:cs typeface="Yusei Magic"/>
                <a:sym typeface="Yusei Magic"/>
              </a:defRPr>
            </a:lvl1pPr>
            <a:lvl2pPr lvl="1"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b="1" sz="30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1pPr>
            <a:lvl2pPr indent="-304800" lvl="1" marL="9144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2pPr>
            <a:lvl3pPr indent="-304800" lvl="2" marL="13716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3pPr>
            <a:lvl4pPr indent="-304800" lvl="3" marL="18288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4pPr>
            <a:lvl5pPr indent="-304800" lvl="4" marL="22860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5pPr>
            <a:lvl6pPr indent="-304800" lvl="5" marL="27432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6pPr>
            <a:lvl7pPr indent="-304800" lvl="6" marL="32004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7pPr>
            <a:lvl8pPr indent="-304800" lvl="7" marL="36576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8pPr>
            <a:lvl9pPr indent="-304800" lvl="8" marL="4114800">
              <a:lnSpc>
                <a:spcPct val="100000"/>
              </a:lnSpc>
              <a:spcBef>
                <a:spcPts val="0"/>
              </a:spcBef>
              <a:spcAft>
                <a:spcPts val="0"/>
              </a:spcAft>
              <a:buClr>
                <a:schemeClr val="dk2"/>
              </a:buClr>
              <a:buSzPts val="1200"/>
              <a:buFont typeface="DM Sans Medium"/>
              <a:buChar char="■"/>
              <a:defRPr sz="1200">
                <a:solidFill>
                  <a:schemeClr val="dk2"/>
                </a:solidFill>
                <a:latin typeface="DM Sans Medium"/>
                <a:ea typeface="DM Sans Medium"/>
                <a:cs typeface="DM Sans Medium"/>
                <a:sym typeface="DM Sans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delfinaoliva/sabrina-carpenter-discograph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9.png"/><Relationship Id="rId6"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ctrTitle"/>
          </p:nvPr>
        </p:nvSpPr>
        <p:spPr>
          <a:xfrm>
            <a:off x="619975" y="1111650"/>
            <a:ext cx="7724700" cy="21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Sabrina Carpenter </a:t>
            </a:r>
            <a:r>
              <a:rPr lang="en">
                <a:solidFill>
                  <a:schemeClr val="lt2"/>
                </a:solidFill>
              </a:rPr>
              <a:t>Discography</a:t>
            </a:r>
            <a:endParaRPr>
              <a:solidFill>
                <a:schemeClr val="lt2"/>
              </a:solidFill>
            </a:endParaRPr>
          </a:p>
        </p:txBody>
      </p:sp>
      <p:sp>
        <p:nvSpPr>
          <p:cNvPr id="168" name="Google Shape;168;p24"/>
          <p:cNvSpPr txBox="1"/>
          <p:nvPr>
            <p:ph idx="1" type="subTitle"/>
          </p:nvPr>
        </p:nvSpPr>
        <p:spPr>
          <a:xfrm>
            <a:off x="1216825" y="3421825"/>
            <a:ext cx="6572400" cy="48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Logan Camacho </a:t>
            </a:r>
            <a:r>
              <a:rPr lang="en" sz="1200"/>
              <a:t>(ljc5809),</a:t>
            </a:r>
            <a:r>
              <a:rPr lang="en" sz="1200"/>
              <a:t> Ariana Netteville (aqn5523), Nurin Mustapa (nim5313)</a:t>
            </a:r>
            <a:endParaRPr sz="1200"/>
          </a:p>
          <a:p>
            <a:pPr indent="0" lvl="0" marL="0" rtl="0" algn="ctr">
              <a:spcBef>
                <a:spcPts val="0"/>
              </a:spcBef>
              <a:spcAft>
                <a:spcPts val="0"/>
              </a:spcAft>
              <a:buNone/>
            </a:pPr>
            <a:r>
              <a:rPr lang="en" sz="1200"/>
              <a:t>Sanjana Vuppunahalli (szv5306@psu.edu)</a:t>
            </a:r>
            <a:endParaRPr sz="1200"/>
          </a:p>
          <a:p>
            <a:pPr indent="0" lvl="0" marL="0" rtl="0" algn="ctr">
              <a:spcBef>
                <a:spcPts val="0"/>
              </a:spcBef>
              <a:spcAft>
                <a:spcPts val="0"/>
              </a:spcAft>
              <a:buNone/>
            </a:pPr>
            <a:r>
              <a:t/>
            </a:r>
            <a:endParaRPr/>
          </a:p>
        </p:txBody>
      </p:sp>
      <p:sp>
        <p:nvSpPr>
          <p:cNvPr id="169" name="Google Shape;169;p24"/>
          <p:cNvSpPr/>
          <p:nvPr/>
        </p:nvSpPr>
        <p:spPr>
          <a:xfrm>
            <a:off x="7020299" y="4089550"/>
            <a:ext cx="2123739" cy="1053969"/>
          </a:xfrm>
          <a:custGeom>
            <a:rect b="b" l="l" r="r" t="t"/>
            <a:pathLst>
              <a:path extrusionOk="0" h="41223" w="83064">
                <a:moveTo>
                  <a:pt x="1958" y="1"/>
                </a:moveTo>
                <a:cubicBezTo>
                  <a:pt x="1411" y="1"/>
                  <a:pt x="865" y="223"/>
                  <a:pt x="467" y="671"/>
                </a:cubicBezTo>
                <a:cubicBezTo>
                  <a:pt x="23" y="1185"/>
                  <a:pt x="0" y="1780"/>
                  <a:pt x="58" y="2387"/>
                </a:cubicBezTo>
                <a:cubicBezTo>
                  <a:pt x="175" y="3391"/>
                  <a:pt x="665" y="4255"/>
                  <a:pt x="1191" y="5095"/>
                </a:cubicBezTo>
                <a:cubicBezTo>
                  <a:pt x="2533" y="7197"/>
                  <a:pt x="4121" y="9146"/>
                  <a:pt x="5906" y="10897"/>
                </a:cubicBezTo>
                <a:cubicBezTo>
                  <a:pt x="6840" y="11819"/>
                  <a:pt x="7832" y="12683"/>
                  <a:pt x="8825" y="13547"/>
                </a:cubicBezTo>
                <a:cubicBezTo>
                  <a:pt x="10821" y="15227"/>
                  <a:pt x="12933" y="16780"/>
                  <a:pt x="15140" y="18181"/>
                </a:cubicBezTo>
                <a:cubicBezTo>
                  <a:pt x="17719" y="19838"/>
                  <a:pt x="20451" y="21216"/>
                  <a:pt x="23171" y="22605"/>
                </a:cubicBezTo>
                <a:cubicBezTo>
                  <a:pt x="24968" y="23538"/>
                  <a:pt x="26766" y="24461"/>
                  <a:pt x="28540" y="25429"/>
                </a:cubicBezTo>
                <a:cubicBezTo>
                  <a:pt x="29112" y="25745"/>
                  <a:pt x="29602" y="26176"/>
                  <a:pt x="30081" y="26620"/>
                </a:cubicBezTo>
                <a:cubicBezTo>
                  <a:pt x="30221" y="26783"/>
                  <a:pt x="30268" y="27017"/>
                  <a:pt x="30209" y="27227"/>
                </a:cubicBezTo>
                <a:cubicBezTo>
                  <a:pt x="30127" y="27402"/>
                  <a:pt x="29859" y="27542"/>
                  <a:pt x="29649" y="27589"/>
                </a:cubicBezTo>
                <a:cubicBezTo>
                  <a:pt x="29582" y="27596"/>
                  <a:pt x="29514" y="27600"/>
                  <a:pt x="29445" y="27600"/>
                </a:cubicBezTo>
                <a:cubicBezTo>
                  <a:pt x="29287" y="27600"/>
                  <a:pt x="29127" y="27579"/>
                  <a:pt x="28972" y="27531"/>
                </a:cubicBezTo>
                <a:cubicBezTo>
                  <a:pt x="28575" y="27437"/>
                  <a:pt x="28190" y="27297"/>
                  <a:pt x="27793" y="27204"/>
                </a:cubicBezTo>
                <a:cubicBezTo>
                  <a:pt x="27428" y="27131"/>
                  <a:pt x="27068" y="27029"/>
                  <a:pt x="26695" y="27029"/>
                </a:cubicBezTo>
                <a:cubicBezTo>
                  <a:pt x="26531" y="27029"/>
                  <a:pt x="26364" y="27049"/>
                  <a:pt x="26194" y="27099"/>
                </a:cubicBezTo>
                <a:cubicBezTo>
                  <a:pt x="25598" y="27285"/>
                  <a:pt x="25237" y="27752"/>
                  <a:pt x="25435" y="28336"/>
                </a:cubicBezTo>
                <a:cubicBezTo>
                  <a:pt x="25587" y="28756"/>
                  <a:pt x="25820" y="29141"/>
                  <a:pt x="26124" y="29468"/>
                </a:cubicBezTo>
                <a:cubicBezTo>
                  <a:pt x="27279" y="30659"/>
                  <a:pt x="28703" y="31453"/>
                  <a:pt x="30268" y="31955"/>
                </a:cubicBezTo>
                <a:cubicBezTo>
                  <a:pt x="32240" y="32597"/>
                  <a:pt x="34260" y="33122"/>
                  <a:pt x="36256" y="33717"/>
                </a:cubicBezTo>
                <a:cubicBezTo>
                  <a:pt x="37108" y="33974"/>
                  <a:pt x="37948" y="34277"/>
                  <a:pt x="38684" y="34814"/>
                </a:cubicBezTo>
                <a:cubicBezTo>
                  <a:pt x="39174" y="35188"/>
                  <a:pt x="39197" y="35772"/>
                  <a:pt x="38684" y="36110"/>
                </a:cubicBezTo>
                <a:cubicBezTo>
                  <a:pt x="38322" y="36344"/>
                  <a:pt x="37925" y="36519"/>
                  <a:pt x="37505" y="36624"/>
                </a:cubicBezTo>
                <a:cubicBezTo>
                  <a:pt x="36862" y="36788"/>
                  <a:pt x="36214" y="36848"/>
                  <a:pt x="35560" y="36848"/>
                </a:cubicBezTo>
                <a:cubicBezTo>
                  <a:pt x="35241" y="36848"/>
                  <a:pt x="34920" y="36833"/>
                  <a:pt x="34598" y="36810"/>
                </a:cubicBezTo>
                <a:cubicBezTo>
                  <a:pt x="33081" y="36717"/>
                  <a:pt x="31587" y="36425"/>
                  <a:pt x="30139" y="35947"/>
                </a:cubicBezTo>
                <a:cubicBezTo>
                  <a:pt x="27921" y="35188"/>
                  <a:pt x="25703" y="34406"/>
                  <a:pt x="23521" y="33542"/>
                </a:cubicBezTo>
                <a:cubicBezTo>
                  <a:pt x="21922" y="32912"/>
                  <a:pt x="20381" y="32141"/>
                  <a:pt x="18828" y="31406"/>
                </a:cubicBezTo>
                <a:cubicBezTo>
                  <a:pt x="18268" y="31149"/>
                  <a:pt x="17766" y="30787"/>
                  <a:pt x="17194" y="30589"/>
                </a:cubicBezTo>
                <a:cubicBezTo>
                  <a:pt x="16991" y="30519"/>
                  <a:pt x="16792" y="30485"/>
                  <a:pt x="16606" y="30485"/>
                </a:cubicBezTo>
                <a:cubicBezTo>
                  <a:pt x="15895" y="30485"/>
                  <a:pt x="15362" y="30982"/>
                  <a:pt x="15408" y="31861"/>
                </a:cubicBezTo>
                <a:cubicBezTo>
                  <a:pt x="15420" y="32176"/>
                  <a:pt x="15502" y="32503"/>
                  <a:pt x="15642" y="32795"/>
                </a:cubicBezTo>
                <a:cubicBezTo>
                  <a:pt x="16062" y="33740"/>
                  <a:pt x="16809" y="34429"/>
                  <a:pt x="17673" y="34943"/>
                </a:cubicBezTo>
                <a:cubicBezTo>
                  <a:pt x="18758" y="35608"/>
                  <a:pt x="19890" y="36215"/>
                  <a:pt x="21034" y="36775"/>
                </a:cubicBezTo>
                <a:cubicBezTo>
                  <a:pt x="23439" y="37931"/>
                  <a:pt x="25937" y="38853"/>
                  <a:pt x="28517" y="39530"/>
                </a:cubicBezTo>
                <a:cubicBezTo>
                  <a:pt x="30513" y="40067"/>
                  <a:pt x="32544" y="40487"/>
                  <a:pt x="34563" y="40919"/>
                </a:cubicBezTo>
                <a:cubicBezTo>
                  <a:pt x="35287" y="41094"/>
                  <a:pt x="36034" y="41199"/>
                  <a:pt x="36781" y="41211"/>
                </a:cubicBezTo>
                <a:cubicBezTo>
                  <a:pt x="52072" y="41223"/>
                  <a:pt x="67375" y="41223"/>
                  <a:pt x="82667" y="41223"/>
                </a:cubicBezTo>
                <a:lnTo>
                  <a:pt x="83063" y="41223"/>
                </a:lnTo>
                <a:lnTo>
                  <a:pt x="83063" y="13967"/>
                </a:lnTo>
                <a:cubicBezTo>
                  <a:pt x="81908" y="14200"/>
                  <a:pt x="80799" y="14375"/>
                  <a:pt x="79690" y="14644"/>
                </a:cubicBezTo>
                <a:cubicBezTo>
                  <a:pt x="77846" y="15076"/>
                  <a:pt x="76013" y="15531"/>
                  <a:pt x="74192" y="16033"/>
                </a:cubicBezTo>
                <a:cubicBezTo>
                  <a:pt x="72219" y="16558"/>
                  <a:pt x="70247" y="17130"/>
                  <a:pt x="68286" y="17702"/>
                </a:cubicBezTo>
                <a:cubicBezTo>
                  <a:pt x="66430" y="18251"/>
                  <a:pt x="64585" y="18846"/>
                  <a:pt x="62730" y="19383"/>
                </a:cubicBezTo>
                <a:cubicBezTo>
                  <a:pt x="60920" y="19920"/>
                  <a:pt x="59088" y="20410"/>
                  <a:pt x="57278" y="20924"/>
                </a:cubicBezTo>
                <a:cubicBezTo>
                  <a:pt x="55796" y="21344"/>
                  <a:pt x="54278" y="21577"/>
                  <a:pt x="52749" y="21589"/>
                </a:cubicBezTo>
                <a:cubicBezTo>
                  <a:pt x="52598" y="21593"/>
                  <a:pt x="52446" y="21594"/>
                  <a:pt x="52295" y="21594"/>
                </a:cubicBezTo>
                <a:cubicBezTo>
                  <a:pt x="50941" y="21594"/>
                  <a:pt x="49588" y="21455"/>
                  <a:pt x="48255" y="21192"/>
                </a:cubicBezTo>
                <a:cubicBezTo>
                  <a:pt x="46703" y="20877"/>
                  <a:pt x="45150" y="20527"/>
                  <a:pt x="43598" y="20188"/>
                </a:cubicBezTo>
                <a:cubicBezTo>
                  <a:pt x="42839" y="20025"/>
                  <a:pt x="42080" y="19815"/>
                  <a:pt x="41310" y="19721"/>
                </a:cubicBezTo>
                <a:cubicBezTo>
                  <a:pt x="41236" y="19713"/>
                  <a:pt x="41162" y="19709"/>
                  <a:pt x="41090" y="19709"/>
                </a:cubicBezTo>
                <a:cubicBezTo>
                  <a:pt x="40278" y="19709"/>
                  <a:pt x="39629" y="20244"/>
                  <a:pt x="39758" y="21134"/>
                </a:cubicBezTo>
                <a:cubicBezTo>
                  <a:pt x="39851" y="21647"/>
                  <a:pt x="40213" y="21928"/>
                  <a:pt x="40633" y="22173"/>
                </a:cubicBezTo>
                <a:cubicBezTo>
                  <a:pt x="41088" y="22395"/>
                  <a:pt x="41520" y="22663"/>
                  <a:pt x="41929" y="22955"/>
                </a:cubicBezTo>
                <a:cubicBezTo>
                  <a:pt x="42255" y="23223"/>
                  <a:pt x="42255" y="23620"/>
                  <a:pt x="41929" y="23889"/>
                </a:cubicBezTo>
                <a:cubicBezTo>
                  <a:pt x="41532" y="24215"/>
                  <a:pt x="41088" y="24484"/>
                  <a:pt x="40610" y="24671"/>
                </a:cubicBezTo>
                <a:cubicBezTo>
                  <a:pt x="39805" y="24960"/>
                  <a:pt x="38980" y="25081"/>
                  <a:pt x="38137" y="25081"/>
                </a:cubicBezTo>
                <a:cubicBezTo>
                  <a:pt x="37720" y="25081"/>
                  <a:pt x="37299" y="25052"/>
                  <a:pt x="36874" y="24998"/>
                </a:cubicBezTo>
                <a:cubicBezTo>
                  <a:pt x="35812" y="24869"/>
                  <a:pt x="34762" y="24706"/>
                  <a:pt x="33793" y="24286"/>
                </a:cubicBezTo>
                <a:cubicBezTo>
                  <a:pt x="31295" y="23223"/>
                  <a:pt x="28820" y="22138"/>
                  <a:pt x="26392" y="20947"/>
                </a:cubicBezTo>
                <a:cubicBezTo>
                  <a:pt x="24606" y="20083"/>
                  <a:pt x="22879" y="19091"/>
                  <a:pt x="21174" y="18064"/>
                </a:cubicBezTo>
                <a:cubicBezTo>
                  <a:pt x="18070" y="16208"/>
                  <a:pt x="15210" y="13990"/>
                  <a:pt x="12630" y="11457"/>
                </a:cubicBezTo>
                <a:cubicBezTo>
                  <a:pt x="11533" y="10383"/>
                  <a:pt x="10471" y="9274"/>
                  <a:pt x="9455" y="8119"/>
                </a:cubicBezTo>
                <a:cubicBezTo>
                  <a:pt x="8229" y="6753"/>
                  <a:pt x="7062" y="5341"/>
                  <a:pt x="5918" y="3916"/>
                </a:cubicBezTo>
                <a:cubicBezTo>
                  <a:pt x="5089" y="2889"/>
                  <a:pt x="4354" y="1792"/>
                  <a:pt x="3549" y="776"/>
                </a:cubicBezTo>
                <a:cubicBezTo>
                  <a:pt x="3142" y="261"/>
                  <a:pt x="2550" y="1"/>
                  <a:pt x="1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4"/>
          <p:cNvSpPr/>
          <p:nvPr/>
        </p:nvSpPr>
        <p:spPr>
          <a:xfrm>
            <a:off x="0" y="3794725"/>
            <a:ext cx="2307425" cy="1348800"/>
          </a:xfrm>
          <a:custGeom>
            <a:rect b="b" l="l" r="r" t="t"/>
            <a:pathLst>
              <a:path extrusionOk="0" h="53952" w="92297">
                <a:moveTo>
                  <a:pt x="38287" y="1"/>
                </a:moveTo>
                <a:cubicBezTo>
                  <a:pt x="37676" y="1"/>
                  <a:pt x="37064" y="10"/>
                  <a:pt x="36454" y="35"/>
                </a:cubicBezTo>
                <a:cubicBezTo>
                  <a:pt x="34843" y="117"/>
                  <a:pt x="33232" y="292"/>
                  <a:pt x="31645" y="584"/>
                </a:cubicBezTo>
                <a:cubicBezTo>
                  <a:pt x="29766" y="899"/>
                  <a:pt x="27898" y="1307"/>
                  <a:pt x="26042" y="1774"/>
                </a:cubicBezTo>
                <a:cubicBezTo>
                  <a:pt x="23976" y="2300"/>
                  <a:pt x="21980" y="3058"/>
                  <a:pt x="20019" y="3899"/>
                </a:cubicBezTo>
                <a:cubicBezTo>
                  <a:pt x="17462" y="4984"/>
                  <a:pt x="15000" y="6257"/>
                  <a:pt x="12700" y="7821"/>
                </a:cubicBezTo>
                <a:cubicBezTo>
                  <a:pt x="10972" y="8988"/>
                  <a:pt x="9280" y="10225"/>
                  <a:pt x="7692" y="11556"/>
                </a:cubicBezTo>
                <a:cubicBezTo>
                  <a:pt x="6198" y="12817"/>
                  <a:pt x="4786" y="14159"/>
                  <a:pt x="3455" y="15583"/>
                </a:cubicBezTo>
                <a:cubicBezTo>
                  <a:pt x="2276" y="16821"/>
                  <a:pt x="1237" y="18198"/>
                  <a:pt x="152" y="19517"/>
                </a:cubicBezTo>
                <a:cubicBezTo>
                  <a:pt x="47" y="19692"/>
                  <a:pt x="0" y="19891"/>
                  <a:pt x="12" y="20089"/>
                </a:cubicBezTo>
                <a:lnTo>
                  <a:pt x="12" y="43119"/>
                </a:lnTo>
                <a:lnTo>
                  <a:pt x="12" y="53952"/>
                </a:lnTo>
                <a:lnTo>
                  <a:pt x="92227" y="53952"/>
                </a:lnTo>
                <a:cubicBezTo>
                  <a:pt x="92262" y="53928"/>
                  <a:pt x="92273" y="53847"/>
                  <a:pt x="92297" y="53800"/>
                </a:cubicBezTo>
                <a:lnTo>
                  <a:pt x="87919" y="53788"/>
                </a:lnTo>
                <a:cubicBezTo>
                  <a:pt x="87966" y="53170"/>
                  <a:pt x="88036" y="52574"/>
                  <a:pt x="88048" y="51979"/>
                </a:cubicBezTo>
                <a:cubicBezTo>
                  <a:pt x="88094" y="50263"/>
                  <a:pt x="88153" y="48547"/>
                  <a:pt x="88129" y="46820"/>
                </a:cubicBezTo>
                <a:cubicBezTo>
                  <a:pt x="88094" y="45617"/>
                  <a:pt x="88001" y="44415"/>
                  <a:pt x="87849" y="43224"/>
                </a:cubicBezTo>
                <a:cubicBezTo>
                  <a:pt x="87557" y="40820"/>
                  <a:pt x="87172" y="38427"/>
                  <a:pt x="86472" y="36116"/>
                </a:cubicBezTo>
                <a:cubicBezTo>
                  <a:pt x="85900" y="34260"/>
                  <a:pt x="85316" y="32392"/>
                  <a:pt x="84628" y="30571"/>
                </a:cubicBezTo>
                <a:cubicBezTo>
                  <a:pt x="83659" y="28096"/>
                  <a:pt x="82468" y="25704"/>
                  <a:pt x="81067" y="23451"/>
                </a:cubicBezTo>
                <a:cubicBezTo>
                  <a:pt x="79632" y="21081"/>
                  <a:pt x="77997" y="18852"/>
                  <a:pt x="76176" y="16786"/>
                </a:cubicBezTo>
                <a:cubicBezTo>
                  <a:pt x="75336" y="15840"/>
                  <a:pt x="74484" y="14883"/>
                  <a:pt x="73585" y="13996"/>
                </a:cubicBezTo>
                <a:cubicBezTo>
                  <a:pt x="69710" y="10179"/>
                  <a:pt x="65239" y="7039"/>
                  <a:pt x="60348" y="4693"/>
                </a:cubicBezTo>
                <a:cubicBezTo>
                  <a:pt x="58422" y="3759"/>
                  <a:pt x="56438" y="2977"/>
                  <a:pt x="54395" y="2358"/>
                </a:cubicBezTo>
                <a:cubicBezTo>
                  <a:pt x="52609" y="1821"/>
                  <a:pt x="50812" y="1342"/>
                  <a:pt x="48991" y="922"/>
                </a:cubicBezTo>
                <a:cubicBezTo>
                  <a:pt x="47905" y="677"/>
                  <a:pt x="46796" y="502"/>
                  <a:pt x="45687" y="385"/>
                </a:cubicBezTo>
                <a:cubicBezTo>
                  <a:pt x="44637" y="245"/>
                  <a:pt x="43586" y="128"/>
                  <a:pt x="42524" y="93"/>
                </a:cubicBezTo>
                <a:cubicBezTo>
                  <a:pt x="41115" y="53"/>
                  <a:pt x="39700" y="1"/>
                  <a:pt x="382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 name="Google Shape;171;p24"/>
          <p:cNvGrpSpPr/>
          <p:nvPr/>
        </p:nvGrpSpPr>
        <p:grpSpPr>
          <a:xfrm>
            <a:off x="1101425" y="4597125"/>
            <a:ext cx="469550" cy="374575"/>
            <a:chOff x="1101425" y="4597125"/>
            <a:chExt cx="469550" cy="374575"/>
          </a:xfrm>
        </p:grpSpPr>
        <p:sp>
          <p:nvSpPr>
            <p:cNvPr id="172" name="Google Shape;172;p24"/>
            <p:cNvSpPr/>
            <p:nvPr/>
          </p:nvSpPr>
          <p:spPr>
            <a:xfrm>
              <a:off x="1101425" y="4597125"/>
              <a:ext cx="438050" cy="283250"/>
            </a:xfrm>
            <a:custGeom>
              <a:rect b="b" l="l" r="r" t="t"/>
              <a:pathLst>
                <a:path extrusionOk="0" h="11330" w="17522">
                  <a:moveTo>
                    <a:pt x="12099" y="0"/>
                  </a:moveTo>
                  <a:cubicBezTo>
                    <a:pt x="11486" y="0"/>
                    <a:pt x="10870" y="51"/>
                    <a:pt x="10261" y="146"/>
                  </a:cubicBezTo>
                  <a:cubicBezTo>
                    <a:pt x="9607" y="228"/>
                    <a:pt x="8965" y="357"/>
                    <a:pt x="8335" y="532"/>
                  </a:cubicBezTo>
                  <a:cubicBezTo>
                    <a:pt x="7086" y="870"/>
                    <a:pt x="5895" y="1407"/>
                    <a:pt x="4809" y="2119"/>
                  </a:cubicBezTo>
                  <a:cubicBezTo>
                    <a:pt x="3467" y="2971"/>
                    <a:pt x="2276" y="4057"/>
                    <a:pt x="1308" y="5318"/>
                  </a:cubicBezTo>
                  <a:cubicBezTo>
                    <a:pt x="432" y="6438"/>
                    <a:pt x="0" y="7699"/>
                    <a:pt x="199" y="9135"/>
                  </a:cubicBezTo>
                  <a:cubicBezTo>
                    <a:pt x="257" y="9660"/>
                    <a:pt x="409" y="10162"/>
                    <a:pt x="654" y="10640"/>
                  </a:cubicBezTo>
                  <a:cubicBezTo>
                    <a:pt x="829" y="11014"/>
                    <a:pt x="1121" y="11271"/>
                    <a:pt x="1553" y="11306"/>
                  </a:cubicBezTo>
                  <a:cubicBezTo>
                    <a:pt x="1833" y="11329"/>
                    <a:pt x="2101" y="11329"/>
                    <a:pt x="2381" y="11329"/>
                  </a:cubicBezTo>
                  <a:cubicBezTo>
                    <a:pt x="3140" y="11317"/>
                    <a:pt x="3899" y="11177"/>
                    <a:pt x="4623" y="10909"/>
                  </a:cubicBezTo>
                  <a:cubicBezTo>
                    <a:pt x="6269" y="10325"/>
                    <a:pt x="7447" y="9193"/>
                    <a:pt x="8405" y="7769"/>
                  </a:cubicBezTo>
                  <a:cubicBezTo>
                    <a:pt x="8813" y="7162"/>
                    <a:pt x="9257" y="6578"/>
                    <a:pt x="9747" y="6018"/>
                  </a:cubicBezTo>
                  <a:cubicBezTo>
                    <a:pt x="10459" y="5224"/>
                    <a:pt x="11346" y="4594"/>
                    <a:pt x="12338" y="4174"/>
                  </a:cubicBezTo>
                  <a:cubicBezTo>
                    <a:pt x="12969" y="3893"/>
                    <a:pt x="13634" y="3707"/>
                    <a:pt x="14323" y="3602"/>
                  </a:cubicBezTo>
                  <a:cubicBezTo>
                    <a:pt x="15011" y="3497"/>
                    <a:pt x="15712" y="3415"/>
                    <a:pt x="16412" y="3310"/>
                  </a:cubicBezTo>
                  <a:cubicBezTo>
                    <a:pt x="16774" y="3275"/>
                    <a:pt x="17124" y="3193"/>
                    <a:pt x="17521" y="3123"/>
                  </a:cubicBezTo>
                  <a:cubicBezTo>
                    <a:pt x="17439" y="2983"/>
                    <a:pt x="17369" y="2866"/>
                    <a:pt x="17311" y="2761"/>
                  </a:cubicBezTo>
                  <a:cubicBezTo>
                    <a:pt x="16307" y="964"/>
                    <a:pt x="14743" y="100"/>
                    <a:pt x="12724" y="18"/>
                  </a:cubicBezTo>
                  <a:cubicBezTo>
                    <a:pt x="12516" y="6"/>
                    <a:pt x="12308" y="0"/>
                    <a:pt x="120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1148975" y="4706625"/>
              <a:ext cx="422000" cy="265075"/>
            </a:xfrm>
            <a:custGeom>
              <a:rect b="b" l="l" r="r" t="t"/>
              <a:pathLst>
                <a:path extrusionOk="0" h="10603" w="16880">
                  <a:moveTo>
                    <a:pt x="15934" y="0"/>
                  </a:moveTo>
                  <a:cubicBezTo>
                    <a:pt x="15911" y="0"/>
                    <a:pt x="15888" y="1"/>
                    <a:pt x="15864" y="4"/>
                  </a:cubicBezTo>
                  <a:cubicBezTo>
                    <a:pt x="15339" y="15"/>
                    <a:pt x="14825" y="62"/>
                    <a:pt x="14312" y="132"/>
                  </a:cubicBezTo>
                  <a:cubicBezTo>
                    <a:pt x="13214" y="296"/>
                    <a:pt x="12141" y="611"/>
                    <a:pt x="11113" y="1054"/>
                  </a:cubicBezTo>
                  <a:cubicBezTo>
                    <a:pt x="10308" y="1428"/>
                    <a:pt x="9561" y="1918"/>
                    <a:pt x="8896" y="2525"/>
                  </a:cubicBezTo>
                  <a:cubicBezTo>
                    <a:pt x="8102" y="3260"/>
                    <a:pt x="7448" y="4148"/>
                    <a:pt x="6970" y="5116"/>
                  </a:cubicBezTo>
                  <a:cubicBezTo>
                    <a:pt x="6573" y="5863"/>
                    <a:pt x="6001" y="6517"/>
                    <a:pt x="5300" y="6996"/>
                  </a:cubicBezTo>
                  <a:cubicBezTo>
                    <a:pt x="4308" y="7661"/>
                    <a:pt x="3188" y="7918"/>
                    <a:pt x="2020" y="8035"/>
                  </a:cubicBezTo>
                  <a:cubicBezTo>
                    <a:pt x="1460" y="8093"/>
                    <a:pt x="900" y="8163"/>
                    <a:pt x="339" y="8233"/>
                  </a:cubicBezTo>
                  <a:cubicBezTo>
                    <a:pt x="246" y="8245"/>
                    <a:pt x="141" y="8256"/>
                    <a:pt x="48" y="8280"/>
                  </a:cubicBezTo>
                  <a:lnTo>
                    <a:pt x="1" y="8361"/>
                  </a:lnTo>
                  <a:cubicBezTo>
                    <a:pt x="409" y="8723"/>
                    <a:pt x="783" y="9108"/>
                    <a:pt x="1203" y="9435"/>
                  </a:cubicBezTo>
                  <a:cubicBezTo>
                    <a:pt x="2160" y="10182"/>
                    <a:pt x="3281" y="10498"/>
                    <a:pt x="4460" y="10568"/>
                  </a:cubicBezTo>
                  <a:cubicBezTo>
                    <a:pt x="4814" y="10591"/>
                    <a:pt x="5167" y="10603"/>
                    <a:pt x="5519" y="10603"/>
                  </a:cubicBezTo>
                  <a:cubicBezTo>
                    <a:pt x="6222" y="10603"/>
                    <a:pt x="6923" y="10556"/>
                    <a:pt x="7623" y="10463"/>
                  </a:cubicBezTo>
                  <a:cubicBezTo>
                    <a:pt x="8569" y="10322"/>
                    <a:pt x="9491" y="10066"/>
                    <a:pt x="10366" y="9715"/>
                  </a:cubicBezTo>
                  <a:cubicBezTo>
                    <a:pt x="11160" y="9389"/>
                    <a:pt x="11907" y="8980"/>
                    <a:pt x="12608" y="8478"/>
                  </a:cubicBezTo>
                  <a:cubicBezTo>
                    <a:pt x="13460" y="7871"/>
                    <a:pt x="14242" y="7147"/>
                    <a:pt x="14930" y="6342"/>
                  </a:cubicBezTo>
                  <a:cubicBezTo>
                    <a:pt x="15409" y="5758"/>
                    <a:pt x="15899" y="5163"/>
                    <a:pt x="16238" y="4474"/>
                  </a:cubicBezTo>
                  <a:cubicBezTo>
                    <a:pt x="16541" y="3879"/>
                    <a:pt x="16728" y="3237"/>
                    <a:pt x="16798" y="2572"/>
                  </a:cubicBezTo>
                  <a:cubicBezTo>
                    <a:pt x="16880" y="1871"/>
                    <a:pt x="16821" y="1183"/>
                    <a:pt x="16611" y="517"/>
                  </a:cubicBezTo>
                  <a:cubicBezTo>
                    <a:pt x="16524" y="213"/>
                    <a:pt x="16246" y="0"/>
                    <a:pt x="159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24"/>
          <p:cNvGrpSpPr/>
          <p:nvPr/>
        </p:nvGrpSpPr>
        <p:grpSpPr>
          <a:xfrm>
            <a:off x="1454525" y="4245300"/>
            <a:ext cx="217125" cy="282300"/>
            <a:chOff x="1454525" y="4245300"/>
            <a:chExt cx="217125" cy="282300"/>
          </a:xfrm>
        </p:grpSpPr>
        <p:sp>
          <p:nvSpPr>
            <p:cNvPr id="175" name="Google Shape;175;p24"/>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24"/>
          <p:cNvSpPr/>
          <p:nvPr/>
        </p:nvSpPr>
        <p:spPr>
          <a:xfrm flipH="1">
            <a:off x="5672163" y="-31575"/>
            <a:ext cx="3493599" cy="1054005"/>
          </a:xfrm>
          <a:custGeom>
            <a:rect b="b" l="l" r="r" t="t"/>
            <a:pathLst>
              <a:path extrusionOk="0" h="24479" w="81138">
                <a:moveTo>
                  <a:pt x="0" y="1"/>
                </a:moveTo>
                <a:lnTo>
                  <a:pt x="0" y="24479"/>
                </a:lnTo>
                <a:cubicBezTo>
                  <a:pt x="444" y="24199"/>
                  <a:pt x="876" y="23918"/>
                  <a:pt x="1319" y="23650"/>
                </a:cubicBezTo>
                <a:cubicBezTo>
                  <a:pt x="3327" y="22389"/>
                  <a:pt x="5603" y="21619"/>
                  <a:pt x="7973" y="21420"/>
                </a:cubicBezTo>
                <a:cubicBezTo>
                  <a:pt x="8378" y="21385"/>
                  <a:pt x="8783" y="21368"/>
                  <a:pt x="9188" y="21368"/>
                </a:cubicBezTo>
                <a:cubicBezTo>
                  <a:pt x="10135" y="21368"/>
                  <a:pt x="11079" y="21462"/>
                  <a:pt x="12011" y="21642"/>
                </a:cubicBezTo>
                <a:cubicBezTo>
                  <a:pt x="13949" y="22027"/>
                  <a:pt x="15899" y="22413"/>
                  <a:pt x="17813" y="22891"/>
                </a:cubicBezTo>
                <a:cubicBezTo>
                  <a:pt x="20241" y="23498"/>
                  <a:pt x="22680" y="24058"/>
                  <a:pt x="25190" y="24257"/>
                </a:cubicBezTo>
                <a:cubicBezTo>
                  <a:pt x="25656" y="24288"/>
                  <a:pt x="26122" y="24303"/>
                  <a:pt x="26587" y="24303"/>
                </a:cubicBezTo>
                <a:cubicBezTo>
                  <a:pt x="29645" y="24303"/>
                  <a:pt x="32678" y="23641"/>
                  <a:pt x="35474" y="22354"/>
                </a:cubicBezTo>
                <a:cubicBezTo>
                  <a:pt x="38053" y="21152"/>
                  <a:pt x="40458" y="19588"/>
                  <a:pt x="42606" y="17720"/>
                </a:cubicBezTo>
                <a:cubicBezTo>
                  <a:pt x="44147" y="16401"/>
                  <a:pt x="45594" y="14977"/>
                  <a:pt x="47135" y="13670"/>
                </a:cubicBezTo>
                <a:cubicBezTo>
                  <a:pt x="48641" y="12386"/>
                  <a:pt x="50193" y="11148"/>
                  <a:pt x="51781" y="9981"/>
                </a:cubicBezTo>
                <a:cubicBezTo>
                  <a:pt x="53893" y="8452"/>
                  <a:pt x="56100" y="7063"/>
                  <a:pt x="58399" y="5849"/>
                </a:cubicBezTo>
                <a:cubicBezTo>
                  <a:pt x="60897" y="4483"/>
                  <a:pt x="63477" y="3281"/>
                  <a:pt x="66138" y="2265"/>
                </a:cubicBezTo>
                <a:cubicBezTo>
                  <a:pt x="67749" y="1647"/>
                  <a:pt x="69395" y="1098"/>
                  <a:pt x="71041" y="549"/>
                </a:cubicBezTo>
                <a:cubicBezTo>
                  <a:pt x="71543" y="374"/>
                  <a:pt x="72080" y="164"/>
                  <a:pt x="72605" y="164"/>
                </a:cubicBezTo>
                <a:cubicBezTo>
                  <a:pt x="73825" y="149"/>
                  <a:pt x="75044" y="145"/>
                  <a:pt x="76262" y="145"/>
                </a:cubicBezTo>
                <a:cubicBezTo>
                  <a:pt x="77886" y="145"/>
                  <a:pt x="79510" y="153"/>
                  <a:pt x="81138" y="153"/>
                </a:cubicBezTo>
                <a:lnTo>
                  <a:pt x="811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rot="-1826383">
            <a:off x="-230976" y="-475488"/>
            <a:ext cx="2396616" cy="1704147"/>
          </a:xfrm>
          <a:custGeom>
            <a:rect b="b" l="l" r="r" t="t"/>
            <a:pathLst>
              <a:path extrusionOk="0" h="35183" w="57186">
                <a:moveTo>
                  <a:pt x="12829" y="1"/>
                </a:moveTo>
                <a:cubicBezTo>
                  <a:pt x="11872" y="71"/>
                  <a:pt x="10646" y="141"/>
                  <a:pt x="9409" y="257"/>
                </a:cubicBezTo>
                <a:cubicBezTo>
                  <a:pt x="7856" y="397"/>
                  <a:pt x="6350" y="818"/>
                  <a:pt x="4950" y="1506"/>
                </a:cubicBezTo>
                <a:cubicBezTo>
                  <a:pt x="3129" y="2417"/>
                  <a:pt x="1728" y="3748"/>
                  <a:pt x="911" y="5627"/>
                </a:cubicBezTo>
                <a:cubicBezTo>
                  <a:pt x="257" y="7156"/>
                  <a:pt x="0" y="8814"/>
                  <a:pt x="175" y="10471"/>
                </a:cubicBezTo>
                <a:cubicBezTo>
                  <a:pt x="292" y="11907"/>
                  <a:pt x="701" y="13319"/>
                  <a:pt x="1378" y="14592"/>
                </a:cubicBezTo>
                <a:cubicBezTo>
                  <a:pt x="1751" y="15339"/>
                  <a:pt x="2277" y="15981"/>
                  <a:pt x="2930" y="16494"/>
                </a:cubicBezTo>
                <a:cubicBezTo>
                  <a:pt x="4031" y="17306"/>
                  <a:pt x="5364" y="17747"/>
                  <a:pt x="6728" y="17747"/>
                </a:cubicBezTo>
                <a:cubicBezTo>
                  <a:pt x="6797" y="17747"/>
                  <a:pt x="6865" y="17745"/>
                  <a:pt x="6934" y="17743"/>
                </a:cubicBezTo>
                <a:cubicBezTo>
                  <a:pt x="7880" y="17720"/>
                  <a:pt x="8825" y="17486"/>
                  <a:pt x="9759" y="17346"/>
                </a:cubicBezTo>
                <a:cubicBezTo>
                  <a:pt x="10774" y="17183"/>
                  <a:pt x="11802" y="16926"/>
                  <a:pt x="12817" y="16844"/>
                </a:cubicBezTo>
                <a:cubicBezTo>
                  <a:pt x="13199" y="16810"/>
                  <a:pt x="13579" y="16794"/>
                  <a:pt x="13957" y="16794"/>
                </a:cubicBezTo>
                <a:cubicBezTo>
                  <a:pt x="15522" y="16794"/>
                  <a:pt x="17058" y="17075"/>
                  <a:pt x="18572" y="17545"/>
                </a:cubicBezTo>
                <a:cubicBezTo>
                  <a:pt x="20544" y="18152"/>
                  <a:pt x="22389" y="18981"/>
                  <a:pt x="23965" y="20346"/>
                </a:cubicBezTo>
                <a:cubicBezTo>
                  <a:pt x="25109" y="21338"/>
                  <a:pt x="26217" y="22377"/>
                  <a:pt x="27315" y="23440"/>
                </a:cubicBezTo>
                <a:cubicBezTo>
                  <a:pt x="28003" y="24105"/>
                  <a:pt x="28645" y="24817"/>
                  <a:pt x="29252" y="25552"/>
                </a:cubicBezTo>
                <a:cubicBezTo>
                  <a:pt x="29964" y="26404"/>
                  <a:pt x="30816" y="27035"/>
                  <a:pt x="31890" y="27292"/>
                </a:cubicBezTo>
                <a:cubicBezTo>
                  <a:pt x="32087" y="27337"/>
                  <a:pt x="32281" y="27365"/>
                  <a:pt x="32463" y="27365"/>
                </a:cubicBezTo>
                <a:cubicBezTo>
                  <a:pt x="33069" y="27365"/>
                  <a:pt x="33540" y="27056"/>
                  <a:pt x="33513" y="26078"/>
                </a:cubicBezTo>
                <a:cubicBezTo>
                  <a:pt x="33501" y="25482"/>
                  <a:pt x="33338" y="24887"/>
                  <a:pt x="33279" y="24292"/>
                </a:cubicBezTo>
                <a:cubicBezTo>
                  <a:pt x="33198" y="23603"/>
                  <a:pt x="33174" y="22914"/>
                  <a:pt x="33198" y="22226"/>
                </a:cubicBezTo>
                <a:cubicBezTo>
                  <a:pt x="33247" y="21648"/>
                  <a:pt x="33545" y="21325"/>
                  <a:pt x="33962" y="21325"/>
                </a:cubicBezTo>
                <a:cubicBezTo>
                  <a:pt x="34144" y="21325"/>
                  <a:pt x="34348" y="21386"/>
                  <a:pt x="34563" y="21514"/>
                </a:cubicBezTo>
                <a:cubicBezTo>
                  <a:pt x="35159" y="21852"/>
                  <a:pt x="35707" y="22261"/>
                  <a:pt x="36221" y="22728"/>
                </a:cubicBezTo>
                <a:cubicBezTo>
                  <a:pt x="37365" y="23848"/>
                  <a:pt x="38357" y="25120"/>
                  <a:pt x="39186" y="26498"/>
                </a:cubicBezTo>
                <a:cubicBezTo>
                  <a:pt x="40073" y="27934"/>
                  <a:pt x="40890" y="29439"/>
                  <a:pt x="41754" y="30898"/>
                </a:cubicBezTo>
                <a:cubicBezTo>
                  <a:pt x="42513" y="32206"/>
                  <a:pt x="43330" y="33478"/>
                  <a:pt x="44462" y="34505"/>
                </a:cubicBezTo>
                <a:cubicBezTo>
                  <a:pt x="44754" y="34762"/>
                  <a:pt x="45104" y="34972"/>
                  <a:pt x="45466" y="35112"/>
                </a:cubicBezTo>
                <a:cubicBezTo>
                  <a:pt x="45587" y="35160"/>
                  <a:pt x="45698" y="35183"/>
                  <a:pt x="45800" y="35183"/>
                </a:cubicBezTo>
                <a:cubicBezTo>
                  <a:pt x="46122" y="35183"/>
                  <a:pt x="46351" y="34957"/>
                  <a:pt x="46493" y="34575"/>
                </a:cubicBezTo>
                <a:cubicBezTo>
                  <a:pt x="46656" y="34097"/>
                  <a:pt x="46563" y="33630"/>
                  <a:pt x="46400" y="33198"/>
                </a:cubicBezTo>
                <a:cubicBezTo>
                  <a:pt x="45711" y="31389"/>
                  <a:pt x="44742" y="29743"/>
                  <a:pt x="43668" y="28155"/>
                </a:cubicBezTo>
                <a:cubicBezTo>
                  <a:pt x="43330" y="27665"/>
                  <a:pt x="43026" y="27163"/>
                  <a:pt x="42746" y="26650"/>
                </a:cubicBezTo>
                <a:cubicBezTo>
                  <a:pt x="42594" y="26369"/>
                  <a:pt x="42548" y="26031"/>
                  <a:pt x="42793" y="25774"/>
                </a:cubicBezTo>
                <a:cubicBezTo>
                  <a:pt x="42924" y="25630"/>
                  <a:pt x="43086" y="25560"/>
                  <a:pt x="43263" y="25560"/>
                </a:cubicBezTo>
                <a:cubicBezTo>
                  <a:pt x="43416" y="25560"/>
                  <a:pt x="43582" y="25613"/>
                  <a:pt x="43750" y="25716"/>
                </a:cubicBezTo>
                <a:cubicBezTo>
                  <a:pt x="43983" y="25867"/>
                  <a:pt x="44193" y="26054"/>
                  <a:pt x="44415" y="26206"/>
                </a:cubicBezTo>
                <a:cubicBezTo>
                  <a:pt x="44859" y="26521"/>
                  <a:pt x="45267" y="26930"/>
                  <a:pt x="45758" y="27105"/>
                </a:cubicBezTo>
                <a:cubicBezTo>
                  <a:pt x="45986" y="27185"/>
                  <a:pt x="46200" y="27224"/>
                  <a:pt x="46393" y="27224"/>
                </a:cubicBezTo>
                <a:cubicBezTo>
                  <a:pt x="47045" y="27224"/>
                  <a:pt x="47445" y="26773"/>
                  <a:pt x="47310" y="25926"/>
                </a:cubicBezTo>
                <a:cubicBezTo>
                  <a:pt x="47263" y="25681"/>
                  <a:pt x="47205" y="25436"/>
                  <a:pt x="47112" y="25190"/>
                </a:cubicBezTo>
                <a:cubicBezTo>
                  <a:pt x="46481" y="23556"/>
                  <a:pt x="45256" y="22389"/>
                  <a:pt x="43960" y="21280"/>
                </a:cubicBezTo>
                <a:cubicBezTo>
                  <a:pt x="42921" y="20393"/>
                  <a:pt x="41882" y="19506"/>
                  <a:pt x="40855" y="18572"/>
                </a:cubicBezTo>
                <a:cubicBezTo>
                  <a:pt x="40517" y="18233"/>
                  <a:pt x="40213" y="17860"/>
                  <a:pt x="39968" y="17440"/>
                </a:cubicBezTo>
                <a:cubicBezTo>
                  <a:pt x="39734" y="17101"/>
                  <a:pt x="39828" y="16763"/>
                  <a:pt x="40225" y="16658"/>
                </a:cubicBezTo>
                <a:cubicBezTo>
                  <a:pt x="40530" y="16589"/>
                  <a:pt x="40870" y="16525"/>
                  <a:pt x="41193" y="16525"/>
                </a:cubicBezTo>
                <a:cubicBezTo>
                  <a:pt x="41364" y="16525"/>
                  <a:pt x="41530" y="16543"/>
                  <a:pt x="41684" y="16588"/>
                </a:cubicBezTo>
                <a:cubicBezTo>
                  <a:pt x="42594" y="16868"/>
                  <a:pt x="43481" y="17230"/>
                  <a:pt x="44345" y="17673"/>
                </a:cubicBezTo>
                <a:cubicBezTo>
                  <a:pt x="46061" y="18549"/>
                  <a:pt x="47450" y="19879"/>
                  <a:pt x="48804" y="21245"/>
                </a:cubicBezTo>
                <a:cubicBezTo>
                  <a:pt x="50847" y="23311"/>
                  <a:pt x="52983" y="25307"/>
                  <a:pt x="54536" y="27817"/>
                </a:cubicBezTo>
                <a:cubicBezTo>
                  <a:pt x="54802" y="28267"/>
                  <a:pt x="55321" y="28514"/>
                  <a:pt x="55780" y="28514"/>
                </a:cubicBezTo>
                <a:cubicBezTo>
                  <a:pt x="55905" y="28514"/>
                  <a:pt x="56025" y="28496"/>
                  <a:pt x="56135" y="28459"/>
                </a:cubicBezTo>
                <a:cubicBezTo>
                  <a:pt x="56765" y="28249"/>
                  <a:pt x="57115" y="27700"/>
                  <a:pt x="57139" y="26988"/>
                </a:cubicBezTo>
                <a:cubicBezTo>
                  <a:pt x="57185" y="25867"/>
                  <a:pt x="56672" y="24969"/>
                  <a:pt x="56053" y="24128"/>
                </a:cubicBezTo>
                <a:cubicBezTo>
                  <a:pt x="55283" y="23078"/>
                  <a:pt x="54466" y="22062"/>
                  <a:pt x="53590" y="21093"/>
                </a:cubicBezTo>
                <a:cubicBezTo>
                  <a:pt x="52610" y="20031"/>
                  <a:pt x="51582" y="19027"/>
                  <a:pt x="50485" y="18082"/>
                </a:cubicBezTo>
                <a:cubicBezTo>
                  <a:pt x="49353" y="17090"/>
                  <a:pt x="48162" y="16156"/>
                  <a:pt x="46925" y="15304"/>
                </a:cubicBezTo>
                <a:cubicBezTo>
                  <a:pt x="45454" y="14265"/>
                  <a:pt x="43925" y="13319"/>
                  <a:pt x="42361" y="12444"/>
                </a:cubicBezTo>
                <a:cubicBezTo>
                  <a:pt x="39770" y="11055"/>
                  <a:pt x="37108" y="9782"/>
                  <a:pt x="34493" y="8428"/>
                </a:cubicBezTo>
                <a:cubicBezTo>
                  <a:pt x="34027" y="8172"/>
                  <a:pt x="33583" y="7868"/>
                  <a:pt x="33174" y="7530"/>
                </a:cubicBezTo>
                <a:cubicBezTo>
                  <a:pt x="32964" y="7378"/>
                  <a:pt x="32988" y="7214"/>
                  <a:pt x="33256" y="7109"/>
                </a:cubicBezTo>
                <a:cubicBezTo>
                  <a:pt x="33349" y="7086"/>
                  <a:pt x="33431" y="7051"/>
                  <a:pt x="33525" y="7016"/>
                </a:cubicBezTo>
                <a:cubicBezTo>
                  <a:pt x="34015" y="6911"/>
                  <a:pt x="34505" y="6771"/>
                  <a:pt x="34984" y="6619"/>
                </a:cubicBezTo>
                <a:cubicBezTo>
                  <a:pt x="35626" y="6374"/>
                  <a:pt x="35707" y="5697"/>
                  <a:pt x="35170" y="5277"/>
                </a:cubicBezTo>
                <a:cubicBezTo>
                  <a:pt x="34995" y="5137"/>
                  <a:pt x="34809" y="5020"/>
                  <a:pt x="34610" y="4938"/>
                </a:cubicBezTo>
                <a:cubicBezTo>
                  <a:pt x="33093" y="4296"/>
                  <a:pt x="31587" y="3619"/>
                  <a:pt x="30046" y="3036"/>
                </a:cubicBezTo>
                <a:cubicBezTo>
                  <a:pt x="27770" y="2183"/>
                  <a:pt x="25447" y="1436"/>
                  <a:pt x="23031" y="1063"/>
                </a:cubicBezTo>
                <a:cubicBezTo>
                  <a:pt x="20930" y="748"/>
                  <a:pt x="18840" y="432"/>
                  <a:pt x="16727" y="199"/>
                </a:cubicBezTo>
                <a:cubicBezTo>
                  <a:pt x="15537" y="59"/>
                  <a:pt x="14311" y="71"/>
                  <a:pt x="1282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24"/>
          <p:cNvGrpSpPr/>
          <p:nvPr/>
        </p:nvGrpSpPr>
        <p:grpSpPr>
          <a:xfrm rot="2500248">
            <a:off x="1208331" y="4328103"/>
            <a:ext cx="135889" cy="176679"/>
            <a:chOff x="1454525" y="4245300"/>
            <a:chExt cx="217125" cy="282300"/>
          </a:xfrm>
        </p:grpSpPr>
        <p:sp>
          <p:nvSpPr>
            <p:cNvPr id="180" name="Google Shape;180;p24"/>
            <p:cNvSpPr/>
            <p:nvPr/>
          </p:nvSpPr>
          <p:spPr>
            <a:xfrm>
              <a:off x="1454525" y="4258175"/>
              <a:ext cx="152350" cy="269425"/>
            </a:xfrm>
            <a:custGeom>
              <a:rect b="b" l="l" r="r" t="t"/>
              <a:pathLst>
                <a:path extrusionOk="0" h="10777" w="6094">
                  <a:moveTo>
                    <a:pt x="2335" y="1"/>
                  </a:moveTo>
                  <a:cubicBezTo>
                    <a:pt x="2230" y="24"/>
                    <a:pt x="2136" y="59"/>
                    <a:pt x="2055" y="94"/>
                  </a:cubicBezTo>
                  <a:cubicBezTo>
                    <a:pt x="1634" y="257"/>
                    <a:pt x="1261" y="514"/>
                    <a:pt x="957" y="841"/>
                  </a:cubicBezTo>
                  <a:cubicBezTo>
                    <a:pt x="782" y="1028"/>
                    <a:pt x="642" y="1226"/>
                    <a:pt x="514" y="1448"/>
                  </a:cubicBezTo>
                  <a:cubicBezTo>
                    <a:pt x="421" y="1623"/>
                    <a:pt x="339" y="1822"/>
                    <a:pt x="269" y="2008"/>
                  </a:cubicBezTo>
                  <a:cubicBezTo>
                    <a:pt x="210" y="2183"/>
                    <a:pt x="152" y="2359"/>
                    <a:pt x="129" y="2545"/>
                  </a:cubicBezTo>
                  <a:cubicBezTo>
                    <a:pt x="82" y="2860"/>
                    <a:pt x="47" y="3176"/>
                    <a:pt x="24" y="3491"/>
                  </a:cubicBezTo>
                  <a:cubicBezTo>
                    <a:pt x="0" y="3771"/>
                    <a:pt x="0" y="4051"/>
                    <a:pt x="0" y="4320"/>
                  </a:cubicBezTo>
                  <a:cubicBezTo>
                    <a:pt x="0" y="4541"/>
                    <a:pt x="24" y="4751"/>
                    <a:pt x="59" y="4973"/>
                  </a:cubicBezTo>
                  <a:cubicBezTo>
                    <a:pt x="94" y="5242"/>
                    <a:pt x="129" y="5522"/>
                    <a:pt x="187" y="5790"/>
                  </a:cubicBezTo>
                  <a:cubicBezTo>
                    <a:pt x="280" y="6164"/>
                    <a:pt x="386" y="6537"/>
                    <a:pt x="514" y="6899"/>
                  </a:cubicBezTo>
                  <a:cubicBezTo>
                    <a:pt x="619" y="7203"/>
                    <a:pt x="759" y="7495"/>
                    <a:pt x="911" y="7763"/>
                  </a:cubicBezTo>
                  <a:cubicBezTo>
                    <a:pt x="1063" y="8067"/>
                    <a:pt x="1249" y="8347"/>
                    <a:pt x="1436" y="8638"/>
                  </a:cubicBezTo>
                  <a:cubicBezTo>
                    <a:pt x="1541" y="8802"/>
                    <a:pt x="1646" y="8954"/>
                    <a:pt x="1775" y="9105"/>
                  </a:cubicBezTo>
                  <a:cubicBezTo>
                    <a:pt x="1973" y="9351"/>
                    <a:pt x="2195" y="9572"/>
                    <a:pt x="2393" y="9806"/>
                  </a:cubicBezTo>
                  <a:cubicBezTo>
                    <a:pt x="2603" y="10039"/>
                    <a:pt x="2860" y="10238"/>
                    <a:pt x="3140" y="10389"/>
                  </a:cubicBezTo>
                  <a:cubicBezTo>
                    <a:pt x="3269" y="10459"/>
                    <a:pt x="3397" y="10506"/>
                    <a:pt x="3525" y="10564"/>
                  </a:cubicBezTo>
                  <a:cubicBezTo>
                    <a:pt x="3858" y="10715"/>
                    <a:pt x="4210" y="10776"/>
                    <a:pt x="4572" y="10776"/>
                  </a:cubicBezTo>
                  <a:cubicBezTo>
                    <a:pt x="4605" y="10776"/>
                    <a:pt x="4637" y="10776"/>
                    <a:pt x="4669" y="10775"/>
                  </a:cubicBezTo>
                  <a:cubicBezTo>
                    <a:pt x="4891" y="10751"/>
                    <a:pt x="5113" y="10728"/>
                    <a:pt x="5335" y="10681"/>
                  </a:cubicBezTo>
                  <a:cubicBezTo>
                    <a:pt x="5673" y="10635"/>
                    <a:pt x="5953" y="10366"/>
                    <a:pt x="5988" y="10028"/>
                  </a:cubicBezTo>
                  <a:cubicBezTo>
                    <a:pt x="6070" y="9666"/>
                    <a:pt x="6093" y="9304"/>
                    <a:pt x="6070" y="8930"/>
                  </a:cubicBezTo>
                  <a:cubicBezTo>
                    <a:pt x="6058" y="8580"/>
                    <a:pt x="6000" y="8230"/>
                    <a:pt x="5883" y="7891"/>
                  </a:cubicBezTo>
                  <a:cubicBezTo>
                    <a:pt x="5743" y="7460"/>
                    <a:pt x="5522" y="7051"/>
                    <a:pt x="5253" y="6689"/>
                  </a:cubicBezTo>
                  <a:cubicBezTo>
                    <a:pt x="5031" y="6386"/>
                    <a:pt x="4774" y="6094"/>
                    <a:pt x="4483" y="5849"/>
                  </a:cubicBezTo>
                  <a:cubicBezTo>
                    <a:pt x="4086" y="5545"/>
                    <a:pt x="3724" y="5183"/>
                    <a:pt x="3420" y="4786"/>
                  </a:cubicBezTo>
                  <a:cubicBezTo>
                    <a:pt x="3199" y="4495"/>
                    <a:pt x="3000" y="4191"/>
                    <a:pt x="2825" y="3876"/>
                  </a:cubicBezTo>
                  <a:cubicBezTo>
                    <a:pt x="2650" y="3537"/>
                    <a:pt x="2533" y="3176"/>
                    <a:pt x="2487" y="2802"/>
                  </a:cubicBezTo>
                  <a:cubicBezTo>
                    <a:pt x="2440" y="2405"/>
                    <a:pt x="2393" y="2008"/>
                    <a:pt x="2370" y="1611"/>
                  </a:cubicBezTo>
                  <a:cubicBezTo>
                    <a:pt x="2347" y="1320"/>
                    <a:pt x="2382" y="1039"/>
                    <a:pt x="2382" y="748"/>
                  </a:cubicBezTo>
                  <a:cubicBezTo>
                    <a:pt x="2370" y="503"/>
                    <a:pt x="2347" y="257"/>
                    <a:pt x="23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1530400" y="4245300"/>
              <a:ext cx="141250" cy="263000"/>
            </a:xfrm>
            <a:custGeom>
              <a:rect b="b" l="l" r="r" t="t"/>
              <a:pathLst>
                <a:path extrusionOk="0" h="10520" w="5650">
                  <a:moveTo>
                    <a:pt x="913" y="1"/>
                  </a:moveTo>
                  <a:cubicBezTo>
                    <a:pt x="783" y="1"/>
                    <a:pt x="654" y="9"/>
                    <a:pt x="525" y="25"/>
                  </a:cubicBezTo>
                  <a:cubicBezTo>
                    <a:pt x="339" y="49"/>
                    <a:pt x="152" y="107"/>
                    <a:pt x="105" y="317"/>
                  </a:cubicBezTo>
                  <a:cubicBezTo>
                    <a:pt x="47" y="562"/>
                    <a:pt x="24" y="807"/>
                    <a:pt x="12" y="1053"/>
                  </a:cubicBezTo>
                  <a:cubicBezTo>
                    <a:pt x="0" y="1286"/>
                    <a:pt x="12" y="1531"/>
                    <a:pt x="35" y="1765"/>
                  </a:cubicBezTo>
                  <a:cubicBezTo>
                    <a:pt x="70" y="2103"/>
                    <a:pt x="117" y="2430"/>
                    <a:pt x="175" y="2768"/>
                  </a:cubicBezTo>
                  <a:cubicBezTo>
                    <a:pt x="210" y="2955"/>
                    <a:pt x="269" y="3130"/>
                    <a:pt x="315" y="3317"/>
                  </a:cubicBezTo>
                  <a:cubicBezTo>
                    <a:pt x="409" y="3691"/>
                    <a:pt x="561" y="4052"/>
                    <a:pt x="771" y="4379"/>
                  </a:cubicBezTo>
                  <a:cubicBezTo>
                    <a:pt x="899" y="4601"/>
                    <a:pt x="1062" y="4800"/>
                    <a:pt x="1203" y="5010"/>
                  </a:cubicBezTo>
                  <a:cubicBezTo>
                    <a:pt x="1448" y="5336"/>
                    <a:pt x="1751" y="5640"/>
                    <a:pt x="2078" y="5885"/>
                  </a:cubicBezTo>
                  <a:cubicBezTo>
                    <a:pt x="2230" y="6014"/>
                    <a:pt x="2416" y="6095"/>
                    <a:pt x="2557" y="6224"/>
                  </a:cubicBezTo>
                  <a:cubicBezTo>
                    <a:pt x="2825" y="6445"/>
                    <a:pt x="3058" y="6702"/>
                    <a:pt x="3257" y="6994"/>
                  </a:cubicBezTo>
                  <a:cubicBezTo>
                    <a:pt x="3420" y="7251"/>
                    <a:pt x="3549" y="7543"/>
                    <a:pt x="3630" y="7834"/>
                  </a:cubicBezTo>
                  <a:cubicBezTo>
                    <a:pt x="3747" y="8231"/>
                    <a:pt x="3794" y="8628"/>
                    <a:pt x="3782" y="9025"/>
                  </a:cubicBezTo>
                  <a:cubicBezTo>
                    <a:pt x="3771" y="9329"/>
                    <a:pt x="3771" y="9632"/>
                    <a:pt x="3771" y="9936"/>
                  </a:cubicBezTo>
                  <a:lnTo>
                    <a:pt x="3771" y="10484"/>
                  </a:lnTo>
                  <a:lnTo>
                    <a:pt x="3817" y="10519"/>
                  </a:lnTo>
                  <a:cubicBezTo>
                    <a:pt x="3969" y="10391"/>
                    <a:pt x="4132" y="10286"/>
                    <a:pt x="4284" y="10157"/>
                  </a:cubicBezTo>
                  <a:cubicBezTo>
                    <a:pt x="4704" y="9819"/>
                    <a:pt x="5020" y="9375"/>
                    <a:pt x="5218" y="8885"/>
                  </a:cubicBezTo>
                  <a:cubicBezTo>
                    <a:pt x="5358" y="8547"/>
                    <a:pt x="5463" y="8196"/>
                    <a:pt x="5510" y="7834"/>
                  </a:cubicBezTo>
                  <a:cubicBezTo>
                    <a:pt x="5545" y="7601"/>
                    <a:pt x="5568" y="7368"/>
                    <a:pt x="5591" y="7134"/>
                  </a:cubicBezTo>
                  <a:cubicBezTo>
                    <a:pt x="5615" y="6842"/>
                    <a:pt x="5650" y="6550"/>
                    <a:pt x="5650" y="6259"/>
                  </a:cubicBezTo>
                  <a:cubicBezTo>
                    <a:pt x="5650" y="6037"/>
                    <a:pt x="5638" y="5827"/>
                    <a:pt x="5603" y="5605"/>
                  </a:cubicBezTo>
                  <a:cubicBezTo>
                    <a:pt x="5591" y="5336"/>
                    <a:pt x="5545" y="5068"/>
                    <a:pt x="5498" y="4800"/>
                  </a:cubicBezTo>
                  <a:cubicBezTo>
                    <a:pt x="5405" y="4426"/>
                    <a:pt x="5276" y="4064"/>
                    <a:pt x="5160" y="3714"/>
                  </a:cubicBezTo>
                  <a:cubicBezTo>
                    <a:pt x="4949" y="3142"/>
                    <a:pt x="4658" y="2617"/>
                    <a:pt x="4284" y="2150"/>
                  </a:cubicBezTo>
                  <a:cubicBezTo>
                    <a:pt x="3969" y="1753"/>
                    <a:pt x="3630" y="1368"/>
                    <a:pt x="3280" y="1018"/>
                  </a:cubicBezTo>
                  <a:cubicBezTo>
                    <a:pt x="3105" y="842"/>
                    <a:pt x="2907" y="691"/>
                    <a:pt x="2697" y="551"/>
                  </a:cubicBezTo>
                  <a:cubicBezTo>
                    <a:pt x="2451" y="364"/>
                    <a:pt x="2183" y="235"/>
                    <a:pt x="1891" y="154"/>
                  </a:cubicBezTo>
                  <a:cubicBezTo>
                    <a:pt x="1573" y="53"/>
                    <a:pt x="1242" y="1"/>
                    <a:pt x="91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24"/>
          <p:cNvSpPr/>
          <p:nvPr/>
        </p:nvSpPr>
        <p:spPr>
          <a:xfrm rot="5400000">
            <a:off x="-534876" y="3859462"/>
            <a:ext cx="2123739" cy="1053969"/>
          </a:xfrm>
          <a:custGeom>
            <a:rect b="b" l="l" r="r" t="t"/>
            <a:pathLst>
              <a:path extrusionOk="0" h="41223" w="83064">
                <a:moveTo>
                  <a:pt x="1958" y="1"/>
                </a:moveTo>
                <a:cubicBezTo>
                  <a:pt x="1411" y="1"/>
                  <a:pt x="865" y="223"/>
                  <a:pt x="467" y="671"/>
                </a:cubicBezTo>
                <a:cubicBezTo>
                  <a:pt x="23" y="1185"/>
                  <a:pt x="0" y="1780"/>
                  <a:pt x="58" y="2387"/>
                </a:cubicBezTo>
                <a:cubicBezTo>
                  <a:pt x="175" y="3391"/>
                  <a:pt x="665" y="4255"/>
                  <a:pt x="1191" y="5095"/>
                </a:cubicBezTo>
                <a:cubicBezTo>
                  <a:pt x="2533" y="7197"/>
                  <a:pt x="4121" y="9146"/>
                  <a:pt x="5906" y="10897"/>
                </a:cubicBezTo>
                <a:cubicBezTo>
                  <a:pt x="6840" y="11819"/>
                  <a:pt x="7832" y="12683"/>
                  <a:pt x="8825" y="13547"/>
                </a:cubicBezTo>
                <a:cubicBezTo>
                  <a:pt x="10821" y="15227"/>
                  <a:pt x="12933" y="16780"/>
                  <a:pt x="15140" y="18181"/>
                </a:cubicBezTo>
                <a:cubicBezTo>
                  <a:pt x="17719" y="19838"/>
                  <a:pt x="20451" y="21216"/>
                  <a:pt x="23171" y="22605"/>
                </a:cubicBezTo>
                <a:cubicBezTo>
                  <a:pt x="24968" y="23538"/>
                  <a:pt x="26766" y="24461"/>
                  <a:pt x="28540" y="25429"/>
                </a:cubicBezTo>
                <a:cubicBezTo>
                  <a:pt x="29112" y="25745"/>
                  <a:pt x="29602" y="26176"/>
                  <a:pt x="30081" y="26620"/>
                </a:cubicBezTo>
                <a:cubicBezTo>
                  <a:pt x="30221" y="26783"/>
                  <a:pt x="30268" y="27017"/>
                  <a:pt x="30209" y="27227"/>
                </a:cubicBezTo>
                <a:cubicBezTo>
                  <a:pt x="30127" y="27402"/>
                  <a:pt x="29859" y="27542"/>
                  <a:pt x="29649" y="27589"/>
                </a:cubicBezTo>
                <a:cubicBezTo>
                  <a:pt x="29582" y="27596"/>
                  <a:pt x="29514" y="27600"/>
                  <a:pt x="29445" y="27600"/>
                </a:cubicBezTo>
                <a:cubicBezTo>
                  <a:pt x="29287" y="27600"/>
                  <a:pt x="29127" y="27579"/>
                  <a:pt x="28972" y="27531"/>
                </a:cubicBezTo>
                <a:cubicBezTo>
                  <a:pt x="28575" y="27437"/>
                  <a:pt x="28190" y="27297"/>
                  <a:pt x="27793" y="27204"/>
                </a:cubicBezTo>
                <a:cubicBezTo>
                  <a:pt x="27428" y="27131"/>
                  <a:pt x="27068" y="27029"/>
                  <a:pt x="26695" y="27029"/>
                </a:cubicBezTo>
                <a:cubicBezTo>
                  <a:pt x="26531" y="27029"/>
                  <a:pt x="26364" y="27049"/>
                  <a:pt x="26194" y="27099"/>
                </a:cubicBezTo>
                <a:cubicBezTo>
                  <a:pt x="25598" y="27285"/>
                  <a:pt x="25237" y="27752"/>
                  <a:pt x="25435" y="28336"/>
                </a:cubicBezTo>
                <a:cubicBezTo>
                  <a:pt x="25587" y="28756"/>
                  <a:pt x="25820" y="29141"/>
                  <a:pt x="26124" y="29468"/>
                </a:cubicBezTo>
                <a:cubicBezTo>
                  <a:pt x="27279" y="30659"/>
                  <a:pt x="28703" y="31453"/>
                  <a:pt x="30268" y="31955"/>
                </a:cubicBezTo>
                <a:cubicBezTo>
                  <a:pt x="32240" y="32597"/>
                  <a:pt x="34260" y="33122"/>
                  <a:pt x="36256" y="33717"/>
                </a:cubicBezTo>
                <a:cubicBezTo>
                  <a:pt x="37108" y="33974"/>
                  <a:pt x="37948" y="34277"/>
                  <a:pt x="38684" y="34814"/>
                </a:cubicBezTo>
                <a:cubicBezTo>
                  <a:pt x="39174" y="35188"/>
                  <a:pt x="39197" y="35772"/>
                  <a:pt x="38684" y="36110"/>
                </a:cubicBezTo>
                <a:cubicBezTo>
                  <a:pt x="38322" y="36344"/>
                  <a:pt x="37925" y="36519"/>
                  <a:pt x="37505" y="36624"/>
                </a:cubicBezTo>
                <a:cubicBezTo>
                  <a:pt x="36862" y="36788"/>
                  <a:pt x="36214" y="36848"/>
                  <a:pt x="35560" y="36848"/>
                </a:cubicBezTo>
                <a:cubicBezTo>
                  <a:pt x="35241" y="36848"/>
                  <a:pt x="34920" y="36833"/>
                  <a:pt x="34598" y="36810"/>
                </a:cubicBezTo>
                <a:cubicBezTo>
                  <a:pt x="33081" y="36717"/>
                  <a:pt x="31587" y="36425"/>
                  <a:pt x="30139" y="35947"/>
                </a:cubicBezTo>
                <a:cubicBezTo>
                  <a:pt x="27921" y="35188"/>
                  <a:pt x="25703" y="34406"/>
                  <a:pt x="23521" y="33542"/>
                </a:cubicBezTo>
                <a:cubicBezTo>
                  <a:pt x="21922" y="32912"/>
                  <a:pt x="20381" y="32141"/>
                  <a:pt x="18828" y="31406"/>
                </a:cubicBezTo>
                <a:cubicBezTo>
                  <a:pt x="18268" y="31149"/>
                  <a:pt x="17766" y="30787"/>
                  <a:pt x="17194" y="30589"/>
                </a:cubicBezTo>
                <a:cubicBezTo>
                  <a:pt x="16991" y="30519"/>
                  <a:pt x="16792" y="30485"/>
                  <a:pt x="16606" y="30485"/>
                </a:cubicBezTo>
                <a:cubicBezTo>
                  <a:pt x="15895" y="30485"/>
                  <a:pt x="15362" y="30982"/>
                  <a:pt x="15408" y="31861"/>
                </a:cubicBezTo>
                <a:cubicBezTo>
                  <a:pt x="15420" y="32176"/>
                  <a:pt x="15502" y="32503"/>
                  <a:pt x="15642" y="32795"/>
                </a:cubicBezTo>
                <a:cubicBezTo>
                  <a:pt x="16062" y="33740"/>
                  <a:pt x="16809" y="34429"/>
                  <a:pt x="17673" y="34943"/>
                </a:cubicBezTo>
                <a:cubicBezTo>
                  <a:pt x="18758" y="35608"/>
                  <a:pt x="19890" y="36215"/>
                  <a:pt x="21034" y="36775"/>
                </a:cubicBezTo>
                <a:cubicBezTo>
                  <a:pt x="23439" y="37931"/>
                  <a:pt x="25937" y="38853"/>
                  <a:pt x="28517" y="39530"/>
                </a:cubicBezTo>
                <a:cubicBezTo>
                  <a:pt x="30513" y="40067"/>
                  <a:pt x="32544" y="40487"/>
                  <a:pt x="34563" y="40919"/>
                </a:cubicBezTo>
                <a:cubicBezTo>
                  <a:pt x="35287" y="41094"/>
                  <a:pt x="36034" y="41199"/>
                  <a:pt x="36781" y="41211"/>
                </a:cubicBezTo>
                <a:cubicBezTo>
                  <a:pt x="52072" y="41223"/>
                  <a:pt x="67375" y="41223"/>
                  <a:pt x="82667" y="41223"/>
                </a:cubicBezTo>
                <a:lnTo>
                  <a:pt x="83063" y="41223"/>
                </a:lnTo>
                <a:lnTo>
                  <a:pt x="83063" y="13967"/>
                </a:lnTo>
                <a:cubicBezTo>
                  <a:pt x="81908" y="14200"/>
                  <a:pt x="80799" y="14375"/>
                  <a:pt x="79690" y="14644"/>
                </a:cubicBezTo>
                <a:cubicBezTo>
                  <a:pt x="77846" y="15076"/>
                  <a:pt x="76013" y="15531"/>
                  <a:pt x="74192" y="16033"/>
                </a:cubicBezTo>
                <a:cubicBezTo>
                  <a:pt x="72219" y="16558"/>
                  <a:pt x="70247" y="17130"/>
                  <a:pt x="68286" y="17702"/>
                </a:cubicBezTo>
                <a:cubicBezTo>
                  <a:pt x="66430" y="18251"/>
                  <a:pt x="64585" y="18846"/>
                  <a:pt x="62730" y="19383"/>
                </a:cubicBezTo>
                <a:cubicBezTo>
                  <a:pt x="60920" y="19920"/>
                  <a:pt x="59088" y="20410"/>
                  <a:pt x="57278" y="20924"/>
                </a:cubicBezTo>
                <a:cubicBezTo>
                  <a:pt x="55796" y="21344"/>
                  <a:pt x="54278" y="21577"/>
                  <a:pt x="52749" y="21589"/>
                </a:cubicBezTo>
                <a:cubicBezTo>
                  <a:pt x="52598" y="21593"/>
                  <a:pt x="52446" y="21594"/>
                  <a:pt x="52295" y="21594"/>
                </a:cubicBezTo>
                <a:cubicBezTo>
                  <a:pt x="50941" y="21594"/>
                  <a:pt x="49588" y="21455"/>
                  <a:pt x="48255" y="21192"/>
                </a:cubicBezTo>
                <a:cubicBezTo>
                  <a:pt x="46703" y="20877"/>
                  <a:pt x="45150" y="20527"/>
                  <a:pt x="43598" y="20188"/>
                </a:cubicBezTo>
                <a:cubicBezTo>
                  <a:pt x="42839" y="20025"/>
                  <a:pt x="42080" y="19815"/>
                  <a:pt x="41310" y="19721"/>
                </a:cubicBezTo>
                <a:cubicBezTo>
                  <a:pt x="41236" y="19713"/>
                  <a:pt x="41162" y="19709"/>
                  <a:pt x="41090" y="19709"/>
                </a:cubicBezTo>
                <a:cubicBezTo>
                  <a:pt x="40278" y="19709"/>
                  <a:pt x="39629" y="20244"/>
                  <a:pt x="39758" y="21134"/>
                </a:cubicBezTo>
                <a:cubicBezTo>
                  <a:pt x="39851" y="21647"/>
                  <a:pt x="40213" y="21928"/>
                  <a:pt x="40633" y="22173"/>
                </a:cubicBezTo>
                <a:cubicBezTo>
                  <a:pt x="41088" y="22395"/>
                  <a:pt x="41520" y="22663"/>
                  <a:pt x="41929" y="22955"/>
                </a:cubicBezTo>
                <a:cubicBezTo>
                  <a:pt x="42255" y="23223"/>
                  <a:pt x="42255" y="23620"/>
                  <a:pt x="41929" y="23889"/>
                </a:cubicBezTo>
                <a:cubicBezTo>
                  <a:pt x="41532" y="24215"/>
                  <a:pt x="41088" y="24484"/>
                  <a:pt x="40610" y="24671"/>
                </a:cubicBezTo>
                <a:cubicBezTo>
                  <a:pt x="39805" y="24960"/>
                  <a:pt x="38980" y="25081"/>
                  <a:pt x="38137" y="25081"/>
                </a:cubicBezTo>
                <a:cubicBezTo>
                  <a:pt x="37720" y="25081"/>
                  <a:pt x="37299" y="25052"/>
                  <a:pt x="36874" y="24998"/>
                </a:cubicBezTo>
                <a:cubicBezTo>
                  <a:pt x="35812" y="24869"/>
                  <a:pt x="34762" y="24706"/>
                  <a:pt x="33793" y="24286"/>
                </a:cubicBezTo>
                <a:cubicBezTo>
                  <a:pt x="31295" y="23223"/>
                  <a:pt x="28820" y="22138"/>
                  <a:pt x="26392" y="20947"/>
                </a:cubicBezTo>
                <a:cubicBezTo>
                  <a:pt x="24606" y="20083"/>
                  <a:pt x="22879" y="19091"/>
                  <a:pt x="21174" y="18064"/>
                </a:cubicBezTo>
                <a:cubicBezTo>
                  <a:pt x="18070" y="16208"/>
                  <a:pt x="15210" y="13990"/>
                  <a:pt x="12630" y="11457"/>
                </a:cubicBezTo>
                <a:cubicBezTo>
                  <a:pt x="11533" y="10383"/>
                  <a:pt x="10471" y="9274"/>
                  <a:pt x="9455" y="8119"/>
                </a:cubicBezTo>
                <a:cubicBezTo>
                  <a:pt x="8229" y="6753"/>
                  <a:pt x="7062" y="5341"/>
                  <a:pt x="5918" y="3916"/>
                </a:cubicBezTo>
                <a:cubicBezTo>
                  <a:pt x="5089" y="2889"/>
                  <a:pt x="4354" y="1792"/>
                  <a:pt x="3549" y="776"/>
                </a:cubicBezTo>
                <a:cubicBezTo>
                  <a:pt x="3142" y="261"/>
                  <a:pt x="2550" y="1"/>
                  <a:pt x="195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Which song is longest in duration? </a:t>
            </a:r>
            <a:endParaRPr sz="1900"/>
          </a:p>
        </p:txBody>
      </p:sp>
      <p:pic>
        <p:nvPicPr>
          <p:cNvPr id="257" name="Google Shape;257;p33"/>
          <p:cNvPicPr preferRelativeResize="0"/>
          <p:nvPr/>
        </p:nvPicPr>
        <p:blipFill>
          <a:blip r:embed="rId3">
            <a:alphaModFix/>
          </a:blip>
          <a:stretch>
            <a:fillRect/>
          </a:stretch>
        </p:blipFill>
        <p:spPr>
          <a:xfrm>
            <a:off x="919475" y="1222900"/>
            <a:ext cx="3923950" cy="676150"/>
          </a:xfrm>
          <a:prstGeom prst="rect">
            <a:avLst/>
          </a:prstGeom>
          <a:noFill/>
          <a:ln>
            <a:noFill/>
          </a:ln>
        </p:spPr>
      </p:pic>
      <p:pic>
        <p:nvPicPr>
          <p:cNvPr id="258" name="Google Shape;258;p33"/>
          <p:cNvPicPr preferRelativeResize="0"/>
          <p:nvPr/>
        </p:nvPicPr>
        <p:blipFill>
          <a:blip r:embed="rId4">
            <a:alphaModFix/>
          </a:blip>
          <a:stretch>
            <a:fillRect/>
          </a:stretch>
        </p:blipFill>
        <p:spPr>
          <a:xfrm>
            <a:off x="5117875" y="1332454"/>
            <a:ext cx="2022380" cy="471475"/>
          </a:xfrm>
          <a:prstGeom prst="rect">
            <a:avLst/>
          </a:prstGeom>
          <a:noFill/>
          <a:ln>
            <a:noFill/>
          </a:ln>
        </p:spPr>
      </p:pic>
      <p:sp>
        <p:nvSpPr>
          <p:cNvPr id="259" name="Google Shape;259;p33"/>
          <p:cNvSpPr txBox="1"/>
          <p:nvPr>
            <p:ph type="title"/>
          </p:nvPr>
        </p:nvSpPr>
        <p:spPr>
          <a:xfrm>
            <a:off x="720000" y="2434975"/>
            <a:ext cx="7704000" cy="71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Which songs belonging to the “short n’ sweet” album have a genre of country pop?</a:t>
            </a:r>
            <a:r>
              <a:rPr lang="en" sz="1900"/>
              <a:t> </a:t>
            </a:r>
            <a:endParaRPr sz="1900"/>
          </a:p>
        </p:txBody>
      </p:sp>
      <p:pic>
        <p:nvPicPr>
          <p:cNvPr id="260" name="Google Shape;260;p33"/>
          <p:cNvPicPr preferRelativeResize="0"/>
          <p:nvPr/>
        </p:nvPicPr>
        <p:blipFill>
          <a:blip r:embed="rId5">
            <a:alphaModFix/>
          </a:blip>
          <a:stretch>
            <a:fillRect/>
          </a:stretch>
        </p:blipFill>
        <p:spPr>
          <a:xfrm>
            <a:off x="919475" y="3368100"/>
            <a:ext cx="3923950" cy="745672"/>
          </a:xfrm>
          <a:prstGeom prst="rect">
            <a:avLst/>
          </a:prstGeom>
          <a:noFill/>
          <a:ln>
            <a:noFill/>
          </a:ln>
        </p:spPr>
      </p:pic>
      <p:pic>
        <p:nvPicPr>
          <p:cNvPr id="261" name="Google Shape;261;p33"/>
          <p:cNvPicPr preferRelativeResize="0"/>
          <p:nvPr/>
        </p:nvPicPr>
        <p:blipFill>
          <a:blip r:embed="rId6">
            <a:alphaModFix/>
          </a:blip>
          <a:stretch>
            <a:fillRect/>
          </a:stretch>
        </p:blipFill>
        <p:spPr>
          <a:xfrm>
            <a:off x="5295288" y="3454575"/>
            <a:ext cx="3049961"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ctrTitle"/>
          </p:nvPr>
        </p:nvSpPr>
        <p:spPr>
          <a:xfrm>
            <a:off x="1204825" y="1993650"/>
            <a:ext cx="6531000" cy="2080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	</a:t>
            </a:r>
            <a:endParaRPr/>
          </a:p>
        </p:txBody>
      </p:sp>
      <p:sp>
        <p:nvSpPr>
          <p:cNvPr id="272" name="Google Shape;272;p35"/>
          <p:cNvSpPr txBox="1"/>
          <p:nvPr>
            <p:ph idx="1" type="body"/>
          </p:nvPr>
        </p:nvSpPr>
        <p:spPr>
          <a:xfrm>
            <a:off x="720000" y="1152475"/>
            <a:ext cx="7704000" cy="8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u="sng">
                <a:solidFill>
                  <a:schemeClr val="hlink"/>
                </a:solidFill>
                <a:latin typeface="Times New Roman"/>
                <a:ea typeface="Times New Roman"/>
                <a:cs typeface="Times New Roman"/>
                <a:sym typeface="Times New Roman"/>
                <a:hlinkClick r:id="rId3"/>
              </a:rPr>
              <a:t>https://www.kaggle.com/datasets/delfinaoliva/sabrina-carpenter-discography</a:t>
            </a:r>
            <a:endParaRPr sz="1400">
              <a:solidFill>
                <a:srgbClr val="000000"/>
              </a:solidFill>
              <a:latin typeface="Times New Roman"/>
              <a:ea typeface="Times New Roman"/>
              <a:cs typeface="Times New Roman"/>
              <a:sym typeface="Times New Roman"/>
            </a:endParaRPr>
          </a:p>
          <a:p>
            <a:pPr indent="0" lvl="0" marL="0" rtl="0" algn="l">
              <a:spcBef>
                <a:spcPts val="600"/>
              </a:spcBef>
              <a:spcAft>
                <a:spcPts val="60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ctrTitle"/>
          </p:nvPr>
        </p:nvSpPr>
        <p:spPr>
          <a:xfrm>
            <a:off x="386750" y="918125"/>
            <a:ext cx="6955800" cy="3721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DM Sans"/>
              <a:buChar char="❏"/>
            </a:pPr>
            <a:r>
              <a:rPr lang="en" sz="2200">
                <a:latin typeface="DM Sans"/>
                <a:ea typeface="DM Sans"/>
                <a:cs typeface="DM Sans"/>
                <a:sym typeface="DM Sans"/>
              </a:rPr>
              <a:t>This database consists of the music discography of artist Sabrina Carpenter. </a:t>
            </a:r>
            <a:endParaRPr sz="2200">
              <a:latin typeface="DM Sans"/>
              <a:ea typeface="DM Sans"/>
              <a:cs typeface="DM Sans"/>
              <a:sym typeface="DM Sans"/>
            </a:endParaRPr>
          </a:p>
          <a:p>
            <a:pPr indent="-368300" lvl="0" marL="457200" rtl="0" algn="l">
              <a:lnSpc>
                <a:spcPct val="115000"/>
              </a:lnSpc>
              <a:spcBef>
                <a:spcPts val="0"/>
              </a:spcBef>
              <a:spcAft>
                <a:spcPts val="0"/>
              </a:spcAft>
              <a:buClr>
                <a:schemeClr val="dk1"/>
              </a:buClr>
              <a:buSzPts val="2200"/>
              <a:buFont typeface="DM Sans"/>
              <a:buChar char="❏"/>
            </a:pPr>
            <a:r>
              <a:rPr lang="en" sz="2200">
                <a:latin typeface="DM Sans"/>
                <a:ea typeface="DM Sans"/>
                <a:cs typeface="DM Sans"/>
                <a:sym typeface="DM Sans"/>
              </a:rPr>
              <a:t>It includes Track ID, Track Names, Genre, Duration, Album Name, Album Sales, Spotify Streams, Spotify US Peak, Video Clip(y/n), Youtube Views, and Release Date. </a:t>
            </a:r>
            <a:endParaRPr sz="2200">
              <a:latin typeface="DM Sans"/>
              <a:ea typeface="DM Sans"/>
              <a:cs typeface="DM Sans"/>
              <a:sym typeface="DM Sans"/>
            </a:endParaRPr>
          </a:p>
          <a:p>
            <a:pPr indent="-368300" lvl="0" marL="457200" rtl="0" algn="l">
              <a:lnSpc>
                <a:spcPct val="115000"/>
              </a:lnSpc>
              <a:spcBef>
                <a:spcPts val="0"/>
              </a:spcBef>
              <a:spcAft>
                <a:spcPts val="0"/>
              </a:spcAft>
              <a:buClr>
                <a:schemeClr val="dk1"/>
              </a:buClr>
              <a:buSzPts val="2200"/>
              <a:buFont typeface="DM Sans"/>
              <a:buChar char="❏"/>
            </a:pPr>
            <a:r>
              <a:rPr lang="en" sz="2200">
                <a:latin typeface="DM Sans"/>
                <a:ea typeface="DM Sans"/>
                <a:cs typeface="DM Sans"/>
                <a:sym typeface="DM Sans"/>
              </a:rPr>
              <a:t>Data collected online through a data science platform, kaggle.</a:t>
            </a:r>
            <a:endParaRPr sz="2200">
              <a:latin typeface="DM Sans"/>
              <a:ea typeface="DM Sans"/>
              <a:cs typeface="DM Sans"/>
              <a:sym typeface="DM Sans"/>
            </a:endParaRPr>
          </a:p>
          <a:p>
            <a:pPr indent="-368300" lvl="0" marL="457200" rtl="0" algn="l">
              <a:lnSpc>
                <a:spcPct val="115000"/>
              </a:lnSpc>
              <a:spcBef>
                <a:spcPts val="0"/>
              </a:spcBef>
              <a:spcAft>
                <a:spcPts val="0"/>
              </a:spcAft>
              <a:buClr>
                <a:schemeClr val="dk1"/>
              </a:buClr>
              <a:buSzPts val="2200"/>
              <a:buFont typeface="DM Sans"/>
              <a:buChar char="❏"/>
            </a:pPr>
            <a:r>
              <a:rPr lang="en" sz="2200">
                <a:latin typeface="DM Sans"/>
                <a:ea typeface="DM Sans"/>
                <a:cs typeface="DM Sans"/>
                <a:sym typeface="DM Sans"/>
              </a:rPr>
              <a:t>We used 30 songs on the list of 68 songs</a:t>
            </a:r>
            <a:endParaRPr sz="2200">
              <a:latin typeface="DM Sans"/>
              <a:ea typeface="DM Sans"/>
              <a:cs typeface="DM Sans"/>
              <a:sym typeface="DM Sans"/>
            </a:endParaRPr>
          </a:p>
        </p:txBody>
      </p:sp>
      <p:sp>
        <p:nvSpPr>
          <p:cNvPr id="188" name="Google Shape;188;p25"/>
          <p:cNvSpPr txBox="1"/>
          <p:nvPr/>
        </p:nvSpPr>
        <p:spPr>
          <a:xfrm>
            <a:off x="1381550" y="181775"/>
            <a:ext cx="59610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600">
                <a:solidFill>
                  <a:schemeClr val="dk2"/>
                </a:solidFill>
                <a:latin typeface="Yusei Magic"/>
                <a:ea typeface="Yusei Magic"/>
                <a:cs typeface="Yusei Magic"/>
                <a:sym typeface="Yusei Magic"/>
              </a:rPr>
              <a:t>Project Database Summary</a:t>
            </a:r>
            <a:r>
              <a:rPr lang="en" sz="2000">
                <a:solidFill>
                  <a:schemeClr val="dk2"/>
                </a:solidFill>
                <a:latin typeface="DM Sans Medium"/>
                <a:ea typeface="DM Sans Medium"/>
                <a:cs typeface="DM Sans Medium"/>
                <a:sym typeface="DM Sans Medium"/>
              </a:rPr>
              <a:t> </a:t>
            </a:r>
            <a:endParaRPr sz="2000">
              <a:solidFill>
                <a:schemeClr val="dk2"/>
              </a:solidFill>
              <a:latin typeface="DM Sans Medium"/>
              <a:ea typeface="DM Sans Medium"/>
              <a:cs typeface="DM Sans Medium"/>
              <a:sym typeface="DM Sans Medium"/>
            </a:endParaRPr>
          </a:p>
        </p:txBody>
      </p:sp>
      <p:pic>
        <p:nvPicPr>
          <p:cNvPr id="189" name="Google Shape;189;p25"/>
          <p:cNvPicPr preferRelativeResize="0"/>
          <p:nvPr/>
        </p:nvPicPr>
        <p:blipFill rotWithShape="1">
          <a:blip r:embed="rId3">
            <a:alphaModFix/>
          </a:blip>
          <a:srcRect b="0" l="2300" r="-2300" t="0"/>
          <a:stretch/>
        </p:blipFill>
        <p:spPr>
          <a:xfrm>
            <a:off x="7022775" y="3009900"/>
            <a:ext cx="2188150" cy="2133600"/>
          </a:xfrm>
          <a:prstGeom prst="rect">
            <a:avLst/>
          </a:prstGeom>
          <a:noFill/>
          <a:ln>
            <a:noFill/>
          </a:ln>
        </p:spPr>
      </p:pic>
      <p:pic>
        <p:nvPicPr>
          <p:cNvPr id="190" name="Google Shape;190;p25"/>
          <p:cNvPicPr preferRelativeResize="0"/>
          <p:nvPr/>
        </p:nvPicPr>
        <p:blipFill rotWithShape="1">
          <a:blip r:embed="rId4">
            <a:alphaModFix/>
          </a:blip>
          <a:srcRect b="0" l="6476" r="1914" t="0"/>
          <a:stretch/>
        </p:blipFill>
        <p:spPr>
          <a:xfrm>
            <a:off x="7022775" y="0"/>
            <a:ext cx="2121225" cy="230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720000" y="3539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Tables</a:t>
            </a:r>
            <a:endParaRPr/>
          </a:p>
        </p:txBody>
      </p:sp>
      <p:sp>
        <p:nvSpPr>
          <p:cNvPr id="196" name="Google Shape;196;p26"/>
          <p:cNvSpPr txBox="1"/>
          <p:nvPr>
            <p:ph idx="1" type="body"/>
          </p:nvPr>
        </p:nvSpPr>
        <p:spPr>
          <a:xfrm>
            <a:off x="720000" y="1236525"/>
            <a:ext cx="2262000" cy="3494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Album</a:t>
            </a:r>
            <a:endParaRPr b="1" sz="2400">
              <a:latin typeface="DM Sans"/>
              <a:ea typeface="DM Sans"/>
              <a:cs typeface="DM Sans"/>
              <a:sym typeface="DM Sans"/>
            </a:endParaRPr>
          </a:p>
          <a:p>
            <a:pPr indent="-311150" lvl="0" marL="457200" rtl="0" algn="l">
              <a:lnSpc>
                <a:spcPct val="150000"/>
              </a:lnSpc>
              <a:spcBef>
                <a:spcPts val="0"/>
              </a:spcBef>
              <a:spcAft>
                <a:spcPts val="0"/>
              </a:spcAft>
              <a:buSzPts val="1300"/>
              <a:buChar char="❏"/>
            </a:pPr>
            <a:r>
              <a:rPr lang="en" sz="1300"/>
              <a:t>A total of 6 albums</a:t>
            </a:r>
            <a:endParaRPr sz="1300"/>
          </a:p>
          <a:p>
            <a:pPr indent="-323850" lvl="0" marL="457200" rtl="0" algn="l">
              <a:lnSpc>
                <a:spcPct val="150000"/>
              </a:lnSpc>
              <a:spcBef>
                <a:spcPts val="0"/>
              </a:spcBef>
              <a:spcAft>
                <a:spcPts val="0"/>
              </a:spcAft>
              <a:buSzPts val="1500"/>
              <a:buChar char="❏"/>
            </a:pPr>
            <a:r>
              <a:rPr lang="en" sz="1300"/>
              <a:t>Consists of AlbumID, Album Name, and Album Sales. </a:t>
            </a:r>
            <a:r>
              <a:rPr lang="en" sz="1500"/>
              <a:t> </a:t>
            </a:r>
            <a:endParaRPr sz="1500"/>
          </a:p>
        </p:txBody>
      </p:sp>
      <p:sp>
        <p:nvSpPr>
          <p:cNvPr id="197" name="Google Shape;197;p26"/>
          <p:cNvSpPr txBox="1"/>
          <p:nvPr/>
        </p:nvSpPr>
        <p:spPr>
          <a:xfrm>
            <a:off x="5754100" y="1305250"/>
            <a:ext cx="341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DM Sans Medium"/>
              <a:ea typeface="DM Sans Medium"/>
              <a:cs typeface="DM Sans Medium"/>
              <a:sym typeface="DM Sans Medium"/>
            </a:endParaRPr>
          </a:p>
        </p:txBody>
      </p:sp>
      <p:sp>
        <p:nvSpPr>
          <p:cNvPr id="198" name="Google Shape;198;p26"/>
          <p:cNvSpPr txBox="1"/>
          <p:nvPr>
            <p:ph idx="1" type="body"/>
          </p:nvPr>
        </p:nvSpPr>
        <p:spPr>
          <a:xfrm>
            <a:off x="3325125" y="1236525"/>
            <a:ext cx="2372400" cy="3494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Track</a:t>
            </a:r>
            <a:endParaRPr sz="1500"/>
          </a:p>
          <a:p>
            <a:pPr indent="-311150" lvl="0" marL="457200" rtl="0" algn="l">
              <a:lnSpc>
                <a:spcPct val="130000"/>
              </a:lnSpc>
              <a:spcBef>
                <a:spcPts val="0"/>
              </a:spcBef>
              <a:spcAft>
                <a:spcPts val="0"/>
              </a:spcAft>
              <a:buSzPts val="1300"/>
              <a:buChar char="❏"/>
            </a:pPr>
            <a:r>
              <a:rPr lang="en" sz="1300"/>
              <a:t>Songs by Sabrina Carpenter</a:t>
            </a:r>
            <a:endParaRPr sz="1300"/>
          </a:p>
          <a:p>
            <a:pPr indent="-311150" lvl="0" marL="457200" rtl="0" algn="l">
              <a:lnSpc>
                <a:spcPct val="130000"/>
              </a:lnSpc>
              <a:spcBef>
                <a:spcPts val="0"/>
              </a:spcBef>
              <a:spcAft>
                <a:spcPts val="0"/>
              </a:spcAft>
              <a:buSzPts val="1300"/>
              <a:buChar char="❏"/>
            </a:pPr>
            <a:r>
              <a:rPr lang="en" sz="1300"/>
              <a:t>We selected 5 songs from each album (total of 30 songs)</a:t>
            </a:r>
            <a:endParaRPr sz="1300"/>
          </a:p>
          <a:p>
            <a:pPr indent="-311150" lvl="0" marL="457200" rtl="0" algn="l">
              <a:lnSpc>
                <a:spcPct val="130000"/>
              </a:lnSpc>
              <a:spcBef>
                <a:spcPts val="0"/>
              </a:spcBef>
              <a:spcAft>
                <a:spcPts val="0"/>
              </a:spcAft>
              <a:buSzPts val="1300"/>
              <a:buChar char="❏"/>
            </a:pPr>
            <a:r>
              <a:rPr lang="en" sz="1300"/>
              <a:t>Consists of TrackID, TrackName,  TrackGenre, Duration, ReleaseDate, and AlbumID.</a:t>
            </a:r>
            <a:endParaRPr sz="1300"/>
          </a:p>
        </p:txBody>
      </p:sp>
      <p:sp>
        <p:nvSpPr>
          <p:cNvPr id="199" name="Google Shape;199;p26"/>
          <p:cNvSpPr txBox="1"/>
          <p:nvPr>
            <p:ph idx="1" type="body"/>
          </p:nvPr>
        </p:nvSpPr>
        <p:spPr>
          <a:xfrm>
            <a:off x="5989500" y="1236525"/>
            <a:ext cx="2372400" cy="3494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Media</a:t>
            </a:r>
            <a:endParaRPr b="1" sz="2400">
              <a:latin typeface="DM Sans"/>
              <a:ea typeface="DM Sans"/>
              <a:cs typeface="DM Sans"/>
              <a:sym typeface="DM Sans"/>
            </a:endParaRPr>
          </a:p>
          <a:p>
            <a:pPr indent="-311150" lvl="0" marL="457200" rtl="0" algn="l">
              <a:lnSpc>
                <a:spcPct val="130000"/>
              </a:lnSpc>
              <a:spcBef>
                <a:spcPts val="0"/>
              </a:spcBef>
              <a:spcAft>
                <a:spcPts val="0"/>
              </a:spcAft>
              <a:buSzPts val="1300"/>
              <a:buChar char="❏"/>
            </a:pPr>
            <a:r>
              <a:rPr lang="en" sz="1300"/>
              <a:t>Media information of each track </a:t>
            </a:r>
            <a:endParaRPr sz="1300"/>
          </a:p>
          <a:p>
            <a:pPr indent="-311150" lvl="0" marL="457200" rtl="0" algn="l">
              <a:lnSpc>
                <a:spcPct val="130000"/>
              </a:lnSpc>
              <a:spcBef>
                <a:spcPts val="0"/>
              </a:spcBef>
              <a:spcAft>
                <a:spcPts val="0"/>
              </a:spcAft>
              <a:buSzPts val="1300"/>
              <a:buChar char="❏"/>
            </a:pPr>
            <a:r>
              <a:rPr lang="en" sz="1300"/>
              <a:t>Consists of </a:t>
            </a:r>
            <a:endParaRPr sz="1300"/>
          </a:p>
          <a:p>
            <a:pPr indent="0" lvl="0" marL="457200" rtl="0" algn="l">
              <a:lnSpc>
                <a:spcPct val="130000"/>
              </a:lnSpc>
              <a:spcBef>
                <a:spcPts val="0"/>
              </a:spcBef>
              <a:spcAft>
                <a:spcPts val="0"/>
              </a:spcAft>
              <a:buNone/>
            </a:pPr>
            <a:r>
              <a:rPr lang="en" sz="1300"/>
              <a:t>MediaID,</a:t>
            </a:r>
            <a:endParaRPr sz="1300"/>
          </a:p>
          <a:p>
            <a:pPr indent="0" lvl="0" marL="457200" rtl="0" algn="l">
              <a:lnSpc>
                <a:spcPct val="130000"/>
              </a:lnSpc>
              <a:spcBef>
                <a:spcPts val="0"/>
              </a:spcBef>
              <a:spcAft>
                <a:spcPts val="0"/>
              </a:spcAft>
              <a:buNone/>
            </a:pPr>
            <a:r>
              <a:rPr lang="en" sz="1300"/>
              <a:t>TrackVideoClip,</a:t>
            </a:r>
            <a:endParaRPr sz="1300"/>
          </a:p>
          <a:p>
            <a:pPr indent="0" lvl="0" marL="457200" rtl="0" algn="l">
              <a:lnSpc>
                <a:spcPct val="130000"/>
              </a:lnSpc>
              <a:spcBef>
                <a:spcPts val="0"/>
              </a:spcBef>
              <a:spcAft>
                <a:spcPts val="0"/>
              </a:spcAft>
              <a:buNone/>
            </a:pPr>
            <a:r>
              <a:rPr lang="en" sz="1300"/>
              <a:t>VideoclipViews, SpotifyStreams, USAPeak, and </a:t>
            </a:r>
            <a:endParaRPr sz="1300"/>
          </a:p>
          <a:p>
            <a:pPr indent="0" lvl="0" marL="457200" rtl="0" algn="l">
              <a:lnSpc>
                <a:spcPct val="130000"/>
              </a:lnSpc>
              <a:spcBef>
                <a:spcPts val="0"/>
              </a:spcBef>
              <a:spcAft>
                <a:spcPts val="0"/>
              </a:spcAft>
              <a:buNone/>
            </a:pPr>
            <a:r>
              <a:rPr lang="en" sz="1300"/>
              <a:t>TrackID.</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type="title"/>
          </p:nvPr>
        </p:nvSpPr>
        <p:spPr>
          <a:xfrm>
            <a:off x="720000" y="2699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Tables</a:t>
            </a:r>
            <a:endParaRPr/>
          </a:p>
        </p:txBody>
      </p:sp>
      <p:sp>
        <p:nvSpPr>
          <p:cNvPr id="205" name="Google Shape;205;p27"/>
          <p:cNvSpPr txBox="1"/>
          <p:nvPr/>
        </p:nvSpPr>
        <p:spPr>
          <a:xfrm>
            <a:off x="5754100" y="1221200"/>
            <a:ext cx="341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DM Sans Medium"/>
              <a:ea typeface="DM Sans Medium"/>
              <a:cs typeface="DM Sans Medium"/>
              <a:sym typeface="DM Sans Medium"/>
            </a:endParaRPr>
          </a:p>
        </p:txBody>
      </p:sp>
      <p:sp>
        <p:nvSpPr>
          <p:cNvPr id="206" name="Google Shape;206;p27"/>
          <p:cNvSpPr txBox="1"/>
          <p:nvPr>
            <p:ph idx="1" type="body"/>
          </p:nvPr>
        </p:nvSpPr>
        <p:spPr>
          <a:xfrm>
            <a:off x="582175" y="1071150"/>
            <a:ext cx="4926000" cy="3359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latin typeface="DM Sans"/>
                <a:ea typeface="DM Sans"/>
                <a:cs typeface="DM Sans"/>
                <a:sym typeface="DM Sans"/>
              </a:rPr>
              <a:t>Album</a:t>
            </a:r>
            <a:endParaRPr b="1" sz="2100">
              <a:latin typeface="DM Sans"/>
              <a:ea typeface="DM Sans"/>
              <a:cs typeface="DM Sans"/>
              <a:sym typeface="DM Sans"/>
            </a:endParaRPr>
          </a:p>
          <a:p>
            <a:pPr indent="-336550" lvl="0" marL="457200" rtl="0" algn="l">
              <a:spcBef>
                <a:spcPts val="0"/>
              </a:spcBef>
              <a:spcAft>
                <a:spcPts val="0"/>
              </a:spcAft>
              <a:buSzPts val="1700"/>
              <a:buChar char="❏"/>
            </a:pPr>
            <a:r>
              <a:rPr lang="en" sz="1700"/>
              <a:t>ALBUM(</a:t>
            </a:r>
            <a:r>
              <a:rPr b="1" lang="en" sz="1700" u="sng">
                <a:latin typeface="DM Sans"/>
                <a:ea typeface="DM Sans"/>
                <a:cs typeface="DM Sans"/>
                <a:sym typeface="DM Sans"/>
              </a:rPr>
              <a:t>AlbumID</a:t>
            </a:r>
            <a:r>
              <a:rPr lang="en" sz="1700"/>
              <a:t>, AlbumName, AlbumSales)</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2100">
                <a:latin typeface="DM Sans"/>
                <a:ea typeface="DM Sans"/>
                <a:cs typeface="DM Sans"/>
                <a:sym typeface="DM Sans"/>
              </a:rPr>
              <a:t>Track</a:t>
            </a:r>
            <a:endParaRPr b="1" sz="2100">
              <a:latin typeface="DM Sans"/>
              <a:ea typeface="DM Sans"/>
              <a:cs typeface="DM Sans"/>
              <a:sym typeface="DM Sans"/>
            </a:endParaRPr>
          </a:p>
          <a:p>
            <a:pPr indent="-336550" lvl="0" marL="457200" rtl="0" algn="l">
              <a:spcBef>
                <a:spcPts val="0"/>
              </a:spcBef>
              <a:spcAft>
                <a:spcPts val="0"/>
              </a:spcAft>
              <a:buSzPts val="1700"/>
              <a:buChar char="❏"/>
            </a:pPr>
            <a:r>
              <a:rPr lang="en" sz="1700"/>
              <a:t>TRACK(</a:t>
            </a:r>
            <a:r>
              <a:rPr b="1" lang="en" sz="1700" u="sng">
                <a:latin typeface="DM Sans"/>
                <a:ea typeface="DM Sans"/>
                <a:cs typeface="DM Sans"/>
                <a:sym typeface="DM Sans"/>
              </a:rPr>
              <a:t>TrackID</a:t>
            </a:r>
            <a:r>
              <a:rPr lang="en" sz="1700"/>
              <a:t>, TrackName, TrackGenre, Duration, ReleaseDate, </a:t>
            </a:r>
            <a:r>
              <a:rPr i="1" lang="en" sz="1700"/>
              <a:t>AlbumID</a:t>
            </a:r>
            <a:r>
              <a:rPr lang="en" sz="1700"/>
              <a: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2100">
                <a:latin typeface="DM Sans"/>
                <a:ea typeface="DM Sans"/>
                <a:cs typeface="DM Sans"/>
                <a:sym typeface="DM Sans"/>
              </a:rPr>
              <a:t>Media</a:t>
            </a:r>
            <a:endParaRPr b="1" sz="2100">
              <a:latin typeface="DM Sans"/>
              <a:ea typeface="DM Sans"/>
              <a:cs typeface="DM Sans"/>
              <a:sym typeface="DM Sans"/>
            </a:endParaRPr>
          </a:p>
          <a:p>
            <a:pPr indent="-336550" lvl="0" marL="457200" rtl="0" algn="l">
              <a:spcBef>
                <a:spcPts val="0"/>
              </a:spcBef>
              <a:spcAft>
                <a:spcPts val="0"/>
              </a:spcAft>
              <a:buSzPts val="1700"/>
              <a:buChar char="❏"/>
            </a:pPr>
            <a:r>
              <a:rPr lang="en" sz="1700"/>
              <a:t>MEDIA(</a:t>
            </a:r>
            <a:r>
              <a:rPr b="1" lang="en" sz="1700" u="sng">
                <a:latin typeface="DM Sans"/>
                <a:ea typeface="DM Sans"/>
                <a:cs typeface="DM Sans"/>
                <a:sym typeface="DM Sans"/>
              </a:rPr>
              <a:t>MediaID</a:t>
            </a:r>
            <a:r>
              <a:rPr lang="en" sz="1700"/>
              <a:t>, TrackVideoClip, VideoclipViews, SpotifyStreams, USAPeak, </a:t>
            </a:r>
            <a:r>
              <a:rPr i="1" lang="en" sz="1700"/>
              <a:t>TrackID</a:t>
            </a:r>
            <a:r>
              <a:rPr lang="en" sz="1700"/>
              <a:t>)</a:t>
            </a:r>
            <a:endParaRPr sz="1700"/>
          </a:p>
        </p:txBody>
      </p:sp>
      <p:pic>
        <p:nvPicPr>
          <p:cNvPr id="207" name="Google Shape;207;p27"/>
          <p:cNvPicPr preferRelativeResize="0"/>
          <p:nvPr/>
        </p:nvPicPr>
        <p:blipFill rotWithShape="1">
          <a:blip r:embed="rId3">
            <a:alphaModFix/>
          </a:blip>
          <a:srcRect b="0" l="6314" r="0" t="0"/>
          <a:stretch/>
        </p:blipFill>
        <p:spPr>
          <a:xfrm>
            <a:off x="5508175" y="893325"/>
            <a:ext cx="3415199" cy="384218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557100" y="154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a:t>
            </a:r>
            <a:r>
              <a:rPr lang="en"/>
              <a:t>l</a:t>
            </a:r>
            <a:r>
              <a:rPr lang="en"/>
              <a:t>es</a:t>
            </a:r>
            <a:endParaRPr/>
          </a:p>
        </p:txBody>
      </p:sp>
      <p:sp>
        <p:nvSpPr>
          <p:cNvPr id="213" name="Google Shape;213;p28"/>
          <p:cNvSpPr txBox="1"/>
          <p:nvPr>
            <p:ph idx="1" type="body"/>
          </p:nvPr>
        </p:nvSpPr>
        <p:spPr>
          <a:xfrm>
            <a:off x="557100" y="1055013"/>
            <a:ext cx="4721100" cy="1009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Album</a:t>
            </a:r>
            <a:endParaRPr b="1" sz="2400">
              <a:latin typeface="DM Sans"/>
              <a:ea typeface="DM Sans"/>
              <a:cs typeface="DM Sans"/>
              <a:sym typeface="DM Sans"/>
            </a:endParaRPr>
          </a:p>
          <a:p>
            <a:pPr indent="0" lvl="0" marL="457200" rtl="0" algn="l">
              <a:lnSpc>
                <a:spcPct val="150000"/>
              </a:lnSpc>
              <a:spcBef>
                <a:spcPts val="0"/>
              </a:spcBef>
              <a:spcAft>
                <a:spcPts val="0"/>
              </a:spcAft>
              <a:buNone/>
            </a:pPr>
            <a:r>
              <a:rPr lang="en" sz="1500"/>
              <a:t> </a:t>
            </a:r>
            <a:endParaRPr sz="1500"/>
          </a:p>
        </p:txBody>
      </p:sp>
      <p:sp>
        <p:nvSpPr>
          <p:cNvPr id="214" name="Google Shape;214;p28"/>
          <p:cNvSpPr txBox="1"/>
          <p:nvPr/>
        </p:nvSpPr>
        <p:spPr>
          <a:xfrm>
            <a:off x="6244375" y="1221200"/>
            <a:ext cx="3415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2"/>
              </a:solidFill>
              <a:latin typeface="DM Sans Medium"/>
              <a:ea typeface="DM Sans Medium"/>
              <a:cs typeface="DM Sans Medium"/>
              <a:sym typeface="DM Sans Medium"/>
            </a:endParaRPr>
          </a:p>
        </p:txBody>
      </p:sp>
      <p:sp>
        <p:nvSpPr>
          <p:cNvPr id="215" name="Google Shape;215;p28"/>
          <p:cNvSpPr txBox="1"/>
          <p:nvPr>
            <p:ph idx="1" type="body"/>
          </p:nvPr>
        </p:nvSpPr>
        <p:spPr>
          <a:xfrm>
            <a:off x="593375" y="2284500"/>
            <a:ext cx="3894000" cy="1009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Track</a:t>
            </a:r>
            <a:endParaRPr sz="1500"/>
          </a:p>
          <a:p>
            <a:pPr indent="0" lvl="0" marL="457200" rtl="0" algn="l">
              <a:lnSpc>
                <a:spcPct val="130000"/>
              </a:lnSpc>
              <a:spcBef>
                <a:spcPts val="0"/>
              </a:spcBef>
              <a:spcAft>
                <a:spcPts val="0"/>
              </a:spcAft>
              <a:buNone/>
            </a:pPr>
            <a:r>
              <a:t/>
            </a:r>
            <a:endParaRPr sz="1300"/>
          </a:p>
        </p:txBody>
      </p:sp>
      <p:sp>
        <p:nvSpPr>
          <p:cNvPr id="216" name="Google Shape;216;p28"/>
          <p:cNvSpPr txBox="1"/>
          <p:nvPr>
            <p:ph idx="1" type="body"/>
          </p:nvPr>
        </p:nvSpPr>
        <p:spPr>
          <a:xfrm>
            <a:off x="593375" y="3782475"/>
            <a:ext cx="3667800" cy="10098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DM Sans"/>
                <a:ea typeface="DM Sans"/>
                <a:cs typeface="DM Sans"/>
                <a:sym typeface="DM Sans"/>
              </a:rPr>
              <a:t>Media</a:t>
            </a:r>
            <a:endParaRPr b="1" sz="2400">
              <a:latin typeface="DM Sans"/>
              <a:ea typeface="DM Sans"/>
              <a:cs typeface="DM Sans"/>
              <a:sym typeface="DM Sans"/>
            </a:endParaRPr>
          </a:p>
          <a:p>
            <a:pPr indent="0" lvl="0" marL="457200" rtl="0" algn="l">
              <a:lnSpc>
                <a:spcPct val="130000"/>
              </a:lnSpc>
              <a:spcBef>
                <a:spcPts val="0"/>
              </a:spcBef>
              <a:spcAft>
                <a:spcPts val="0"/>
              </a:spcAft>
              <a:buNone/>
            </a:pPr>
            <a:r>
              <a:t/>
            </a:r>
            <a:endParaRPr sz="1300"/>
          </a:p>
        </p:txBody>
      </p:sp>
      <p:pic>
        <p:nvPicPr>
          <p:cNvPr id="217" name="Google Shape;217;p28"/>
          <p:cNvPicPr preferRelativeResize="0"/>
          <p:nvPr/>
        </p:nvPicPr>
        <p:blipFill>
          <a:blip r:embed="rId3">
            <a:alphaModFix/>
          </a:blip>
          <a:stretch>
            <a:fillRect/>
          </a:stretch>
        </p:blipFill>
        <p:spPr>
          <a:xfrm>
            <a:off x="1848425" y="954562"/>
            <a:ext cx="3667976" cy="1009800"/>
          </a:xfrm>
          <a:prstGeom prst="rect">
            <a:avLst/>
          </a:prstGeom>
          <a:noFill/>
          <a:ln>
            <a:noFill/>
          </a:ln>
        </p:spPr>
      </p:pic>
      <p:pic>
        <p:nvPicPr>
          <p:cNvPr id="218" name="Google Shape;218;p28"/>
          <p:cNvPicPr preferRelativeResize="0"/>
          <p:nvPr/>
        </p:nvPicPr>
        <p:blipFill rotWithShape="1">
          <a:blip r:embed="rId4">
            <a:alphaModFix/>
          </a:blip>
          <a:srcRect b="68669" l="1506" r="0" t="590"/>
          <a:stretch/>
        </p:blipFill>
        <p:spPr>
          <a:xfrm>
            <a:off x="1848425" y="2174288"/>
            <a:ext cx="3667975" cy="1332053"/>
          </a:xfrm>
          <a:prstGeom prst="rect">
            <a:avLst/>
          </a:prstGeom>
          <a:noFill/>
          <a:ln>
            <a:noFill/>
          </a:ln>
        </p:spPr>
      </p:pic>
      <p:pic>
        <p:nvPicPr>
          <p:cNvPr id="219" name="Google Shape;219;p28"/>
          <p:cNvPicPr preferRelativeResize="0"/>
          <p:nvPr/>
        </p:nvPicPr>
        <p:blipFill rotWithShape="1">
          <a:blip r:embed="rId5">
            <a:alphaModFix/>
          </a:blip>
          <a:srcRect b="75616" l="872" r="1097" t="0"/>
          <a:stretch/>
        </p:blipFill>
        <p:spPr>
          <a:xfrm>
            <a:off x="1848425" y="3716300"/>
            <a:ext cx="4843101" cy="9391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E-R Diagram</a:t>
            </a:r>
            <a:endParaRPr/>
          </a:p>
        </p:txBody>
      </p:sp>
      <p:pic>
        <p:nvPicPr>
          <p:cNvPr id="225" name="Google Shape;225;p29"/>
          <p:cNvPicPr preferRelativeResize="0"/>
          <p:nvPr/>
        </p:nvPicPr>
        <p:blipFill>
          <a:blip r:embed="rId3">
            <a:alphaModFix/>
          </a:blip>
          <a:stretch>
            <a:fillRect/>
          </a:stretch>
        </p:blipFill>
        <p:spPr>
          <a:xfrm>
            <a:off x="1718000" y="1432000"/>
            <a:ext cx="5583783" cy="3324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344850" y="2619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Queries</a:t>
            </a:r>
            <a:endParaRPr/>
          </a:p>
        </p:txBody>
      </p:sp>
      <p:sp>
        <p:nvSpPr>
          <p:cNvPr id="231" name="Google Shape;231;p30"/>
          <p:cNvSpPr txBox="1"/>
          <p:nvPr>
            <p:ph idx="1" type="body"/>
          </p:nvPr>
        </p:nvSpPr>
        <p:spPr>
          <a:xfrm>
            <a:off x="187800" y="977000"/>
            <a:ext cx="8526000" cy="3675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arenR"/>
            </a:pPr>
            <a:r>
              <a:rPr lang="en" sz="1600"/>
              <a:t>Which songs peaked in the top 5 on the USA Charts?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arenR"/>
            </a:pPr>
            <a:r>
              <a:rPr lang="en" sz="1600"/>
              <a:t>Which songs have a video clip/music video?</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arenR"/>
            </a:pPr>
            <a:r>
              <a:rPr lang="en" sz="1600"/>
              <a:t>What is her most popular album?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arenR"/>
            </a:pPr>
            <a:r>
              <a:rPr lang="en" sz="1600"/>
              <a:t>Which song has the longest duration? </a:t>
            </a:r>
            <a:endParaRPr sz="1600"/>
          </a:p>
          <a:p>
            <a:pPr indent="0" lvl="0" marL="0" rtl="0" algn="l">
              <a:spcBef>
                <a:spcPts val="0"/>
              </a:spcBef>
              <a:spcAft>
                <a:spcPts val="0"/>
              </a:spcAft>
              <a:buNone/>
            </a:pPr>
            <a:r>
              <a:t/>
            </a:r>
            <a:endParaRPr sz="1600"/>
          </a:p>
          <a:p>
            <a:pPr indent="-330200" lvl="0" marL="457200" rtl="0" algn="l">
              <a:spcBef>
                <a:spcPts val="0"/>
              </a:spcBef>
              <a:spcAft>
                <a:spcPts val="0"/>
              </a:spcAft>
              <a:buSzPts val="1600"/>
              <a:buAutoNum type="arabicParenR"/>
            </a:pPr>
            <a:r>
              <a:rPr lang="en" sz="1600"/>
              <a:t>Which songs belong to the “short n’ sweet” album and have a genre of country pop?</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AutoNum type="arabicParenR"/>
            </a:pPr>
            <a:r>
              <a:rPr lang="en" sz="1600"/>
              <a:t>How many tracks belong to each genre?</a:t>
            </a:r>
            <a:endParaRPr sz="19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Which songs peaked in the top 5 on the </a:t>
            </a:r>
            <a:r>
              <a:rPr lang="en" sz="1900"/>
              <a:t>USA Charts?</a:t>
            </a:r>
            <a:endParaRPr sz="1900"/>
          </a:p>
        </p:txBody>
      </p:sp>
      <p:pic>
        <p:nvPicPr>
          <p:cNvPr id="237" name="Google Shape;237;p31"/>
          <p:cNvPicPr preferRelativeResize="0"/>
          <p:nvPr/>
        </p:nvPicPr>
        <p:blipFill>
          <a:blip r:embed="rId3">
            <a:alphaModFix/>
          </a:blip>
          <a:stretch>
            <a:fillRect/>
          </a:stretch>
        </p:blipFill>
        <p:spPr>
          <a:xfrm>
            <a:off x="857125" y="1261825"/>
            <a:ext cx="5248850" cy="903600"/>
          </a:xfrm>
          <a:prstGeom prst="rect">
            <a:avLst/>
          </a:prstGeom>
          <a:noFill/>
          <a:ln>
            <a:noFill/>
          </a:ln>
        </p:spPr>
      </p:pic>
      <p:pic>
        <p:nvPicPr>
          <p:cNvPr id="238" name="Google Shape;238;p31"/>
          <p:cNvPicPr preferRelativeResize="0"/>
          <p:nvPr/>
        </p:nvPicPr>
        <p:blipFill>
          <a:blip r:embed="rId4">
            <a:alphaModFix/>
          </a:blip>
          <a:stretch>
            <a:fillRect/>
          </a:stretch>
        </p:blipFill>
        <p:spPr>
          <a:xfrm>
            <a:off x="6324175" y="1304250"/>
            <a:ext cx="2617450" cy="818650"/>
          </a:xfrm>
          <a:prstGeom prst="rect">
            <a:avLst/>
          </a:prstGeom>
          <a:noFill/>
          <a:ln>
            <a:noFill/>
          </a:ln>
        </p:spPr>
      </p:pic>
      <p:sp>
        <p:nvSpPr>
          <p:cNvPr id="239" name="Google Shape;239;p31"/>
          <p:cNvSpPr txBox="1"/>
          <p:nvPr>
            <p:ph type="title"/>
          </p:nvPr>
        </p:nvSpPr>
        <p:spPr>
          <a:xfrm>
            <a:off x="799950" y="231898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Which songs have a video clip(a music video)</a:t>
            </a:r>
            <a:endParaRPr sz="1900"/>
          </a:p>
          <a:p>
            <a:pPr indent="0" lvl="0" marL="0" rtl="0" algn="l">
              <a:spcBef>
                <a:spcPts val="0"/>
              </a:spcBef>
              <a:spcAft>
                <a:spcPts val="0"/>
              </a:spcAft>
              <a:buNone/>
            </a:pPr>
            <a:r>
              <a:t/>
            </a:r>
            <a:endParaRPr sz="1900"/>
          </a:p>
        </p:txBody>
      </p:sp>
      <p:pic>
        <p:nvPicPr>
          <p:cNvPr id="240" name="Google Shape;240;p31"/>
          <p:cNvPicPr preferRelativeResize="0"/>
          <p:nvPr/>
        </p:nvPicPr>
        <p:blipFill>
          <a:blip r:embed="rId5">
            <a:alphaModFix/>
          </a:blip>
          <a:stretch>
            <a:fillRect/>
          </a:stretch>
        </p:blipFill>
        <p:spPr>
          <a:xfrm>
            <a:off x="799950" y="3045250"/>
            <a:ext cx="5675750" cy="918775"/>
          </a:xfrm>
          <a:prstGeom prst="rect">
            <a:avLst/>
          </a:prstGeom>
          <a:noFill/>
          <a:ln>
            <a:noFill/>
          </a:ln>
        </p:spPr>
      </p:pic>
      <p:pic>
        <p:nvPicPr>
          <p:cNvPr id="241" name="Google Shape;241;p31"/>
          <p:cNvPicPr preferRelativeResize="0"/>
          <p:nvPr/>
        </p:nvPicPr>
        <p:blipFill>
          <a:blip r:embed="rId6">
            <a:alphaModFix/>
          </a:blip>
          <a:stretch>
            <a:fillRect/>
          </a:stretch>
        </p:blipFill>
        <p:spPr>
          <a:xfrm>
            <a:off x="6981088" y="2409425"/>
            <a:ext cx="1303625" cy="262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Her most popular album?</a:t>
            </a:r>
            <a:endParaRPr sz="1900"/>
          </a:p>
        </p:txBody>
      </p:sp>
      <p:pic>
        <p:nvPicPr>
          <p:cNvPr id="247" name="Google Shape;247;p32"/>
          <p:cNvPicPr preferRelativeResize="0"/>
          <p:nvPr/>
        </p:nvPicPr>
        <p:blipFill rotWithShape="1">
          <a:blip r:embed="rId3">
            <a:alphaModFix/>
          </a:blip>
          <a:srcRect b="0" l="653" r="25963" t="25777"/>
          <a:stretch/>
        </p:blipFill>
        <p:spPr>
          <a:xfrm>
            <a:off x="720000" y="1129775"/>
            <a:ext cx="5116900" cy="693400"/>
          </a:xfrm>
          <a:prstGeom prst="rect">
            <a:avLst/>
          </a:prstGeom>
          <a:noFill/>
          <a:ln>
            <a:noFill/>
          </a:ln>
        </p:spPr>
      </p:pic>
      <p:pic>
        <p:nvPicPr>
          <p:cNvPr id="248" name="Google Shape;248;p32"/>
          <p:cNvPicPr preferRelativeResize="0"/>
          <p:nvPr/>
        </p:nvPicPr>
        <p:blipFill rotWithShape="1">
          <a:blip r:embed="rId4">
            <a:alphaModFix/>
          </a:blip>
          <a:srcRect b="0" l="0" r="0" t="11363"/>
          <a:stretch/>
        </p:blipFill>
        <p:spPr>
          <a:xfrm>
            <a:off x="6002500" y="1190125"/>
            <a:ext cx="2472656" cy="572700"/>
          </a:xfrm>
          <a:prstGeom prst="rect">
            <a:avLst/>
          </a:prstGeom>
          <a:noFill/>
          <a:ln>
            <a:noFill/>
          </a:ln>
        </p:spPr>
      </p:pic>
      <p:sp>
        <p:nvSpPr>
          <p:cNvPr id="249" name="Google Shape;249;p32"/>
          <p:cNvSpPr txBox="1"/>
          <p:nvPr>
            <p:ph type="title"/>
          </p:nvPr>
        </p:nvSpPr>
        <p:spPr>
          <a:xfrm>
            <a:off x="720000" y="22854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How many tracks belong to each genre?</a:t>
            </a:r>
            <a:endParaRPr sz="2600"/>
          </a:p>
        </p:txBody>
      </p:sp>
      <p:pic>
        <p:nvPicPr>
          <p:cNvPr id="250" name="Google Shape;250;p32"/>
          <p:cNvPicPr preferRelativeResize="0"/>
          <p:nvPr/>
        </p:nvPicPr>
        <p:blipFill>
          <a:blip r:embed="rId5">
            <a:alphaModFix/>
          </a:blip>
          <a:stretch>
            <a:fillRect/>
          </a:stretch>
        </p:blipFill>
        <p:spPr>
          <a:xfrm>
            <a:off x="720000" y="2916075"/>
            <a:ext cx="4001100" cy="906400"/>
          </a:xfrm>
          <a:prstGeom prst="rect">
            <a:avLst/>
          </a:prstGeom>
          <a:noFill/>
          <a:ln>
            <a:noFill/>
          </a:ln>
        </p:spPr>
      </p:pic>
      <p:pic>
        <p:nvPicPr>
          <p:cNvPr id="251" name="Google Shape;251;p32"/>
          <p:cNvPicPr preferRelativeResize="0"/>
          <p:nvPr/>
        </p:nvPicPr>
        <p:blipFill>
          <a:blip r:embed="rId6">
            <a:alphaModFix/>
          </a:blip>
          <a:stretch>
            <a:fillRect/>
          </a:stretch>
        </p:blipFill>
        <p:spPr>
          <a:xfrm>
            <a:off x="4915775" y="2916075"/>
            <a:ext cx="2095500" cy="205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ffee Color Palette Agency">
  <a:themeElements>
    <a:clrScheme name="Simple Light">
      <a:dk1>
        <a:srgbClr val="471E0D"/>
      </a:dk1>
      <a:lt1>
        <a:srgbClr val="ECD4C3"/>
      </a:lt1>
      <a:dk2>
        <a:srgbClr val="100504"/>
      </a:dk2>
      <a:lt2>
        <a:srgbClr val="733D24"/>
      </a:lt2>
      <a:accent1>
        <a:srgbClr val="B77152"/>
      </a:accent1>
      <a:accent2>
        <a:srgbClr val="FFFFFF"/>
      </a:accent2>
      <a:accent3>
        <a:srgbClr val="FFFFFF"/>
      </a:accent3>
      <a:accent4>
        <a:srgbClr val="FFFFFF"/>
      </a:accent4>
      <a:accent5>
        <a:srgbClr val="FFFFFF"/>
      </a:accent5>
      <a:accent6>
        <a:srgbClr val="FFFFFF"/>
      </a:accent6>
      <a:hlink>
        <a:srgbClr val="1005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