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 id="290" r:id="rId36"/>
    <p:sldId id="291"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5559-59E8-4D07-AF23-DEA856DE3407}" type="datetimeFigureOut">
              <a:rPr lang="zh-CN" altLang="en-US" smtClean="0"/>
              <a:t>2019/08/04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31863-5084-49DE-9F64-85E59C9BEC7E}" type="slidenum">
              <a:rPr lang="zh-CN" altLang="en-US" smtClean="0"/>
              <a:t>‹#›</a:t>
            </a:fld>
            <a:endParaRPr lang="zh-CN" altLang="en-US"/>
          </a:p>
        </p:txBody>
      </p:sp>
    </p:spTree>
    <p:extLst>
      <p:ext uri="{BB962C8B-B14F-4D97-AF65-F5344CB8AC3E}">
        <p14:creationId xmlns:p14="http://schemas.microsoft.com/office/powerpoint/2010/main" val="86215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Nose curve </a:t>
            </a:r>
            <a:r>
              <a:rPr lang="zh-CN" altLang="en-US" smtClean="0"/>
              <a:t>鞍岔分节点为节点的电压和功率的临界值</a:t>
            </a:r>
            <a:endParaRPr lang="zh-CN" altLang="en-US" dirty="0"/>
          </a:p>
        </p:txBody>
      </p:sp>
      <p:sp>
        <p:nvSpPr>
          <p:cNvPr id="4" name="灯片编号占位符 3"/>
          <p:cNvSpPr>
            <a:spLocks noGrp="1"/>
          </p:cNvSpPr>
          <p:nvPr>
            <p:ph type="sldNum" sz="quarter" idx="10"/>
          </p:nvPr>
        </p:nvSpPr>
        <p:spPr/>
        <p:txBody>
          <a:bodyPr/>
          <a:lstStyle/>
          <a:p>
            <a:fld id="{A2A31863-5084-49DE-9F64-85E59C9BEC7E}" type="slidenum">
              <a:rPr lang="zh-CN" altLang="en-US" smtClean="0"/>
              <a:t>37</a:t>
            </a:fld>
            <a:endParaRPr lang="zh-CN" altLang="en-US"/>
          </a:p>
        </p:txBody>
      </p:sp>
    </p:spTree>
    <p:extLst>
      <p:ext uri="{BB962C8B-B14F-4D97-AF65-F5344CB8AC3E}">
        <p14:creationId xmlns:p14="http://schemas.microsoft.com/office/powerpoint/2010/main" val="114985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2019/08/04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2019/08/04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715"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716"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717"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718"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719"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720"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721"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722"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723"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724"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725"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726"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727"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728"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729"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730"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355"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356"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357"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358"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359"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360"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361"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656"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657"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658"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659"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660"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661"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662"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663"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664"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665"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666"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667"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668"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669"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670"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342"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343"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344"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345"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46"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347"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348"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42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42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42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42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42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42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42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42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42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43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57"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51"/>
            <a:ext cx="12192000" cy="6228098"/>
          </a:xfrm>
          <a:prstGeom prst="rect">
            <a:avLst/>
          </a:prstGeom>
        </p:spPr>
      </p:pic>
    </p:spTree>
    <p:extLst>
      <p:ext uri="{BB962C8B-B14F-4D97-AF65-F5344CB8AC3E}">
        <p14:creationId xmlns:p14="http://schemas.microsoft.com/office/powerpoint/2010/main" val="219154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1.3.4.9</a:t>
            </a:r>
            <a:r>
              <a:rPr lang="zh-CN" altLang="en-US" dirty="0" smtClean="0"/>
              <a:t>负荷节点在平衡点处的灵敏度趋势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750" y="1430451"/>
            <a:ext cx="6760254" cy="5069170"/>
          </a:xfrm>
        </p:spPr>
      </p:pic>
    </p:spTree>
    <p:extLst>
      <p:ext uri="{BB962C8B-B14F-4D97-AF65-F5344CB8AC3E}">
        <p14:creationId xmlns:p14="http://schemas.microsoft.com/office/powerpoint/2010/main" val="124179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353" y="134938"/>
            <a:ext cx="4252148" cy="3188469"/>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1" y="134937"/>
            <a:ext cx="4252149" cy="3188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2353" y="3323407"/>
            <a:ext cx="4330788" cy="3247438"/>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4502" y="3323408"/>
            <a:ext cx="4330788" cy="3247438"/>
          </a:xfrm>
          <a:prstGeom prst="rect">
            <a:avLst/>
          </a:prstGeom>
        </p:spPr>
      </p:pic>
    </p:spTree>
    <p:extLst>
      <p:ext uri="{BB962C8B-B14F-4D97-AF65-F5344CB8AC3E}">
        <p14:creationId xmlns:p14="http://schemas.microsoft.com/office/powerpoint/2010/main" val="29923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4777</TotalTime>
  <Words>1917</Words>
  <Application>Microsoft Office PowerPoint</Application>
  <PresentationFormat>宽屏</PresentationFormat>
  <Paragraphs>180</Paragraphs>
  <Slides>37</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5" baseType="lpstr">
      <vt:lpstr>Linux Libertine</vt:lpstr>
      <vt:lpstr>等线</vt:lpstr>
      <vt:lpstr>等线 Light</vt:lpstr>
      <vt:lpstr>宋体</vt:lpstr>
      <vt:lpstr>Arial</vt:lpstr>
      <vt:lpstr>Office 主题​​</vt:lpstr>
      <vt:lpstr>Equation</vt:lpstr>
      <vt:lpstr>Visio</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lpstr>PowerPoint 演示文稿</vt:lpstr>
      <vt:lpstr>1.3.4.9负荷节点在平衡点处的灵敏度趋势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炅聪 李</cp:lastModifiedBy>
  <cp:revision>84</cp:revision>
  <dcterms:created xsi:type="dcterms:W3CDTF">2019-03-26T07:19:15Z</dcterms:created>
  <dcterms:modified xsi:type="dcterms:W3CDTF">2019-08-04T02:29:48Z</dcterms:modified>
</cp:coreProperties>
</file>