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7" r:id="rId1"/>
  </p:sldMasterIdLst>
  <p:notesMasterIdLst>
    <p:notesMasterId r:id="rId14"/>
  </p:notesMasterIdLst>
  <p:sldIdLst>
    <p:sldId id="256" r:id="rId2"/>
    <p:sldId id="280" r:id="rId3"/>
    <p:sldId id="284" r:id="rId4"/>
    <p:sldId id="281" r:id="rId5"/>
    <p:sldId id="285" r:id="rId6"/>
    <p:sldId id="286" r:id="rId7"/>
    <p:sldId id="287" r:id="rId8"/>
    <p:sldId id="288" r:id="rId9"/>
    <p:sldId id="289" r:id="rId10"/>
    <p:sldId id="290" r:id="rId11"/>
    <p:sldId id="291" r:id="rId12"/>
    <p:sldId id="29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55720-5FC5-4159-B9F5-2C043724CEDA}" v="188" dt="2022-12-10T15:21:47.1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22"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Fan Lu" userId="0d6d4872cb76e38f" providerId="LiveId" clId="{4D155720-5FC5-4159-B9F5-2C043724CEDA}"/>
    <pc:docChg chg="undo custSel addSld delSld modSld">
      <pc:chgData name="JinFan Lu" userId="0d6d4872cb76e38f" providerId="LiveId" clId="{4D155720-5FC5-4159-B9F5-2C043724CEDA}" dt="2022-12-10T15:23:18.198" v="3781" actId="20577"/>
      <pc:docMkLst>
        <pc:docMk/>
      </pc:docMkLst>
      <pc:sldChg chg="addSp modSp mod">
        <pc:chgData name="JinFan Lu" userId="0d6d4872cb76e38f" providerId="LiveId" clId="{4D155720-5FC5-4159-B9F5-2C043724CEDA}" dt="2022-12-10T11:46:01.491" v="422" actId="2085"/>
        <pc:sldMkLst>
          <pc:docMk/>
          <pc:sldMk cId="0" sldId="256"/>
        </pc:sldMkLst>
        <pc:spChg chg="add mod ord">
          <ac:chgData name="JinFan Lu" userId="0d6d4872cb76e38f" providerId="LiveId" clId="{4D155720-5FC5-4159-B9F5-2C043724CEDA}" dt="2022-12-10T11:46:01.491" v="422" actId="2085"/>
          <ac:spMkLst>
            <pc:docMk/>
            <pc:sldMk cId="0" sldId="256"/>
            <ac:spMk id="4" creationId="{363D5ED3-32B2-3723-43CC-DA9C02AA5E85}"/>
          </ac:spMkLst>
        </pc:spChg>
      </pc:sldChg>
      <pc:sldChg chg="addSp modSp">
        <pc:chgData name="JinFan Lu" userId="0d6d4872cb76e38f" providerId="LiveId" clId="{4D155720-5FC5-4159-B9F5-2C043724CEDA}" dt="2022-12-10T11:46:11.929" v="423"/>
        <pc:sldMkLst>
          <pc:docMk/>
          <pc:sldMk cId="971471109" sldId="280"/>
        </pc:sldMkLst>
        <pc:spChg chg="add mod">
          <ac:chgData name="JinFan Lu" userId="0d6d4872cb76e38f" providerId="LiveId" clId="{4D155720-5FC5-4159-B9F5-2C043724CEDA}" dt="2022-12-10T11:46:11.929" v="423"/>
          <ac:spMkLst>
            <pc:docMk/>
            <pc:sldMk cId="971471109" sldId="280"/>
            <ac:spMk id="3" creationId="{C22F6D7D-E027-4B4A-5201-AB06E031018B}"/>
          </ac:spMkLst>
        </pc:spChg>
      </pc:sldChg>
      <pc:sldChg chg="addSp delSp modSp mod">
        <pc:chgData name="JinFan Lu" userId="0d6d4872cb76e38f" providerId="LiveId" clId="{4D155720-5FC5-4159-B9F5-2C043724CEDA}" dt="2022-12-10T12:18:01.507" v="1317" actId="1076"/>
        <pc:sldMkLst>
          <pc:docMk/>
          <pc:sldMk cId="1854901692" sldId="281"/>
        </pc:sldMkLst>
        <pc:spChg chg="mod">
          <ac:chgData name="JinFan Lu" userId="0d6d4872cb76e38f" providerId="LiveId" clId="{4D155720-5FC5-4159-B9F5-2C043724CEDA}" dt="2022-12-10T11:23:41.925" v="71" actId="207"/>
          <ac:spMkLst>
            <pc:docMk/>
            <pc:sldMk cId="1854901692" sldId="281"/>
            <ac:spMk id="5" creationId="{9611B230-8845-EB30-6ADE-53DA018222E1}"/>
          </ac:spMkLst>
        </pc:spChg>
        <pc:spChg chg="add mod">
          <ac:chgData name="JinFan Lu" userId="0d6d4872cb76e38f" providerId="LiveId" clId="{4D155720-5FC5-4159-B9F5-2C043724CEDA}" dt="2022-12-10T12:14:36.018" v="1291" actId="1076"/>
          <ac:spMkLst>
            <pc:docMk/>
            <pc:sldMk cId="1854901692" sldId="281"/>
            <ac:spMk id="9" creationId="{7A3BE674-C199-EE29-5C08-C3379F308300}"/>
          </ac:spMkLst>
        </pc:spChg>
        <pc:spChg chg="add mod">
          <ac:chgData name="JinFan Lu" userId="0d6d4872cb76e38f" providerId="LiveId" clId="{4D155720-5FC5-4159-B9F5-2C043724CEDA}" dt="2022-12-10T12:14:45.019" v="1293" actId="1076"/>
          <ac:spMkLst>
            <pc:docMk/>
            <pc:sldMk cId="1854901692" sldId="281"/>
            <ac:spMk id="14" creationId="{CC4C6B45-D8A6-BA39-795C-A6B3E1E9281C}"/>
          </ac:spMkLst>
        </pc:spChg>
        <pc:spChg chg="add mod">
          <ac:chgData name="JinFan Lu" userId="0d6d4872cb76e38f" providerId="LiveId" clId="{4D155720-5FC5-4159-B9F5-2C043724CEDA}" dt="2022-12-10T12:14:23.972" v="1288" actId="1076"/>
          <ac:spMkLst>
            <pc:docMk/>
            <pc:sldMk cId="1854901692" sldId="281"/>
            <ac:spMk id="15" creationId="{1F8218E0-D6A4-1C36-80AB-4A3184720C1E}"/>
          </ac:spMkLst>
        </pc:spChg>
        <pc:spChg chg="mod">
          <ac:chgData name="JinFan Lu" userId="0d6d4872cb76e38f" providerId="LiveId" clId="{4D155720-5FC5-4159-B9F5-2C043724CEDA}" dt="2022-12-10T11:51:22.857" v="451" actId="207"/>
          <ac:spMkLst>
            <pc:docMk/>
            <pc:sldMk cId="1854901692" sldId="281"/>
            <ac:spMk id="16" creationId="{05A4C2BA-E673-C79E-C4F0-4C488DA45533}"/>
          </ac:spMkLst>
        </pc:spChg>
        <pc:spChg chg="mod">
          <ac:chgData name="JinFan Lu" userId="0d6d4872cb76e38f" providerId="LiveId" clId="{4D155720-5FC5-4159-B9F5-2C043724CEDA}" dt="2022-12-10T11:51:30.427" v="453" actId="207"/>
          <ac:spMkLst>
            <pc:docMk/>
            <pc:sldMk cId="1854901692" sldId="281"/>
            <ac:spMk id="17" creationId="{C88A16F2-850F-ACD2-E635-84BA2E9FCF26}"/>
          </ac:spMkLst>
        </pc:spChg>
        <pc:spChg chg="del">
          <ac:chgData name="JinFan Lu" userId="0d6d4872cb76e38f" providerId="LiveId" clId="{4D155720-5FC5-4159-B9F5-2C043724CEDA}" dt="2022-12-10T11:22:43.330" v="54" actId="478"/>
          <ac:spMkLst>
            <pc:docMk/>
            <pc:sldMk cId="1854901692" sldId="281"/>
            <ac:spMk id="18" creationId="{728CD146-EBEB-819B-042C-1C97C43E452E}"/>
          </ac:spMkLst>
        </pc:spChg>
        <pc:spChg chg="del">
          <ac:chgData name="JinFan Lu" userId="0d6d4872cb76e38f" providerId="LiveId" clId="{4D155720-5FC5-4159-B9F5-2C043724CEDA}" dt="2022-12-10T11:22:44.333" v="55" actId="478"/>
          <ac:spMkLst>
            <pc:docMk/>
            <pc:sldMk cId="1854901692" sldId="281"/>
            <ac:spMk id="19" creationId="{9ACB29BB-6759-F8F8-C871-9B0392CDCE23}"/>
          </ac:spMkLst>
        </pc:spChg>
        <pc:spChg chg="del">
          <ac:chgData name="JinFan Lu" userId="0d6d4872cb76e38f" providerId="LiveId" clId="{4D155720-5FC5-4159-B9F5-2C043724CEDA}" dt="2022-12-10T11:23:31.365" v="63" actId="478"/>
          <ac:spMkLst>
            <pc:docMk/>
            <pc:sldMk cId="1854901692" sldId="281"/>
            <ac:spMk id="20" creationId="{61973902-9B26-204A-6EE8-12E5AF188116}"/>
          </ac:spMkLst>
        </pc:spChg>
        <pc:spChg chg="del">
          <ac:chgData name="JinFan Lu" userId="0d6d4872cb76e38f" providerId="LiveId" clId="{4D155720-5FC5-4159-B9F5-2C043724CEDA}" dt="2022-12-10T11:22:45.098" v="56" actId="478"/>
          <ac:spMkLst>
            <pc:docMk/>
            <pc:sldMk cId="1854901692" sldId="281"/>
            <ac:spMk id="21" creationId="{CD06B862-7C64-09CC-5DA2-0176F7F525E6}"/>
          </ac:spMkLst>
        </pc:spChg>
        <pc:spChg chg="add mod">
          <ac:chgData name="JinFan Lu" userId="0d6d4872cb76e38f" providerId="LiveId" clId="{4D155720-5FC5-4159-B9F5-2C043724CEDA}" dt="2022-12-10T12:14:30.729" v="1290" actId="1076"/>
          <ac:spMkLst>
            <pc:docMk/>
            <pc:sldMk cId="1854901692" sldId="281"/>
            <ac:spMk id="24" creationId="{FA78A1B9-1577-7DB9-CC79-DBE169260ED1}"/>
          </ac:spMkLst>
        </pc:spChg>
        <pc:spChg chg="add mod">
          <ac:chgData name="JinFan Lu" userId="0d6d4872cb76e38f" providerId="LiveId" clId="{4D155720-5FC5-4159-B9F5-2C043724CEDA}" dt="2022-12-10T11:46:15.329" v="425"/>
          <ac:spMkLst>
            <pc:docMk/>
            <pc:sldMk cId="1854901692" sldId="281"/>
            <ac:spMk id="25" creationId="{621F2649-1B6D-A050-4C04-68014C451EC6}"/>
          </ac:spMkLst>
        </pc:spChg>
        <pc:spChg chg="add mod">
          <ac:chgData name="JinFan Lu" userId="0d6d4872cb76e38f" providerId="LiveId" clId="{4D155720-5FC5-4159-B9F5-2C043724CEDA}" dt="2022-12-10T12:16:22.220" v="1305" actId="1076"/>
          <ac:spMkLst>
            <pc:docMk/>
            <pc:sldMk cId="1854901692" sldId="281"/>
            <ac:spMk id="26" creationId="{E5E6AFC9-DD42-A927-C0B9-806590AA51F4}"/>
          </ac:spMkLst>
        </pc:spChg>
        <pc:spChg chg="add mod">
          <ac:chgData name="JinFan Lu" userId="0d6d4872cb76e38f" providerId="LiveId" clId="{4D155720-5FC5-4159-B9F5-2C043724CEDA}" dt="2022-12-10T12:17:08.466" v="1309" actId="1076"/>
          <ac:spMkLst>
            <pc:docMk/>
            <pc:sldMk cId="1854901692" sldId="281"/>
            <ac:spMk id="27" creationId="{32D505E4-CDD9-E35B-63E9-41486E0C41E2}"/>
          </ac:spMkLst>
        </pc:spChg>
        <pc:spChg chg="add mod">
          <ac:chgData name="JinFan Lu" userId="0d6d4872cb76e38f" providerId="LiveId" clId="{4D155720-5FC5-4159-B9F5-2C043724CEDA}" dt="2022-12-10T12:14:58.053" v="1295" actId="1076"/>
          <ac:spMkLst>
            <pc:docMk/>
            <pc:sldMk cId="1854901692" sldId="281"/>
            <ac:spMk id="28" creationId="{934E9E3B-9AE9-8A53-16E5-07DE41856E07}"/>
          </ac:spMkLst>
        </pc:spChg>
        <pc:spChg chg="add del">
          <ac:chgData name="JinFan Lu" userId="0d6d4872cb76e38f" providerId="LiveId" clId="{4D155720-5FC5-4159-B9F5-2C043724CEDA}" dt="2022-12-10T11:55:43.825" v="489"/>
          <ac:spMkLst>
            <pc:docMk/>
            <pc:sldMk cId="1854901692" sldId="281"/>
            <ac:spMk id="29" creationId="{87702DBE-5F70-7509-0BD1-742B734BD3CC}"/>
          </ac:spMkLst>
        </pc:spChg>
        <pc:spChg chg="add del">
          <ac:chgData name="JinFan Lu" userId="0d6d4872cb76e38f" providerId="LiveId" clId="{4D155720-5FC5-4159-B9F5-2C043724CEDA}" dt="2022-12-10T11:55:45.441" v="491"/>
          <ac:spMkLst>
            <pc:docMk/>
            <pc:sldMk cId="1854901692" sldId="281"/>
            <ac:spMk id="30" creationId="{00AE0120-9E1C-D0FD-C94E-62D4151D7FF6}"/>
          </ac:spMkLst>
        </pc:spChg>
        <pc:spChg chg="add del">
          <ac:chgData name="JinFan Lu" userId="0d6d4872cb76e38f" providerId="LiveId" clId="{4D155720-5FC5-4159-B9F5-2C043724CEDA}" dt="2022-12-10T11:55:50.878" v="493"/>
          <ac:spMkLst>
            <pc:docMk/>
            <pc:sldMk cId="1854901692" sldId="281"/>
            <ac:spMk id="31" creationId="{9DF88A85-AD37-66E0-CCCA-0FC25ED8C32B}"/>
          </ac:spMkLst>
        </pc:spChg>
        <pc:spChg chg="add del">
          <ac:chgData name="JinFan Lu" userId="0d6d4872cb76e38f" providerId="LiveId" clId="{4D155720-5FC5-4159-B9F5-2C043724CEDA}" dt="2022-12-10T11:56:09.029" v="507"/>
          <ac:spMkLst>
            <pc:docMk/>
            <pc:sldMk cId="1854901692" sldId="281"/>
            <ac:spMk id="32" creationId="{2ECBDE7C-42A5-BB59-6167-9B4D573EA010}"/>
          </ac:spMkLst>
        </pc:spChg>
        <pc:spChg chg="add mod">
          <ac:chgData name="JinFan Lu" userId="0d6d4872cb76e38f" providerId="LiveId" clId="{4D155720-5FC5-4159-B9F5-2C043724CEDA}" dt="2022-12-10T12:17:11.241" v="1310" actId="1076"/>
          <ac:spMkLst>
            <pc:docMk/>
            <pc:sldMk cId="1854901692" sldId="281"/>
            <ac:spMk id="33" creationId="{E29DC42A-A82C-E8D0-CC02-4598CB976386}"/>
          </ac:spMkLst>
        </pc:spChg>
        <pc:spChg chg="add mod">
          <ac:chgData name="JinFan Lu" userId="0d6d4872cb76e38f" providerId="LiveId" clId="{4D155720-5FC5-4159-B9F5-2C043724CEDA}" dt="2022-12-10T12:17:46.921" v="1315" actId="1076"/>
          <ac:spMkLst>
            <pc:docMk/>
            <pc:sldMk cId="1854901692" sldId="281"/>
            <ac:spMk id="34" creationId="{2AEA5FC9-185D-C4C3-B442-4119F0E5088E}"/>
          </ac:spMkLst>
        </pc:spChg>
        <pc:spChg chg="add mod">
          <ac:chgData name="JinFan Lu" userId="0d6d4872cb76e38f" providerId="LiveId" clId="{4D155720-5FC5-4159-B9F5-2C043724CEDA}" dt="2022-12-10T12:18:01.507" v="1317" actId="1076"/>
          <ac:spMkLst>
            <pc:docMk/>
            <pc:sldMk cId="1854901692" sldId="281"/>
            <ac:spMk id="35" creationId="{13AE2FA5-15A6-4705-2B49-BD30F429899E}"/>
          </ac:spMkLst>
        </pc:spChg>
        <pc:picChg chg="add del mod modCrop">
          <ac:chgData name="JinFan Lu" userId="0d6d4872cb76e38f" providerId="LiveId" clId="{4D155720-5FC5-4159-B9F5-2C043724CEDA}" dt="2022-12-10T11:26:21.274" v="197"/>
          <ac:picMkLst>
            <pc:docMk/>
            <pc:sldMk cId="1854901692" sldId="281"/>
            <ac:picMk id="3" creationId="{E2D69191-A9EA-8E7E-4F5E-7F2E82D03422}"/>
          </ac:picMkLst>
        </pc:picChg>
        <pc:picChg chg="add mod modCrop">
          <ac:chgData name="JinFan Lu" userId="0d6d4872cb76e38f" providerId="LiveId" clId="{4D155720-5FC5-4159-B9F5-2C043724CEDA}" dt="2022-12-10T12:14:10.262" v="1282" actId="1076"/>
          <ac:picMkLst>
            <pc:docMk/>
            <pc:sldMk cId="1854901692" sldId="281"/>
            <ac:picMk id="6" creationId="{D939BBF5-CD96-AFA5-320C-91080006CA27}"/>
          </ac:picMkLst>
        </pc:picChg>
        <pc:picChg chg="add mod modCrop">
          <ac:chgData name="JinFan Lu" userId="0d6d4872cb76e38f" providerId="LiveId" clId="{4D155720-5FC5-4159-B9F5-2C043724CEDA}" dt="2022-12-10T12:14:08.041" v="1281" actId="1076"/>
          <ac:picMkLst>
            <pc:docMk/>
            <pc:sldMk cId="1854901692" sldId="281"/>
            <ac:picMk id="8" creationId="{DA10520C-8B0E-CDDC-322D-DC162553BCAA}"/>
          </ac:picMkLst>
        </pc:picChg>
        <pc:picChg chg="del">
          <ac:chgData name="JinFan Lu" userId="0d6d4872cb76e38f" providerId="LiveId" clId="{4D155720-5FC5-4159-B9F5-2C043724CEDA}" dt="2022-12-10T11:23:32.047" v="64" actId="478"/>
          <ac:picMkLst>
            <pc:docMk/>
            <pc:sldMk cId="1854901692" sldId="281"/>
            <ac:picMk id="11" creationId="{7066C00E-4D1F-C783-79D5-B8A3A5B656AC}"/>
          </ac:picMkLst>
        </pc:picChg>
        <pc:picChg chg="add mod modCrop">
          <ac:chgData name="JinFan Lu" userId="0d6d4872cb76e38f" providerId="LiveId" clId="{4D155720-5FC5-4159-B9F5-2C043724CEDA}" dt="2022-12-10T12:14:20.920" v="1287" actId="1076"/>
          <ac:picMkLst>
            <pc:docMk/>
            <pc:sldMk cId="1854901692" sldId="281"/>
            <ac:picMk id="12" creationId="{766D334C-4DE5-39EE-EFA4-7494A2AF4996}"/>
          </ac:picMkLst>
        </pc:picChg>
        <pc:picChg chg="del">
          <ac:chgData name="JinFan Lu" userId="0d6d4872cb76e38f" providerId="LiveId" clId="{4D155720-5FC5-4159-B9F5-2C043724CEDA}" dt="2022-12-10T11:23:32.626" v="65" actId="478"/>
          <ac:picMkLst>
            <pc:docMk/>
            <pc:sldMk cId="1854901692" sldId="281"/>
            <ac:picMk id="13" creationId="{D8F05851-B9E6-D7C8-16E8-A7488EE6F6B6}"/>
          </ac:picMkLst>
        </pc:picChg>
        <pc:picChg chg="add mod modCrop">
          <ac:chgData name="JinFan Lu" userId="0d6d4872cb76e38f" providerId="LiveId" clId="{4D155720-5FC5-4159-B9F5-2C043724CEDA}" dt="2022-12-10T12:14:12.617" v="1283" actId="1076"/>
          <ac:picMkLst>
            <pc:docMk/>
            <pc:sldMk cId="1854901692" sldId="281"/>
            <ac:picMk id="23" creationId="{5A302DC0-69B6-48F1-9C54-FB6774CFB922}"/>
          </ac:picMkLst>
        </pc:picChg>
      </pc:sldChg>
      <pc:sldChg chg="addSp modSp">
        <pc:chgData name="JinFan Lu" userId="0d6d4872cb76e38f" providerId="LiveId" clId="{4D155720-5FC5-4159-B9F5-2C043724CEDA}" dt="2022-12-10T11:46:13.647" v="424"/>
        <pc:sldMkLst>
          <pc:docMk/>
          <pc:sldMk cId="2464193626" sldId="284"/>
        </pc:sldMkLst>
        <pc:spChg chg="add mod">
          <ac:chgData name="JinFan Lu" userId="0d6d4872cb76e38f" providerId="LiveId" clId="{4D155720-5FC5-4159-B9F5-2C043724CEDA}" dt="2022-12-10T11:46:13.647" v="424"/>
          <ac:spMkLst>
            <pc:docMk/>
            <pc:sldMk cId="2464193626" sldId="284"/>
            <ac:spMk id="3" creationId="{CB3FF91F-8302-CBC0-F409-82B016B1655C}"/>
          </ac:spMkLst>
        </pc:spChg>
      </pc:sldChg>
      <pc:sldChg chg="addSp delSp modSp add mod">
        <pc:chgData name="JinFan Lu" userId="0d6d4872cb76e38f" providerId="LiveId" clId="{4D155720-5FC5-4159-B9F5-2C043724CEDA}" dt="2022-12-10T11:50:07.900" v="446" actId="1076"/>
        <pc:sldMkLst>
          <pc:docMk/>
          <pc:sldMk cId="1118283843" sldId="285"/>
        </pc:sldMkLst>
        <pc:spChg chg="add mod">
          <ac:chgData name="JinFan Lu" userId="0d6d4872cb76e38f" providerId="LiveId" clId="{4D155720-5FC5-4159-B9F5-2C043724CEDA}" dt="2022-12-10T11:39:54.862" v="399" actId="255"/>
          <ac:spMkLst>
            <pc:docMk/>
            <pc:sldMk cId="1118283843" sldId="285"/>
            <ac:spMk id="2" creationId="{83E9E39E-31EF-1040-0157-FB789241028C}"/>
          </ac:spMkLst>
        </pc:spChg>
        <pc:spChg chg="add mod">
          <ac:chgData name="JinFan Lu" userId="0d6d4872cb76e38f" providerId="LiveId" clId="{4D155720-5FC5-4159-B9F5-2C043724CEDA}" dt="2022-12-10T11:40:03.850" v="404" actId="20577"/>
          <ac:spMkLst>
            <pc:docMk/>
            <pc:sldMk cId="1118283843" sldId="285"/>
            <ac:spMk id="3" creationId="{DD5A1D06-7ED5-3CFE-EB12-27B9DE41A2CB}"/>
          </ac:spMkLst>
        </pc:spChg>
        <pc:spChg chg="add del mod">
          <ac:chgData name="JinFan Lu" userId="0d6d4872cb76e38f" providerId="LiveId" clId="{4D155720-5FC5-4159-B9F5-2C043724CEDA}" dt="2022-12-10T11:43:06.527" v="412" actId="478"/>
          <ac:spMkLst>
            <pc:docMk/>
            <pc:sldMk cId="1118283843" sldId="285"/>
            <ac:spMk id="4" creationId="{1D463A94-764F-3E98-3C11-4020140205EB}"/>
          </ac:spMkLst>
        </pc:spChg>
        <pc:spChg chg="add del mod">
          <ac:chgData name="JinFan Lu" userId="0d6d4872cb76e38f" providerId="LiveId" clId="{4D155720-5FC5-4159-B9F5-2C043724CEDA}" dt="2022-12-10T11:45:23.610" v="417" actId="478"/>
          <ac:spMkLst>
            <pc:docMk/>
            <pc:sldMk cId="1118283843" sldId="285"/>
            <ac:spMk id="6" creationId="{F14A9653-E41C-00CF-5CA8-29717BE81EDD}"/>
          </ac:spMkLst>
        </pc:spChg>
        <pc:spChg chg="add mod">
          <ac:chgData name="JinFan Lu" userId="0d6d4872cb76e38f" providerId="LiveId" clId="{4D155720-5FC5-4159-B9F5-2C043724CEDA}" dt="2022-12-10T11:46:16.932" v="426"/>
          <ac:spMkLst>
            <pc:docMk/>
            <pc:sldMk cId="1118283843" sldId="285"/>
            <ac:spMk id="7" creationId="{096C5026-AC33-2041-F0AA-9B828DC92B78}"/>
          </ac:spMkLst>
        </pc:spChg>
        <pc:spChg chg="add mod">
          <ac:chgData name="JinFan Lu" userId="0d6d4872cb76e38f" providerId="LiveId" clId="{4D155720-5FC5-4159-B9F5-2C043724CEDA}" dt="2022-12-10T11:47:11.802" v="432" actId="1076"/>
          <ac:spMkLst>
            <pc:docMk/>
            <pc:sldMk cId="1118283843" sldId="285"/>
            <ac:spMk id="8" creationId="{5DF5F081-B10F-6324-8D31-06271D82EB0F}"/>
          </ac:spMkLst>
        </pc:spChg>
        <pc:spChg chg="add del">
          <ac:chgData name="JinFan Lu" userId="0d6d4872cb76e38f" providerId="LiveId" clId="{4D155720-5FC5-4159-B9F5-2C043724CEDA}" dt="2022-12-10T11:47:56.402" v="437" actId="478"/>
          <ac:spMkLst>
            <pc:docMk/>
            <pc:sldMk cId="1118283843" sldId="285"/>
            <ac:spMk id="9" creationId="{FE07E6FE-D562-34B4-C882-EC22DF8D8C99}"/>
          </ac:spMkLst>
        </pc:spChg>
        <pc:spChg chg="add mod">
          <ac:chgData name="JinFan Lu" userId="0d6d4872cb76e38f" providerId="LiveId" clId="{4D155720-5FC5-4159-B9F5-2C043724CEDA}" dt="2022-12-10T11:48:50.227" v="444" actId="1076"/>
          <ac:spMkLst>
            <pc:docMk/>
            <pc:sldMk cId="1118283843" sldId="285"/>
            <ac:spMk id="10" creationId="{516594D1-D7E5-CB61-7150-5C9791EFD0EB}"/>
          </ac:spMkLst>
        </pc:spChg>
        <pc:spChg chg="mod">
          <ac:chgData name="JinFan Lu" userId="0d6d4872cb76e38f" providerId="LiveId" clId="{4D155720-5FC5-4159-B9F5-2C043724CEDA}" dt="2022-12-10T11:39:09.265" v="386" actId="207"/>
          <ac:spMkLst>
            <pc:docMk/>
            <pc:sldMk cId="1118283843" sldId="285"/>
            <ac:spMk id="17" creationId="{C88A16F2-850F-ACD2-E635-84BA2E9FCF26}"/>
          </ac:spMkLst>
        </pc:spChg>
        <pc:spChg chg="del mod">
          <ac:chgData name="JinFan Lu" userId="0d6d4872cb76e38f" providerId="LiveId" clId="{4D155720-5FC5-4159-B9F5-2C043724CEDA}" dt="2022-12-10T11:39:41.465" v="397"/>
          <ac:spMkLst>
            <pc:docMk/>
            <pc:sldMk cId="1118283843" sldId="285"/>
            <ac:spMk id="18" creationId="{728CD146-EBEB-819B-042C-1C97C43E452E}"/>
          </ac:spMkLst>
        </pc:spChg>
        <pc:spChg chg="del mod">
          <ac:chgData name="JinFan Lu" userId="0d6d4872cb76e38f" providerId="LiveId" clId="{4D155720-5FC5-4159-B9F5-2C043724CEDA}" dt="2022-12-10T11:39:41.465" v="395"/>
          <ac:spMkLst>
            <pc:docMk/>
            <pc:sldMk cId="1118283843" sldId="285"/>
            <ac:spMk id="19" creationId="{9ACB29BB-6759-F8F8-C871-9B0392CDCE23}"/>
          </ac:spMkLst>
        </pc:spChg>
        <pc:spChg chg="mod">
          <ac:chgData name="JinFan Lu" userId="0d6d4872cb76e38f" providerId="LiveId" clId="{4D155720-5FC5-4159-B9F5-2C043724CEDA}" dt="2022-12-10T11:47:15.545" v="433" actId="1076"/>
          <ac:spMkLst>
            <pc:docMk/>
            <pc:sldMk cId="1118283843" sldId="285"/>
            <ac:spMk id="20" creationId="{61973902-9B26-204A-6EE8-12E5AF188116}"/>
          </ac:spMkLst>
        </pc:spChg>
        <pc:spChg chg="mod">
          <ac:chgData name="JinFan Lu" userId="0d6d4872cb76e38f" providerId="LiveId" clId="{4D155720-5FC5-4159-B9F5-2C043724CEDA}" dt="2022-12-10T11:50:07.900" v="446" actId="1076"/>
          <ac:spMkLst>
            <pc:docMk/>
            <pc:sldMk cId="1118283843" sldId="285"/>
            <ac:spMk id="21" creationId="{CD06B862-7C64-09CC-5DA2-0176F7F525E6}"/>
          </ac:spMkLst>
        </pc:spChg>
      </pc:sldChg>
      <pc:sldChg chg="addSp delSp modSp add mod">
        <pc:chgData name="JinFan Lu" userId="0d6d4872cb76e38f" providerId="LiveId" clId="{4D155720-5FC5-4159-B9F5-2C043724CEDA}" dt="2022-12-10T12:32:15.607" v="1610" actId="1076"/>
        <pc:sldMkLst>
          <pc:docMk/>
          <pc:sldMk cId="849414161" sldId="286"/>
        </pc:sldMkLst>
        <pc:spChg chg="del mod">
          <ac:chgData name="JinFan Lu" userId="0d6d4872cb76e38f" providerId="LiveId" clId="{4D155720-5FC5-4159-B9F5-2C043724CEDA}" dt="2022-12-10T12:08:22.202" v="1209" actId="478"/>
          <ac:spMkLst>
            <pc:docMk/>
            <pc:sldMk cId="849414161" sldId="286"/>
            <ac:spMk id="2" creationId="{83E9E39E-31EF-1040-0157-FB789241028C}"/>
          </ac:spMkLst>
        </pc:spChg>
        <pc:spChg chg="del">
          <ac:chgData name="JinFan Lu" userId="0d6d4872cb76e38f" providerId="LiveId" clId="{4D155720-5FC5-4159-B9F5-2C043724CEDA}" dt="2022-12-10T12:08:23.567" v="1210" actId="478"/>
          <ac:spMkLst>
            <pc:docMk/>
            <pc:sldMk cId="849414161" sldId="286"/>
            <ac:spMk id="3" creationId="{DD5A1D06-7ED5-3CFE-EB12-27B9DE41A2CB}"/>
          </ac:spMkLst>
        </pc:spChg>
        <pc:spChg chg="add mod">
          <ac:chgData name="JinFan Lu" userId="0d6d4872cb76e38f" providerId="LiveId" clId="{4D155720-5FC5-4159-B9F5-2C043724CEDA}" dt="2022-12-10T12:12:09.209" v="1248" actId="1076"/>
          <ac:spMkLst>
            <pc:docMk/>
            <pc:sldMk cId="849414161" sldId="286"/>
            <ac:spMk id="4" creationId="{71016E19-9E66-67F3-610B-4F9D7361F46D}"/>
          </ac:spMkLst>
        </pc:spChg>
        <pc:spChg chg="mod">
          <ac:chgData name="JinFan Lu" userId="0d6d4872cb76e38f" providerId="LiveId" clId="{4D155720-5FC5-4159-B9F5-2C043724CEDA}" dt="2022-12-10T12:08:53.401" v="1235" actId="1076"/>
          <ac:spMkLst>
            <pc:docMk/>
            <pc:sldMk cId="849414161" sldId="286"/>
            <ac:spMk id="5" creationId="{9611B230-8845-EB30-6ADE-53DA018222E1}"/>
          </ac:spMkLst>
        </pc:spChg>
        <pc:spChg chg="del">
          <ac:chgData name="JinFan Lu" userId="0d6d4872cb76e38f" providerId="LiveId" clId="{4D155720-5FC5-4159-B9F5-2C043724CEDA}" dt="2022-12-10T12:08:26.448" v="1212" actId="478"/>
          <ac:spMkLst>
            <pc:docMk/>
            <pc:sldMk cId="849414161" sldId="286"/>
            <ac:spMk id="8" creationId="{5DF5F081-B10F-6324-8D31-06271D82EB0F}"/>
          </ac:spMkLst>
        </pc:spChg>
        <pc:spChg chg="add mod">
          <ac:chgData name="JinFan Lu" userId="0d6d4872cb76e38f" providerId="LiveId" clId="{4D155720-5FC5-4159-B9F5-2C043724CEDA}" dt="2022-12-10T12:12:50.965" v="1276" actId="1076"/>
          <ac:spMkLst>
            <pc:docMk/>
            <pc:sldMk cId="849414161" sldId="286"/>
            <ac:spMk id="9" creationId="{887DF297-2CE0-8B9B-68A5-462EBE30ACDA}"/>
          </ac:spMkLst>
        </pc:spChg>
        <pc:spChg chg="del">
          <ac:chgData name="JinFan Lu" userId="0d6d4872cb76e38f" providerId="LiveId" clId="{4D155720-5FC5-4159-B9F5-2C043724CEDA}" dt="2022-12-10T12:08:20.260" v="1205" actId="478"/>
          <ac:spMkLst>
            <pc:docMk/>
            <pc:sldMk cId="849414161" sldId="286"/>
            <ac:spMk id="10" creationId="{516594D1-D7E5-CB61-7150-5C9791EFD0EB}"/>
          </ac:spMkLst>
        </pc:spChg>
        <pc:spChg chg="add mod">
          <ac:chgData name="JinFan Lu" userId="0d6d4872cb76e38f" providerId="LiveId" clId="{4D155720-5FC5-4159-B9F5-2C043724CEDA}" dt="2022-12-10T12:13:02.583" v="1278" actId="1076"/>
          <ac:spMkLst>
            <pc:docMk/>
            <pc:sldMk cId="849414161" sldId="286"/>
            <ac:spMk id="12" creationId="{A91486F3-B194-C49B-7E02-4D7FCF79E3B0}"/>
          </ac:spMkLst>
        </pc:spChg>
        <pc:spChg chg="mod">
          <ac:chgData name="JinFan Lu" userId="0d6d4872cb76e38f" providerId="LiveId" clId="{4D155720-5FC5-4159-B9F5-2C043724CEDA}" dt="2022-12-10T12:08:11.496" v="1202" actId="255"/>
          <ac:spMkLst>
            <pc:docMk/>
            <pc:sldMk cId="849414161" sldId="286"/>
            <ac:spMk id="16" creationId="{05A4C2BA-E673-C79E-C4F0-4C488DA45533}"/>
          </ac:spMkLst>
        </pc:spChg>
        <pc:spChg chg="mod">
          <ac:chgData name="JinFan Lu" userId="0d6d4872cb76e38f" providerId="LiveId" clId="{4D155720-5FC5-4159-B9F5-2C043724CEDA}" dt="2022-12-10T12:08:15.639" v="1203" actId="1076"/>
          <ac:spMkLst>
            <pc:docMk/>
            <pc:sldMk cId="849414161" sldId="286"/>
            <ac:spMk id="17" creationId="{C88A16F2-850F-ACD2-E635-84BA2E9FCF26}"/>
          </ac:spMkLst>
        </pc:spChg>
        <pc:spChg chg="add mod">
          <ac:chgData name="JinFan Lu" userId="0d6d4872cb76e38f" providerId="LiveId" clId="{4D155720-5FC5-4159-B9F5-2C043724CEDA}" dt="2022-12-10T12:19:58.277" v="1364" actId="1076"/>
          <ac:spMkLst>
            <pc:docMk/>
            <pc:sldMk cId="849414161" sldId="286"/>
            <ac:spMk id="18" creationId="{77840684-6E6A-DABF-0983-D134DDD0C93D}"/>
          </ac:spMkLst>
        </pc:spChg>
        <pc:spChg chg="del">
          <ac:chgData name="JinFan Lu" userId="0d6d4872cb76e38f" providerId="LiveId" clId="{4D155720-5FC5-4159-B9F5-2C043724CEDA}" dt="2022-12-10T12:08:25.189" v="1211" actId="478"/>
          <ac:spMkLst>
            <pc:docMk/>
            <pc:sldMk cId="849414161" sldId="286"/>
            <ac:spMk id="20" creationId="{61973902-9B26-204A-6EE8-12E5AF188116}"/>
          </ac:spMkLst>
        </pc:spChg>
        <pc:spChg chg="del">
          <ac:chgData name="JinFan Lu" userId="0d6d4872cb76e38f" providerId="LiveId" clId="{4D155720-5FC5-4159-B9F5-2C043724CEDA}" dt="2022-12-10T12:08:19.150" v="1204" actId="478"/>
          <ac:spMkLst>
            <pc:docMk/>
            <pc:sldMk cId="849414161" sldId="286"/>
            <ac:spMk id="21" creationId="{CD06B862-7C64-09CC-5DA2-0176F7F525E6}"/>
          </ac:spMkLst>
        </pc:spChg>
        <pc:spChg chg="add mod">
          <ac:chgData name="JinFan Lu" userId="0d6d4872cb76e38f" providerId="LiveId" clId="{4D155720-5FC5-4159-B9F5-2C043724CEDA}" dt="2022-12-10T12:25:52.474" v="1435" actId="1076"/>
          <ac:spMkLst>
            <pc:docMk/>
            <pc:sldMk cId="849414161" sldId="286"/>
            <ac:spMk id="22" creationId="{F006764E-41E8-DCE9-A534-A713D2E837E5}"/>
          </ac:spMkLst>
        </pc:spChg>
        <pc:spChg chg="add mod">
          <ac:chgData name="JinFan Lu" userId="0d6d4872cb76e38f" providerId="LiveId" clId="{4D155720-5FC5-4159-B9F5-2C043724CEDA}" dt="2022-12-10T12:24:42.066" v="1421" actId="20577"/>
          <ac:spMkLst>
            <pc:docMk/>
            <pc:sldMk cId="849414161" sldId="286"/>
            <ac:spMk id="24" creationId="{F6FDD99A-9414-57C2-9525-4D194360F22A}"/>
          </ac:spMkLst>
        </pc:spChg>
        <pc:spChg chg="add mod">
          <ac:chgData name="JinFan Lu" userId="0d6d4872cb76e38f" providerId="LiveId" clId="{4D155720-5FC5-4159-B9F5-2C043724CEDA}" dt="2022-12-10T12:28:57.189" v="1563" actId="1076"/>
          <ac:spMkLst>
            <pc:docMk/>
            <pc:sldMk cId="849414161" sldId="286"/>
            <ac:spMk id="27" creationId="{91A839F5-B08E-B66F-7599-455B1794F15D}"/>
          </ac:spMkLst>
        </pc:spChg>
        <pc:spChg chg="add mod">
          <ac:chgData name="JinFan Lu" userId="0d6d4872cb76e38f" providerId="LiveId" clId="{4D155720-5FC5-4159-B9F5-2C043724CEDA}" dt="2022-12-10T12:28:13.814" v="1508" actId="1076"/>
          <ac:spMkLst>
            <pc:docMk/>
            <pc:sldMk cId="849414161" sldId="286"/>
            <ac:spMk id="30" creationId="{DEFB5619-2F17-F364-3CAF-4CA911B668A9}"/>
          </ac:spMkLst>
        </pc:spChg>
        <pc:spChg chg="add mod">
          <ac:chgData name="JinFan Lu" userId="0d6d4872cb76e38f" providerId="LiveId" clId="{4D155720-5FC5-4159-B9F5-2C043724CEDA}" dt="2022-12-10T12:28:44.898" v="1560" actId="20577"/>
          <ac:spMkLst>
            <pc:docMk/>
            <pc:sldMk cId="849414161" sldId="286"/>
            <ac:spMk id="32" creationId="{9672B5B5-B055-F9AE-81B0-DDA403732142}"/>
          </ac:spMkLst>
        </pc:spChg>
        <pc:spChg chg="add mod">
          <ac:chgData name="JinFan Lu" userId="0d6d4872cb76e38f" providerId="LiveId" clId="{4D155720-5FC5-4159-B9F5-2C043724CEDA}" dt="2022-12-10T12:28:51.762" v="1562" actId="1076"/>
          <ac:spMkLst>
            <pc:docMk/>
            <pc:sldMk cId="849414161" sldId="286"/>
            <ac:spMk id="33" creationId="{E9E8F3A1-DA7B-D938-6FBA-454382AF9F40}"/>
          </ac:spMkLst>
        </pc:spChg>
        <pc:spChg chg="add mod">
          <ac:chgData name="JinFan Lu" userId="0d6d4872cb76e38f" providerId="LiveId" clId="{4D155720-5FC5-4159-B9F5-2C043724CEDA}" dt="2022-12-10T12:30:24.246" v="1586" actId="20577"/>
          <ac:spMkLst>
            <pc:docMk/>
            <pc:sldMk cId="849414161" sldId="286"/>
            <ac:spMk id="35" creationId="{6B29079A-A9C2-7A45-0BEC-37E05E09F201}"/>
          </ac:spMkLst>
        </pc:spChg>
        <pc:spChg chg="add mod">
          <ac:chgData name="JinFan Lu" userId="0d6d4872cb76e38f" providerId="LiveId" clId="{4D155720-5FC5-4159-B9F5-2C043724CEDA}" dt="2022-12-10T12:32:00.777" v="1606" actId="1076"/>
          <ac:spMkLst>
            <pc:docMk/>
            <pc:sldMk cId="849414161" sldId="286"/>
            <ac:spMk id="41" creationId="{7CF73F56-9B97-93BE-E483-7005776C5621}"/>
          </ac:spMkLst>
        </pc:spChg>
        <pc:picChg chg="add mod">
          <ac:chgData name="JinFan Lu" userId="0d6d4872cb76e38f" providerId="LiveId" clId="{4D155720-5FC5-4159-B9F5-2C043724CEDA}" dt="2022-12-10T12:10:06.565" v="1243" actId="1076"/>
          <ac:picMkLst>
            <pc:docMk/>
            <pc:sldMk cId="849414161" sldId="286"/>
            <ac:picMk id="6" creationId="{F7EBB252-2A8B-C616-CD16-F2AB97632C09}"/>
          </ac:picMkLst>
        </pc:picChg>
        <pc:picChg chg="del">
          <ac:chgData name="JinFan Lu" userId="0d6d4872cb76e38f" providerId="LiveId" clId="{4D155720-5FC5-4159-B9F5-2C043724CEDA}" dt="2022-12-10T12:08:20.739" v="1206" actId="478"/>
          <ac:picMkLst>
            <pc:docMk/>
            <pc:sldMk cId="849414161" sldId="286"/>
            <ac:picMk id="11" creationId="{7066C00E-4D1F-C783-79D5-B8A3A5B656AC}"/>
          </ac:picMkLst>
        </pc:picChg>
        <pc:picChg chg="del">
          <ac:chgData name="JinFan Lu" userId="0d6d4872cb76e38f" providerId="LiveId" clId="{4D155720-5FC5-4159-B9F5-2C043724CEDA}" dt="2022-12-10T12:08:21.160" v="1207" actId="478"/>
          <ac:picMkLst>
            <pc:docMk/>
            <pc:sldMk cId="849414161" sldId="286"/>
            <ac:picMk id="13" creationId="{D8F05851-B9E6-D7C8-16E8-A7488EE6F6B6}"/>
          </ac:picMkLst>
        </pc:picChg>
        <pc:picChg chg="add mod">
          <ac:chgData name="JinFan Lu" userId="0d6d4872cb76e38f" providerId="LiveId" clId="{4D155720-5FC5-4159-B9F5-2C043724CEDA}" dt="2022-12-10T12:19:14.507" v="1329" actId="1076"/>
          <ac:picMkLst>
            <pc:docMk/>
            <pc:sldMk cId="849414161" sldId="286"/>
            <ac:picMk id="14" creationId="{48E3434B-7A47-2581-B0A9-130D6DD6C86E}"/>
          </ac:picMkLst>
        </pc:picChg>
        <pc:picChg chg="add mod">
          <ac:chgData name="JinFan Lu" userId="0d6d4872cb76e38f" providerId="LiveId" clId="{4D155720-5FC5-4159-B9F5-2C043724CEDA}" dt="2022-12-10T12:19:17.642" v="1330" actId="1076"/>
          <ac:picMkLst>
            <pc:docMk/>
            <pc:sldMk cId="849414161" sldId="286"/>
            <ac:picMk id="15" creationId="{063EEECD-CE28-6531-5FFF-19BA53D64BA8}"/>
          </ac:picMkLst>
        </pc:picChg>
        <pc:picChg chg="add mod">
          <ac:chgData name="JinFan Lu" userId="0d6d4872cb76e38f" providerId="LiveId" clId="{4D155720-5FC5-4159-B9F5-2C043724CEDA}" dt="2022-12-10T12:24:09.933" v="1401" actId="1076"/>
          <ac:picMkLst>
            <pc:docMk/>
            <pc:sldMk cId="849414161" sldId="286"/>
            <ac:picMk id="19" creationId="{6CAC31F3-B6C1-5306-A60D-57ABF8ABAA53}"/>
          </ac:picMkLst>
        </pc:picChg>
        <pc:picChg chg="add mod">
          <ac:chgData name="JinFan Lu" userId="0d6d4872cb76e38f" providerId="LiveId" clId="{4D155720-5FC5-4159-B9F5-2C043724CEDA}" dt="2022-12-10T12:25:57.349" v="1437" actId="1076"/>
          <ac:picMkLst>
            <pc:docMk/>
            <pc:sldMk cId="849414161" sldId="286"/>
            <ac:picMk id="23" creationId="{BCF19536-E503-0764-91CF-A2FC880BBEE6}"/>
          </ac:picMkLst>
        </pc:picChg>
        <pc:picChg chg="add mod">
          <ac:chgData name="JinFan Lu" userId="0d6d4872cb76e38f" providerId="LiveId" clId="{4D155720-5FC5-4159-B9F5-2C043724CEDA}" dt="2022-12-10T12:24:49.121" v="1422" actId="1076"/>
          <ac:picMkLst>
            <pc:docMk/>
            <pc:sldMk cId="849414161" sldId="286"/>
            <ac:picMk id="25" creationId="{3170FD9E-2483-7513-CCC4-8E7DAB0C3E8B}"/>
          </ac:picMkLst>
        </pc:picChg>
        <pc:picChg chg="add mod">
          <ac:chgData name="JinFan Lu" userId="0d6d4872cb76e38f" providerId="LiveId" clId="{4D155720-5FC5-4159-B9F5-2C043724CEDA}" dt="2022-12-10T12:25:03.894" v="1426" actId="1076"/>
          <ac:picMkLst>
            <pc:docMk/>
            <pc:sldMk cId="849414161" sldId="286"/>
            <ac:picMk id="26" creationId="{1D46AC2A-DAC0-F1AC-12C4-9C6B2165688B}"/>
          </ac:picMkLst>
        </pc:picChg>
        <pc:picChg chg="add mod">
          <ac:chgData name="JinFan Lu" userId="0d6d4872cb76e38f" providerId="LiveId" clId="{4D155720-5FC5-4159-B9F5-2C043724CEDA}" dt="2022-12-10T12:25:30.485" v="1434" actId="1076"/>
          <ac:picMkLst>
            <pc:docMk/>
            <pc:sldMk cId="849414161" sldId="286"/>
            <ac:picMk id="28" creationId="{1ED47C7A-7FF1-A0C9-1161-9DE4FB0C6A0C}"/>
          </ac:picMkLst>
        </pc:picChg>
        <pc:picChg chg="add mod">
          <ac:chgData name="JinFan Lu" userId="0d6d4872cb76e38f" providerId="LiveId" clId="{4D155720-5FC5-4159-B9F5-2C043724CEDA}" dt="2022-12-10T12:27:06.396" v="1453" actId="1076"/>
          <ac:picMkLst>
            <pc:docMk/>
            <pc:sldMk cId="849414161" sldId="286"/>
            <ac:picMk id="29" creationId="{BCCA8199-C13A-7392-37D2-8039C94755A8}"/>
          </ac:picMkLst>
        </pc:picChg>
        <pc:picChg chg="add mod">
          <ac:chgData name="JinFan Lu" userId="0d6d4872cb76e38f" providerId="LiveId" clId="{4D155720-5FC5-4159-B9F5-2C043724CEDA}" dt="2022-12-10T12:28:10.127" v="1506" actId="1076"/>
          <ac:picMkLst>
            <pc:docMk/>
            <pc:sldMk cId="849414161" sldId="286"/>
            <ac:picMk id="31" creationId="{68D71C3B-BBBC-9166-C505-A9FD7293EF16}"/>
          </ac:picMkLst>
        </pc:picChg>
        <pc:picChg chg="add mod">
          <ac:chgData name="JinFan Lu" userId="0d6d4872cb76e38f" providerId="LiveId" clId="{4D155720-5FC5-4159-B9F5-2C043724CEDA}" dt="2022-12-10T12:30:31.172" v="1587" actId="1076"/>
          <ac:picMkLst>
            <pc:docMk/>
            <pc:sldMk cId="849414161" sldId="286"/>
            <ac:picMk id="36" creationId="{0A156286-5ED4-391F-FEE8-4B4C6C11C3CF}"/>
          </ac:picMkLst>
        </pc:picChg>
        <pc:picChg chg="add mod">
          <ac:chgData name="JinFan Lu" userId="0d6d4872cb76e38f" providerId="LiveId" clId="{4D155720-5FC5-4159-B9F5-2C043724CEDA}" dt="2022-12-10T12:30:58.330" v="1591" actId="1076"/>
          <ac:picMkLst>
            <pc:docMk/>
            <pc:sldMk cId="849414161" sldId="286"/>
            <ac:picMk id="37" creationId="{254455F6-B6D1-FE31-548E-D4FF879E37FC}"/>
          </ac:picMkLst>
        </pc:picChg>
        <pc:picChg chg="add mod">
          <ac:chgData name="JinFan Lu" userId="0d6d4872cb76e38f" providerId="LiveId" clId="{4D155720-5FC5-4159-B9F5-2C043724CEDA}" dt="2022-12-10T12:31:06.033" v="1594" actId="14100"/>
          <ac:picMkLst>
            <pc:docMk/>
            <pc:sldMk cId="849414161" sldId="286"/>
            <ac:picMk id="38" creationId="{6AB4696B-594B-BCDB-B1E5-2D3160AA8D93}"/>
          </ac:picMkLst>
        </pc:picChg>
        <pc:picChg chg="add mod">
          <ac:chgData name="JinFan Lu" userId="0d6d4872cb76e38f" providerId="LiveId" clId="{4D155720-5FC5-4159-B9F5-2C043724CEDA}" dt="2022-12-10T12:31:20.801" v="1598" actId="1076"/>
          <ac:picMkLst>
            <pc:docMk/>
            <pc:sldMk cId="849414161" sldId="286"/>
            <ac:picMk id="39" creationId="{D4122C3F-8952-4F8C-0B72-D6735C15586B}"/>
          </ac:picMkLst>
        </pc:picChg>
        <pc:picChg chg="add mod">
          <ac:chgData name="JinFan Lu" userId="0d6d4872cb76e38f" providerId="LiveId" clId="{4D155720-5FC5-4159-B9F5-2C043724CEDA}" dt="2022-12-10T12:32:15.607" v="1610" actId="1076"/>
          <ac:picMkLst>
            <pc:docMk/>
            <pc:sldMk cId="849414161" sldId="286"/>
            <ac:picMk id="42" creationId="{51BA0460-6A8D-DCF8-EBF6-005790710D81}"/>
          </ac:picMkLst>
        </pc:picChg>
      </pc:sldChg>
      <pc:sldChg chg="delSp modSp add mod">
        <pc:chgData name="JinFan Lu" userId="0d6d4872cb76e38f" providerId="LiveId" clId="{4D155720-5FC5-4159-B9F5-2C043724CEDA}" dt="2022-12-10T12:38:13.866" v="1892" actId="207"/>
        <pc:sldMkLst>
          <pc:docMk/>
          <pc:sldMk cId="3275554491" sldId="287"/>
        </pc:sldMkLst>
        <pc:spChg chg="mod">
          <ac:chgData name="JinFan Lu" userId="0d6d4872cb76e38f" providerId="LiveId" clId="{4D155720-5FC5-4159-B9F5-2C043724CEDA}" dt="2022-12-10T12:34:25.908" v="1619" actId="20577"/>
          <ac:spMkLst>
            <pc:docMk/>
            <pc:sldMk cId="3275554491" sldId="287"/>
            <ac:spMk id="2" creationId="{00000000-0000-0000-0000-000000000000}"/>
          </ac:spMkLst>
        </pc:spChg>
        <pc:spChg chg="mod">
          <ac:chgData name="JinFan Lu" userId="0d6d4872cb76e38f" providerId="LiveId" clId="{4D155720-5FC5-4159-B9F5-2C043724CEDA}" dt="2022-12-10T12:34:23.546" v="1613" actId="20577"/>
          <ac:spMkLst>
            <pc:docMk/>
            <pc:sldMk cId="3275554491" sldId="287"/>
            <ac:spMk id="4" creationId="{24C47476-CBE8-9B92-FB06-A56AA09703A8}"/>
          </ac:spMkLst>
        </pc:spChg>
        <pc:spChg chg="mod">
          <ac:chgData name="JinFan Lu" userId="0d6d4872cb76e38f" providerId="LiveId" clId="{4D155720-5FC5-4159-B9F5-2C043724CEDA}" dt="2022-12-10T12:34:37.847" v="1648" actId="20577"/>
          <ac:spMkLst>
            <pc:docMk/>
            <pc:sldMk cId="3275554491" sldId="287"/>
            <ac:spMk id="8" creationId="{C2F9B3E6-6A8B-C3CA-C61B-5447E751398F}"/>
          </ac:spMkLst>
        </pc:spChg>
        <pc:spChg chg="mod">
          <ac:chgData name="JinFan Lu" userId="0d6d4872cb76e38f" providerId="LiveId" clId="{4D155720-5FC5-4159-B9F5-2C043724CEDA}" dt="2022-12-10T12:36:41.224" v="1740" actId="20577"/>
          <ac:spMkLst>
            <pc:docMk/>
            <pc:sldMk cId="3275554491" sldId="287"/>
            <ac:spMk id="9" creationId="{8049A779-7B06-60C7-A88D-91CD68BBA391}"/>
          </ac:spMkLst>
        </pc:spChg>
        <pc:spChg chg="mod">
          <ac:chgData name="JinFan Lu" userId="0d6d4872cb76e38f" providerId="LiveId" clId="{4D155720-5FC5-4159-B9F5-2C043724CEDA}" dt="2022-12-10T12:36:36.476" v="1729" actId="20577"/>
          <ac:spMkLst>
            <pc:docMk/>
            <pc:sldMk cId="3275554491" sldId="287"/>
            <ac:spMk id="10" creationId="{39112D73-8D9C-DAD8-9A24-77CB1FB94967}"/>
          </ac:spMkLst>
        </pc:spChg>
        <pc:spChg chg="mod">
          <ac:chgData name="JinFan Lu" userId="0d6d4872cb76e38f" providerId="LiveId" clId="{4D155720-5FC5-4159-B9F5-2C043724CEDA}" dt="2022-12-10T12:37:29.653" v="1824" actId="207"/>
          <ac:spMkLst>
            <pc:docMk/>
            <pc:sldMk cId="3275554491" sldId="287"/>
            <ac:spMk id="13" creationId="{A296331E-7EA5-5B1C-932E-A1FAF661D632}"/>
          </ac:spMkLst>
        </pc:spChg>
        <pc:spChg chg="mod">
          <ac:chgData name="JinFan Lu" userId="0d6d4872cb76e38f" providerId="LiveId" clId="{4D155720-5FC5-4159-B9F5-2C043724CEDA}" dt="2022-12-10T12:38:13.866" v="1892" actId="207"/>
          <ac:spMkLst>
            <pc:docMk/>
            <pc:sldMk cId="3275554491" sldId="287"/>
            <ac:spMk id="15" creationId="{3213076F-B4D5-73B5-A441-C2D69F8313F9}"/>
          </ac:spMkLst>
        </pc:spChg>
        <pc:spChg chg="del">
          <ac:chgData name="JinFan Lu" userId="0d6d4872cb76e38f" providerId="LiveId" clId="{4D155720-5FC5-4159-B9F5-2C043724CEDA}" dt="2022-12-10T12:37:43.010" v="1825" actId="478"/>
          <ac:spMkLst>
            <pc:docMk/>
            <pc:sldMk cId="3275554491" sldId="287"/>
            <ac:spMk id="16" creationId="{5CFAADCA-8A9A-810E-7C2E-1FC57D2B9E76}"/>
          </ac:spMkLst>
        </pc:spChg>
      </pc:sldChg>
      <pc:sldChg chg="addSp delSp modSp add mod modAnim">
        <pc:chgData name="JinFan Lu" userId="0d6d4872cb76e38f" providerId="LiveId" clId="{4D155720-5FC5-4159-B9F5-2C043724CEDA}" dt="2022-12-10T14:06:49.409" v="2466" actId="1076"/>
        <pc:sldMkLst>
          <pc:docMk/>
          <pc:sldMk cId="1654991348" sldId="288"/>
        </pc:sldMkLst>
        <pc:spChg chg="add mod">
          <ac:chgData name="JinFan Lu" userId="0d6d4872cb76e38f" providerId="LiveId" clId="{4D155720-5FC5-4159-B9F5-2C043724CEDA}" dt="2022-12-10T14:06:49.409" v="2466" actId="1076"/>
          <ac:spMkLst>
            <pc:docMk/>
            <pc:sldMk cId="1654991348" sldId="288"/>
            <ac:spMk id="2" creationId="{014923B5-4911-001C-4D46-FB743F0AF217}"/>
          </ac:spMkLst>
        </pc:spChg>
        <pc:spChg chg="add mod">
          <ac:chgData name="JinFan Lu" userId="0d6d4872cb76e38f" providerId="LiveId" clId="{4D155720-5FC5-4159-B9F5-2C043724CEDA}" dt="2022-12-10T13:57:13.324" v="2190" actId="1076"/>
          <ac:spMkLst>
            <pc:docMk/>
            <pc:sldMk cId="1654991348" sldId="288"/>
            <ac:spMk id="3" creationId="{E8513558-5716-0642-3A9B-7C6EADA465CF}"/>
          </ac:spMkLst>
        </pc:spChg>
        <pc:spChg chg="del mod">
          <ac:chgData name="JinFan Lu" userId="0d6d4872cb76e38f" providerId="LiveId" clId="{4D155720-5FC5-4159-B9F5-2C043724CEDA}" dt="2022-12-10T13:51:18.152" v="1930"/>
          <ac:spMkLst>
            <pc:docMk/>
            <pc:sldMk cId="1654991348" sldId="288"/>
            <ac:spMk id="4" creationId="{71016E19-9E66-67F3-610B-4F9D7361F46D}"/>
          </ac:spMkLst>
        </pc:spChg>
        <pc:spChg chg="mod">
          <ac:chgData name="JinFan Lu" userId="0d6d4872cb76e38f" providerId="LiveId" clId="{4D155720-5FC5-4159-B9F5-2C043724CEDA}" dt="2022-12-10T13:51:26.432" v="1933" actId="1076"/>
          <ac:spMkLst>
            <pc:docMk/>
            <pc:sldMk cId="1654991348" sldId="288"/>
            <ac:spMk id="5" creationId="{9611B230-8845-EB30-6ADE-53DA018222E1}"/>
          </ac:spMkLst>
        </pc:spChg>
        <pc:spChg chg="add mod">
          <ac:chgData name="JinFan Lu" userId="0d6d4872cb76e38f" providerId="LiveId" clId="{4D155720-5FC5-4159-B9F5-2C043724CEDA}" dt="2022-12-10T13:57:20.794" v="2193" actId="1076"/>
          <ac:spMkLst>
            <pc:docMk/>
            <pc:sldMk cId="1654991348" sldId="288"/>
            <ac:spMk id="8" creationId="{9B3F8E3B-09B4-6185-F40D-1CF24112322B}"/>
          </ac:spMkLst>
        </pc:spChg>
        <pc:spChg chg="del">
          <ac:chgData name="JinFan Lu" userId="0d6d4872cb76e38f" providerId="LiveId" clId="{4D155720-5FC5-4159-B9F5-2C043724CEDA}" dt="2022-12-10T13:51:29.855" v="1934" actId="478"/>
          <ac:spMkLst>
            <pc:docMk/>
            <pc:sldMk cId="1654991348" sldId="288"/>
            <ac:spMk id="9" creationId="{887DF297-2CE0-8B9B-68A5-462EBE30ACDA}"/>
          </ac:spMkLst>
        </pc:spChg>
        <pc:spChg chg="del">
          <ac:chgData name="JinFan Lu" userId="0d6d4872cb76e38f" providerId="LiveId" clId="{4D155720-5FC5-4159-B9F5-2C043724CEDA}" dt="2022-12-10T13:51:39.087" v="1952" actId="478"/>
          <ac:spMkLst>
            <pc:docMk/>
            <pc:sldMk cId="1654991348" sldId="288"/>
            <ac:spMk id="12" creationId="{A91486F3-B194-C49B-7E02-4D7FCF79E3B0}"/>
          </ac:spMkLst>
        </pc:spChg>
        <pc:spChg chg="mod">
          <ac:chgData name="JinFan Lu" userId="0d6d4872cb76e38f" providerId="LiveId" clId="{4D155720-5FC5-4159-B9F5-2C043724CEDA}" dt="2022-12-10T13:51:23.709" v="1931" actId="1076"/>
          <ac:spMkLst>
            <pc:docMk/>
            <pc:sldMk cId="1654991348" sldId="288"/>
            <ac:spMk id="16" creationId="{05A4C2BA-E673-C79E-C4F0-4C488DA45533}"/>
          </ac:spMkLst>
        </pc:spChg>
        <pc:spChg chg="mod">
          <ac:chgData name="JinFan Lu" userId="0d6d4872cb76e38f" providerId="LiveId" clId="{4D155720-5FC5-4159-B9F5-2C043724CEDA}" dt="2022-12-10T13:51:15.310" v="1927" actId="1076"/>
          <ac:spMkLst>
            <pc:docMk/>
            <pc:sldMk cId="1654991348" sldId="288"/>
            <ac:spMk id="17" creationId="{C88A16F2-850F-ACD2-E635-84BA2E9FCF26}"/>
          </ac:spMkLst>
        </pc:spChg>
        <pc:spChg chg="del">
          <ac:chgData name="JinFan Lu" userId="0d6d4872cb76e38f" providerId="LiveId" clId="{4D155720-5FC5-4159-B9F5-2C043724CEDA}" dt="2022-12-10T13:51:32.661" v="1939" actId="478"/>
          <ac:spMkLst>
            <pc:docMk/>
            <pc:sldMk cId="1654991348" sldId="288"/>
            <ac:spMk id="18" creationId="{77840684-6E6A-DABF-0983-D134DDD0C93D}"/>
          </ac:spMkLst>
        </pc:spChg>
        <pc:spChg chg="del">
          <ac:chgData name="JinFan Lu" userId="0d6d4872cb76e38f" providerId="LiveId" clId="{4D155720-5FC5-4159-B9F5-2C043724CEDA}" dt="2022-12-10T13:51:38.255" v="1951" actId="478"/>
          <ac:spMkLst>
            <pc:docMk/>
            <pc:sldMk cId="1654991348" sldId="288"/>
            <ac:spMk id="22" creationId="{F006764E-41E8-DCE9-A534-A713D2E837E5}"/>
          </ac:spMkLst>
        </pc:spChg>
        <pc:spChg chg="del">
          <ac:chgData name="JinFan Lu" userId="0d6d4872cb76e38f" providerId="LiveId" clId="{4D155720-5FC5-4159-B9F5-2C043724CEDA}" dt="2022-12-10T13:51:33.388" v="1941" actId="478"/>
          <ac:spMkLst>
            <pc:docMk/>
            <pc:sldMk cId="1654991348" sldId="288"/>
            <ac:spMk id="24" creationId="{F6FDD99A-9414-57C2-9525-4D194360F22A}"/>
          </ac:spMkLst>
        </pc:spChg>
        <pc:spChg chg="del">
          <ac:chgData name="JinFan Lu" userId="0d6d4872cb76e38f" providerId="LiveId" clId="{4D155720-5FC5-4159-B9F5-2C043724CEDA}" dt="2022-12-10T13:51:37.678" v="1950" actId="478"/>
          <ac:spMkLst>
            <pc:docMk/>
            <pc:sldMk cId="1654991348" sldId="288"/>
            <ac:spMk id="27" creationId="{91A839F5-B08E-B66F-7599-455B1794F15D}"/>
          </ac:spMkLst>
        </pc:spChg>
        <pc:spChg chg="del mod">
          <ac:chgData name="JinFan Lu" userId="0d6d4872cb76e38f" providerId="LiveId" clId="{4D155720-5FC5-4159-B9F5-2C043724CEDA}" dt="2022-12-10T13:51:36.005" v="1948" actId="478"/>
          <ac:spMkLst>
            <pc:docMk/>
            <pc:sldMk cId="1654991348" sldId="288"/>
            <ac:spMk id="30" creationId="{DEFB5619-2F17-F364-3CAF-4CA911B668A9}"/>
          </ac:spMkLst>
        </pc:spChg>
        <pc:spChg chg="del">
          <ac:chgData name="JinFan Lu" userId="0d6d4872cb76e38f" providerId="LiveId" clId="{4D155720-5FC5-4159-B9F5-2C043724CEDA}" dt="2022-12-10T13:51:35.427" v="1946" actId="478"/>
          <ac:spMkLst>
            <pc:docMk/>
            <pc:sldMk cId="1654991348" sldId="288"/>
            <ac:spMk id="32" creationId="{9672B5B5-B055-F9AE-81B0-DDA403732142}"/>
          </ac:spMkLst>
        </pc:spChg>
        <pc:spChg chg="del">
          <ac:chgData name="JinFan Lu" userId="0d6d4872cb76e38f" providerId="LiveId" clId="{4D155720-5FC5-4159-B9F5-2C043724CEDA}" dt="2022-12-10T13:51:40.190" v="1953" actId="478"/>
          <ac:spMkLst>
            <pc:docMk/>
            <pc:sldMk cId="1654991348" sldId="288"/>
            <ac:spMk id="33" creationId="{E9E8F3A1-DA7B-D938-6FBA-454382AF9F40}"/>
          </ac:spMkLst>
        </pc:spChg>
        <pc:spChg chg="del mod">
          <ac:chgData name="JinFan Lu" userId="0d6d4872cb76e38f" providerId="LiveId" clId="{4D155720-5FC5-4159-B9F5-2C043724CEDA}" dt="2022-12-10T13:51:41.765" v="1956" actId="478"/>
          <ac:spMkLst>
            <pc:docMk/>
            <pc:sldMk cId="1654991348" sldId="288"/>
            <ac:spMk id="35" creationId="{6B29079A-A9C2-7A45-0BEC-37E05E09F201}"/>
          </ac:spMkLst>
        </pc:spChg>
        <pc:spChg chg="del">
          <ac:chgData name="JinFan Lu" userId="0d6d4872cb76e38f" providerId="LiveId" clId="{4D155720-5FC5-4159-B9F5-2C043724CEDA}" dt="2022-12-10T13:51:43.235" v="1958" actId="478"/>
          <ac:spMkLst>
            <pc:docMk/>
            <pc:sldMk cId="1654991348" sldId="288"/>
            <ac:spMk id="41" creationId="{7CF73F56-9B97-93BE-E483-7005776C5621}"/>
          </ac:spMkLst>
        </pc:spChg>
        <pc:spChg chg="add mod">
          <ac:chgData name="JinFan Lu" userId="0d6d4872cb76e38f" providerId="LiveId" clId="{4D155720-5FC5-4159-B9F5-2C043724CEDA}" dt="2022-12-10T14:04:08.358" v="2452" actId="20577"/>
          <ac:spMkLst>
            <pc:docMk/>
            <pc:sldMk cId="1654991348" sldId="288"/>
            <ac:spMk id="173" creationId="{68A02FF7-ACAB-0CD7-7CA2-1F4424C162E1}"/>
          </ac:spMkLst>
        </pc:spChg>
        <pc:grpChg chg="del mod">
          <ac:chgData name="JinFan Lu" userId="0d6d4872cb76e38f" providerId="LiveId" clId="{4D155720-5FC5-4159-B9F5-2C043724CEDA}" dt="2022-12-10T14:01:08.811" v="2257"/>
          <ac:grpSpMkLst>
            <pc:docMk/>
            <pc:sldMk cId="1654991348" sldId="288"/>
            <ac:grpSpMk id="46" creationId="{41E5896F-56FA-2DD4-4731-DFCF5EA38076}"/>
          </ac:grpSpMkLst>
        </pc:grpChg>
        <pc:grpChg chg="mod">
          <ac:chgData name="JinFan Lu" userId="0d6d4872cb76e38f" providerId="LiveId" clId="{4D155720-5FC5-4159-B9F5-2C043724CEDA}" dt="2022-12-10T14:00:49.255" v="2216"/>
          <ac:grpSpMkLst>
            <pc:docMk/>
            <pc:sldMk cId="1654991348" sldId="288"/>
            <ac:grpSpMk id="54" creationId="{4302A38C-5AF6-806E-6BA5-A44FDAC07CF2}"/>
          </ac:grpSpMkLst>
        </pc:grpChg>
        <pc:grpChg chg="del mod">
          <ac:chgData name="JinFan Lu" userId="0d6d4872cb76e38f" providerId="LiveId" clId="{4D155720-5FC5-4159-B9F5-2C043724CEDA}" dt="2022-12-10T14:00:57.785" v="2235"/>
          <ac:grpSpMkLst>
            <pc:docMk/>
            <pc:sldMk cId="1654991348" sldId="288"/>
            <ac:grpSpMk id="64" creationId="{FF45372F-35FA-83E4-D807-1B3DF7E0534A}"/>
          </ac:grpSpMkLst>
        </pc:grpChg>
        <pc:grpChg chg="mod">
          <ac:chgData name="JinFan Lu" userId="0d6d4872cb76e38f" providerId="LiveId" clId="{4D155720-5FC5-4159-B9F5-2C043724CEDA}" dt="2022-12-10T14:01:05.227" v="2252"/>
          <ac:grpSpMkLst>
            <pc:docMk/>
            <pc:sldMk cId="1654991348" sldId="288"/>
            <ac:grpSpMk id="76" creationId="{6C3DC733-BC1F-5E65-0DEA-60FBA4368671}"/>
          </ac:grpSpMkLst>
        </pc:grpChg>
        <pc:grpChg chg="mod">
          <ac:chgData name="JinFan Lu" userId="0d6d4872cb76e38f" providerId="LiveId" clId="{4D155720-5FC5-4159-B9F5-2C043724CEDA}" dt="2022-12-10T14:01:05.227" v="2252"/>
          <ac:grpSpMkLst>
            <pc:docMk/>
            <pc:sldMk cId="1654991348" sldId="288"/>
            <ac:grpSpMk id="77" creationId="{5162EF53-84E9-7127-79FD-DC8B60F7D8D7}"/>
          </ac:grpSpMkLst>
        </pc:grpChg>
        <pc:grpChg chg="del mod">
          <ac:chgData name="JinFan Lu" userId="0d6d4872cb76e38f" providerId="LiveId" clId="{4D155720-5FC5-4159-B9F5-2C043724CEDA}" dt="2022-12-10T14:01:10.374" v="2259"/>
          <ac:grpSpMkLst>
            <pc:docMk/>
            <pc:sldMk cId="1654991348" sldId="288"/>
            <ac:grpSpMk id="82" creationId="{E8981F79-24E7-5673-7EE3-F8AC4539F05F}"/>
          </ac:grpSpMkLst>
        </pc:grpChg>
        <pc:grpChg chg="mod">
          <ac:chgData name="JinFan Lu" userId="0d6d4872cb76e38f" providerId="LiveId" clId="{4D155720-5FC5-4159-B9F5-2C043724CEDA}" dt="2022-12-10T14:01:13.832" v="2267"/>
          <ac:grpSpMkLst>
            <pc:docMk/>
            <pc:sldMk cId="1654991348" sldId="288"/>
            <ac:grpSpMk id="84" creationId="{40C0B7FF-68CE-C174-1D6A-20EF75BAF198}"/>
          </ac:grpSpMkLst>
        </pc:grpChg>
        <pc:grpChg chg="mod">
          <ac:chgData name="JinFan Lu" userId="0d6d4872cb76e38f" providerId="LiveId" clId="{4D155720-5FC5-4159-B9F5-2C043724CEDA}" dt="2022-12-10T14:01:18.497" v="2274"/>
          <ac:grpSpMkLst>
            <pc:docMk/>
            <pc:sldMk cId="1654991348" sldId="288"/>
            <ac:grpSpMk id="91" creationId="{F8C012E3-53EA-73AB-9788-A0D1346CA263}"/>
          </ac:grpSpMkLst>
        </pc:grpChg>
        <pc:grpChg chg="del mod">
          <ac:chgData name="JinFan Lu" userId="0d6d4872cb76e38f" providerId="LiveId" clId="{4D155720-5FC5-4159-B9F5-2C043724CEDA}" dt="2022-12-10T14:01:27.008" v="2287"/>
          <ac:grpSpMkLst>
            <pc:docMk/>
            <pc:sldMk cId="1654991348" sldId="288"/>
            <ac:grpSpMk id="98" creationId="{372D50DA-E4F5-09C8-0CFE-34C5324A66EE}"/>
          </ac:grpSpMkLst>
        </pc:grpChg>
        <pc:grpChg chg="mod">
          <ac:chgData name="JinFan Lu" userId="0d6d4872cb76e38f" providerId="LiveId" clId="{4D155720-5FC5-4159-B9F5-2C043724CEDA}" dt="2022-12-10T14:01:27.008" v="2287"/>
          <ac:grpSpMkLst>
            <pc:docMk/>
            <pc:sldMk cId="1654991348" sldId="288"/>
            <ac:grpSpMk id="104" creationId="{158940FC-B364-F332-64B6-C11F57067EEA}"/>
          </ac:grpSpMkLst>
        </pc:grpChg>
        <pc:grpChg chg="del mod">
          <ac:chgData name="JinFan Lu" userId="0d6d4872cb76e38f" providerId="LiveId" clId="{4D155720-5FC5-4159-B9F5-2C043724CEDA}" dt="2022-12-10T14:01:33.224" v="2296"/>
          <ac:grpSpMkLst>
            <pc:docMk/>
            <pc:sldMk cId="1654991348" sldId="288"/>
            <ac:grpSpMk id="107" creationId="{8CC5115A-F11B-06A0-CE53-810FB7B74096}"/>
          </ac:grpSpMkLst>
        </pc:grpChg>
        <pc:grpChg chg="del mod">
          <ac:chgData name="JinFan Lu" userId="0d6d4872cb76e38f" providerId="LiveId" clId="{4D155720-5FC5-4159-B9F5-2C043724CEDA}" dt="2022-12-10T14:01:35.845" v="2302"/>
          <ac:grpSpMkLst>
            <pc:docMk/>
            <pc:sldMk cId="1654991348" sldId="288"/>
            <ac:grpSpMk id="113" creationId="{FCACAFC0-C726-FD62-1A83-023AC7D047F6}"/>
          </ac:grpSpMkLst>
        </pc:grpChg>
        <pc:grpChg chg="del mod">
          <ac:chgData name="JinFan Lu" userId="0d6d4872cb76e38f" providerId="LiveId" clId="{4D155720-5FC5-4159-B9F5-2C043724CEDA}" dt="2022-12-10T14:02:29.609" v="2383"/>
          <ac:grpSpMkLst>
            <pc:docMk/>
            <pc:sldMk cId="1654991348" sldId="288"/>
            <ac:grpSpMk id="116" creationId="{1387B7B4-AB74-A638-C3C6-F1333D72D1DC}"/>
          </ac:grpSpMkLst>
        </pc:grpChg>
        <pc:grpChg chg="del mod">
          <ac:chgData name="JinFan Lu" userId="0d6d4872cb76e38f" providerId="LiveId" clId="{4D155720-5FC5-4159-B9F5-2C043724CEDA}" dt="2022-12-10T14:02:29.609" v="2383"/>
          <ac:grpSpMkLst>
            <pc:docMk/>
            <pc:sldMk cId="1654991348" sldId="288"/>
            <ac:grpSpMk id="128" creationId="{DB6A7F50-2E42-6964-169D-720C71F0707B}"/>
          </ac:grpSpMkLst>
        </pc:grpChg>
        <pc:grpChg chg="del mod">
          <ac:chgData name="JinFan Lu" userId="0d6d4872cb76e38f" providerId="LiveId" clId="{4D155720-5FC5-4159-B9F5-2C043724CEDA}" dt="2022-12-10T14:01:56.862" v="2333"/>
          <ac:grpSpMkLst>
            <pc:docMk/>
            <pc:sldMk cId="1654991348" sldId="288"/>
            <ac:grpSpMk id="129" creationId="{2BC064E1-9DEA-FFD6-06F9-F5F3635FB041}"/>
          </ac:grpSpMkLst>
        </pc:grpChg>
        <pc:grpChg chg="del mod">
          <ac:chgData name="JinFan Lu" userId="0d6d4872cb76e38f" providerId="LiveId" clId="{4D155720-5FC5-4159-B9F5-2C043724CEDA}" dt="2022-12-10T14:01:56.862" v="2333"/>
          <ac:grpSpMkLst>
            <pc:docMk/>
            <pc:sldMk cId="1654991348" sldId="288"/>
            <ac:grpSpMk id="132" creationId="{D21D01B7-41D1-F5E0-8040-A51B9BDFCDB7}"/>
          </ac:grpSpMkLst>
        </pc:grpChg>
        <pc:grpChg chg="del mod">
          <ac:chgData name="JinFan Lu" userId="0d6d4872cb76e38f" providerId="LiveId" clId="{4D155720-5FC5-4159-B9F5-2C043724CEDA}" dt="2022-12-10T14:01:53.593" v="2330"/>
          <ac:grpSpMkLst>
            <pc:docMk/>
            <pc:sldMk cId="1654991348" sldId="288"/>
            <ac:grpSpMk id="137" creationId="{B44F3940-9B5E-7633-C112-2B9EFB503279}"/>
          </ac:grpSpMkLst>
        </pc:grpChg>
        <pc:grpChg chg="del mod">
          <ac:chgData name="JinFan Lu" userId="0d6d4872cb76e38f" providerId="LiveId" clId="{4D155720-5FC5-4159-B9F5-2C043724CEDA}" dt="2022-12-10T14:02:29.609" v="2383"/>
          <ac:grpSpMkLst>
            <pc:docMk/>
            <pc:sldMk cId="1654991348" sldId="288"/>
            <ac:grpSpMk id="140" creationId="{4F225756-029F-B3A1-7430-FB4C524A1A9A}"/>
          </ac:grpSpMkLst>
        </pc:grpChg>
        <pc:grpChg chg="del mod">
          <ac:chgData name="JinFan Lu" userId="0d6d4872cb76e38f" providerId="LiveId" clId="{4D155720-5FC5-4159-B9F5-2C043724CEDA}" dt="2022-12-10T14:02:08.603" v="2350"/>
          <ac:grpSpMkLst>
            <pc:docMk/>
            <pc:sldMk cId="1654991348" sldId="288"/>
            <ac:grpSpMk id="149" creationId="{67407629-EF3E-47A7-A1A8-648B4E1D06D1}"/>
          </ac:grpSpMkLst>
        </pc:grpChg>
        <pc:grpChg chg="del mod">
          <ac:chgData name="JinFan Lu" userId="0d6d4872cb76e38f" providerId="LiveId" clId="{4D155720-5FC5-4159-B9F5-2C043724CEDA}" dt="2022-12-10T14:02:08.603" v="2351"/>
          <ac:grpSpMkLst>
            <pc:docMk/>
            <pc:sldMk cId="1654991348" sldId="288"/>
            <ac:grpSpMk id="150" creationId="{F81AB633-4A14-6CCC-ACB2-9DA472B4230D}"/>
          </ac:grpSpMkLst>
        </pc:grpChg>
        <pc:grpChg chg="del mod">
          <ac:chgData name="JinFan Lu" userId="0d6d4872cb76e38f" providerId="LiveId" clId="{4D155720-5FC5-4159-B9F5-2C043724CEDA}" dt="2022-12-10T14:02:29.609" v="2383"/>
          <ac:grpSpMkLst>
            <pc:docMk/>
            <pc:sldMk cId="1654991348" sldId="288"/>
            <ac:grpSpMk id="155" creationId="{17F0A1EF-8F6A-54C1-9752-2D312B7EA479}"/>
          </ac:grpSpMkLst>
        </pc:grpChg>
        <pc:grpChg chg="del mod">
          <ac:chgData name="JinFan Lu" userId="0d6d4872cb76e38f" providerId="LiveId" clId="{4D155720-5FC5-4159-B9F5-2C043724CEDA}" dt="2022-12-10T14:02:22.926" v="2373"/>
          <ac:grpSpMkLst>
            <pc:docMk/>
            <pc:sldMk cId="1654991348" sldId="288"/>
            <ac:grpSpMk id="162" creationId="{6929F80B-A76F-0D1B-EC1B-4E3B4AD63EDF}"/>
          </ac:grpSpMkLst>
        </pc:grpChg>
        <pc:grpChg chg="del mod">
          <ac:chgData name="JinFan Lu" userId="0d6d4872cb76e38f" providerId="LiveId" clId="{4D155720-5FC5-4159-B9F5-2C043724CEDA}" dt="2022-12-10T14:02:37.119" v="2385"/>
          <ac:grpSpMkLst>
            <pc:docMk/>
            <pc:sldMk cId="1654991348" sldId="288"/>
            <ac:grpSpMk id="170" creationId="{52ADD861-B17E-2109-7F44-7E46A3513D70}"/>
          </ac:grpSpMkLst>
        </pc:grpChg>
        <pc:grpChg chg="mod">
          <ac:chgData name="JinFan Lu" userId="0d6d4872cb76e38f" providerId="LiveId" clId="{4D155720-5FC5-4159-B9F5-2C043724CEDA}" dt="2022-12-10T14:02:37.119" v="2385"/>
          <ac:grpSpMkLst>
            <pc:docMk/>
            <pc:sldMk cId="1654991348" sldId="288"/>
            <ac:grpSpMk id="172" creationId="{E602B949-F916-EB24-A2CF-F2AF944B3097}"/>
          </ac:grpSpMkLst>
        </pc:grpChg>
        <pc:picChg chg="add del mod">
          <ac:chgData name="JinFan Lu" userId="0d6d4872cb76e38f" providerId="LiveId" clId="{4D155720-5FC5-4159-B9F5-2C043724CEDA}" dt="2022-12-10T13:56:45.141" v="2180" actId="478"/>
          <ac:picMkLst>
            <pc:docMk/>
            <pc:sldMk cId="1654991348" sldId="288"/>
            <ac:picMk id="2" creationId="{339F3BF4-3405-FEC7-E4EB-94CA639940E4}"/>
          </ac:picMkLst>
        </pc:picChg>
        <pc:picChg chg="del">
          <ac:chgData name="JinFan Lu" userId="0d6d4872cb76e38f" providerId="LiveId" clId="{4D155720-5FC5-4159-B9F5-2C043724CEDA}" dt="2022-12-10T13:51:31.595" v="1937" actId="478"/>
          <ac:picMkLst>
            <pc:docMk/>
            <pc:sldMk cId="1654991348" sldId="288"/>
            <ac:picMk id="6" creationId="{F7EBB252-2A8B-C616-CD16-F2AB97632C09}"/>
          </ac:picMkLst>
        </pc:picChg>
        <pc:picChg chg="add mod">
          <ac:chgData name="JinFan Lu" userId="0d6d4872cb76e38f" providerId="LiveId" clId="{4D155720-5FC5-4159-B9F5-2C043724CEDA}" dt="2022-12-10T13:57:24.500" v="2194" actId="1076"/>
          <ac:picMkLst>
            <pc:docMk/>
            <pc:sldMk cId="1654991348" sldId="288"/>
            <ac:picMk id="11" creationId="{B4C59F73-D62D-E3EB-37AA-922477644E02}"/>
          </ac:picMkLst>
        </pc:picChg>
        <pc:picChg chg="del">
          <ac:chgData name="JinFan Lu" userId="0d6d4872cb76e38f" providerId="LiveId" clId="{4D155720-5FC5-4159-B9F5-2C043724CEDA}" dt="2022-12-10T13:51:31.279" v="1936" actId="478"/>
          <ac:picMkLst>
            <pc:docMk/>
            <pc:sldMk cId="1654991348" sldId="288"/>
            <ac:picMk id="14" creationId="{48E3434B-7A47-2581-B0A9-130D6DD6C86E}"/>
          </ac:picMkLst>
        </pc:picChg>
        <pc:picChg chg="del">
          <ac:chgData name="JinFan Lu" userId="0d6d4872cb76e38f" providerId="LiveId" clId="{4D155720-5FC5-4159-B9F5-2C043724CEDA}" dt="2022-12-10T13:51:30.829" v="1935" actId="478"/>
          <ac:picMkLst>
            <pc:docMk/>
            <pc:sldMk cId="1654991348" sldId="288"/>
            <ac:picMk id="15" creationId="{063EEECD-CE28-6531-5FFF-19BA53D64BA8}"/>
          </ac:picMkLst>
        </pc:picChg>
        <pc:picChg chg="del">
          <ac:chgData name="JinFan Lu" userId="0d6d4872cb76e38f" providerId="LiveId" clId="{4D155720-5FC5-4159-B9F5-2C043724CEDA}" dt="2022-12-10T13:51:33.635" v="1942" actId="478"/>
          <ac:picMkLst>
            <pc:docMk/>
            <pc:sldMk cId="1654991348" sldId="288"/>
            <ac:picMk id="19" creationId="{6CAC31F3-B6C1-5306-A60D-57ABF8ABAA53}"/>
          </ac:picMkLst>
        </pc:picChg>
        <pc:picChg chg="del">
          <ac:chgData name="JinFan Lu" userId="0d6d4872cb76e38f" providerId="LiveId" clId="{4D155720-5FC5-4159-B9F5-2C043724CEDA}" dt="2022-12-10T13:51:32.300" v="1938" actId="478"/>
          <ac:picMkLst>
            <pc:docMk/>
            <pc:sldMk cId="1654991348" sldId="288"/>
            <ac:picMk id="23" creationId="{BCF19536-E503-0764-91CF-A2FC880BBEE6}"/>
          </ac:picMkLst>
        </pc:picChg>
        <pc:picChg chg="del">
          <ac:chgData name="JinFan Lu" userId="0d6d4872cb76e38f" providerId="LiveId" clId="{4D155720-5FC5-4159-B9F5-2C043724CEDA}" dt="2022-12-10T13:51:34.261" v="1944" actId="478"/>
          <ac:picMkLst>
            <pc:docMk/>
            <pc:sldMk cId="1654991348" sldId="288"/>
            <ac:picMk id="25" creationId="{3170FD9E-2483-7513-CCC4-8E7DAB0C3E8B}"/>
          </ac:picMkLst>
        </pc:picChg>
        <pc:picChg chg="del">
          <ac:chgData name="JinFan Lu" userId="0d6d4872cb76e38f" providerId="LiveId" clId="{4D155720-5FC5-4159-B9F5-2C043724CEDA}" dt="2022-12-10T13:51:33.021" v="1940" actId="478"/>
          <ac:picMkLst>
            <pc:docMk/>
            <pc:sldMk cId="1654991348" sldId="288"/>
            <ac:picMk id="26" creationId="{1D46AC2A-DAC0-F1AC-12C4-9C6B2165688B}"/>
          </ac:picMkLst>
        </pc:picChg>
        <pc:picChg chg="del">
          <ac:chgData name="JinFan Lu" userId="0d6d4872cb76e38f" providerId="LiveId" clId="{4D155720-5FC5-4159-B9F5-2C043724CEDA}" dt="2022-12-10T13:51:34.039" v="1943" actId="478"/>
          <ac:picMkLst>
            <pc:docMk/>
            <pc:sldMk cId="1654991348" sldId="288"/>
            <ac:picMk id="28" creationId="{1ED47C7A-7FF1-A0C9-1161-9DE4FB0C6A0C}"/>
          </ac:picMkLst>
        </pc:picChg>
        <pc:picChg chg="del">
          <ac:chgData name="JinFan Lu" userId="0d6d4872cb76e38f" providerId="LiveId" clId="{4D155720-5FC5-4159-B9F5-2C043724CEDA}" dt="2022-12-10T13:51:35.607" v="1947" actId="478"/>
          <ac:picMkLst>
            <pc:docMk/>
            <pc:sldMk cId="1654991348" sldId="288"/>
            <ac:picMk id="29" creationId="{BCCA8199-C13A-7392-37D2-8039C94755A8}"/>
          </ac:picMkLst>
        </pc:picChg>
        <pc:picChg chg="del">
          <ac:chgData name="JinFan Lu" userId="0d6d4872cb76e38f" providerId="LiveId" clId="{4D155720-5FC5-4159-B9F5-2C043724CEDA}" dt="2022-12-10T13:51:37.160" v="1949" actId="478"/>
          <ac:picMkLst>
            <pc:docMk/>
            <pc:sldMk cId="1654991348" sldId="288"/>
            <ac:picMk id="31" creationId="{68D71C3B-BBBC-9166-C505-A9FD7293EF16}"/>
          </ac:picMkLst>
        </pc:picChg>
        <pc:picChg chg="del">
          <ac:chgData name="JinFan Lu" userId="0d6d4872cb76e38f" providerId="LiveId" clId="{4D155720-5FC5-4159-B9F5-2C043724CEDA}" dt="2022-12-10T13:51:45.650" v="1963" actId="478"/>
          <ac:picMkLst>
            <pc:docMk/>
            <pc:sldMk cId="1654991348" sldId="288"/>
            <ac:picMk id="36" creationId="{0A156286-5ED4-391F-FEE8-4B4C6C11C3CF}"/>
          </ac:picMkLst>
        </pc:picChg>
        <pc:picChg chg="del mod">
          <ac:chgData name="JinFan Lu" userId="0d6d4872cb76e38f" providerId="LiveId" clId="{4D155720-5FC5-4159-B9F5-2C043724CEDA}" dt="2022-12-10T13:51:45.111" v="1962" actId="478"/>
          <ac:picMkLst>
            <pc:docMk/>
            <pc:sldMk cId="1654991348" sldId="288"/>
            <ac:picMk id="37" creationId="{254455F6-B6D1-FE31-548E-D4FF879E37FC}"/>
          </ac:picMkLst>
        </pc:picChg>
        <pc:picChg chg="del">
          <ac:chgData name="JinFan Lu" userId="0d6d4872cb76e38f" providerId="LiveId" clId="{4D155720-5FC5-4159-B9F5-2C043724CEDA}" dt="2022-12-10T13:51:44.704" v="1960" actId="478"/>
          <ac:picMkLst>
            <pc:docMk/>
            <pc:sldMk cId="1654991348" sldId="288"/>
            <ac:picMk id="38" creationId="{6AB4696B-594B-BCDB-B1E5-2D3160AA8D93}"/>
          </ac:picMkLst>
        </pc:picChg>
        <pc:picChg chg="del">
          <ac:chgData name="JinFan Lu" userId="0d6d4872cb76e38f" providerId="LiveId" clId="{4D155720-5FC5-4159-B9F5-2C043724CEDA}" dt="2022-12-10T13:51:43.939" v="1959" actId="478"/>
          <ac:picMkLst>
            <pc:docMk/>
            <pc:sldMk cId="1654991348" sldId="288"/>
            <ac:picMk id="39" creationId="{D4122C3F-8952-4F8C-0B72-D6735C15586B}"/>
          </ac:picMkLst>
        </pc:picChg>
        <pc:picChg chg="del">
          <ac:chgData name="JinFan Lu" userId="0d6d4872cb76e38f" providerId="LiveId" clId="{4D155720-5FC5-4159-B9F5-2C043724CEDA}" dt="2022-12-10T13:51:42.297" v="1957" actId="478"/>
          <ac:picMkLst>
            <pc:docMk/>
            <pc:sldMk cId="1654991348" sldId="288"/>
            <ac:picMk id="42" creationId="{51BA0460-6A8D-DCF8-EBF6-005790710D81}"/>
          </ac:picMkLst>
        </pc:picChg>
        <pc:inkChg chg="add mod">
          <ac:chgData name="JinFan Lu" userId="0d6d4872cb76e38f" providerId="LiveId" clId="{4D155720-5FC5-4159-B9F5-2C043724CEDA}" dt="2022-12-10T14:01:13.832" v="2267"/>
          <ac:inkMkLst>
            <pc:docMk/>
            <pc:sldMk cId="1654991348" sldId="288"/>
            <ac:inkMk id="13" creationId="{C503C86E-1E9B-A821-86EE-51BD6917D7B8}"/>
          </ac:inkMkLst>
        </pc:inkChg>
        <pc:inkChg chg="add mod">
          <ac:chgData name="JinFan Lu" userId="0d6d4872cb76e38f" providerId="LiveId" clId="{4D155720-5FC5-4159-B9F5-2C043724CEDA}" dt="2022-12-10T14:01:13.832" v="2267"/>
          <ac:inkMkLst>
            <pc:docMk/>
            <pc:sldMk cId="1654991348" sldId="288"/>
            <ac:inkMk id="20" creationId="{93A8C7BA-6507-11EB-8EF1-D80D7B352B67}"/>
          </ac:inkMkLst>
        </pc:inkChg>
        <pc:inkChg chg="add del mod">
          <ac:chgData name="JinFan Lu" userId="0d6d4872cb76e38f" providerId="LiveId" clId="{4D155720-5FC5-4159-B9F5-2C043724CEDA}" dt="2022-12-10T14:01:04.692" v="2248"/>
          <ac:inkMkLst>
            <pc:docMk/>
            <pc:sldMk cId="1654991348" sldId="288"/>
            <ac:inkMk id="21" creationId="{004D779F-922D-8CC6-4CB1-07BD5AD477C3}"/>
          </ac:inkMkLst>
        </pc:inkChg>
        <pc:inkChg chg="add del mod">
          <ac:chgData name="JinFan Lu" userId="0d6d4872cb76e38f" providerId="LiveId" clId="{4D155720-5FC5-4159-B9F5-2C043724CEDA}" dt="2022-12-10T14:01:04.692" v="2249"/>
          <ac:inkMkLst>
            <pc:docMk/>
            <pc:sldMk cId="1654991348" sldId="288"/>
            <ac:inkMk id="34" creationId="{E7BAE59D-3DD7-2962-A7DD-1F067E26F168}"/>
          </ac:inkMkLst>
        </pc:inkChg>
        <pc:inkChg chg="add del mod">
          <ac:chgData name="JinFan Lu" userId="0d6d4872cb76e38f" providerId="LiveId" clId="{4D155720-5FC5-4159-B9F5-2C043724CEDA}" dt="2022-12-10T14:01:04.693" v="2251"/>
          <ac:inkMkLst>
            <pc:docMk/>
            <pc:sldMk cId="1654991348" sldId="288"/>
            <ac:inkMk id="40" creationId="{382420AF-A988-10D1-09D8-DF857C31603B}"/>
          </ac:inkMkLst>
        </pc:inkChg>
        <pc:inkChg chg="add del mod">
          <ac:chgData name="JinFan Lu" userId="0d6d4872cb76e38f" providerId="LiveId" clId="{4D155720-5FC5-4159-B9F5-2C043724CEDA}" dt="2022-12-10T14:01:11.934" v="2262"/>
          <ac:inkMkLst>
            <pc:docMk/>
            <pc:sldMk cId="1654991348" sldId="288"/>
            <ac:inkMk id="43" creationId="{B2604008-0445-0E5A-D063-5AFF2B59D687}"/>
          </ac:inkMkLst>
        </pc:inkChg>
        <pc:inkChg chg="add del mod">
          <ac:chgData name="JinFan Lu" userId="0d6d4872cb76e38f" providerId="LiveId" clId="{4D155720-5FC5-4159-B9F5-2C043724CEDA}" dt="2022-12-10T14:01:13.832" v="2267"/>
          <ac:inkMkLst>
            <pc:docMk/>
            <pc:sldMk cId="1654991348" sldId="288"/>
            <ac:inkMk id="44" creationId="{1AAA1FA8-69C0-0AF6-B653-D314F18BA9C0}"/>
          </ac:inkMkLst>
        </pc:inkChg>
        <pc:inkChg chg="add del mod">
          <ac:chgData name="JinFan Lu" userId="0d6d4872cb76e38f" providerId="LiveId" clId="{4D155720-5FC5-4159-B9F5-2C043724CEDA}" dt="2022-12-10T14:01:13.832" v="2266"/>
          <ac:inkMkLst>
            <pc:docMk/>
            <pc:sldMk cId="1654991348" sldId="288"/>
            <ac:inkMk id="45" creationId="{43A54965-5CB0-04B6-E595-37893A668B44}"/>
          </ac:inkMkLst>
        </pc:inkChg>
        <pc:inkChg chg="add mod">
          <ac:chgData name="JinFan Lu" userId="0d6d4872cb76e38f" providerId="LiveId" clId="{4D155720-5FC5-4159-B9F5-2C043724CEDA}" dt="2022-12-10T14:00:49.255" v="2216"/>
          <ac:inkMkLst>
            <pc:docMk/>
            <pc:sldMk cId="1654991348" sldId="288"/>
            <ac:inkMk id="47" creationId="{A410CE77-E163-3362-2313-5008BB2F5D2B}"/>
          </ac:inkMkLst>
        </pc:inkChg>
        <pc:inkChg chg="add mod">
          <ac:chgData name="JinFan Lu" userId="0d6d4872cb76e38f" providerId="LiveId" clId="{4D155720-5FC5-4159-B9F5-2C043724CEDA}" dt="2022-12-10T14:00:49.255" v="2216"/>
          <ac:inkMkLst>
            <pc:docMk/>
            <pc:sldMk cId="1654991348" sldId="288"/>
            <ac:inkMk id="48" creationId="{14BC26B8-F55F-A34F-332F-CBDC5476BA5C}"/>
          </ac:inkMkLst>
        </pc:inkChg>
        <pc:inkChg chg="add del mod">
          <ac:chgData name="JinFan Lu" userId="0d6d4872cb76e38f" providerId="LiveId" clId="{4D155720-5FC5-4159-B9F5-2C043724CEDA}" dt="2022-12-10T14:00:48.673" v="2213"/>
          <ac:inkMkLst>
            <pc:docMk/>
            <pc:sldMk cId="1654991348" sldId="288"/>
            <ac:inkMk id="49" creationId="{1437D00C-370C-EE70-96AB-34A20DF604F9}"/>
          </ac:inkMkLst>
        </pc:inkChg>
        <pc:inkChg chg="add del mod">
          <ac:chgData name="JinFan Lu" userId="0d6d4872cb76e38f" providerId="LiveId" clId="{4D155720-5FC5-4159-B9F5-2C043724CEDA}" dt="2022-12-10T14:00:48.675" v="2214"/>
          <ac:inkMkLst>
            <pc:docMk/>
            <pc:sldMk cId="1654991348" sldId="288"/>
            <ac:inkMk id="50" creationId="{7CCF1551-305D-C022-E097-2773DAE5D1FC}"/>
          </ac:inkMkLst>
        </pc:inkChg>
        <pc:inkChg chg="add del mod">
          <ac:chgData name="JinFan Lu" userId="0d6d4872cb76e38f" providerId="LiveId" clId="{4D155720-5FC5-4159-B9F5-2C043724CEDA}" dt="2022-12-10T14:00:48.671" v="2212"/>
          <ac:inkMkLst>
            <pc:docMk/>
            <pc:sldMk cId="1654991348" sldId="288"/>
            <ac:inkMk id="51" creationId="{A4947FD7-CB1D-7080-F8E2-71C48227492B}"/>
          </ac:inkMkLst>
        </pc:inkChg>
        <pc:inkChg chg="add del mod">
          <ac:chgData name="JinFan Lu" userId="0d6d4872cb76e38f" providerId="LiveId" clId="{4D155720-5FC5-4159-B9F5-2C043724CEDA}" dt="2022-12-10T14:00:48.676" v="2215"/>
          <ac:inkMkLst>
            <pc:docMk/>
            <pc:sldMk cId="1654991348" sldId="288"/>
            <ac:inkMk id="52" creationId="{2C9F4199-E603-ECA5-0002-688209194067}"/>
          </ac:inkMkLst>
        </pc:inkChg>
        <pc:inkChg chg="add del mod">
          <ac:chgData name="JinFan Lu" userId="0d6d4872cb76e38f" providerId="LiveId" clId="{4D155720-5FC5-4159-B9F5-2C043724CEDA}" dt="2022-12-10T14:00:49.255" v="2216"/>
          <ac:inkMkLst>
            <pc:docMk/>
            <pc:sldMk cId="1654991348" sldId="288"/>
            <ac:inkMk id="53" creationId="{28EBD77B-F6CC-A0E8-FE10-D1398864C82C}"/>
          </ac:inkMkLst>
        </pc:inkChg>
        <pc:inkChg chg="add del">
          <ac:chgData name="JinFan Lu" userId="0d6d4872cb76e38f" providerId="LiveId" clId="{4D155720-5FC5-4159-B9F5-2C043724CEDA}" dt="2022-12-10T14:00:56.011" v="2231"/>
          <ac:inkMkLst>
            <pc:docMk/>
            <pc:sldMk cId="1654991348" sldId="288"/>
            <ac:inkMk id="55" creationId="{8AFA404F-1D64-BCBB-C00C-4CE6397F6B34}"/>
          </ac:inkMkLst>
        </pc:inkChg>
        <pc:inkChg chg="add mod">
          <ac:chgData name="JinFan Lu" userId="0d6d4872cb76e38f" providerId="LiveId" clId="{4D155720-5FC5-4159-B9F5-2C043724CEDA}" dt="2022-12-10T14:00:56.010" v="2230"/>
          <ac:inkMkLst>
            <pc:docMk/>
            <pc:sldMk cId="1654991348" sldId="288"/>
            <ac:inkMk id="56" creationId="{846A596F-D096-D6A9-CC70-A32304724A1D}"/>
          </ac:inkMkLst>
        </pc:inkChg>
        <pc:inkChg chg="add del">
          <ac:chgData name="JinFan Lu" userId="0d6d4872cb76e38f" providerId="LiveId" clId="{4D155720-5FC5-4159-B9F5-2C043724CEDA}" dt="2022-12-10T14:00:55.742" v="2226"/>
          <ac:inkMkLst>
            <pc:docMk/>
            <pc:sldMk cId="1654991348" sldId="288"/>
            <ac:inkMk id="57" creationId="{ECCFEAC2-75D2-C120-CA62-80A45CD1BA46}"/>
          </ac:inkMkLst>
        </pc:inkChg>
        <pc:inkChg chg="add del">
          <ac:chgData name="JinFan Lu" userId="0d6d4872cb76e38f" providerId="LiveId" clId="{4D155720-5FC5-4159-B9F5-2C043724CEDA}" dt="2022-12-10T14:00:55.743" v="2228"/>
          <ac:inkMkLst>
            <pc:docMk/>
            <pc:sldMk cId="1654991348" sldId="288"/>
            <ac:inkMk id="58" creationId="{AE7D811F-05AD-E2B0-D786-641096394FF8}"/>
          </ac:inkMkLst>
        </pc:inkChg>
        <pc:inkChg chg="add del">
          <ac:chgData name="JinFan Lu" userId="0d6d4872cb76e38f" providerId="LiveId" clId="{4D155720-5FC5-4159-B9F5-2C043724CEDA}" dt="2022-12-10T14:00:55.744" v="2229"/>
          <ac:inkMkLst>
            <pc:docMk/>
            <pc:sldMk cId="1654991348" sldId="288"/>
            <ac:inkMk id="59" creationId="{9157C727-BA0A-AF00-B835-9D3B0A857A9E}"/>
          </ac:inkMkLst>
        </pc:inkChg>
        <pc:inkChg chg="add del">
          <ac:chgData name="JinFan Lu" userId="0d6d4872cb76e38f" providerId="LiveId" clId="{4D155720-5FC5-4159-B9F5-2C043724CEDA}" dt="2022-12-10T14:00:55.743" v="2227"/>
          <ac:inkMkLst>
            <pc:docMk/>
            <pc:sldMk cId="1654991348" sldId="288"/>
            <ac:inkMk id="60" creationId="{9C17E926-728C-369B-BAE2-4B53F619DE7E}"/>
          </ac:inkMkLst>
        </pc:inkChg>
        <pc:inkChg chg="add del mod">
          <ac:chgData name="JinFan Lu" userId="0d6d4872cb76e38f" providerId="LiveId" clId="{4D155720-5FC5-4159-B9F5-2C043724CEDA}" dt="2022-12-10T14:00:57.785" v="2236"/>
          <ac:inkMkLst>
            <pc:docMk/>
            <pc:sldMk cId="1654991348" sldId="288"/>
            <ac:inkMk id="61" creationId="{5E939AF7-1505-7B24-DD18-82C3ACAFA529}"/>
          </ac:inkMkLst>
        </pc:inkChg>
        <pc:inkChg chg="add del mod">
          <ac:chgData name="JinFan Lu" userId="0d6d4872cb76e38f" providerId="LiveId" clId="{4D155720-5FC5-4159-B9F5-2C043724CEDA}" dt="2022-12-10T14:00:57.784" v="2234"/>
          <ac:inkMkLst>
            <pc:docMk/>
            <pc:sldMk cId="1654991348" sldId="288"/>
            <ac:inkMk id="62" creationId="{0F392FF7-44A1-B6F8-211E-CFCE47B7D01B}"/>
          </ac:inkMkLst>
        </pc:inkChg>
        <pc:inkChg chg="add del mod">
          <ac:chgData name="JinFan Lu" userId="0d6d4872cb76e38f" providerId="LiveId" clId="{4D155720-5FC5-4159-B9F5-2C043724CEDA}" dt="2022-12-10T14:00:57.785" v="2235"/>
          <ac:inkMkLst>
            <pc:docMk/>
            <pc:sldMk cId="1654991348" sldId="288"/>
            <ac:inkMk id="63" creationId="{8137FBB0-61C0-56E4-4311-EE06F8C570BA}"/>
          </ac:inkMkLst>
        </pc:inkChg>
        <pc:inkChg chg="add mod">
          <ac:chgData name="JinFan Lu" userId="0d6d4872cb76e38f" providerId="LiveId" clId="{4D155720-5FC5-4159-B9F5-2C043724CEDA}" dt="2022-12-10T14:01:05.227" v="2252"/>
          <ac:inkMkLst>
            <pc:docMk/>
            <pc:sldMk cId="1654991348" sldId="288"/>
            <ac:inkMk id="65" creationId="{A1D2368D-9B55-298C-6B5F-73B235E58CBF}"/>
          </ac:inkMkLst>
        </pc:inkChg>
        <pc:inkChg chg="add mod">
          <ac:chgData name="JinFan Lu" userId="0d6d4872cb76e38f" providerId="LiveId" clId="{4D155720-5FC5-4159-B9F5-2C043724CEDA}" dt="2022-12-10T14:01:05.227" v="2252"/>
          <ac:inkMkLst>
            <pc:docMk/>
            <pc:sldMk cId="1654991348" sldId="288"/>
            <ac:inkMk id="66" creationId="{74CFA846-7D24-06CD-A404-E77A88CD2422}"/>
          </ac:inkMkLst>
        </pc:inkChg>
        <pc:inkChg chg="add mod">
          <ac:chgData name="JinFan Lu" userId="0d6d4872cb76e38f" providerId="LiveId" clId="{4D155720-5FC5-4159-B9F5-2C043724CEDA}" dt="2022-12-10T14:01:05.227" v="2252"/>
          <ac:inkMkLst>
            <pc:docMk/>
            <pc:sldMk cId="1654991348" sldId="288"/>
            <ac:inkMk id="67" creationId="{B788F87C-A2CA-FCBD-651F-F4C67B6EB009}"/>
          </ac:inkMkLst>
        </pc:inkChg>
        <pc:inkChg chg="add mod">
          <ac:chgData name="JinFan Lu" userId="0d6d4872cb76e38f" providerId="LiveId" clId="{4D155720-5FC5-4159-B9F5-2C043724CEDA}" dt="2022-12-10T14:01:05.227" v="2252"/>
          <ac:inkMkLst>
            <pc:docMk/>
            <pc:sldMk cId="1654991348" sldId="288"/>
            <ac:inkMk id="68" creationId="{99CE7D05-FC58-D68B-DD80-1BC59E36BBC5}"/>
          </ac:inkMkLst>
        </pc:inkChg>
        <pc:inkChg chg="add mod">
          <ac:chgData name="JinFan Lu" userId="0d6d4872cb76e38f" providerId="LiveId" clId="{4D155720-5FC5-4159-B9F5-2C043724CEDA}" dt="2022-12-10T14:01:05.227" v="2252"/>
          <ac:inkMkLst>
            <pc:docMk/>
            <pc:sldMk cId="1654991348" sldId="288"/>
            <ac:inkMk id="69" creationId="{64DFF048-5937-BEF7-1652-A90DAD558FE8}"/>
          </ac:inkMkLst>
        </pc:inkChg>
        <pc:inkChg chg="add mod">
          <ac:chgData name="JinFan Lu" userId="0d6d4872cb76e38f" providerId="LiveId" clId="{4D155720-5FC5-4159-B9F5-2C043724CEDA}" dt="2022-12-10T14:01:05.227" v="2252"/>
          <ac:inkMkLst>
            <pc:docMk/>
            <pc:sldMk cId="1654991348" sldId="288"/>
            <ac:inkMk id="70" creationId="{3CAEE5A4-521A-A4A0-C917-E555EFC788B4}"/>
          </ac:inkMkLst>
        </pc:inkChg>
        <pc:inkChg chg="add mod">
          <ac:chgData name="JinFan Lu" userId="0d6d4872cb76e38f" providerId="LiveId" clId="{4D155720-5FC5-4159-B9F5-2C043724CEDA}" dt="2022-12-10T14:01:05.227" v="2252"/>
          <ac:inkMkLst>
            <pc:docMk/>
            <pc:sldMk cId="1654991348" sldId="288"/>
            <ac:inkMk id="71" creationId="{F1F6CF8C-1A26-B533-51F5-F879EB676324}"/>
          </ac:inkMkLst>
        </pc:inkChg>
        <pc:inkChg chg="add mod">
          <ac:chgData name="JinFan Lu" userId="0d6d4872cb76e38f" providerId="LiveId" clId="{4D155720-5FC5-4159-B9F5-2C043724CEDA}" dt="2022-12-10T14:01:05.227" v="2252"/>
          <ac:inkMkLst>
            <pc:docMk/>
            <pc:sldMk cId="1654991348" sldId="288"/>
            <ac:inkMk id="72" creationId="{23DE761A-E091-3672-A515-0467B60B7BF1}"/>
          </ac:inkMkLst>
        </pc:inkChg>
        <pc:inkChg chg="add mod">
          <ac:chgData name="JinFan Lu" userId="0d6d4872cb76e38f" providerId="LiveId" clId="{4D155720-5FC5-4159-B9F5-2C043724CEDA}" dt="2022-12-10T14:01:05.227" v="2252"/>
          <ac:inkMkLst>
            <pc:docMk/>
            <pc:sldMk cId="1654991348" sldId="288"/>
            <ac:inkMk id="73" creationId="{63172E29-CB52-3B70-0AF6-AFE83188D68B}"/>
          </ac:inkMkLst>
        </pc:inkChg>
        <pc:inkChg chg="add mod">
          <ac:chgData name="JinFan Lu" userId="0d6d4872cb76e38f" providerId="LiveId" clId="{4D155720-5FC5-4159-B9F5-2C043724CEDA}" dt="2022-12-10T14:01:05.227" v="2252"/>
          <ac:inkMkLst>
            <pc:docMk/>
            <pc:sldMk cId="1654991348" sldId="288"/>
            <ac:inkMk id="74" creationId="{96A55E44-C652-CF9A-78A6-8F2F242C4E01}"/>
          </ac:inkMkLst>
        </pc:inkChg>
        <pc:inkChg chg="add mod">
          <ac:chgData name="JinFan Lu" userId="0d6d4872cb76e38f" providerId="LiveId" clId="{4D155720-5FC5-4159-B9F5-2C043724CEDA}" dt="2022-12-10T14:01:05.227" v="2252"/>
          <ac:inkMkLst>
            <pc:docMk/>
            <pc:sldMk cId="1654991348" sldId="288"/>
            <ac:inkMk id="75" creationId="{56B37616-3796-7E33-BB60-5C94D4A8726A}"/>
          </ac:inkMkLst>
        </pc:inkChg>
        <pc:inkChg chg="add del mod">
          <ac:chgData name="JinFan Lu" userId="0d6d4872cb76e38f" providerId="LiveId" clId="{4D155720-5FC5-4159-B9F5-2C043724CEDA}" dt="2022-12-10T14:01:11.933" v="2260"/>
          <ac:inkMkLst>
            <pc:docMk/>
            <pc:sldMk cId="1654991348" sldId="288"/>
            <ac:inkMk id="78" creationId="{1AE1515D-21F0-FA88-AC73-03D900304EDC}"/>
          </ac:inkMkLst>
        </pc:inkChg>
        <pc:inkChg chg="add del mod">
          <ac:chgData name="JinFan Lu" userId="0d6d4872cb76e38f" providerId="LiveId" clId="{4D155720-5FC5-4159-B9F5-2C043724CEDA}" dt="2022-12-10T14:01:11.935" v="2263"/>
          <ac:inkMkLst>
            <pc:docMk/>
            <pc:sldMk cId="1654991348" sldId="288"/>
            <ac:inkMk id="79" creationId="{74410ED0-3490-6B4D-4FD1-E72663CE48F0}"/>
          </ac:inkMkLst>
        </pc:inkChg>
        <pc:inkChg chg="add del mod">
          <ac:chgData name="JinFan Lu" userId="0d6d4872cb76e38f" providerId="LiveId" clId="{4D155720-5FC5-4159-B9F5-2C043724CEDA}" dt="2022-12-10T14:01:11.935" v="2264"/>
          <ac:inkMkLst>
            <pc:docMk/>
            <pc:sldMk cId="1654991348" sldId="288"/>
            <ac:inkMk id="80" creationId="{D9EB6DA6-8B74-73A5-CA72-9802799135B9}"/>
          </ac:inkMkLst>
        </pc:inkChg>
        <pc:inkChg chg="add del mod">
          <ac:chgData name="JinFan Lu" userId="0d6d4872cb76e38f" providerId="LiveId" clId="{4D155720-5FC5-4159-B9F5-2C043724CEDA}" dt="2022-12-10T14:01:11.936" v="2265"/>
          <ac:inkMkLst>
            <pc:docMk/>
            <pc:sldMk cId="1654991348" sldId="288"/>
            <ac:inkMk id="81" creationId="{23DD73E1-7228-24C5-3599-18E818DF2D34}"/>
          </ac:inkMkLst>
        </pc:inkChg>
        <pc:inkChg chg="add del mod">
          <ac:chgData name="JinFan Lu" userId="0d6d4872cb76e38f" providerId="LiveId" clId="{4D155720-5FC5-4159-B9F5-2C043724CEDA}" dt="2022-12-10T14:01:11.934" v="2261"/>
          <ac:inkMkLst>
            <pc:docMk/>
            <pc:sldMk cId="1654991348" sldId="288"/>
            <ac:inkMk id="83" creationId="{55E5ACEF-20DD-66F6-0115-E329D5AEC1AB}"/>
          </ac:inkMkLst>
        </pc:inkChg>
        <pc:inkChg chg="add mod">
          <ac:chgData name="JinFan Lu" userId="0d6d4872cb76e38f" providerId="LiveId" clId="{4D155720-5FC5-4159-B9F5-2C043724CEDA}" dt="2022-12-10T14:01:18.497" v="2274"/>
          <ac:inkMkLst>
            <pc:docMk/>
            <pc:sldMk cId="1654991348" sldId="288"/>
            <ac:inkMk id="85" creationId="{D337FF01-C540-22CD-9038-6BA873F33D75}"/>
          </ac:inkMkLst>
        </pc:inkChg>
        <pc:inkChg chg="add mod">
          <ac:chgData name="JinFan Lu" userId="0d6d4872cb76e38f" providerId="LiveId" clId="{4D155720-5FC5-4159-B9F5-2C043724CEDA}" dt="2022-12-10T14:01:18.497" v="2274"/>
          <ac:inkMkLst>
            <pc:docMk/>
            <pc:sldMk cId="1654991348" sldId="288"/>
            <ac:inkMk id="86" creationId="{519A55A5-A448-AE61-B59A-BEA206D16F74}"/>
          </ac:inkMkLst>
        </pc:inkChg>
        <pc:inkChg chg="add mod">
          <ac:chgData name="JinFan Lu" userId="0d6d4872cb76e38f" providerId="LiveId" clId="{4D155720-5FC5-4159-B9F5-2C043724CEDA}" dt="2022-12-10T14:01:18.497" v="2274"/>
          <ac:inkMkLst>
            <pc:docMk/>
            <pc:sldMk cId="1654991348" sldId="288"/>
            <ac:inkMk id="87" creationId="{87158CBA-E958-4841-72A8-B594AEA8672E}"/>
          </ac:inkMkLst>
        </pc:inkChg>
        <pc:inkChg chg="add mod">
          <ac:chgData name="JinFan Lu" userId="0d6d4872cb76e38f" providerId="LiveId" clId="{4D155720-5FC5-4159-B9F5-2C043724CEDA}" dt="2022-12-10T14:01:18.497" v="2274"/>
          <ac:inkMkLst>
            <pc:docMk/>
            <pc:sldMk cId="1654991348" sldId="288"/>
            <ac:inkMk id="88" creationId="{8495F8ED-2FDC-5924-491D-E2329A35D9FC}"/>
          </ac:inkMkLst>
        </pc:inkChg>
        <pc:inkChg chg="add mod">
          <ac:chgData name="JinFan Lu" userId="0d6d4872cb76e38f" providerId="LiveId" clId="{4D155720-5FC5-4159-B9F5-2C043724CEDA}" dt="2022-12-10T14:01:18.497" v="2274"/>
          <ac:inkMkLst>
            <pc:docMk/>
            <pc:sldMk cId="1654991348" sldId="288"/>
            <ac:inkMk id="89" creationId="{F632D6D4-81BB-A3B8-3693-EF227707BC8E}"/>
          </ac:inkMkLst>
        </pc:inkChg>
        <pc:inkChg chg="add mod">
          <ac:chgData name="JinFan Lu" userId="0d6d4872cb76e38f" providerId="LiveId" clId="{4D155720-5FC5-4159-B9F5-2C043724CEDA}" dt="2022-12-10T14:01:18.497" v="2274"/>
          <ac:inkMkLst>
            <pc:docMk/>
            <pc:sldMk cId="1654991348" sldId="288"/>
            <ac:inkMk id="90" creationId="{9B8EB69B-2B48-1D7B-7F4D-3CC5A184F8D7}"/>
          </ac:inkMkLst>
        </pc:inkChg>
        <pc:inkChg chg="add mod">
          <ac:chgData name="JinFan Lu" userId="0d6d4872cb76e38f" providerId="LiveId" clId="{4D155720-5FC5-4159-B9F5-2C043724CEDA}" dt="2022-12-10T14:01:27.008" v="2287"/>
          <ac:inkMkLst>
            <pc:docMk/>
            <pc:sldMk cId="1654991348" sldId="288"/>
            <ac:inkMk id="92" creationId="{7A2EC93E-C160-E376-7D52-7FDB7C66FAB5}"/>
          </ac:inkMkLst>
        </pc:inkChg>
        <pc:inkChg chg="add mod">
          <ac:chgData name="JinFan Lu" userId="0d6d4872cb76e38f" providerId="LiveId" clId="{4D155720-5FC5-4159-B9F5-2C043724CEDA}" dt="2022-12-10T14:01:27.008" v="2287"/>
          <ac:inkMkLst>
            <pc:docMk/>
            <pc:sldMk cId="1654991348" sldId="288"/>
            <ac:inkMk id="93" creationId="{3F674BC5-45A3-45A7-6BD9-640CC9BA8914}"/>
          </ac:inkMkLst>
        </pc:inkChg>
        <pc:inkChg chg="add mod">
          <ac:chgData name="JinFan Lu" userId="0d6d4872cb76e38f" providerId="LiveId" clId="{4D155720-5FC5-4159-B9F5-2C043724CEDA}" dt="2022-12-10T14:01:27.008" v="2287"/>
          <ac:inkMkLst>
            <pc:docMk/>
            <pc:sldMk cId="1654991348" sldId="288"/>
            <ac:inkMk id="94" creationId="{73F0FF40-CC8B-830D-8414-A2C309F2FD43}"/>
          </ac:inkMkLst>
        </pc:inkChg>
        <pc:inkChg chg="add mod">
          <ac:chgData name="JinFan Lu" userId="0d6d4872cb76e38f" providerId="LiveId" clId="{4D155720-5FC5-4159-B9F5-2C043724CEDA}" dt="2022-12-10T14:01:27.008" v="2287"/>
          <ac:inkMkLst>
            <pc:docMk/>
            <pc:sldMk cId="1654991348" sldId="288"/>
            <ac:inkMk id="95" creationId="{666C68F3-30E6-1AA8-2708-8631391B9A12}"/>
          </ac:inkMkLst>
        </pc:inkChg>
        <pc:inkChg chg="add mod">
          <ac:chgData name="JinFan Lu" userId="0d6d4872cb76e38f" providerId="LiveId" clId="{4D155720-5FC5-4159-B9F5-2C043724CEDA}" dt="2022-12-10T14:01:27.008" v="2287"/>
          <ac:inkMkLst>
            <pc:docMk/>
            <pc:sldMk cId="1654991348" sldId="288"/>
            <ac:inkMk id="96" creationId="{94F15924-BE73-3258-F321-3115C6CA8111}"/>
          </ac:inkMkLst>
        </pc:inkChg>
        <pc:inkChg chg="add mod">
          <ac:chgData name="JinFan Lu" userId="0d6d4872cb76e38f" providerId="LiveId" clId="{4D155720-5FC5-4159-B9F5-2C043724CEDA}" dt="2022-12-10T14:01:27.008" v="2287"/>
          <ac:inkMkLst>
            <pc:docMk/>
            <pc:sldMk cId="1654991348" sldId="288"/>
            <ac:inkMk id="97" creationId="{4DE457A0-2800-9EF6-AF11-562FA6227253}"/>
          </ac:inkMkLst>
        </pc:inkChg>
        <pc:inkChg chg="add mod">
          <ac:chgData name="JinFan Lu" userId="0d6d4872cb76e38f" providerId="LiveId" clId="{4D155720-5FC5-4159-B9F5-2C043724CEDA}" dt="2022-12-10T14:01:27.008" v="2287"/>
          <ac:inkMkLst>
            <pc:docMk/>
            <pc:sldMk cId="1654991348" sldId="288"/>
            <ac:inkMk id="99" creationId="{80356104-0428-5404-BB2E-FBFCD43C83D3}"/>
          </ac:inkMkLst>
        </pc:inkChg>
        <pc:inkChg chg="add mod">
          <ac:chgData name="JinFan Lu" userId="0d6d4872cb76e38f" providerId="LiveId" clId="{4D155720-5FC5-4159-B9F5-2C043724CEDA}" dt="2022-12-10T14:01:27.008" v="2287"/>
          <ac:inkMkLst>
            <pc:docMk/>
            <pc:sldMk cId="1654991348" sldId="288"/>
            <ac:inkMk id="100" creationId="{B73FD1C8-5235-85BD-4C11-7FAE9B543687}"/>
          </ac:inkMkLst>
        </pc:inkChg>
        <pc:inkChg chg="add mod">
          <ac:chgData name="JinFan Lu" userId="0d6d4872cb76e38f" providerId="LiveId" clId="{4D155720-5FC5-4159-B9F5-2C043724CEDA}" dt="2022-12-10T14:01:27.008" v="2287"/>
          <ac:inkMkLst>
            <pc:docMk/>
            <pc:sldMk cId="1654991348" sldId="288"/>
            <ac:inkMk id="101" creationId="{11F42FA6-EDFF-1E8F-0EB1-8BFC5D33AD35}"/>
          </ac:inkMkLst>
        </pc:inkChg>
        <pc:inkChg chg="add">
          <ac:chgData name="JinFan Lu" userId="0d6d4872cb76e38f" providerId="LiveId" clId="{4D155720-5FC5-4159-B9F5-2C043724CEDA}" dt="2022-12-10T14:01:25.663" v="2285" actId="9405"/>
          <ac:inkMkLst>
            <pc:docMk/>
            <pc:sldMk cId="1654991348" sldId="288"/>
            <ac:inkMk id="102" creationId="{DBC20C06-37B5-4619-B184-1C02F47B68B9}"/>
          </ac:inkMkLst>
        </pc:inkChg>
        <pc:inkChg chg="add">
          <ac:chgData name="JinFan Lu" userId="0d6d4872cb76e38f" providerId="LiveId" clId="{4D155720-5FC5-4159-B9F5-2C043724CEDA}" dt="2022-12-10T14:01:26.071" v="2286" actId="9405"/>
          <ac:inkMkLst>
            <pc:docMk/>
            <pc:sldMk cId="1654991348" sldId="288"/>
            <ac:inkMk id="103" creationId="{168466BA-4FDF-DF86-F58E-EC578B096BB4}"/>
          </ac:inkMkLst>
        </pc:inkChg>
        <pc:inkChg chg="add del mod">
          <ac:chgData name="JinFan Lu" userId="0d6d4872cb76e38f" providerId="LiveId" clId="{4D155720-5FC5-4159-B9F5-2C043724CEDA}" dt="2022-12-10T14:01:35.179" v="2301"/>
          <ac:inkMkLst>
            <pc:docMk/>
            <pc:sldMk cId="1654991348" sldId="288"/>
            <ac:inkMk id="105" creationId="{5160211A-24DC-CC49-4C61-66C445D5F148}"/>
          </ac:inkMkLst>
        </pc:inkChg>
        <pc:inkChg chg="add del mod">
          <ac:chgData name="JinFan Lu" userId="0d6d4872cb76e38f" providerId="LiveId" clId="{4D155720-5FC5-4159-B9F5-2C043724CEDA}" dt="2022-12-10T14:01:35.845" v="2302"/>
          <ac:inkMkLst>
            <pc:docMk/>
            <pc:sldMk cId="1654991348" sldId="288"/>
            <ac:inkMk id="106" creationId="{2C67BF8D-71C1-F2D6-1463-468F91FD0291}"/>
          </ac:inkMkLst>
        </pc:inkChg>
        <pc:inkChg chg="add del mod">
          <ac:chgData name="JinFan Lu" userId="0d6d4872cb76e38f" providerId="LiveId" clId="{4D155720-5FC5-4159-B9F5-2C043724CEDA}" dt="2022-12-10T14:01:34.395" v="2298"/>
          <ac:inkMkLst>
            <pc:docMk/>
            <pc:sldMk cId="1654991348" sldId="288"/>
            <ac:inkMk id="108" creationId="{1D44A0E8-C112-FC9F-DD67-0CCFFF5E1334}"/>
          </ac:inkMkLst>
        </pc:inkChg>
        <pc:inkChg chg="add del mod">
          <ac:chgData name="JinFan Lu" userId="0d6d4872cb76e38f" providerId="LiveId" clId="{4D155720-5FC5-4159-B9F5-2C043724CEDA}" dt="2022-12-10T14:01:34.397" v="2300"/>
          <ac:inkMkLst>
            <pc:docMk/>
            <pc:sldMk cId="1654991348" sldId="288"/>
            <ac:inkMk id="109" creationId="{84C9051B-929A-5244-0D73-A7B0E486AB6C}"/>
          </ac:inkMkLst>
        </pc:inkChg>
        <pc:inkChg chg="add del mod">
          <ac:chgData name="JinFan Lu" userId="0d6d4872cb76e38f" providerId="LiveId" clId="{4D155720-5FC5-4159-B9F5-2C043724CEDA}" dt="2022-12-10T14:01:34.394" v="2297"/>
          <ac:inkMkLst>
            <pc:docMk/>
            <pc:sldMk cId="1654991348" sldId="288"/>
            <ac:inkMk id="110" creationId="{E6E36FF4-E27F-0217-1743-6C734C944503}"/>
          </ac:inkMkLst>
        </pc:inkChg>
        <pc:inkChg chg="add del mod">
          <ac:chgData name="JinFan Lu" userId="0d6d4872cb76e38f" providerId="LiveId" clId="{4D155720-5FC5-4159-B9F5-2C043724CEDA}" dt="2022-12-10T14:01:35.845" v="2303"/>
          <ac:inkMkLst>
            <pc:docMk/>
            <pc:sldMk cId="1654991348" sldId="288"/>
            <ac:inkMk id="111" creationId="{83150642-ADB7-6FC7-0D5A-DF846146130A}"/>
          </ac:inkMkLst>
        </pc:inkChg>
        <pc:inkChg chg="add del mod">
          <ac:chgData name="JinFan Lu" userId="0d6d4872cb76e38f" providerId="LiveId" clId="{4D155720-5FC5-4159-B9F5-2C043724CEDA}" dt="2022-12-10T14:01:34.396" v="2299"/>
          <ac:inkMkLst>
            <pc:docMk/>
            <pc:sldMk cId="1654991348" sldId="288"/>
            <ac:inkMk id="112" creationId="{0BEC40FC-AF9B-673E-8BB6-248A5FE5652C}"/>
          </ac:inkMkLst>
        </pc:inkChg>
        <pc:inkChg chg="add mod">
          <ac:chgData name="JinFan Lu" userId="0d6d4872cb76e38f" providerId="LiveId" clId="{4D155720-5FC5-4159-B9F5-2C043724CEDA}" dt="2022-12-10T14:02:37.119" v="2385"/>
          <ac:inkMkLst>
            <pc:docMk/>
            <pc:sldMk cId="1654991348" sldId="288"/>
            <ac:inkMk id="114" creationId="{55842EE7-85A7-B2D2-0AB3-D5721667AB6F}"/>
          </ac:inkMkLst>
        </pc:inkChg>
        <pc:inkChg chg="add mod">
          <ac:chgData name="JinFan Lu" userId="0d6d4872cb76e38f" providerId="LiveId" clId="{4D155720-5FC5-4159-B9F5-2C043724CEDA}" dt="2022-12-10T14:02:37.119" v="2385"/>
          <ac:inkMkLst>
            <pc:docMk/>
            <pc:sldMk cId="1654991348" sldId="288"/>
            <ac:inkMk id="115" creationId="{265E06FA-0E62-94CA-0D03-78B0A5307677}"/>
          </ac:inkMkLst>
        </pc:inkChg>
        <pc:inkChg chg="add mod">
          <ac:chgData name="JinFan Lu" userId="0d6d4872cb76e38f" providerId="LiveId" clId="{4D155720-5FC5-4159-B9F5-2C043724CEDA}" dt="2022-12-10T14:02:37.119" v="2385"/>
          <ac:inkMkLst>
            <pc:docMk/>
            <pc:sldMk cId="1654991348" sldId="288"/>
            <ac:inkMk id="117" creationId="{B4BD5757-F737-DCFE-9F1B-1E26A938236C}"/>
          </ac:inkMkLst>
        </pc:inkChg>
        <pc:inkChg chg="add del mod">
          <ac:chgData name="JinFan Lu" userId="0d6d4872cb76e38f" providerId="LiveId" clId="{4D155720-5FC5-4159-B9F5-2C043724CEDA}" dt="2022-12-10T14:02:08.601" v="2346"/>
          <ac:inkMkLst>
            <pc:docMk/>
            <pc:sldMk cId="1654991348" sldId="288"/>
            <ac:inkMk id="118" creationId="{B1E50210-8F2E-DC24-360B-77C0E0B676B9}"/>
          </ac:inkMkLst>
        </pc:inkChg>
        <pc:inkChg chg="add mod">
          <ac:chgData name="JinFan Lu" userId="0d6d4872cb76e38f" providerId="LiveId" clId="{4D155720-5FC5-4159-B9F5-2C043724CEDA}" dt="2022-12-10T14:02:37.119" v="2385"/>
          <ac:inkMkLst>
            <pc:docMk/>
            <pc:sldMk cId="1654991348" sldId="288"/>
            <ac:inkMk id="119" creationId="{744AB636-399D-7E48-755E-B29C2D5CA553}"/>
          </ac:inkMkLst>
        </pc:inkChg>
        <pc:inkChg chg="add mod">
          <ac:chgData name="JinFan Lu" userId="0d6d4872cb76e38f" providerId="LiveId" clId="{4D155720-5FC5-4159-B9F5-2C043724CEDA}" dt="2022-12-10T14:02:37.119" v="2385"/>
          <ac:inkMkLst>
            <pc:docMk/>
            <pc:sldMk cId="1654991348" sldId="288"/>
            <ac:inkMk id="120" creationId="{2C8FD5F0-66AE-B2AE-18F0-33D4186EDE96}"/>
          </ac:inkMkLst>
        </pc:inkChg>
        <pc:inkChg chg="add mod">
          <ac:chgData name="JinFan Lu" userId="0d6d4872cb76e38f" providerId="LiveId" clId="{4D155720-5FC5-4159-B9F5-2C043724CEDA}" dt="2022-12-10T14:02:37.119" v="2385"/>
          <ac:inkMkLst>
            <pc:docMk/>
            <pc:sldMk cId="1654991348" sldId="288"/>
            <ac:inkMk id="121" creationId="{143810BF-F3E6-AFC2-017F-5B9EE7A3E295}"/>
          </ac:inkMkLst>
        </pc:inkChg>
        <pc:inkChg chg="add mod">
          <ac:chgData name="JinFan Lu" userId="0d6d4872cb76e38f" providerId="LiveId" clId="{4D155720-5FC5-4159-B9F5-2C043724CEDA}" dt="2022-12-10T14:02:37.119" v="2385"/>
          <ac:inkMkLst>
            <pc:docMk/>
            <pc:sldMk cId="1654991348" sldId="288"/>
            <ac:inkMk id="122" creationId="{310781FD-0FAD-782D-0C23-CD5A77FD5F6A}"/>
          </ac:inkMkLst>
        </pc:inkChg>
        <pc:inkChg chg="add mod">
          <ac:chgData name="JinFan Lu" userId="0d6d4872cb76e38f" providerId="LiveId" clId="{4D155720-5FC5-4159-B9F5-2C043724CEDA}" dt="2022-12-10T14:02:37.119" v="2385"/>
          <ac:inkMkLst>
            <pc:docMk/>
            <pc:sldMk cId="1654991348" sldId="288"/>
            <ac:inkMk id="123" creationId="{AD26632E-B9E7-B687-0854-950B3DD2BA79}"/>
          </ac:inkMkLst>
        </pc:inkChg>
        <pc:inkChg chg="add mod">
          <ac:chgData name="JinFan Lu" userId="0d6d4872cb76e38f" providerId="LiveId" clId="{4D155720-5FC5-4159-B9F5-2C043724CEDA}" dt="2022-12-10T14:02:37.119" v="2385"/>
          <ac:inkMkLst>
            <pc:docMk/>
            <pc:sldMk cId="1654991348" sldId="288"/>
            <ac:inkMk id="124" creationId="{2C19499C-C54D-C487-9842-0BF896579CB3}"/>
          </ac:inkMkLst>
        </pc:inkChg>
        <pc:inkChg chg="add mod">
          <ac:chgData name="JinFan Lu" userId="0d6d4872cb76e38f" providerId="LiveId" clId="{4D155720-5FC5-4159-B9F5-2C043724CEDA}" dt="2022-12-10T14:02:37.119" v="2385"/>
          <ac:inkMkLst>
            <pc:docMk/>
            <pc:sldMk cId="1654991348" sldId="288"/>
            <ac:inkMk id="125" creationId="{7BD7C3ED-F8E0-C705-CAF5-BD26ED2FF248}"/>
          </ac:inkMkLst>
        </pc:inkChg>
        <pc:inkChg chg="add mod">
          <ac:chgData name="JinFan Lu" userId="0d6d4872cb76e38f" providerId="LiveId" clId="{4D155720-5FC5-4159-B9F5-2C043724CEDA}" dt="2022-12-10T14:02:37.119" v="2385"/>
          <ac:inkMkLst>
            <pc:docMk/>
            <pc:sldMk cId="1654991348" sldId="288"/>
            <ac:inkMk id="126" creationId="{27A83933-8CBB-150D-D48D-CA4D5EA04B3D}"/>
          </ac:inkMkLst>
        </pc:inkChg>
        <pc:inkChg chg="add mod">
          <ac:chgData name="JinFan Lu" userId="0d6d4872cb76e38f" providerId="LiveId" clId="{4D155720-5FC5-4159-B9F5-2C043724CEDA}" dt="2022-12-10T14:02:37.119" v="2385"/>
          <ac:inkMkLst>
            <pc:docMk/>
            <pc:sldMk cId="1654991348" sldId="288"/>
            <ac:inkMk id="127" creationId="{E8025EC1-DC51-CB04-0CB9-55BF90BED8BE}"/>
          </ac:inkMkLst>
        </pc:inkChg>
        <pc:inkChg chg="add del mod">
          <ac:chgData name="JinFan Lu" userId="0d6d4872cb76e38f" providerId="LiveId" clId="{4D155720-5FC5-4159-B9F5-2C043724CEDA}" dt="2022-12-10T14:02:08.603" v="2353"/>
          <ac:inkMkLst>
            <pc:docMk/>
            <pc:sldMk cId="1654991348" sldId="288"/>
            <ac:inkMk id="130" creationId="{E3F4D3B2-749A-40FF-1E11-E2D473B5A328}"/>
          </ac:inkMkLst>
        </pc:inkChg>
        <pc:inkChg chg="add del mod">
          <ac:chgData name="JinFan Lu" userId="0d6d4872cb76e38f" providerId="LiveId" clId="{4D155720-5FC5-4159-B9F5-2C043724CEDA}" dt="2022-12-10T14:02:08.603" v="2354"/>
          <ac:inkMkLst>
            <pc:docMk/>
            <pc:sldMk cId="1654991348" sldId="288"/>
            <ac:inkMk id="131" creationId="{0D2B0D1B-0946-71EE-4B47-E354D10C7CAD}"/>
          </ac:inkMkLst>
        </pc:inkChg>
        <pc:inkChg chg="add del mod">
          <ac:chgData name="JinFan Lu" userId="0d6d4872cb76e38f" providerId="LiveId" clId="{4D155720-5FC5-4159-B9F5-2C043724CEDA}" dt="2022-12-10T14:01:53.592" v="2329"/>
          <ac:inkMkLst>
            <pc:docMk/>
            <pc:sldMk cId="1654991348" sldId="288"/>
            <ac:inkMk id="133" creationId="{B3B8C3AD-A650-74E6-006D-2B9D76034B73}"/>
          </ac:inkMkLst>
        </pc:inkChg>
        <pc:inkChg chg="add del mod">
          <ac:chgData name="JinFan Lu" userId="0d6d4872cb76e38f" providerId="LiveId" clId="{4D155720-5FC5-4159-B9F5-2C043724CEDA}" dt="2022-12-10T14:01:53.593" v="2330"/>
          <ac:inkMkLst>
            <pc:docMk/>
            <pc:sldMk cId="1654991348" sldId="288"/>
            <ac:inkMk id="134" creationId="{CD8D06F6-F3BB-DE61-6867-587F2BF5A9A2}"/>
          </ac:inkMkLst>
        </pc:inkChg>
        <pc:inkChg chg="add del mod">
          <ac:chgData name="JinFan Lu" userId="0d6d4872cb76e38f" providerId="LiveId" clId="{4D155720-5FC5-4159-B9F5-2C043724CEDA}" dt="2022-12-10T14:01:59.145" v="2336"/>
          <ac:inkMkLst>
            <pc:docMk/>
            <pc:sldMk cId="1654991348" sldId="288"/>
            <ac:inkMk id="135" creationId="{B6B47306-B554-E947-5CF6-17001C1D2ED6}"/>
          </ac:inkMkLst>
        </pc:inkChg>
        <pc:inkChg chg="add del mod">
          <ac:chgData name="JinFan Lu" userId="0d6d4872cb76e38f" providerId="LiveId" clId="{4D155720-5FC5-4159-B9F5-2C043724CEDA}" dt="2022-12-10T14:01:53.592" v="2328"/>
          <ac:inkMkLst>
            <pc:docMk/>
            <pc:sldMk cId="1654991348" sldId="288"/>
            <ac:inkMk id="136" creationId="{A77F3E2A-7C76-B674-FC81-F0BF9EF62D38}"/>
          </ac:inkMkLst>
        </pc:inkChg>
        <pc:inkChg chg="add del mod">
          <ac:chgData name="JinFan Lu" userId="0d6d4872cb76e38f" providerId="LiveId" clId="{4D155720-5FC5-4159-B9F5-2C043724CEDA}" dt="2022-12-10T14:01:58.412" v="2335"/>
          <ac:inkMkLst>
            <pc:docMk/>
            <pc:sldMk cId="1654991348" sldId="288"/>
            <ac:inkMk id="138" creationId="{B07F09B6-6B4A-7F1E-63DC-1B080A29F735}"/>
          </ac:inkMkLst>
        </pc:inkChg>
        <pc:inkChg chg="add del mod">
          <ac:chgData name="JinFan Lu" userId="0d6d4872cb76e38f" providerId="LiveId" clId="{4D155720-5FC5-4159-B9F5-2C043724CEDA}" dt="2022-12-10T14:01:58.411" v="2334"/>
          <ac:inkMkLst>
            <pc:docMk/>
            <pc:sldMk cId="1654991348" sldId="288"/>
            <ac:inkMk id="139" creationId="{192789BB-15B4-6EAD-E6C7-32261DC35C59}"/>
          </ac:inkMkLst>
        </pc:inkChg>
        <pc:inkChg chg="add del mod">
          <ac:chgData name="JinFan Lu" userId="0d6d4872cb76e38f" providerId="LiveId" clId="{4D155720-5FC5-4159-B9F5-2C043724CEDA}" dt="2022-12-10T14:02:08.603" v="2351"/>
          <ac:inkMkLst>
            <pc:docMk/>
            <pc:sldMk cId="1654991348" sldId="288"/>
            <ac:inkMk id="141" creationId="{92CDE9C5-E75B-07F8-BDA9-EB0C4385A935}"/>
          </ac:inkMkLst>
        </pc:inkChg>
        <pc:inkChg chg="add del mod">
          <ac:chgData name="JinFan Lu" userId="0d6d4872cb76e38f" providerId="LiveId" clId="{4D155720-5FC5-4159-B9F5-2C043724CEDA}" dt="2022-12-10T14:02:08.603" v="2352"/>
          <ac:inkMkLst>
            <pc:docMk/>
            <pc:sldMk cId="1654991348" sldId="288"/>
            <ac:inkMk id="142" creationId="{7EF1707B-6265-E854-FADE-079DE6E2EA2E}"/>
          </ac:inkMkLst>
        </pc:inkChg>
        <pc:inkChg chg="add del mod">
          <ac:chgData name="JinFan Lu" userId="0d6d4872cb76e38f" providerId="LiveId" clId="{4D155720-5FC5-4159-B9F5-2C043724CEDA}" dt="2022-12-10T14:02:08.602" v="2349"/>
          <ac:inkMkLst>
            <pc:docMk/>
            <pc:sldMk cId="1654991348" sldId="288"/>
            <ac:inkMk id="143" creationId="{865F2EE8-826B-8078-6636-BB710E6753C2}"/>
          </ac:inkMkLst>
        </pc:inkChg>
        <pc:inkChg chg="add del mod">
          <ac:chgData name="JinFan Lu" userId="0d6d4872cb76e38f" providerId="LiveId" clId="{4D155720-5FC5-4159-B9F5-2C043724CEDA}" dt="2022-12-10T14:02:08.602" v="2348"/>
          <ac:inkMkLst>
            <pc:docMk/>
            <pc:sldMk cId="1654991348" sldId="288"/>
            <ac:inkMk id="144" creationId="{77A18C5F-DBF4-25A8-30DE-B8DEE419D1B1}"/>
          </ac:inkMkLst>
        </pc:inkChg>
        <pc:inkChg chg="add del mod">
          <ac:chgData name="JinFan Lu" userId="0d6d4872cb76e38f" providerId="LiveId" clId="{4D155720-5FC5-4159-B9F5-2C043724CEDA}" dt="2022-12-10T14:02:08.602" v="2347"/>
          <ac:inkMkLst>
            <pc:docMk/>
            <pc:sldMk cId="1654991348" sldId="288"/>
            <ac:inkMk id="145" creationId="{86F9DE7A-A970-1476-A831-DD2D2668DB5D}"/>
          </ac:inkMkLst>
        </pc:inkChg>
        <pc:inkChg chg="add del mod">
          <ac:chgData name="JinFan Lu" userId="0d6d4872cb76e38f" providerId="LiveId" clId="{4D155720-5FC5-4159-B9F5-2C043724CEDA}" dt="2022-12-10T14:02:08.604" v="2355"/>
          <ac:inkMkLst>
            <pc:docMk/>
            <pc:sldMk cId="1654991348" sldId="288"/>
            <ac:inkMk id="146" creationId="{9F837FC5-F7CD-89FF-3446-65135F340E9C}"/>
          </ac:inkMkLst>
        </pc:inkChg>
        <pc:inkChg chg="add del mod">
          <ac:chgData name="JinFan Lu" userId="0d6d4872cb76e38f" providerId="LiveId" clId="{4D155720-5FC5-4159-B9F5-2C043724CEDA}" dt="2022-12-10T14:02:08.603" v="2350"/>
          <ac:inkMkLst>
            <pc:docMk/>
            <pc:sldMk cId="1654991348" sldId="288"/>
            <ac:inkMk id="147" creationId="{36865D9B-5E82-5BA0-FAC5-1DF1F3EDEE12}"/>
          </ac:inkMkLst>
        </pc:inkChg>
        <pc:inkChg chg="add del">
          <ac:chgData name="JinFan Lu" userId="0d6d4872cb76e38f" providerId="LiveId" clId="{4D155720-5FC5-4159-B9F5-2C043724CEDA}" dt="2022-12-10T14:02:22.926" v="2374"/>
          <ac:inkMkLst>
            <pc:docMk/>
            <pc:sldMk cId="1654991348" sldId="288"/>
            <ac:inkMk id="148" creationId="{57A8291C-4002-C703-025B-5B546849076A}"/>
          </ac:inkMkLst>
        </pc:inkChg>
        <pc:inkChg chg="add mod">
          <ac:chgData name="JinFan Lu" userId="0d6d4872cb76e38f" providerId="LiveId" clId="{4D155720-5FC5-4159-B9F5-2C043724CEDA}" dt="2022-12-10T14:02:37.119" v="2385"/>
          <ac:inkMkLst>
            <pc:docMk/>
            <pc:sldMk cId="1654991348" sldId="288"/>
            <ac:inkMk id="151" creationId="{43065A30-27AD-A596-D2CB-9B566AF8798C}"/>
          </ac:inkMkLst>
        </pc:inkChg>
        <pc:inkChg chg="add mod">
          <ac:chgData name="JinFan Lu" userId="0d6d4872cb76e38f" providerId="LiveId" clId="{4D155720-5FC5-4159-B9F5-2C043724CEDA}" dt="2022-12-10T14:02:37.119" v="2385"/>
          <ac:inkMkLst>
            <pc:docMk/>
            <pc:sldMk cId="1654991348" sldId="288"/>
            <ac:inkMk id="152" creationId="{C3BBD6F0-5E1F-7680-E580-A588731376D3}"/>
          </ac:inkMkLst>
        </pc:inkChg>
        <pc:inkChg chg="add mod">
          <ac:chgData name="JinFan Lu" userId="0d6d4872cb76e38f" providerId="LiveId" clId="{4D155720-5FC5-4159-B9F5-2C043724CEDA}" dt="2022-12-10T14:02:37.119" v="2385"/>
          <ac:inkMkLst>
            <pc:docMk/>
            <pc:sldMk cId="1654991348" sldId="288"/>
            <ac:inkMk id="153" creationId="{04F9F20D-F0E3-CE24-DC01-514227DBD272}"/>
          </ac:inkMkLst>
        </pc:inkChg>
        <pc:inkChg chg="add mod">
          <ac:chgData name="JinFan Lu" userId="0d6d4872cb76e38f" providerId="LiveId" clId="{4D155720-5FC5-4159-B9F5-2C043724CEDA}" dt="2022-12-10T14:02:37.119" v="2385"/>
          <ac:inkMkLst>
            <pc:docMk/>
            <pc:sldMk cId="1654991348" sldId="288"/>
            <ac:inkMk id="154" creationId="{6FA43090-FE64-BE14-065D-8111D76DDC2D}"/>
          </ac:inkMkLst>
        </pc:inkChg>
        <pc:inkChg chg="add del mod">
          <ac:chgData name="JinFan Lu" userId="0d6d4872cb76e38f" providerId="LiveId" clId="{4D155720-5FC5-4159-B9F5-2C043724CEDA}" dt="2022-12-10T14:02:22.925" v="2372"/>
          <ac:inkMkLst>
            <pc:docMk/>
            <pc:sldMk cId="1654991348" sldId="288"/>
            <ac:inkMk id="156" creationId="{C3B3861F-C8A6-1C64-E362-EEAA9B32F6BA}"/>
          </ac:inkMkLst>
        </pc:inkChg>
        <pc:inkChg chg="add del mod">
          <ac:chgData name="JinFan Lu" userId="0d6d4872cb76e38f" providerId="LiveId" clId="{4D155720-5FC5-4159-B9F5-2C043724CEDA}" dt="2022-12-10T14:02:22.924" v="2368"/>
          <ac:inkMkLst>
            <pc:docMk/>
            <pc:sldMk cId="1654991348" sldId="288"/>
            <ac:inkMk id="157" creationId="{4A61346D-66E1-E066-0882-830BD9AC63BD}"/>
          </ac:inkMkLst>
        </pc:inkChg>
        <pc:inkChg chg="add del mod">
          <ac:chgData name="JinFan Lu" userId="0d6d4872cb76e38f" providerId="LiveId" clId="{4D155720-5FC5-4159-B9F5-2C043724CEDA}" dt="2022-12-10T14:02:22.925" v="2369"/>
          <ac:inkMkLst>
            <pc:docMk/>
            <pc:sldMk cId="1654991348" sldId="288"/>
            <ac:inkMk id="158" creationId="{5246AA45-675C-4295-027B-16EEE48FD7EB}"/>
          </ac:inkMkLst>
        </pc:inkChg>
        <pc:inkChg chg="add del mod">
          <ac:chgData name="JinFan Lu" userId="0d6d4872cb76e38f" providerId="LiveId" clId="{4D155720-5FC5-4159-B9F5-2C043724CEDA}" dt="2022-12-10T14:02:22.925" v="2370"/>
          <ac:inkMkLst>
            <pc:docMk/>
            <pc:sldMk cId="1654991348" sldId="288"/>
            <ac:inkMk id="159" creationId="{D825C484-BBEB-B3E0-E8AA-EF37EF0E86A1}"/>
          </ac:inkMkLst>
        </pc:inkChg>
        <pc:inkChg chg="add del mod">
          <ac:chgData name="JinFan Lu" userId="0d6d4872cb76e38f" providerId="LiveId" clId="{4D155720-5FC5-4159-B9F5-2C043724CEDA}" dt="2022-12-10T14:02:22.926" v="2375"/>
          <ac:inkMkLst>
            <pc:docMk/>
            <pc:sldMk cId="1654991348" sldId="288"/>
            <ac:inkMk id="160" creationId="{28F844F6-A95C-9F77-7AA1-7FCB6F79C689}"/>
          </ac:inkMkLst>
        </pc:inkChg>
        <pc:inkChg chg="add del mod">
          <ac:chgData name="JinFan Lu" userId="0d6d4872cb76e38f" providerId="LiveId" clId="{4D155720-5FC5-4159-B9F5-2C043724CEDA}" dt="2022-12-10T14:02:22.926" v="2373"/>
          <ac:inkMkLst>
            <pc:docMk/>
            <pc:sldMk cId="1654991348" sldId="288"/>
            <ac:inkMk id="161" creationId="{42CC7FD4-D08B-C314-8F9F-3D589712708F}"/>
          </ac:inkMkLst>
        </pc:inkChg>
        <pc:inkChg chg="add mod">
          <ac:chgData name="JinFan Lu" userId="0d6d4872cb76e38f" providerId="LiveId" clId="{4D155720-5FC5-4159-B9F5-2C043724CEDA}" dt="2022-12-10T14:02:37.119" v="2385"/>
          <ac:inkMkLst>
            <pc:docMk/>
            <pc:sldMk cId="1654991348" sldId="288"/>
            <ac:inkMk id="163" creationId="{EE8CBB24-7BC5-175D-64F0-76FF8295D005}"/>
          </ac:inkMkLst>
        </pc:inkChg>
        <pc:inkChg chg="add mod">
          <ac:chgData name="JinFan Lu" userId="0d6d4872cb76e38f" providerId="LiveId" clId="{4D155720-5FC5-4159-B9F5-2C043724CEDA}" dt="2022-12-10T14:02:37.119" v="2385"/>
          <ac:inkMkLst>
            <pc:docMk/>
            <pc:sldMk cId="1654991348" sldId="288"/>
            <ac:inkMk id="164" creationId="{649338F7-5A2C-A758-7F91-F14BB891E58F}"/>
          </ac:inkMkLst>
        </pc:inkChg>
        <pc:inkChg chg="add mod">
          <ac:chgData name="JinFan Lu" userId="0d6d4872cb76e38f" providerId="LiveId" clId="{4D155720-5FC5-4159-B9F5-2C043724CEDA}" dt="2022-12-10T14:02:37.119" v="2385"/>
          <ac:inkMkLst>
            <pc:docMk/>
            <pc:sldMk cId="1654991348" sldId="288"/>
            <ac:inkMk id="165" creationId="{760B5390-D10E-6D19-5711-5EDCA99861F7}"/>
          </ac:inkMkLst>
        </pc:inkChg>
        <pc:inkChg chg="add mod">
          <ac:chgData name="JinFan Lu" userId="0d6d4872cb76e38f" providerId="LiveId" clId="{4D155720-5FC5-4159-B9F5-2C043724CEDA}" dt="2022-12-10T14:02:37.119" v="2385"/>
          <ac:inkMkLst>
            <pc:docMk/>
            <pc:sldMk cId="1654991348" sldId="288"/>
            <ac:inkMk id="166" creationId="{A7BB2D76-A38D-2B3C-7C82-6D4628236375}"/>
          </ac:inkMkLst>
        </pc:inkChg>
        <pc:inkChg chg="add mod">
          <ac:chgData name="JinFan Lu" userId="0d6d4872cb76e38f" providerId="LiveId" clId="{4D155720-5FC5-4159-B9F5-2C043724CEDA}" dt="2022-12-10T14:02:37.119" v="2385"/>
          <ac:inkMkLst>
            <pc:docMk/>
            <pc:sldMk cId="1654991348" sldId="288"/>
            <ac:inkMk id="167" creationId="{D3CE77F6-64A4-A74F-FA86-3EA83358274A}"/>
          </ac:inkMkLst>
        </pc:inkChg>
        <pc:inkChg chg="add mod">
          <ac:chgData name="JinFan Lu" userId="0d6d4872cb76e38f" providerId="LiveId" clId="{4D155720-5FC5-4159-B9F5-2C043724CEDA}" dt="2022-12-10T14:02:37.119" v="2385"/>
          <ac:inkMkLst>
            <pc:docMk/>
            <pc:sldMk cId="1654991348" sldId="288"/>
            <ac:inkMk id="168" creationId="{D767C6ED-8D69-DC6D-10D0-1B197925A845}"/>
          </ac:inkMkLst>
        </pc:inkChg>
        <pc:inkChg chg="add mod">
          <ac:chgData name="JinFan Lu" userId="0d6d4872cb76e38f" providerId="LiveId" clId="{4D155720-5FC5-4159-B9F5-2C043724CEDA}" dt="2022-12-10T14:02:37.119" v="2385"/>
          <ac:inkMkLst>
            <pc:docMk/>
            <pc:sldMk cId="1654991348" sldId="288"/>
            <ac:inkMk id="169" creationId="{D7DFE070-039F-0991-5D10-63878BF45B3F}"/>
          </ac:inkMkLst>
        </pc:inkChg>
        <pc:inkChg chg="add mod">
          <ac:chgData name="JinFan Lu" userId="0d6d4872cb76e38f" providerId="LiveId" clId="{4D155720-5FC5-4159-B9F5-2C043724CEDA}" dt="2022-12-10T14:02:37.119" v="2385"/>
          <ac:inkMkLst>
            <pc:docMk/>
            <pc:sldMk cId="1654991348" sldId="288"/>
            <ac:inkMk id="171" creationId="{15840596-594F-16B2-5544-83605D78DFF3}"/>
          </ac:inkMkLst>
        </pc:inkChg>
      </pc:sldChg>
      <pc:sldChg chg="add del">
        <pc:chgData name="JinFan Lu" userId="0d6d4872cb76e38f" providerId="LiveId" clId="{4D155720-5FC5-4159-B9F5-2C043724CEDA}" dt="2022-12-10T14:06:02.574" v="2455"/>
        <pc:sldMkLst>
          <pc:docMk/>
          <pc:sldMk cId="269776619" sldId="289"/>
        </pc:sldMkLst>
      </pc:sldChg>
      <pc:sldChg chg="addSp delSp modSp add mod delAnim">
        <pc:chgData name="JinFan Lu" userId="0d6d4872cb76e38f" providerId="LiveId" clId="{4D155720-5FC5-4159-B9F5-2C043724CEDA}" dt="2022-12-10T14:13:16.674" v="2694"/>
        <pc:sldMkLst>
          <pc:docMk/>
          <pc:sldMk cId="4275058371" sldId="289"/>
        </pc:sldMkLst>
        <pc:spChg chg="add del mod">
          <ac:chgData name="JinFan Lu" userId="0d6d4872cb76e38f" providerId="LiveId" clId="{4D155720-5FC5-4159-B9F5-2C043724CEDA}" dt="2022-12-10T14:08:27.795" v="2479"/>
          <ac:spMkLst>
            <pc:docMk/>
            <pc:sldMk cId="4275058371" sldId="289"/>
            <ac:spMk id="2" creationId="{BA50D911-5B16-99A0-E74F-1C869653E52D}"/>
          </ac:spMkLst>
        </pc:spChg>
        <pc:spChg chg="del">
          <ac:chgData name="JinFan Lu" userId="0d6d4872cb76e38f" providerId="LiveId" clId="{4D155720-5FC5-4159-B9F5-2C043724CEDA}" dt="2022-12-10T14:06:09.247" v="2458" actId="478"/>
          <ac:spMkLst>
            <pc:docMk/>
            <pc:sldMk cId="4275058371" sldId="289"/>
            <ac:spMk id="3" creationId="{E8513558-5716-0642-3A9B-7C6EADA465CF}"/>
          </ac:spMkLst>
        </pc:spChg>
        <pc:spChg chg="add mod">
          <ac:chgData name="JinFan Lu" userId="0d6d4872cb76e38f" providerId="LiveId" clId="{4D155720-5FC5-4159-B9F5-2C043724CEDA}" dt="2022-12-10T14:09:07.769" v="2530" actId="1076"/>
          <ac:spMkLst>
            <pc:docMk/>
            <pc:sldMk cId="4275058371" sldId="289"/>
            <ac:spMk id="6" creationId="{45118AD1-54F4-BE4B-93DB-FE04F9AD5A2E}"/>
          </ac:spMkLst>
        </pc:spChg>
        <pc:spChg chg="add mod">
          <ac:chgData name="JinFan Lu" userId="0d6d4872cb76e38f" providerId="LiveId" clId="{4D155720-5FC5-4159-B9F5-2C043724CEDA}" dt="2022-12-10T14:09:15.729" v="2532" actId="1076"/>
          <ac:spMkLst>
            <pc:docMk/>
            <pc:sldMk cId="4275058371" sldId="289"/>
            <ac:spMk id="8" creationId="{8E74D8A7-DE9D-BFFD-D7E7-8C236A45F65E}"/>
          </ac:spMkLst>
        </pc:spChg>
        <pc:spChg chg="del">
          <ac:chgData name="JinFan Lu" userId="0d6d4872cb76e38f" providerId="LiveId" clId="{4D155720-5FC5-4159-B9F5-2C043724CEDA}" dt="2022-12-10T14:06:21.068" v="2460" actId="478"/>
          <ac:spMkLst>
            <pc:docMk/>
            <pc:sldMk cId="4275058371" sldId="289"/>
            <ac:spMk id="8" creationId="{9B3F8E3B-09B4-6185-F40D-1CF24112322B}"/>
          </ac:spMkLst>
        </pc:spChg>
        <pc:spChg chg="add mod">
          <ac:chgData name="JinFan Lu" userId="0d6d4872cb76e38f" providerId="LiveId" clId="{4D155720-5FC5-4159-B9F5-2C043724CEDA}" dt="2022-12-10T14:11:42.193" v="2634" actId="20577"/>
          <ac:spMkLst>
            <pc:docMk/>
            <pc:sldMk cId="4275058371" sldId="289"/>
            <ac:spMk id="13" creationId="{30457547-D172-F0D5-23B1-8B7F9E08FBFC}"/>
          </ac:spMkLst>
        </pc:spChg>
        <pc:spChg chg="add mod">
          <ac:chgData name="JinFan Lu" userId="0d6d4872cb76e38f" providerId="LiveId" clId="{4D155720-5FC5-4159-B9F5-2C043724CEDA}" dt="2022-12-10T14:11:49.009" v="2636" actId="1076"/>
          <ac:spMkLst>
            <pc:docMk/>
            <pc:sldMk cId="4275058371" sldId="289"/>
            <ac:spMk id="14" creationId="{10A1C368-5678-B7BC-E79E-A7A3A59FE56C}"/>
          </ac:spMkLst>
        </pc:spChg>
        <pc:spChg chg="add mod">
          <ac:chgData name="JinFan Lu" userId="0d6d4872cb76e38f" providerId="LiveId" clId="{4D155720-5FC5-4159-B9F5-2C043724CEDA}" dt="2022-12-10T14:12:35.715" v="2692" actId="20577"/>
          <ac:spMkLst>
            <pc:docMk/>
            <pc:sldMk cId="4275058371" sldId="289"/>
            <ac:spMk id="15" creationId="{DA611C08-2E89-8E32-CF76-66A08452FE52}"/>
          </ac:spMkLst>
        </pc:spChg>
        <pc:spChg chg="add mod">
          <ac:chgData name="JinFan Lu" userId="0d6d4872cb76e38f" providerId="LiveId" clId="{4D155720-5FC5-4159-B9F5-2C043724CEDA}" dt="2022-12-10T14:11:59.974" v="2640" actId="1076"/>
          <ac:spMkLst>
            <pc:docMk/>
            <pc:sldMk cId="4275058371" sldId="289"/>
            <ac:spMk id="18" creationId="{027822CA-7ACB-018C-C81D-4FB12E533CD3}"/>
          </ac:spMkLst>
        </pc:spChg>
        <pc:spChg chg="add del mod">
          <ac:chgData name="JinFan Lu" userId="0d6d4872cb76e38f" providerId="LiveId" clId="{4D155720-5FC5-4159-B9F5-2C043724CEDA}" dt="2022-12-10T14:13:16.674" v="2694"/>
          <ac:spMkLst>
            <pc:docMk/>
            <pc:sldMk cId="4275058371" sldId="289"/>
            <ac:spMk id="19" creationId="{6BC58F81-EB7D-FC64-0444-C343E049C4F8}"/>
          </ac:spMkLst>
        </pc:spChg>
        <pc:spChg chg="del">
          <ac:chgData name="JinFan Lu" userId="0d6d4872cb76e38f" providerId="LiveId" clId="{4D155720-5FC5-4159-B9F5-2C043724CEDA}" dt="2022-12-10T14:06:22.540" v="2461" actId="478"/>
          <ac:spMkLst>
            <pc:docMk/>
            <pc:sldMk cId="4275058371" sldId="289"/>
            <ac:spMk id="173" creationId="{68A02FF7-ACAB-0CD7-7CA2-1F4424C162E1}"/>
          </ac:spMkLst>
        </pc:spChg>
        <pc:grpChg chg="del">
          <ac:chgData name="JinFan Lu" userId="0d6d4872cb76e38f" providerId="LiveId" clId="{4D155720-5FC5-4159-B9F5-2C043724CEDA}" dt="2022-12-10T14:06:19.077" v="2459" actId="478"/>
          <ac:grpSpMkLst>
            <pc:docMk/>
            <pc:sldMk cId="4275058371" sldId="289"/>
            <ac:grpSpMk id="54" creationId="{4302A38C-5AF6-806E-6BA5-A44FDAC07CF2}"/>
          </ac:grpSpMkLst>
        </pc:grpChg>
        <pc:grpChg chg="del">
          <ac:chgData name="JinFan Lu" userId="0d6d4872cb76e38f" providerId="LiveId" clId="{4D155720-5FC5-4159-B9F5-2C043724CEDA}" dt="2022-12-10T14:06:21.068" v="2460" actId="478"/>
          <ac:grpSpMkLst>
            <pc:docMk/>
            <pc:sldMk cId="4275058371" sldId="289"/>
            <ac:grpSpMk id="76" creationId="{6C3DC733-BC1F-5E65-0DEA-60FBA4368671}"/>
          </ac:grpSpMkLst>
        </pc:grpChg>
        <pc:grpChg chg="del">
          <ac:chgData name="JinFan Lu" userId="0d6d4872cb76e38f" providerId="LiveId" clId="{4D155720-5FC5-4159-B9F5-2C043724CEDA}" dt="2022-12-10T14:06:21.068" v="2460" actId="478"/>
          <ac:grpSpMkLst>
            <pc:docMk/>
            <pc:sldMk cId="4275058371" sldId="289"/>
            <ac:grpSpMk id="77" creationId="{5162EF53-84E9-7127-79FD-DC8B60F7D8D7}"/>
          </ac:grpSpMkLst>
        </pc:grpChg>
        <pc:grpChg chg="del">
          <ac:chgData name="JinFan Lu" userId="0d6d4872cb76e38f" providerId="LiveId" clId="{4D155720-5FC5-4159-B9F5-2C043724CEDA}" dt="2022-12-10T14:06:19.077" v="2459" actId="478"/>
          <ac:grpSpMkLst>
            <pc:docMk/>
            <pc:sldMk cId="4275058371" sldId="289"/>
            <ac:grpSpMk id="84" creationId="{40C0B7FF-68CE-C174-1D6A-20EF75BAF198}"/>
          </ac:grpSpMkLst>
        </pc:grpChg>
        <pc:grpChg chg="del">
          <ac:chgData name="JinFan Lu" userId="0d6d4872cb76e38f" providerId="LiveId" clId="{4D155720-5FC5-4159-B9F5-2C043724CEDA}" dt="2022-12-10T14:06:19.077" v="2459" actId="478"/>
          <ac:grpSpMkLst>
            <pc:docMk/>
            <pc:sldMk cId="4275058371" sldId="289"/>
            <ac:grpSpMk id="91" creationId="{F8C012E3-53EA-73AB-9788-A0D1346CA263}"/>
          </ac:grpSpMkLst>
        </pc:grpChg>
        <pc:grpChg chg="del">
          <ac:chgData name="JinFan Lu" userId="0d6d4872cb76e38f" providerId="LiveId" clId="{4D155720-5FC5-4159-B9F5-2C043724CEDA}" dt="2022-12-10T14:06:19.077" v="2459" actId="478"/>
          <ac:grpSpMkLst>
            <pc:docMk/>
            <pc:sldMk cId="4275058371" sldId="289"/>
            <ac:grpSpMk id="104" creationId="{158940FC-B364-F332-64B6-C11F57067EEA}"/>
          </ac:grpSpMkLst>
        </pc:grpChg>
        <pc:grpChg chg="del">
          <ac:chgData name="JinFan Lu" userId="0d6d4872cb76e38f" providerId="LiveId" clId="{4D155720-5FC5-4159-B9F5-2C043724CEDA}" dt="2022-12-10T14:06:19.077" v="2459" actId="478"/>
          <ac:grpSpMkLst>
            <pc:docMk/>
            <pc:sldMk cId="4275058371" sldId="289"/>
            <ac:grpSpMk id="172" creationId="{E602B949-F916-EB24-A2CF-F2AF944B3097}"/>
          </ac:grpSpMkLst>
        </pc:grpChg>
        <pc:picChg chg="add mod">
          <ac:chgData name="JinFan Lu" userId="0d6d4872cb76e38f" providerId="LiveId" clId="{4D155720-5FC5-4159-B9F5-2C043724CEDA}" dt="2022-12-10T14:11:04.831" v="2567" actId="14100"/>
          <ac:picMkLst>
            <pc:docMk/>
            <pc:sldMk cId="4275058371" sldId="289"/>
            <ac:picMk id="4" creationId="{5DB55677-0FA2-0E8F-9FF6-0A5D3D971879}"/>
          </ac:picMkLst>
        </pc:picChg>
        <pc:picChg chg="add mod">
          <ac:chgData name="JinFan Lu" userId="0d6d4872cb76e38f" providerId="LiveId" clId="{4D155720-5FC5-4159-B9F5-2C043724CEDA}" dt="2022-12-10T14:11:07.796" v="2568" actId="1076"/>
          <ac:picMkLst>
            <pc:docMk/>
            <pc:sldMk cId="4275058371" sldId="289"/>
            <ac:picMk id="10" creationId="{09D992B4-016E-4FB0-399F-06EBC3BC4EBB}"/>
          </ac:picMkLst>
        </pc:picChg>
        <pc:picChg chg="del">
          <ac:chgData name="JinFan Lu" userId="0d6d4872cb76e38f" providerId="LiveId" clId="{4D155720-5FC5-4159-B9F5-2C043724CEDA}" dt="2022-12-10T14:06:07.780" v="2457" actId="478"/>
          <ac:picMkLst>
            <pc:docMk/>
            <pc:sldMk cId="4275058371" sldId="289"/>
            <ac:picMk id="11" creationId="{B4C59F73-D62D-E3EB-37AA-922477644E02}"/>
          </ac:picMkLst>
        </pc:picChg>
        <pc:picChg chg="add mod">
          <ac:chgData name="JinFan Lu" userId="0d6d4872cb76e38f" providerId="LiveId" clId="{4D155720-5FC5-4159-B9F5-2C043724CEDA}" dt="2022-12-10T14:11:15.977" v="2569" actId="1076"/>
          <ac:picMkLst>
            <pc:docMk/>
            <pc:sldMk cId="4275058371" sldId="289"/>
            <ac:picMk id="12" creationId="{30CA9842-0853-BBBD-2B69-4877F4D16149}"/>
          </ac:picMkLst>
        </pc:picChg>
        <pc:inkChg chg="del topLvl">
          <ac:chgData name="JinFan Lu" userId="0d6d4872cb76e38f" providerId="LiveId" clId="{4D155720-5FC5-4159-B9F5-2C043724CEDA}" dt="2022-12-10T14:06:19.077" v="2459" actId="478"/>
          <ac:inkMkLst>
            <pc:docMk/>
            <pc:sldMk cId="4275058371" sldId="289"/>
            <ac:inkMk id="13" creationId="{C503C86E-1E9B-A821-86EE-51BD6917D7B8}"/>
          </ac:inkMkLst>
        </pc:inkChg>
        <pc:inkChg chg="del topLvl">
          <ac:chgData name="JinFan Lu" userId="0d6d4872cb76e38f" providerId="LiveId" clId="{4D155720-5FC5-4159-B9F5-2C043724CEDA}" dt="2022-12-10T14:06:19.077" v="2459" actId="478"/>
          <ac:inkMkLst>
            <pc:docMk/>
            <pc:sldMk cId="4275058371" sldId="289"/>
            <ac:inkMk id="20" creationId="{93A8C7BA-6507-11EB-8EF1-D80D7B352B67}"/>
          </ac:inkMkLst>
        </pc:inkChg>
        <pc:inkChg chg="del topLvl">
          <ac:chgData name="JinFan Lu" userId="0d6d4872cb76e38f" providerId="LiveId" clId="{4D155720-5FC5-4159-B9F5-2C043724CEDA}" dt="2022-12-10T14:06:19.077" v="2459" actId="478"/>
          <ac:inkMkLst>
            <pc:docMk/>
            <pc:sldMk cId="4275058371" sldId="289"/>
            <ac:inkMk id="47" creationId="{A410CE77-E163-3362-2313-5008BB2F5D2B}"/>
          </ac:inkMkLst>
        </pc:inkChg>
        <pc:inkChg chg="del topLvl">
          <ac:chgData name="JinFan Lu" userId="0d6d4872cb76e38f" providerId="LiveId" clId="{4D155720-5FC5-4159-B9F5-2C043724CEDA}" dt="2022-12-10T14:06:19.077" v="2459" actId="478"/>
          <ac:inkMkLst>
            <pc:docMk/>
            <pc:sldMk cId="4275058371" sldId="289"/>
            <ac:inkMk id="48" creationId="{14BC26B8-F55F-A34F-332F-CBDC5476BA5C}"/>
          </ac:inkMkLst>
        </pc:inkChg>
        <pc:inkChg chg="del">
          <ac:chgData name="JinFan Lu" userId="0d6d4872cb76e38f" providerId="LiveId" clId="{4D155720-5FC5-4159-B9F5-2C043724CEDA}" dt="2022-12-10T14:06:21.068" v="2460" actId="478"/>
          <ac:inkMkLst>
            <pc:docMk/>
            <pc:sldMk cId="4275058371" sldId="289"/>
            <ac:inkMk id="56" creationId="{846A596F-D096-D6A9-CC70-A32304724A1D}"/>
          </ac:inkMkLst>
        </pc:inkChg>
        <pc:inkChg chg="del topLvl">
          <ac:chgData name="JinFan Lu" userId="0d6d4872cb76e38f" providerId="LiveId" clId="{4D155720-5FC5-4159-B9F5-2C043724CEDA}" dt="2022-12-10T14:06:19.077" v="2459" actId="478"/>
          <ac:inkMkLst>
            <pc:docMk/>
            <pc:sldMk cId="4275058371" sldId="289"/>
            <ac:inkMk id="85" creationId="{D337FF01-C540-22CD-9038-6BA873F33D75}"/>
          </ac:inkMkLst>
        </pc:inkChg>
        <pc:inkChg chg="del topLvl">
          <ac:chgData name="JinFan Lu" userId="0d6d4872cb76e38f" providerId="LiveId" clId="{4D155720-5FC5-4159-B9F5-2C043724CEDA}" dt="2022-12-10T14:06:19.077" v="2459" actId="478"/>
          <ac:inkMkLst>
            <pc:docMk/>
            <pc:sldMk cId="4275058371" sldId="289"/>
            <ac:inkMk id="86" creationId="{519A55A5-A448-AE61-B59A-BEA206D16F74}"/>
          </ac:inkMkLst>
        </pc:inkChg>
        <pc:inkChg chg="del">
          <ac:chgData name="JinFan Lu" userId="0d6d4872cb76e38f" providerId="LiveId" clId="{4D155720-5FC5-4159-B9F5-2C043724CEDA}" dt="2022-12-10T14:06:19.077" v="2459" actId="478"/>
          <ac:inkMkLst>
            <pc:docMk/>
            <pc:sldMk cId="4275058371" sldId="289"/>
            <ac:inkMk id="87" creationId="{87158CBA-E958-4841-72A8-B594AEA8672E}"/>
          </ac:inkMkLst>
        </pc:inkChg>
        <pc:inkChg chg="del">
          <ac:chgData name="JinFan Lu" userId="0d6d4872cb76e38f" providerId="LiveId" clId="{4D155720-5FC5-4159-B9F5-2C043724CEDA}" dt="2022-12-10T14:06:19.077" v="2459" actId="478"/>
          <ac:inkMkLst>
            <pc:docMk/>
            <pc:sldMk cId="4275058371" sldId="289"/>
            <ac:inkMk id="88" creationId="{8495F8ED-2FDC-5924-491D-E2329A35D9FC}"/>
          </ac:inkMkLst>
        </pc:inkChg>
        <pc:inkChg chg="del">
          <ac:chgData name="JinFan Lu" userId="0d6d4872cb76e38f" providerId="LiveId" clId="{4D155720-5FC5-4159-B9F5-2C043724CEDA}" dt="2022-12-10T14:06:19.077" v="2459" actId="478"/>
          <ac:inkMkLst>
            <pc:docMk/>
            <pc:sldMk cId="4275058371" sldId="289"/>
            <ac:inkMk id="89" creationId="{F632D6D4-81BB-A3B8-3693-EF227707BC8E}"/>
          </ac:inkMkLst>
        </pc:inkChg>
        <pc:inkChg chg="del">
          <ac:chgData name="JinFan Lu" userId="0d6d4872cb76e38f" providerId="LiveId" clId="{4D155720-5FC5-4159-B9F5-2C043724CEDA}" dt="2022-12-10T14:06:19.077" v="2459" actId="478"/>
          <ac:inkMkLst>
            <pc:docMk/>
            <pc:sldMk cId="4275058371" sldId="289"/>
            <ac:inkMk id="90" creationId="{9B8EB69B-2B48-1D7B-7F4D-3CC5A184F8D7}"/>
          </ac:inkMkLst>
        </pc:inkChg>
        <pc:inkChg chg="del topLvl">
          <ac:chgData name="JinFan Lu" userId="0d6d4872cb76e38f" providerId="LiveId" clId="{4D155720-5FC5-4159-B9F5-2C043724CEDA}" dt="2022-12-10T14:06:19.077" v="2459" actId="478"/>
          <ac:inkMkLst>
            <pc:docMk/>
            <pc:sldMk cId="4275058371" sldId="289"/>
            <ac:inkMk id="92" creationId="{7A2EC93E-C160-E376-7D52-7FDB7C66FAB5}"/>
          </ac:inkMkLst>
        </pc:inkChg>
        <pc:inkChg chg="del">
          <ac:chgData name="JinFan Lu" userId="0d6d4872cb76e38f" providerId="LiveId" clId="{4D155720-5FC5-4159-B9F5-2C043724CEDA}" dt="2022-12-10T14:06:19.077" v="2459" actId="478"/>
          <ac:inkMkLst>
            <pc:docMk/>
            <pc:sldMk cId="4275058371" sldId="289"/>
            <ac:inkMk id="93" creationId="{3F674BC5-45A3-45A7-6BD9-640CC9BA8914}"/>
          </ac:inkMkLst>
        </pc:inkChg>
        <pc:inkChg chg="del">
          <ac:chgData name="JinFan Lu" userId="0d6d4872cb76e38f" providerId="LiveId" clId="{4D155720-5FC5-4159-B9F5-2C043724CEDA}" dt="2022-12-10T14:06:19.077" v="2459" actId="478"/>
          <ac:inkMkLst>
            <pc:docMk/>
            <pc:sldMk cId="4275058371" sldId="289"/>
            <ac:inkMk id="94" creationId="{73F0FF40-CC8B-830D-8414-A2C309F2FD43}"/>
          </ac:inkMkLst>
        </pc:inkChg>
        <pc:inkChg chg="del">
          <ac:chgData name="JinFan Lu" userId="0d6d4872cb76e38f" providerId="LiveId" clId="{4D155720-5FC5-4159-B9F5-2C043724CEDA}" dt="2022-12-10T14:06:19.077" v="2459" actId="478"/>
          <ac:inkMkLst>
            <pc:docMk/>
            <pc:sldMk cId="4275058371" sldId="289"/>
            <ac:inkMk id="95" creationId="{666C68F3-30E6-1AA8-2708-8631391B9A12}"/>
          </ac:inkMkLst>
        </pc:inkChg>
        <pc:inkChg chg="del">
          <ac:chgData name="JinFan Lu" userId="0d6d4872cb76e38f" providerId="LiveId" clId="{4D155720-5FC5-4159-B9F5-2C043724CEDA}" dt="2022-12-10T14:06:19.077" v="2459" actId="478"/>
          <ac:inkMkLst>
            <pc:docMk/>
            <pc:sldMk cId="4275058371" sldId="289"/>
            <ac:inkMk id="96" creationId="{94F15924-BE73-3258-F321-3115C6CA8111}"/>
          </ac:inkMkLst>
        </pc:inkChg>
        <pc:inkChg chg="del">
          <ac:chgData name="JinFan Lu" userId="0d6d4872cb76e38f" providerId="LiveId" clId="{4D155720-5FC5-4159-B9F5-2C043724CEDA}" dt="2022-12-10T14:06:19.077" v="2459" actId="478"/>
          <ac:inkMkLst>
            <pc:docMk/>
            <pc:sldMk cId="4275058371" sldId="289"/>
            <ac:inkMk id="97" creationId="{4DE457A0-2800-9EF6-AF11-562FA6227253}"/>
          </ac:inkMkLst>
        </pc:inkChg>
        <pc:inkChg chg="del">
          <ac:chgData name="JinFan Lu" userId="0d6d4872cb76e38f" providerId="LiveId" clId="{4D155720-5FC5-4159-B9F5-2C043724CEDA}" dt="2022-12-10T14:06:19.077" v="2459" actId="478"/>
          <ac:inkMkLst>
            <pc:docMk/>
            <pc:sldMk cId="4275058371" sldId="289"/>
            <ac:inkMk id="99" creationId="{80356104-0428-5404-BB2E-FBFCD43C83D3}"/>
          </ac:inkMkLst>
        </pc:inkChg>
        <pc:inkChg chg="del">
          <ac:chgData name="JinFan Lu" userId="0d6d4872cb76e38f" providerId="LiveId" clId="{4D155720-5FC5-4159-B9F5-2C043724CEDA}" dt="2022-12-10T14:06:19.077" v="2459" actId="478"/>
          <ac:inkMkLst>
            <pc:docMk/>
            <pc:sldMk cId="4275058371" sldId="289"/>
            <ac:inkMk id="100" creationId="{B73FD1C8-5235-85BD-4C11-7FAE9B543687}"/>
          </ac:inkMkLst>
        </pc:inkChg>
        <pc:inkChg chg="del topLvl">
          <ac:chgData name="JinFan Lu" userId="0d6d4872cb76e38f" providerId="LiveId" clId="{4D155720-5FC5-4159-B9F5-2C043724CEDA}" dt="2022-12-10T14:06:21.068" v="2460" actId="478"/>
          <ac:inkMkLst>
            <pc:docMk/>
            <pc:sldMk cId="4275058371" sldId="289"/>
            <ac:inkMk id="101" creationId="{11F42FA6-EDFF-1E8F-0EB1-8BFC5D33AD35}"/>
          </ac:inkMkLst>
        </pc:inkChg>
        <pc:inkChg chg="del">
          <ac:chgData name="JinFan Lu" userId="0d6d4872cb76e38f" providerId="LiveId" clId="{4D155720-5FC5-4159-B9F5-2C043724CEDA}" dt="2022-12-10T14:06:21.068" v="2460" actId="478"/>
          <ac:inkMkLst>
            <pc:docMk/>
            <pc:sldMk cId="4275058371" sldId="289"/>
            <ac:inkMk id="102" creationId="{DBC20C06-37B5-4619-B184-1C02F47B68B9}"/>
          </ac:inkMkLst>
        </pc:inkChg>
        <pc:inkChg chg="del">
          <ac:chgData name="JinFan Lu" userId="0d6d4872cb76e38f" providerId="LiveId" clId="{4D155720-5FC5-4159-B9F5-2C043724CEDA}" dt="2022-12-10T14:06:21.068" v="2460" actId="478"/>
          <ac:inkMkLst>
            <pc:docMk/>
            <pc:sldMk cId="4275058371" sldId="289"/>
            <ac:inkMk id="103" creationId="{168466BA-4FDF-DF86-F58E-EC578B096BB4}"/>
          </ac:inkMkLst>
        </pc:inkChg>
        <pc:inkChg chg="del">
          <ac:chgData name="JinFan Lu" userId="0d6d4872cb76e38f" providerId="LiveId" clId="{4D155720-5FC5-4159-B9F5-2C043724CEDA}" dt="2022-12-10T14:06:19.077" v="2459" actId="478"/>
          <ac:inkMkLst>
            <pc:docMk/>
            <pc:sldMk cId="4275058371" sldId="289"/>
            <ac:inkMk id="114" creationId="{55842EE7-85A7-B2D2-0AB3-D5721667AB6F}"/>
          </ac:inkMkLst>
        </pc:inkChg>
        <pc:inkChg chg="del">
          <ac:chgData name="JinFan Lu" userId="0d6d4872cb76e38f" providerId="LiveId" clId="{4D155720-5FC5-4159-B9F5-2C043724CEDA}" dt="2022-12-10T14:06:19.077" v="2459" actId="478"/>
          <ac:inkMkLst>
            <pc:docMk/>
            <pc:sldMk cId="4275058371" sldId="289"/>
            <ac:inkMk id="115" creationId="{265E06FA-0E62-94CA-0D03-78B0A5307677}"/>
          </ac:inkMkLst>
        </pc:inkChg>
        <pc:inkChg chg="del topLvl">
          <ac:chgData name="JinFan Lu" userId="0d6d4872cb76e38f" providerId="LiveId" clId="{4D155720-5FC5-4159-B9F5-2C043724CEDA}" dt="2022-12-10T14:06:19.077" v="2459" actId="478"/>
          <ac:inkMkLst>
            <pc:docMk/>
            <pc:sldMk cId="4275058371" sldId="289"/>
            <ac:inkMk id="117" creationId="{B4BD5757-F737-DCFE-9F1B-1E26A938236C}"/>
          </ac:inkMkLst>
        </pc:inkChg>
        <pc:inkChg chg="del topLvl">
          <ac:chgData name="JinFan Lu" userId="0d6d4872cb76e38f" providerId="LiveId" clId="{4D155720-5FC5-4159-B9F5-2C043724CEDA}" dt="2022-12-10T14:06:19.077" v="2459" actId="478"/>
          <ac:inkMkLst>
            <pc:docMk/>
            <pc:sldMk cId="4275058371" sldId="289"/>
            <ac:inkMk id="119" creationId="{744AB636-399D-7E48-755E-B29C2D5CA553}"/>
          </ac:inkMkLst>
        </pc:inkChg>
        <pc:inkChg chg="del">
          <ac:chgData name="JinFan Lu" userId="0d6d4872cb76e38f" providerId="LiveId" clId="{4D155720-5FC5-4159-B9F5-2C043724CEDA}" dt="2022-12-10T14:06:19.077" v="2459" actId="478"/>
          <ac:inkMkLst>
            <pc:docMk/>
            <pc:sldMk cId="4275058371" sldId="289"/>
            <ac:inkMk id="120" creationId="{2C8FD5F0-66AE-B2AE-18F0-33D4186EDE96}"/>
          </ac:inkMkLst>
        </pc:inkChg>
        <pc:inkChg chg="del">
          <ac:chgData name="JinFan Lu" userId="0d6d4872cb76e38f" providerId="LiveId" clId="{4D155720-5FC5-4159-B9F5-2C043724CEDA}" dt="2022-12-10T14:06:19.077" v="2459" actId="478"/>
          <ac:inkMkLst>
            <pc:docMk/>
            <pc:sldMk cId="4275058371" sldId="289"/>
            <ac:inkMk id="121" creationId="{143810BF-F3E6-AFC2-017F-5B9EE7A3E295}"/>
          </ac:inkMkLst>
        </pc:inkChg>
        <pc:inkChg chg="del">
          <ac:chgData name="JinFan Lu" userId="0d6d4872cb76e38f" providerId="LiveId" clId="{4D155720-5FC5-4159-B9F5-2C043724CEDA}" dt="2022-12-10T14:06:19.077" v="2459" actId="478"/>
          <ac:inkMkLst>
            <pc:docMk/>
            <pc:sldMk cId="4275058371" sldId="289"/>
            <ac:inkMk id="122" creationId="{310781FD-0FAD-782D-0C23-CD5A77FD5F6A}"/>
          </ac:inkMkLst>
        </pc:inkChg>
        <pc:inkChg chg="del">
          <ac:chgData name="JinFan Lu" userId="0d6d4872cb76e38f" providerId="LiveId" clId="{4D155720-5FC5-4159-B9F5-2C043724CEDA}" dt="2022-12-10T14:06:19.077" v="2459" actId="478"/>
          <ac:inkMkLst>
            <pc:docMk/>
            <pc:sldMk cId="4275058371" sldId="289"/>
            <ac:inkMk id="123" creationId="{AD26632E-B9E7-B687-0854-950B3DD2BA79}"/>
          </ac:inkMkLst>
        </pc:inkChg>
        <pc:inkChg chg="del">
          <ac:chgData name="JinFan Lu" userId="0d6d4872cb76e38f" providerId="LiveId" clId="{4D155720-5FC5-4159-B9F5-2C043724CEDA}" dt="2022-12-10T14:06:19.077" v="2459" actId="478"/>
          <ac:inkMkLst>
            <pc:docMk/>
            <pc:sldMk cId="4275058371" sldId="289"/>
            <ac:inkMk id="124" creationId="{2C19499C-C54D-C487-9842-0BF896579CB3}"/>
          </ac:inkMkLst>
        </pc:inkChg>
        <pc:inkChg chg="del">
          <ac:chgData name="JinFan Lu" userId="0d6d4872cb76e38f" providerId="LiveId" clId="{4D155720-5FC5-4159-B9F5-2C043724CEDA}" dt="2022-12-10T14:06:19.077" v="2459" actId="478"/>
          <ac:inkMkLst>
            <pc:docMk/>
            <pc:sldMk cId="4275058371" sldId="289"/>
            <ac:inkMk id="125" creationId="{7BD7C3ED-F8E0-C705-CAF5-BD26ED2FF248}"/>
          </ac:inkMkLst>
        </pc:inkChg>
        <pc:inkChg chg="del">
          <ac:chgData name="JinFan Lu" userId="0d6d4872cb76e38f" providerId="LiveId" clId="{4D155720-5FC5-4159-B9F5-2C043724CEDA}" dt="2022-12-10T14:06:19.077" v="2459" actId="478"/>
          <ac:inkMkLst>
            <pc:docMk/>
            <pc:sldMk cId="4275058371" sldId="289"/>
            <ac:inkMk id="126" creationId="{27A83933-8CBB-150D-D48D-CA4D5EA04B3D}"/>
          </ac:inkMkLst>
        </pc:inkChg>
        <pc:inkChg chg="del">
          <ac:chgData name="JinFan Lu" userId="0d6d4872cb76e38f" providerId="LiveId" clId="{4D155720-5FC5-4159-B9F5-2C043724CEDA}" dt="2022-12-10T14:06:19.077" v="2459" actId="478"/>
          <ac:inkMkLst>
            <pc:docMk/>
            <pc:sldMk cId="4275058371" sldId="289"/>
            <ac:inkMk id="127" creationId="{E8025EC1-DC51-CB04-0CB9-55BF90BED8BE}"/>
          </ac:inkMkLst>
        </pc:inkChg>
        <pc:inkChg chg="del">
          <ac:chgData name="JinFan Lu" userId="0d6d4872cb76e38f" providerId="LiveId" clId="{4D155720-5FC5-4159-B9F5-2C043724CEDA}" dt="2022-12-10T14:06:19.077" v="2459" actId="478"/>
          <ac:inkMkLst>
            <pc:docMk/>
            <pc:sldMk cId="4275058371" sldId="289"/>
            <ac:inkMk id="151" creationId="{43065A30-27AD-A596-D2CB-9B566AF8798C}"/>
          </ac:inkMkLst>
        </pc:inkChg>
        <pc:inkChg chg="del">
          <ac:chgData name="JinFan Lu" userId="0d6d4872cb76e38f" providerId="LiveId" clId="{4D155720-5FC5-4159-B9F5-2C043724CEDA}" dt="2022-12-10T14:06:19.077" v="2459" actId="478"/>
          <ac:inkMkLst>
            <pc:docMk/>
            <pc:sldMk cId="4275058371" sldId="289"/>
            <ac:inkMk id="152" creationId="{C3BBD6F0-5E1F-7680-E580-A588731376D3}"/>
          </ac:inkMkLst>
        </pc:inkChg>
        <pc:inkChg chg="del">
          <ac:chgData name="JinFan Lu" userId="0d6d4872cb76e38f" providerId="LiveId" clId="{4D155720-5FC5-4159-B9F5-2C043724CEDA}" dt="2022-12-10T14:06:19.077" v="2459" actId="478"/>
          <ac:inkMkLst>
            <pc:docMk/>
            <pc:sldMk cId="4275058371" sldId="289"/>
            <ac:inkMk id="153" creationId="{04F9F20D-F0E3-CE24-DC01-514227DBD272}"/>
          </ac:inkMkLst>
        </pc:inkChg>
        <pc:inkChg chg="del">
          <ac:chgData name="JinFan Lu" userId="0d6d4872cb76e38f" providerId="LiveId" clId="{4D155720-5FC5-4159-B9F5-2C043724CEDA}" dt="2022-12-10T14:06:19.077" v="2459" actId="478"/>
          <ac:inkMkLst>
            <pc:docMk/>
            <pc:sldMk cId="4275058371" sldId="289"/>
            <ac:inkMk id="154" creationId="{6FA43090-FE64-BE14-065D-8111D76DDC2D}"/>
          </ac:inkMkLst>
        </pc:inkChg>
        <pc:inkChg chg="del">
          <ac:chgData name="JinFan Lu" userId="0d6d4872cb76e38f" providerId="LiveId" clId="{4D155720-5FC5-4159-B9F5-2C043724CEDA}" dt="2022-12-10T14:06:19.077" v="2459" actId="478"/>
          <ac:inkMkLst>
            <pc:docMk/>
            <pc:sldMk cId="4275058371" sldId="289"/>
            <ac:inkMk id="163" creationId="{EE8CBB24-7BC5-175D-64F0-76FF8295D005}"/>
          </ac:inkMkLst>
        </pc:inkChg>
        <pc:inkChg chg="del">
          <ac:chgData name="JinFan Lu" userId="0d6d4872cb76e38f" providerId="LiveId" clId="{4D155720-5FC5-4159-B9F5-2C043724CEDA}" dt="2022-12-10T14:06:19.077" v="2459" actId="478"/>
          <ac:inkMkLst>
            <pc:docMk/>
            <pc:sldMk cId="4275058371" sldId="289"/>
            <ac:inkMk id="164" creationId="{649338F7-5A2C-A758-7F91-F14BB891E58F}"/>
          </ac:inkMkLst>
        </pc:inkChg>
        <pc:inkChg chg="del">
          <ac:chgData name="JinFan Lu" userId="0d6d4872cb76e38f" providerId="LiveId" clId="{4D155720-5FC5-4159-B9F5-2C043724CEDA}" dt="2022-12-10T14:06:19.077" v="2459" actId="478"/>
          <ac:inkMkLst>
            <pc:docMk/>
            <pc:sldMk cId="4275058371" sldId="289"/>
            <ac:inkMk id="165" creationId="{760B5390-D10E-6D19-5711-5EDCA99861F7}"/>
          </ac:inkMkLst>
        </pc:inkChg>
        <pc:inkChg chg="del">
          <ac:chgData name="JinFan Lu" userId="0d6d4872cb76e38f" providerId="LiveId" clId="{4D155720-5FC5-4159-B9F5-2C043724CEDA}" dt="2022-12-10T14:06:19.077" v="2459" actId="478"/>
          <ac:inkMkLst>
            <pc:docMk/>
            <pc:sldMk cId="4275058371" sldId="289"/>
            <ac:inkMk id="166" creationId="{A7BB2D76-A38D-2B3C-7C82-6D4628236375}"/>
          </ac:inkMkLst>
        </pc:inkChg>
        <pc:inkChg chg="del">
          <ac:chgData name="JinFan Lu" userId="0d6d4872cb76e38f" providerId="LiveId" clId="{4D155720-5FC5-4159-B9F5-2C043724CEDA}" dt="2022-12-10T14:06:19.077" v="2459" actId="478"/>
          <ac:inkMkLst>
            <pc:docMk/>
            <pc:sldMk cId="4275058371" sldId="289"/>
            <ac:inkMk id="167" creationId="{D3CE77F6-64A4-A74F-FA86-3EA83358274A}"/>
          </ac:inkMkLst>
        </pc:inkChg>
        <pc:inkChg chg="del">
          <ac:chgData name="JinFan Lu" userId="0d6d4872cb76e38f" providerId="LiveId" clId="{4D155720-5FC5-4159-B9F5-2C043724CEDA}" dt="2022-12-10T14:06:19.077" v="2459" actId="478"/>
          <ac:inkMkLst>
            <pc:docMk/>
            <pc:sldMk cId="4275058371" sldId="289"/>
            <ac:inkMk id="168" creationId="{D767C6ED-8D69-DC6D-10D0-1B197925A845}"/>
          </ac:inkMkLst>
        </pc:inkChg>
        <pc:inkChg chg="del">
          <ac:chgData name="JinFan Lu" userId="0d6d4872cb76e38f" providerId="LiveId" clId="{4D155720-5FC5-4159-B9F5-2C043724CEDA}" dt="2022-12-10T14:06:19.077" v="2459" actId="478"/>
          <ac:inkMkLst>
            <pc:docMk/>
            <pc:sldMk cId="4275058371" sldId="289"/>
            <ac:inkMk id="169" creationId="{D7DFE070-039F-0991-5D10-63878BF45B3F}"/>
          </ac:inkMkLst>
        </pc:inkChg>
        <pc:inkChg chg="del">
          <ac:chgData name="JinFan Lu" userId="0d6d4872cb76e38f" providerId="LiveId" clId="{4D155720-5FC5-4159-B9F5-2C043724CEDA}" dt="2022-12-10T14:06:19.077" v="2459" actId="478"/>
          <ac:inkMkLst>
            <pc:docMk/>
            <pc:sldMk cId="4275058371" sldId="289"/>
            <ac:inkMk id="171" creationId="{15840596-594F-16B2-5544-83605D78DFF3}"/>
          </ac:inkMkLst>
        </pc:inkChg>
      </pc:sldChg>
      <pc:sldChg chg="addSp delSp modSp add mod">
        <pc:chgData name="JinFan Lu" userId="0d6d4872cb76e38f" providerId="LiveId" clId="{4D155720-5FC5-4159-B9F5-2C043724CEDA}" dt="2022-12-10T15:23:18.198" v="3781" actId="20577"/>
        <pc:sldMkLst>
          <pc:docMk/>
          <pc:sldMk cId="1033672659" sldId="290"/>
        </pc:sldMkLst>
        <pc:spChg chg="add mod">
          <ac:chgData name="JinFan Lu" userId="0d6d4872cb76e38f" providerId="LiveId" clId="{4D155720-5FC5-4159-B9F5-2C043724CEDA}" dt="2022-12-10T15:22:14.340" v="3750" actId="1076"/>
          <ac:spMkLst>
            <pc:docMk/>
            <pc:sldMk cId="1033672659" sldId="290"/>
            <ac:spMk id="2" creationId="{A27843AA-FD5E-12A5-9F2C-340F9C3315A5}"/>
          </ac:spMkLst>
        </pc:spChg>
        <pc:spChg chg="add mod">
          <ac:chgData name="JinFan Lu" userId="0d6d4872cb76e38f" providerId="LiveId" clId="{4D155720-5FC5-4159-B9F5-2C043724CEDA}" dt="2022-12-10T15:22:14.340" v="3750" actId="1076"/>
          <ac:spMkLst>
            <pc:docMk/>
            <pc:sldMk cId="1033672659" sldId="290"/>
            <ac:spMk id="3" creationId="{1C072FC8-945A-713F-3C65-4C7EA8832E05}"/>
          </ac:spMkLst>
        </pc:spChg>
        <pc:spChg chg="mod">
          <ac:chgData name="JinFan Lu" userId="0d6d4872cb76e38f" providerId="LiveId" clId="{4D155720-5FC5-4159-B9F5-2C043724CEDA}" dt="2022-12-10T15:22:14.340" v="3750" actId="1076"/>
          <ac:spMkLst>
            <pc:docMk/>
            <pc:sldMk cId="1033672659" sldId="290"/>
            <ac:spMk id="5" creationId="{9611B230-8845-EB30-6ADE-53DA018222E1}"/>
          </ac:spMkLst>
        </pc:spChg>
        <pc:spChg chg="del mod">
          <ac:chgData name="JinFan Lu" userId="0d6d4872cb76e38f" providerId="LiveId" clId="{4D155720-5FC5-4159-B9F5-2C043724CEDA}" dt="2022-12-10T14:13:22.075" v="2700" actId="478"/>
          <ac:spMkLst>
            <pc:docMk/>
            <pc:sldMk cId="1033672659" sldId="290"/>
            <ac:spMk id="6" creationId="{45118AD1-54F4-BE4B-93DB-FE04F9AD5A2E}"/>
          </ac:spMkLst>
        </pc:spChg>
        <pc:spChg chg="mod">
          <ac:chgData name="JinFan Lu" userId="0d6d4872cb76e38f" providerId="LiveId" clId="{4D155720-5FC5-4159-B9F5-2C043724CEDA}" dt="2022-12-10T15:22:14.340" v="3750" actId="1076"/>
          <ac:spMkLst>
            <pc:docMk/>
            <pc:sldMk cId="1033672659" sldId="290"/>
            <ac:spMk id="7" creationId="{096C5026-AC33-2041-F0AA-9B828DC92B78}"/>
          </ac:spMkLst>
        </pc:spChg>
        <pc:spChg chg="del">
          <ac:chgData name="JinFan Lu" userId="0d6d4872cb76e38f" providerId="LiveId" clId="{4D155720-5FC5-4159-B9F5-2C043724CEDA}" dt="2022-12-10T14:13:23.853" v="2702" actId="478"/>
          <ac:spMkLst>
            <pc:docMk/>
            <pc:sldMk cId="1033672659" sldId="290"/>
            <ac:spMk id="8" creationId="{8E74D8A7-DE9D-BFFD-D7E7-8C236A45F65E}"/>
          </ac:spMkLst>
        </pc:spChg>
        <pc:spChg chg="add del mod">
          <ac:chgData name="JinFan Lu" userId="0d6d4872cb76e38f" providerId="LiveId" clId="{4D155720-5FC5-4159-B9F5-2C043724CEDA}" dt="2022-12-10T14:16:41.224" v="2799" actId="767"/>
          <ac:spMkLst>
            <pc:docMk/>
            <pc:sldMk cId="1033672659" sldId="290"/>
            <ac:spMk id="9" creationId="{2F3DA2A1-2408-AABB-B39D-35836F6C9B29}"/>
          </ac:spMkLst>
        </pc:spChg>
        <pc:spChg chg="add mod">
          <ac:chgData name="JinFan Lu" userId="0d6d4872cb76e38f" providerId="LiveId" clId="{4D155720-5FC5-4159-B9F5-2C043724CEDA}" dt="2022-12-10T15:22:34.475" v="3755" actId="255"/>
          <ac:spMkLst>
            <pc:docMk/>
            <pc:sldMk cId="1033672659" sldId="290"/>
            <ac:spMk id="10" creationId="{037FB670-4960-94EF-BB88-1F2EE31A22DB}"/>
          </ac:spMkLst>
        </pc:spChg>
        <pc:spChg chg="add mod">
          <ac:chgData name="JinFan Lu" userId="0d6d4872cb76e38f" providerId="LiveId" clId="{4D155720-5FC5-4159-B9F5-2C043724CEDA}" dt="2022-12-10T15:23:18.198" v="3781" actId="20577"/>
          <ac:spMkLst>
            <pc:docMk/>
            <pc:sldMk cId="1033672659" sldId="290"/>
            <ac:spMk id="11" creationId="{330A9407-F3B4-BC71-D523-D22980F19D67}"/>
          </ac:spMkLst>
        </pc:spChg>
        <pc:spChg chg="del">
          <ac:chgData name="JinFan Lu" userId="0d6d4872cb76e38f" providerId="LiveId" clId="{4D155720-5FC5-4159-B9F5-2C043724CEDA}" dt="2022-12-10T14:13:23.040" v="2701" actId="478"/>
          <ac:spMkLst>
            <pc:docMk/>
            <pc:sldMk cId="1033672659" sldId="290"/>
            <ac:spMk id="13" creationId="{30457547-D172-F0D5-23B1-8B7F9E08FBFC}"/>
          </ac:spMkLst>
        </pc:spChg>
        <pc:spChg chg="del">
          <ac:chgData name="JinFan Lu" userId="0d6d4872cb76e38f" providerId="LiveId" clId="{4D155720-5FC5-4159-B9F5-2C043724CEDA}" dt="2022-12-10T14:13:24.411" v="2703" actId="478"/>
          <ac:spMkLst>
            <pc:docMk/>
            <pc:sldMk cId="1033672659" sldId="290"/>
            <ac:spMk id="14" creationId="{10A1C368-5678-B7BC-E79E-A7A3A59FE56C}"/>
          </ac:spMkLst>
        </pc:spChg>
        <pc:spChg chg="del">
          <ac:chgData name="JinFan Lu" userId="0d6d4872cb76e38f" providerId="LiveId" clId="{4D155720-5FC5-4159-B9F5-2C043724CEDA}" dt="2022-12-10T14:13:25.942" v="2705" actId="478"/>
          <ac:spMkLst>
            <pc:docMk/>
            <pc:sldMk cId="1033672659" sldId="290"/>
            <ac:spMk id="15" creationId="{DA611C08-2E89-8E32-CF76-66A08452FE52}"/>
          </ac:spMkLst>
        </pc:spChg>
        <pc:spChg chg="mod">
          <ac:chgData name="JinFan Lu" userId="0d6d4872cb76e38f" providerId="LiveId" clId="{4D155720-5FC5-4159-B9F5-2C043724CEDA}" dt="2022-12-10T15:22:14.340" v="3750" actId="1076"/>
          <ac:spMkLst>
            <pc:docMk/>
            <pc:sldMk cId="1033672659" sldId="290"/>
            <ac:spMk id="16" creationId="{05A4C2BA-E673-C79E-C4F0-4C488DA45533}"/>
          </ac:spMkLst>
        </pc:spChg>
        <pc:spChg chg="mod">
          <ac:chgData name="JinFan Lu" userId="0d6d4872cb76e38f" providerId="LiveId" clId="{4D155720-5FC5-4159-B9F5-2C043724CEDA}" dt="2022-12-10T15:22:14.340" v="3750" actId="1076"/>
          <ac:spMkLst>
            <pc:docMk/>
            <pc:sldMk cId="1033672659" sldId="290"/>
            <ac:spMk id="17" creationId="{C88A16F2-850F-ACD2-E635-84BA2E9FCF26}"/>
          </ac:spMkLst>
        </pc:spChg>
        <pc:spChg chg="del">
          <ac:chgData name="JinFan Lu" userId="0d6d4872cb76e38f" providerId="LiveId" clId="{4D155720-5FC5-4159-B9F5-2C043724CEDA}" dt="2022-12-10T14:13:25.065" v="2704" actId="478"/>
          <ac:spMkLst>
            <pc:docMk/>
            <pc:sldMk cId="1033672659" sldId="290"/>
            <ac:spMk id="18" creationId="{027822CA-7ACB-018C-C81D-4FB12E533CD3}"/>
          </ac:spMkLst>
        </pc:spChg>
        <pc:spChg chg="add mod">
          <ac:chgData name="JinFan Lu" userId="0d6d4872cb76e38f" providerId="LiveId" clId="{4D155720-5FC5-4159-B9F5-2C043724CEDA}" dt="2022-12-10T15:22:14.340" v="3750" actId="1076"/>
          <ac:spMkLst>
            <pc:docMk/>
            <pc:sldMk cId="1033672659" sldId="290"/>
            <ac:spMk id="19" creationId="{E574676F-DAA0-6C48-F376-100F387B7BFE}"/>
          </ac:spMkLst>
        </pc:spChg>
        <pc:spChg chg="add mod">
          <ac:chgData name="JinFan Lu" userId="0d6d4872cb76e38f" providerId="LiveId" clId="{4D155720-5FC5-4159-B9F5-2C043724CEDA}" dt="2022-12-10T15:22:14.340" v="3750" actId="1076"/>
          <ac:spMkLst>
            <pc:docMk/>
            <pc:sldMk cId="1033672659" sldId="290"/>
            <ac:spMk id="20" creationId="{369DA084-064D-41B9-1A3D-4B9662605ECC}"/>
          </ac:spMkLst>
        </pc:spChg>
        <pc:picChg chg="del">
          <ac:chgData name="JinFan Lu" userId="0d6d4872cb76e38f" providerId="LiveId" clId="{4D155720-5FC5-4159-B9F5-2C043724CEDA}" dt="2022-12-10T14:13:20.751" v="2698" actId="478"/>
          <ac:picMkLst>
            <pc:docMk/>
            <pc:sldMk cId="1033672659" sldId="290"/>
            <ac:picMk id="4" creationId="{5DB55677-0FA2-0E8F-9FF6-0A5D3D971879}"/>
          </ac:picMkLst>
        </pc:picChg>
        <pc:picChg chg="add mod modCrop">
          <ac:chgData name="JinFan Lu" userId="0d6d4872cb76e38f" providerId="LiveId" clId="{4D155720-5FC5-4159-B9F5-2C043724CEDA}" dt="2022-12-10T15:22:14.340" v="3750" actId="1076"/>
          <ac:picMkLst>
            <pc:docMk/>
            <pc:sldMk cId="1033672659" sldId="290"/>
            <ac:picMk id="6" creationId="{2E421C30-5091-E60A-9587-2A027B1CB12B}"/>
          </ac:picMkLst>
        </pc:picChg>
        <pc:picChg chg="add mod modCrop">
          <ac:chgData name="JinFan Lu" userId="0d6d4872cb76e38f" providerId="LiveId" clId="{4D155720-5FC5-4159-B9F5-2C043724CEDA}" dt="2022-12-10T15:22:14.340" v="3750" actId="1076"/>
          <ac:picMkLst>
            <pc:docMk/>
            <pc:sldMk cId="1033672659" sldId="290"/>
            <ac:picMk id="9" creationId="{5D82DCF4-2910-285E-2103-E8F3CA34B6A1}"/>
          </ac:picMkLst>
        </pc:picChg>
        <pc:picChg chg="del">
          <ac:chgData name="JinFan Lu" userId="0d6d4872cb76e38f" providerId="LiveId" clId="{4D155720-5FC5-4159-B9F5-2C043724CEDA}" dt="2022-12-10T14:13:20.437" v="2697" actId="478"/>
          <ac:picMkLst>
            <pc:docMk/>
            <pc:sldMk cId="1033672659" sldId="290"/>
            <ac:picMk id="10" creationId="{09D992B4-016E-4FB0-399F-06EBC3BC4EBB}"/>
          </ac:picMkLst>
        </pc:picChg>
        <pc:picChg chg="del">
          <ac:chgData name="JinFan Lu" userId="0d6d4872cb76e38f" providerId="LiveId" clId="{4D155720-5FC5-4159-B9F5-2C043724CEDA}" dt="2022-12-10T14:13:20.147" v="2696" actId="478"/>
          <ac:picMkLst>
            <pc:docMk/>
            <pc:sldMk cId="1033672659" sldId="290"/>
            <ac:picMk id="12" creationId="{30CA9842-0853-BBBD-2B69-4877F4D16149}"/>
          </ac:picMkLst>
        </pc:picChg>
      </pc:sldChg>
      <pc:sldChg chg="addSp delSp modSp add mod">
        <pc:chgData name="JinFan Lu" userId="0d6d4872cb76e38f" providerId="LiveId" clId="{4D155720-5FC5-4159-B9F5-2C043724CEDA}" dt="2022-12-10T14:35:29.687" v="3633" actId="20577"/>
        <pc:sldMkLst>
          <pc:docMk/>
          <pc:sldMk cId="2910498250" sldId="291"/>
        </pc:sldMkLst>
        <pc:spChg chg="mod">
          <ac:chgData name="JinFan Lu" userId="0d6d4872cb76e38f" providerId="LiveId" clId="{4D155720-5FC5-4159-B9F5-2C043724CEDA}" dt="2022-12-10T14:23:16.911" v="3245" actId="20577"/>
          <ac:spMkLst>
            <pc:docMk/>
            <pc:sldMk cId="2910498250" sldId="291"/>
            <ac:spMk id="2" creationId="{00000000-0000-0000-0000-000000000000}"/>
          </ac:spMkLst>
        </pc:spChg>
        <pc:spChg chg="mod">
          <ac:chgData name="JinFan Lu" userId="0d6d4872cb76e38f" providerId="LiveId" clId="{4D155720-5FC5-4159-B9F5-2C043724CEDA}" dt="2022-12-10T14:23:13.102" v="3237" actId="20577"/>
          <ac:spMkLst>
            <pc:docMk/>
            <pc:sldMk cId="2910498250" sldId="291"/>
            <ac:spMk id="4" creationId="{24C47476-CBE8-9B92-FB06-A56AA09703A8}"/>
          </ac:spMkLst>
        </pc:spChg>
        <pc:spChg chg="add del mod">
          <ac:chgData name="JinFan Lu" userId="0d6d4872cb76e38f" providerId="LiveId" clId="{4D155720-5FC5-4159-B9F5-2C043724CEDA}" dt="2022-12-10T14:23:51.618" v="3281" actId="20577"/>
          <ac:spMkLst>
            <pc:docMk/>
            <pc:sldMk cId="2910498250" sldId="291"/>
            <ac:spMk id="8" creationId="{C2F9B3E6-6A8B-C3CA-C61B-5447E751398F}"/>
          </ac:spMkLst>
        </pc:spChg>
        <pc:spChg chg="add del mod">
          <ac:chgData name="JinFan Lu" userId="0d6d4872cb76e38f" providerId="LiveId" clId="{4D155720-5FC5-4159-B9F5-2C043724CEDA}" dt="2022-12-10T14:24:27.380" v="3368" actId="20577"/>
          <ac:spMkLst>
            <pc:docMk/>
            <pc:sldMk cId="2910498250" sldId="291"/>
            <ac:spMk id="9" creationId="{8049A779-7B06-60C7-A88D-91CD68BBA391}"/>
          </ac:spMkLst>
        </pc:spChg>
        <pc:spChg chg="add del mod">
          <ac:chgData name="JinFan Lu" userId="0d6d4872cb76e38f" providerId="LiveId" clId="{4D155720-5FC5-4159-B9F5-2C043724CEDA}" dt="2022-12-10T14:24:24.402" v="3361" actId="207"/>
          <ac:spMkLst>
            <pc:docMk/>
            <pc:sldMk cId="2910498250" sldId="291"/>
            <ac:spMk id="10" creationId="{39112D73-8D9C-DAD8-9A24-77CB1FB94967}"/>
          </ac:spMkLst>
        </pc:spChg>
        <pc:spChg chg="add mod">
          <ac:chgData name="JinFan Lu" userId="0d6d4872cb76e38f" providerId="LiveId" clId="{4D155720-5FC5-4159-B9F5-2C043724CEDA}" dt="2022-12-10T14:26:42.227" v="3516" actId="20577"/>
          <ac:spMkLst>
            <pc:docMk/>
            <pc:sldMk cId="2910498250" sldId="291"/>
            <ac:spMk id="11" creationId="{BCD0CB0D-C47A-363F-0A13-154C21335DBE}"/>
          </ac:spMkLst>
        </pc:spChg>
        <pc:spChg chg="add del mod">
          <ac:chgData name="JinFan Lu" userId="0d6d4872cb76e38f" providerId="LiveId" clId="{4D155720-5FC5-4159-B9F5-2C043724CEDA}" dt="2022-12-10T14:25:08.105" v="3444" actId="20577"/>
          <ac:spMkLst>
            <pc:docMk/>
            <pc:sldMk cId="2910498250" sldId="291"/>
            <ac:spMk id="13" creationId="{A296331E-7EA5-5B1C-932E-A1FAF661D632}"/>
          </ac:spMkLst>
        </pc:spChg>
        <pc:spChg chg="add del mod">
          <ac:chgData name="JinFan Lu" userId="0d6d4872cb76e38f" providerId="LiveId" clId="{4D155720-5FC5-4159-B9F5-2C043724CEDA}" dt="2022-12-10T14:35:29.687" v="3633" actId="20577"/>
          <ac:spMkLst>
            <pc:docMk/>
            <pc:sldMk cId="2910498250" sldId="291"/>
            <ac:spMk id="15" creationId="{3213076F-B4D5-73B5-A441-C2D69F8313F9}"/>
          </ac:spMkLst>
        </pc:spChg>
      </pc:sldChg>
      <pc:sldChg chg="addSp delSp modSp add mod">
        <pc:chgData name="JinFan Lu" userId="0d6d4872cb76e38f" providerId="LiveId" clId="{4D155720-5FC5-4159-B9F5-2C043724CEDA}" dt="2022-12-10T14:34:31.938" v="3597" actId="14100"/>
        <pc:sldMkLst>
          <pc:docMk/>
          <pc:sldMk cId="1018885316" sldId="292"/>
        </pc:sldMkLst>
        <pc:spChg chg="mod">
          <ac:chgData name="JinFan Lu" userId="0d6d4872cb76e38f" providerId="LiveId" clId="{4D155720-5FC5-4159-B9F5-2C043724CEDA}" dt="2022-12-10T14:27:57.248" v="3538" actId="20577"/>
          <ac:spMkLst>
            <pc:docMk/>
            <pc:sldMk cId="1018885316" sldId="292"/>
            <ac:spMk id="2" creationId="{00000000-0000-0000-0000-000000000000}"/>
          </ac:spMkLst>
        </pc:spChg>
        <pc:spChg chg="mod">
          <ac:chgData name="JinFan Lu" userId="0d6d4872cb76e38f" providerId="LiveId" clId="{4D155720-5FC5-4159-B9F5-2C043724CEDA}" dt="2022-12-10T14:27:30.364" v="3519" actId="20577"/>
          <ac:spMkLst>
            <pc:docMk/>
            <pc:sldMk cId="1018885316" sldId="292"/>
            <ac:spMk id="4" creationId="{24C47476-CBE8-9B92-FB06-A56AA09703A8}"/>
          </ac:spMkLst>
        </pc:spChg>
        <pc:spChg chg="del">
          <ac:chgData name="JinFan Lu" userId="0d6d4872cb76e38f" providerId="LiveId" clId="{4D155720-5FC5-4159-B9F5-2C043724CEDA}" dt="2022-12-10T14:27:36.836" v="3530" actId="478"/>
          <ac:spMkLst>
            <pc:docMk/>
            <pc:sldMk cId="1018885316" sldId="292"/>
            <ac:spMk id="8" creationId="{C2F9B3E6-6A8B-C3CA-C61B-5447E751398F}"/>
          </ac:spMkLst>
        </pc:spChg>
        <pc:spChg chg="del">
          <ac:chgData name="JinFan Lu" userId="0d6d4872cb76e38f" providerId="LiveId" clId="{4D155720-5FC5-4159-B9F5-2C043724CEDA}" dt="2022-12-10T14:27:38.133" v="3532" actId="478"/>
          <ac:spMkLst>
            <pc:docMk/>
            <pc:sldMk cId="1018885316" sldId="292"/>
            <ac:spMk id="9" creationId="{8049A779-7B06-60C7-A88D-91CD68BBA391}"/>
          </ac:spMkLst>
        </pc:spChg>
        <pc:spChg chg="del">
          <ac:chgData name="JinFan Lu" userId="0d6d4872cb76e38f" providerId="LiveId" clId="{4D155720-5FC5-4159-B9F5-2C043724CEDA}" dt="2022-12-10T14:27:37.608" v="3531" actId="478"/>
          <ac:spMkLst>
            <pc:docMk/>
            <pc:sldMk cId="1018885316" sldId="292"/>
            <ac:spMk id="10" creationId="{39112D73-8D9C-DAD8-9A24-77CB1FB94967}"/>
          </ac:spMkLst>
        </pc:spChg>
        <pc:spChg chg="del">
          <ac:chgData name="JinFan Lu" userId="0d6d4872cb76e38f" providerId="LiveId" clId="{4D155720-5FC5-4159-B9F5-2C043724CEDA}" dt="2022-12-10T14:27:40.791" v="3536" actId="478"/>
          <ac:spMkLst>
            <pc:docMk/>
            <pc:sldMk cId="1018885316" sldId="292"/>
            <ac:spMk id="11" creationId="{BCD0CB0D-C47A-363F-0A13-154C21335DBE}"/>
          </ac:spMkLst>
        </pc:spChg>
        <pc:spChg chg="add mod">
          <ac:chgData name="JinFan Lu" userId="0d6d4872cb76e38f" providerId="LiveId" clId="{4D155720-5FC5-4159-B9F5-2C043724CEDA}" dt="2022-12-10T14:30:30.747" v="3579" actId="255"/>
          <ac:spMkLst>
            <pc:docMk/>
            <pc:sldMk cId="1018885316" sldId="292"/>
            <ac:spMk id="12" creationId="{E05DB6C0-8A2B-0222-F77F-A87B12E5AF60}"/>
          </ac:spMkLst>
        </pc:spChg>
        <pc:spChg chg="del">
          <ac:chgData name="JinFan Lu" userId="0d6d4872cb76e38f" providerId="LiveId" clId="{4D155720-5FC5-4159-B9F5-2C043724CEDA}" dt="2022-12-10T14:27:38.704" v="3533" actId="478"/>
          <ac:spMkLst>
            <pc:docMk/>
            <pc:sldMk cId="1018885316" sldId="292"/>
            <ac:spMk id="13" creationId="{A296331E-7EA5-5B1C-932E-A1FAF661D632}"/>
          </ac:spMkLst>
        </pc:spChg>
        <pc:spChg chg="add mod">
          <ac:chgData name="JinFan Lu" userId="0d6d4872cb76e38f" providerId="LiveId" clId="{4D155720-5FC5-4159-B9F5-2C043724CEDA}" dt="2022-12-10T14:31:00.141" v="3585" actId="1076"/>
          <ac:spMkLst>
            <pc:docMk/>
            <pc:sldMk cId="1018885316" sldId="292"/>
            <ac:spMk id="14" creationId="{C8E01C50-0AF2-7524-B3D9-B4B5BD872E7B}"/>
          </ac:spMkLst>
        </pc:spChg>
        <pc:spChg chg="del mod">
          <ac:chgData name="JinFan Lu" userId="0d6d4872cb76e38f" providerId="LiveId" clId="{4D155720-5FC5-4159-B9F5-2C043724CEDA}" dt="2022-12-10T14:27:39.936" v="3535" actId="478"/>
          <ac:spMkLst>
            <pc:docMk/>
            <pc:sldMk cId="1018885316" sldId="292"/>
            <ac:spMk id="15" creationId="{3213076F-B4D5-73B5-A441-C2D69F8313F9}"/>
          </ac:spMkLst>
        </pc:spChg>
        <pc:spChg chg="add del mod">
          <ac:chgData name="JinFan Lu" userId="0d6d4872cb76e38f" providerId="LiveId" clId="{4D155720-5FC5-4159-B9F5-2C043724CEDA}" dt="2022-12-10T14:28:52.113" v="3554"/>
          <ac:spMkLst>
            <pc:docMk/>
            <pc:sldMk cId="1018885316" sldId="292"/>
            <ac:spMk id="16" creationId="{77CDF82F-267F-7477-C98C-C8CB527180A9}"/>
          </ac:spMkLst>
        </pc:spChg>
        <pc:spChg chg="add mod">
          <ac:chgData name="JinFan Lu" userId="0d6d4872cb76e38f" providerId="LiveId" clId="{4D155720-5FC5-4159-B9F5-2C043724CEDA}" dt="2022-12-10T14:31:06.291" v="3586" actId="1076"/>
          <ac:spMkLst>
            <pc:docMk/>
            <pc:sldMk cId="1018885316" sldId="292"/>
            <ac:spMk id="17" creationId="{0CF07A6A-587B-0176-6EA4-8F8F2E61FD65}"/>
          </ac:spMkLst>
        </pc:spChg>
        <pc:spChg chg="add mod">
          <ac:chgData name="JinFan Lu" userId="0d6d4872cb76e38f" providerId="LiveId" clId="{4D155720-5FC5-4159-B9F5-2C043724CEDA}" dt="2022-12-10T14:31:11.015" v="3587" actId="1076"/>
          <ac:spMkLst>
            <pc:docMk/>
            <pc:sldMk cId="1018885316" sldId="292"/>
            <ac:spMk id="18" creationId="{37825EF9-79FC-C792-79EA-2BC7D7DA15C0}"/>
          </ac:spMkLst>
        </pc:spChg>
        <pc:spChg chg="add mod">
          <ac:chgData name="JinFan Lu" userId="0d6d4872cb76e38f" providerId="LiveId" clId="{4D155720-5FC5-4159-B9F5-2C043724CEDA}" dt="2022-12-10T14:31:13.206" v="3588" actId="1076"/>
          <ac:spMkLst>
            <pc:docMk/>
            <pc:sldMk cId="1018885316" sldId="292"/>
            <ac:spMk id="19" creationId="{05CE25B5-50BD-F1CE-11C9-3F3988A6BD32}"/>
          </ac:spMkLst>
        </pc:spChg>
        <pc:spChg chg="add mod">
          <ac:chgData name="JinFan Lu" userId="0d6d4872cb76e38f" providerId="LiveId" clId="{4D155720-5FC5-4159-B9F5-2C043724CEDA}" dt="2022-12-10T14:31:16.304" v="3589" actId="1076"/>
          <ac:spMkLst>
            <pc:docMk/>
            <pc:sldMk cId="1018885316" sldId="292"/>
            <ac:spMk id="20" creationId="{1E9C6C22-72EF-9CB0-26FA-B521450298C6}"/>
          </ac:spMkLst>
        </pc:spChg>
        <pc:spChg chg="add mod">
          <ac:chgData name="JinFan Lu" userId="0d6d4872cb76e38f" providerId="LiveId" clId="{4D155720-5FC5-4159-B9F5-2C043724CEDA}" dt="2022-12-10T14:34:31.938" v="3597" actId="14100"/>
          <ac:spMkLst>
            <pc:docMk/>
            <pc:sldMk cId="1018885316" sldId="292"/>
            <ac:spMk id="21" creationId="{1B7FD6CD-4B96-817D-5B04-F17139CD8E84}"/>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0:43.708"/>
    </inkml:context>
    <inkml:brush xml:id="br0">
      <inkml:brushProperty name="width" value="0.05" units="cm"/>
      <inkml:brushProperty name="height" value="0.05" units="cm"/>
      <inkml:brushProperty name="color" value="#33CCFF"/>
    </inkml:brush>
  </inkml:definitions>
  <inkml:trace contextRef="#ctx0" brushRef="#br0">0 1220 5983 0 0,'5'-7'4314'0'0,"2"-17"-4508"0"0,-5 15 329 0 0,121-323 416 0 0,-85 247-540 0 0,90-142 0 0 0,125-139-252 0 0,-197 293 108 0 0,-22 33 119 0 0,-21 25 14 0 0,-5 6 0 0 0,0 0 0 0 0,12-10 0 0 0,-12 15 0 0 0,-11 8 194 0 0,-2-1 470 0 0,-1 4 198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2.034"/>
    </inkml:context>
    <inkml:brush xml:id="br0">
      <inkml:brushProperty name="width" value="0.05" units="cm"/>
      <inkml:brushProperty name="height" value="0.05" units="cm"/>
      <inkml:brushProperty name="color" value="#33CCFF"/>
    </inkml:brush>
  </inkml:definitions>
  <inkml:trace contextRef="#ctx0" brushRef="#br0">1 68 2303 0 0,'4'-10'19'0'0,"-2"7"7"0"0,-1-1 0 0 0,1 1 1 0 0,-1 0-1 0 0,1-1 0 0 0,0 1 0 0 0,0 0 0 0 0,0 1 1 0 0,1-1-1 0 0,-1 0 0 0 0,5-3 1967 0 0,5 2-1408 0 0,35-9 20 0 0,-35 10 1038 0 0,-1 5-1239 0 0,33 7-11 0 0,-33-6 1183 0 0,-7 3-966 0 0,15 23 99 0 0,-19-27-555 0 0,1 0-1 0 0,0 0 1 0 0,-1 0-1 0 0,1 0 1 0 0,-1 0-1 0 0,0 0 1 0 0,0 1 0 0 0,0-1-1 0 0,0 0 1 0 0,0 0-1 0 0,0 0 1 0 0,0 0-1 0 0,-1 0 1 0 0,1 0 0 0 0,-1 1-1 0 0,1-1 1 0 0,-1 0-1 0 0,0-1 1 0 0,0 1-1 0 0,-1 3 1 0 0,-1 0 312 0 0,-7 15 349 0 0,-1 0 1 0 0,-1-1 0 0 0,0 0 0 0 0,-2-1 0 0 0,0-1 0 0 0,-1 0-1 0 0,-19 16 1 0 0,32-31-815 0 0,0 0 0 0 0,0 0-1 0 0,-1-1 1 0 0,1 1 0 0 0,0-1-1 0 0,-6 2 1 0 0,8-3-12 0 0,0 0-1 0 0,-1 1 1 0 0,1-1-1 0 0,-1 0 1 0 0,1 0 0 0 0,0 0-1 0 0,-1 0 1 0 0,1 0-1 0 0,-1 0 1 0 0,1 0 0 0 0,0 0-1 0 0,-1 0 1 0 0,1 0-1 0 0,-1 0 1 0 0,1 0-1 0 0,0 0 1 0 0,-1-1 0 0 0,1 1-1 0 0,-1 0 1 0 0,1 0-1 0 0,-1-1 1 0 0,1 1-16 0 0,0-1 0 0 0,-1 1 0 0 0,1-1-1 0 0,0 1 1 0 0,-1-1 0 0 0,1 1 0 0 0,0-1 0 0 0,0 1 0 0 0,0-1 0 0 0,0 1 0 0 0,0-1-1 0 0,0 0 1 0 0,0 1 0 0 0,0-1 0 0 0,0 1 0 0 0,0-1 0 0 0,0 0 0 0 0,0 1-1 0 0,0-1 1 0 0,0 0 0 0 0,8-29-2217 0 0,-3 10 96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2.396"/>
    </inkml:context>
    <inkml:brush xml:id="br0">
      <inkml:brushProperty name="width" value="0.05" units="cm"/>
      <inkml:brushProperty name="height" value="0.05" units="cm"/>
      <inkml:brushProperty name="color" value="#33CCFF"/>
    </inkml:brush>
  </inkml:definitions>
  <inkml:trace contextRef="#ctx0" brushRef="#br0">0 126 3679 0 0,'0'0'1963'0'0,"8"7"-1092"0"0,-1-1-632 0 0,-2-1-27 0 0,0 0 1 0 0,0 0 0 0 0,-1 0-1 0 0,1 0 1 0 0,-1 1-1 0 0,0 0 1 0 0,5 10 0 0 0,-2-2 1355 0 0,14 18 1 0 0,-17-27-957 0 0,5 0-472 0 0,-7-3-132 0 0,1 0 1 0 0,-1-1-1 0 0,1 1 0 0 0,0-1 1 0 0,0 0-1 0 0,0 0 0 0 0,0 0 0 0 0,0 0 1 0 0,0 0-1 0 0,0-1 0 0 0,0 1 1 0 0,5-1-1 0 0,-6 0-10 0 0,0-1-1 0 0,0 0 1 0 0,1 1 0 0 0,-1-1-1 0 0,0 0 1 0 0,0 0 0 0 0,0-1-1 0 0,0 1 1 0 0,0 0 0 0 0,0-1-1 0 0,0 1 1 0 0,2-3 0 0 0,1-1 38 0 0,0-1 1 0 0,0 0 0 0 0,6-10 0 0 0,-1-1 241 0 0,-1 0 0 0 0,11-29 0 0 0,-17 39-151 0 0,-1 0 1 0 0,0 0-1 0 0,0 0 1 0 0,-1-1 0 0 0,1 1-1 0 0,-2 0 1 0 0,1-1-1 0 0,-1-7 1 0 0,0 12-28 0 0,-1 1 0 0 0,1-1 0 0 0,-1 1 0 0 0,1-1 0 0 0,-1 1 0 0 0,0-1 0 0 0,0 1 0 0 0,0-1-1 0 0,-1 1 1 0 0,1 0 0 0 0,0 0 0 0 0,-1 0 0 0 0,1-1 0 0 0,-1 1 0 0 0,0 1 0 0 0,0-1 0 0 0,0 0 0 0 0,0 0 0 0 0,0 1 0 0 0,0-1 0 0 0,0 1 0 0 0,0 0-1 0 0,-1-1 1 0 0,1 1 0 0 0,-5-1 0 0 0,1 0 307 0 0,0 1 0 0 0,0-1 1 0 0,0 1-1 0 0,0 1 0 0 0,0-1 0 0 0,0 1 0 0 0,0 0 0 0 0,0 1 0 0 0,0-1 1 0 0,-12 4-1 0 0,12-3-330 0 0,-1 1 0 0 0,0 0 1 0 0,1 1-1 0 0,0-1 0 0 0,-1 1 1 0 0,1 1-1 0 0,0-1 0 0 0,1 1 1 0 0,-1 0-1 0 0,1 0 0 0 0,-1 1 1 0 0,1 0-1 0 0,1-1 0 0 0,-1 2 1 0 0,-5 6-1 0 0,6 1-992 0 0,3-4 390 0 0</inkml:trace>
  <inkml:trace contextRef="#ctx0" brushRef="#br0" timeOffset="1">248 42 2303 0 0,'4'4'474'0'0,"-1"1"0"0"0,1 0 0 0 0,-1 1-1 0 0,0-1 1 0 0,0 1 0 0 0,0-1 0 0 0,-1 1-1 0 0,1 0 1 0 0,0 6 0 0 0,0 1 772 0 0,0 0 0 0 0,-1 0 1 0 0,1 17-1 0 0,-1 47 239 0 0,0-69-2390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2.787"/>
    </inkml:context>
    <inkml:brush xml:id="br0">
      <inkml:brushProperty name="width" value="0.05" units="cm"/>
      <inkml:brushProperty name="height" value="0.05" units="cm"/>
      <inkml:brushProperty name="color" value="#33CCFF"/>
    </inkml:brush>
  </inkml:definitions>
  <inkml:trace contextRef="#ctx0" brushRef="#br0">5 17 10135 0 0,'-1'-9'448'0'0,"-1"6"96"0"0,1 1-440 0 0,1 1-104 0 0,0-1 712 0 0,0 4 120 0 0,0-1 32 0 0,0 5 0 0 0,0 5-464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3.130"/>
    </inkml:context>
    <inkml:brush xml:id="br0">
      <inkml:brushProperty name="width" value="0.05" units="cm"/>
      <inkml:brushProperty name="height" value="0.05" units="cm"/>
      <inkml:brushProperty name="color" value="#33CCFF"/>
    </inkml:brush>
  </inkml:definitions>
  <inkml:trace contextRef="#ctx0" brushRef="#br0">1 30 9671 0 0,'1'17'1357'0'0,"0"-1"0"0"0,7 27 0 0 0,-1-10 311 0 0,-2-7-71 0 0,-2-17-1319 0 0,-1 1 0 0 0,-1 0 0 0 0,1 10 0 0 0,0-43-143 0 0,0 0-1 0 0,1-1 0 0 0,2 1 1 0 0,12-40-1 0 0,-8 42-358 0 0,-7 17 112 0 0,2-1-93 0 0,11-15 197 0 0,-11 14 133 0 0,5 12-18 0 0,27 19 145 0 0,-35-24-208 0 0,1 1 0 0 0,0 0-1 0 0,-1 0 1 0 0,1 0 0 0 0,-1 0 0 0 0,1 0 0 0 0,-1 0-1 0 0,0 0 1 0 0,0 0 0 0 0,0 0 0 0 0,0 0 0 0 0,0 1-1 0 0,-1-1 1 0 0,1 0 0 0 0,-1 1 0 0 0,1 4 0 0 0,1 4 208 0 0,32 142 2320 0 0,-31-144-2732 0 0,-3-9 0 0 0</inkml:trace>
  <inkml:trace contextRef="#ctx0" brushRef="#br0" timeOffset="1">235 25 6911 0 0,'29'-6'2568'0'0,"26"-2"-2405"0"0,-42 6 202 0 0,-1 0-211 0 0,34-3-144 0 0,-35 4-110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3.516"/>
    </inkml:context>
    <inkml:brush xml:id="br0">
      <inkml:brushProperty name="width" value="0.05" units="cm"/>
      <inkml:brushProperty name="height" value="0.05" units="cm"/>
      <inkml:brushProperty name="color" value="#33CCFF"/>
    </inkml:brush>
  </inkml:definitions>
  <inkml:trace contextRef="#ctx0" brushRef="#br0">24 1 5063 0 0,'-1'0'95'0'0,"0"0"0"0"0,0 0-1 0 0,0 0 1 0 0,1 1 0 0 0,-1-1-1 0 0,0 1 1 0 0,0-1 0 0 0,1 0-1 0 0,-1 1 1 0 0,0-1 0 0 0,1 1-1 0 0,-1 0 1 0 0,-1 0 0 0 0,-1 13 5698 0 0,2-12-5069 0 0,-3 25 726 0 0,2-1 0 0 0,0 1 1 0 0,3 29-1 0 0,0-40-1050 0 0,0-1 0 0 0,2 1 0 0 0,0-1 0 0 0,0 1 0 0 0,2-1 0 0 0,8 20 0 0 0,-12-31-213 0 0,8 1-39 0 0,-6-2-145 0 0,1-1 0 0 0,-1 0 0 0 0,1 0 0 0 0,0 0 0 0 0,0 0-1 0 0,0-1 1 0 0,0 0 0 0 0,0 1 0 0 0,4-1 0 0 0,-4-1-4 0 0,0 0 0 0 0,0 0 0 0 0,0-1 0 0 0,-1 0 0 0 0,1 0 0 0 0,0 0 0 0 0,-1 0 0 0 0,1-1 0 0 0,6-2 0 0 0,-10 4 1 0 0,1-1-3 0 0,0 1 0 0 0,0-1 0 0 0,0 1 0 0 0,0-1 0 0 0,0 1 0 0 0,-1-1 1 0 0,1 0-1 0 0,0 1 0 0 0,0-1 0 0 0,0 0 0 0 0,0 0 0 0 0,-1 0 1 0 0,1 1-1 0 0,0-3 0 0 0,1 2-70 0 0,5-9-217 0 0,-1 0 0 0 0,1 0 1 0 0,-1 0-1 0 0,6-16 1 0 0,-6 8-6977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0:37.597"/>
    </inkml:context>
    <inkml:brush xml:id="br0">
      <inkml:brushProperty name="width" value="0.05" units="cm"/>
      <inkml:brushProperty name="height" value="0.05" units="cm"/>
      <inkml:brushProperty name="color" value="#33CCFF"/>
    </inkml:brush>
  </inkml:definitions>
  <inkml:trace contextRef="#ctx0" brushRef="#br0">10 210 1375 0 0,'0'1'159'0'0,"0"-1"-1"0"0,-1 0 1 0 0,1 0-1 0 0,0 0 1 0 0,-1 0-1 0 0,1 0 1 0 0,0 0-1 0 0,-1 0 1 0 0,1 0-1 0 0,0 0 0 0 0,-1 0 1 0 0,1-1-1 0 0,0 1 1 0 0,-1 0-1 0 0,1 0 1 0 0,0 0-1 0 0,-1 0 1 0 0,1 0-1 0 0,0-1 0 0 0,-1 1 1 0 0,1 0-1 0 0,0 0 1 0 0,0 0-1 0 0,-1-1 1 0 0,1 1-1 0 0,0 0 1 0 0,0 0-1 0 0,0-1 1 0 0,-1 1-1 0 0,1 0 0 0 0,0-1 1 0 0,0 0-1 0 0,9-5 5538 0 0,-1 2-4533 0 0,1-2-1179 0 0,-7 4-60 0 0,5-2 27 0 0,20-12 116 0 0,-20 12 49 0 0,0 0 10 0 0,21-13 40 0 0,-22 13 558 0 0,5 1-310 0 0,30-10-20 0 0,-31 9 412 0 0,1 2-572 0 0,33-10-64 0 0,-33 9-30 0 0,0 2-4 0 0,3-1-89 0 0,44-6 233 0 0,0-3-191 0 0,-44 9-2 0 0,3 1-6 0 0,53-1-1 0 0,-67 2-68 0 0,1 0-1 0 0,-1 0 1 0 0,1 0-1 0 0,-1-1 0 0 0,0 1 1 0 0,7-3-1 0 0,5-2 15 0 0,45-12 82 0 0,-15 6-82 0 0,-33 8 49 0 0,2 0-16 0 0,-14 3-59 0 0,20-4 10 0 0,32-2 1 0 0,25 9 32 0 0,-69-3-37 0 0,2 0 2 0 0,0 0 1 0 0,0-1 0 0 0,0 0 0 0 0,14-4-1 0 0,-15 3 7 0 0,35-6 6 0 0,-20 5 22 0 0,31 0-22 0 0,-29 3 22 0 0,49 5 99 0 0,-20 0-103 0 0,-41-4 222 0 0,-5-1-189 0 0,1 1-1 0 0,18 3 1 0 0,-14-2-27 0 0,-1-1 559 0 0,0 0-452 0 0,39 5 0 0 0,-39-5 408 0 0,-2 2-432 0 0,33 10-1 0 0,-33-9 332 0 0,1-1-341 0 0,35 9 2 0 0,-36-9 304 0 0,1 1-336 0 0,37 10 2 0 0,-37-10 612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0:38.157"/>
    </inkml:context>
    <inkml:brush xml:id="br0">
      <inkml:brushProperty name="width" value="0.05" units="cm"/>
      <inkml:brushProperty name="height" value="0.05" units="cm"/>
      <inkml:brushProperty name="color" value="#33CCFF"/>
    </inkml:brush>
  </inkml:definitions>
  <inkml:trace contextRef="#ctx0" brushRef="#br0">1 1 11519 0 0,'2'0'955'0'0,"-3"0"-951"0"0,1 0 0 0 0,0 0 0 0 0,0 0 0 0 0,0 0 0 0 0,0 0 0 0 0,0 0 0 0 0,0 0 0 0 0,0 0 1 0 0,0 0-1 0 0,0 0 0 0 0,0 0 0 0 0,0 0 0 0 0,0 0 0 0 0,0 1 0 0 0,0-1 0 0 0,0 0 0 0 0,0 0 0 0 0,0 0 1 0 0,0 0-1 0 0,0 0 0 0 0,0 0 0 0 0,0 0 0 0 0,0 0 0 0 0,-1 0 0 0 0,1 0 0 0 0,0 0 0 0 0,0 0 1 0 0,0 0-1 0 0,0 0 0 0 0,0 0 0 0 0,0 0 0 0 0,0 0 0 0 0,0 0 0 0 0,0 0 0 0 0,0 0 0 0 0,0 1 0 0 0,0-1 1 0 0,0 0-1 0 0,0 0 0 0 0,0 0 0 0 0,0 0 0 0 0,0 0 0 0 0,0 0 0 0 0,0 0 0 0 0,0 0 0 0 0,1 0 1 0 0,-1 0-1 0 0,0 0 0 0 0,0 0 0 0 0,0 0 0 0 0,0 0 0 0 0,0 0 0 0 0,0 0 0 0 0,0 0 0 0 0,0 0 0 0 0,0 0 1 0 0,0 0-1 0 0,0 0 0 0 0,0 0 0 0 0,0 0 0 0 0,0 0 0 0 0,0 1 0 0 0,0-1 0 0 0,19 6 153 0 0,26 5-136 0 0,-33-8 326 0 0,-1 0-30 0 0,35 11 16 0 0,-34-11 1035 0 0,-5 5-990 0 0,23 28 138 0 0,-29-34-430 0 0,0-1 1 0 0,0 0 0 0 0,-1 1 0 0 0,1-1-1 0 0,0 0 1 0 0,-1 1 0 0 0,1-1 0 0 0,-1 1 0 0 0,1 0-1 0 0,-1-1 1 0 0,0 1 0 0 0,0-1 0 0 0,1 1-1 0 0,-1-1 1 0 0,0 1 0 0 0,0 0 0 0 0,-1-1-1 0 0,1 1 1 0 0,-1 2 0 0 0,0 0 164 0 0,-1-1 1 0 0,1 1-1 0 0,-1 0 0 0 0,0-1 0 0 0,-3 5 1 0 0,2-3 6 0 0,-31 45 1233 0 0,-42 49-1 0 0,71-90-2999 0 0,4 0-6038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16.038"/>
    </inkml:context>
    <inkml:brush xml:id="br0">
      <inkml:brushProperty name="width" value="0.05" units="cm"/>
      <inkml:brushProperty name="height" value="0.05" units="cm"/>
      <inkml:brushProperty name="color" value="#33CCFF"/>
    </inkml:brush>
  </inkml:definitions>
  <inkml:trace contextRef="#ctx0" brushRef="#br0">39 36 3223 0 0,'0'-1'324'0'0,"-1"1"-1"0"0,0 0 0 0 0,0-1 0 0 0,1 1 0 0 0,-1 0 0 0 0,0 0 1 0 0,0-1-1 0 0,1 1 0 0 0,-1 0 0 0 0,0 0 0 0 0,0 0 0 0 0,1 0 0 0 0,-1 0 1 0 0,0 0-1 0 0,0 0 0 0 0,0 0 0 0 0,1 0 0 0 0,-1 0 0 0 0,0 0 1 0 0,0 1-1 0 0,1-1 0 0 0,-1 0 0 0 0,0 1 0 0 0,1-1 0 0 0,-1 0 0 0 0,-1 1 1 0 0,1 1-44 0 0,0-1 0 0 0,0 0 1 0 0,0 1-1 0 0,0-1 1 0 0,0 1-1 0 0,0-1 1 0 0,0 1-1 0 0,1-1 1 0 0,-1 1-1 0 0,0-1 0 0 0,0 4 1 0 0,-1 6-165 0 0,0-1-1 0 0,1 1 1 0 0,0 13 0 0 0,1-19 125 0 0,0 15-245 0 0,0-1-1 0 0,2 1 1 0 0,0-1 0 0 0,1 1-1 0 0,1-1 1 0 0,1 0 0 0 0,11 29-1 0 0,-4-27 5 0 0,11 8-10 0 0,-18-23-44 0 0,8-4-12 0 0,40 5-12 0 0,-51-7 74 0 0,-1 1-1 0 0,1-1 1 0 0,-1 0-1 0 0,1 0 1 0 0,-1 0 0 0 0,1 0-1 0 0,-1 0 1 0 0,1 0-1 0 0,-1 0 1 0 0,1 0-1 0 0,-1-1 1 0 0,1 1-1 0 0,-1-1 1 0 0,3 0 0 0 0,6-3 4 0 0,1 0 0 0 0,18-11 0 0 0,-22 10 38 0 0,-1 0 1 0 0,1-1-1 0 0,-1 0 1 0 0,0 0 0 0 0,0-1-1 0 0,-1 0 1 0 0,1 0-1 0 0,-2 0 1 0 0,1 0 0 0 0,-1-1-1 0 0,0 0 1 0 0,-1 0-1 0 0,1 0 1 0 0,-2 0 0 0 0,1 0-1 0 0,-1-1 1 0 0,0 1-1 0 0,-1-1 1 0 0,1-14 0 0 0,-2 11 82 0 0,0 0 0 0 0,0 0 1 0 0,-1 0-1 0 0,-1 1 0 0 0,0-1 1 0 0,-5-18-1 0 0,6 26-32 0 0,-1 0 1 0 0,1 0-1 0 0,-1 0 0 0 0,0 0 1 0 0,0 1-1 0 0,0-1 0 0 0,0 1 1 0 0,-1-1-1 0 0,0 1 0 0 0,1 0 1 0 0,-1 0-1 0 0,0 0 0 0 0,-1 0 1 0 0,1 0-1 0 0,0 1 0 0 0,-1 0 1 0 0,1 0-1 0 0,-1 0 0 0 0,0 0 1 0 0,0 0-1 0 0,-7-2 0 0 0,-2 1 306 0 0,-35-6 1051 0 0,44 8-1356 0 0,0 1 0 0 0,0 0 0 0 0,0 0 0 0 0,0 0 0 0 0,0 1 0 0 0,0 0 0 0 0,0-1 0 0 0,1 1 0 0 0,-9 3 1 0 0,-64 29 783 0 0,74-32-861 0 0,0 0 0 0 0,0 0 0 0 0,0 0 1 0 0,0 0-1 0 0,0 1 0 0 0,0-1 0 0 0,0 0 0 0 0,1 1 0 0 0,-4 3 0 0 0,5-5-12 0 0,-1 1-1 0 0,1-1 1 0 0,0 1 0 0 0,0-1-1 0 0,-1 1 1 0 0,1 0 0 0 0,0-1-1 0 0,0 1 1 0 0,0-1 0 0 0,0 1-1 0 0,0-1 1 0 0,0 1 0 0 0,0 0-1 0 0,0-1 1 0 0,0 1 0 0 0,0-1 0 0 0,0 1-1 0 0,0-1 1 0 0,1 2 0 0 0,-1-1-7 0 0,1 0 1 0 0,0 1 0 0 0,0-1 0 0 0,-1 0 0 0 0,1 0 0 0 0,0 1 0 0 0,0-1-1 0 0,0 0 1 0 0,1 0 0 0 0,-1 0 0 0 0,1 1 0 0 0,-1-2-126 0 0,12 0-2650 0 0,51-1-4502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16.461"/>
    </inkml:context>
    <inkml:brush xml:id="br0">
      <inkml:brushProperty name="width" value="0.05" units="cm"/>
      <inkml:brushProperty name="height" value="0.05" units="cm"/>
      <inkml:brushProperty name="color" value="#33CCFF"/>
    </inkml:brush>
  </inkml:definitions>
  <inkml:trace contextRef="#ctx0" brushRef="#br0">25 11 5527 0 0,'-3'-6'288'0'0,"3"6"-250"0"0,0 0 1 0 0,0 0-1 0 0,0 0 0 0 0,0 0 0 0 0,0 0 1 0 0,-1 0-1 0 0,1 0 0 0 0,0 0 0 0 0,0-1 0 0 0,0 1 1 0 0,0 0-1 0 0,0 0 0 0 0,0 0 0 0 0,0 0 0 0 0,0 0 1 0 0,0 0-1 0 0,0 0 0 0 0,0 0 0 0 0,0 0 1 0 0,0 0-1 0 0,0-1 0 0 0,0 1 0 0 0,0 0 0 0 0,0 0 1 0 0,0 0-1 0 0,-1 0 0 0 0,1 0 0 0 0,0 0 1 0 0,0 0-1 0 0,0 0 0 0 0,1-1 0 0 0,-1 1 0 0 0,0 0 1 0 0,0 0-1 0 0,0 0 0 0 0,0 0 0 0 0,0 0 0 0 0,0 0 1 0 0,0 0-1 0 0,0 0 0 0 0,0 0 0 0 0,0-1 1 0 0,0 1-1 0 0,0 0 0 0 0,0 0 0 0 0,0 0 0 0 0,0 0 1 0 0,0 0-1 0 0,0 0 0 0 0,0 0 0 0 0,1 0 1 0 0,-1 0-1 0 0,0 0 0 0 0,0 0 0 0 0,0 0 0 0 0,1 1 185 0 0,0 0-1 0 0,-1 0 0 0 0,1 0 0 0 0,-1 1 1 0 0,1-1-1 0 0,-1 0 0 0 0,1 1 0 0 0,-1-1 0 0 0,0 0 1 0 0,0 3-1 0 0,1 1 211 0 0,3 17 414 0 0,-1 0 0 0 0,0 38 0 0 0,-7 45 193 0 0,2-80-607 0 0,-11 145 2170 0 0,-1 18-96 0 0,11-154-2126 0 0,2-76-96 0 0,2 25-242 0 0,2 1-1 0 0,0 0 1 0 0,1 0-1 0 0,0 0 1 0 0,2 0-1 0 0,0 1 1 0 0,0 0 0 0 0,1 0-1 0 0,1 1 1 0 0,11-16-1 0 0,-10 23-90 0 0,18-12 26 0 0,-26 18 20 0 0,-1 1 0 0 0,1-1 1 0 0,-1 1-1 0 0,1-1 0 0 0,0 1 1 0 0,-1 0-1 0 0,1-1 0 0 0,0 1 1 0 0,-1 0-1 0 0,1 0 0 0 0,0 0 1 0 0,-1-1-1 0 0,1 1 1 0 0,0 0-1 0 0,0 0 0 0 0,-1 0 1 0 0,1 0-1 0 0,0 0 0 0 0,-1 0 1 0 0,1 0-1 0 0,0 0 0 0 0,0 1 1 0 0,-1-1-1 0 0,1 0 1 0 0,1 1-1 0 0,45 9-9 0 0,-46-10 11 0 0,0 0 0 0 0,0 0 0 0 0,0 1 0 0 0,0-1 0 0 0,0 0 0 0 0,0 1 0 0 0,0-1 0 0 0,0 1 0 0 0,0-1 0 0 0,0 1 0 0 0,0 0 0 0 0,0-1 0 0 0,-1 1 0 0 0,1 0 0 0 0,0 0 0 0 0,0 0 0 0 0,-1-1 0 0 0,1 1 0 0 0,0 0 0 0 0,-1 0 0 0 0,1 0 0 0 0,-1 0 0 0 0,0 0 0 0 0,1 0 0 0 0,-1 0 0 0 0,1 2 0 0 0,0 2 0 0 0,2 3 25 0 0,0 0-1 0 0,-1 1 0 0 0,0 0 1 0 0,-1-1-1 0 0,0 1 0 0 0,-1 0 1 0 0,1 0-1 0 0,-2 0 1 0 0,1-1-1 0 0,-1 1 0 0 0,-1 0 1 0 0,1-1-1 0 0,-1 1 1 0 0,-1 0-1 0 0,0-1 0 0 0,0 0 1 0 0,-1 0-1 0 0,1 0 0 0 0,-2 0 1 0 0,-7 11-1 0 0,9-16 50 0 0,0 0 0 0 0,0-1 0 0 0,0 1 0 0 0,-1-1 0 0 0,1 0 0 0 0,-7 3-1 0 0,6-3-6 0 0,0 0-1 0 0,0 1 0 0 0,0-1 0 0 0,1 1 1 0 0,-4 3-1 0 0,6-6-54 0 0,1 0 0 0 0,0 1 0 0 0,0-1 0 0 0,0 0 0 0 0,0 0 0 0 0,-1 1 0 0 0,1-1 0 0 0,0 0-1 0 0,0 0 1 0 0,-1 0 0 0 0,1 1 0 0 0,0-1 0 0 0,0 0 0 0 0,-1 0 0 0 0,1 0 0 0 0,0 0 0 0 0,-1 0 0 0 0,1 1 0 0 0,0-1 0 0 0,0 0 0 0 0,-1 0 0 0 0,1 0 0 0 0,0 0 0 0 0,-1 0 0 0 0,1 0 0 0 0,0 0 0 0 0,-1 0 0 0 0,1 0 0 0 0,0 0 0 0 0,-1 0 0 0 0,1 0 0 0 0,0-1 0 0 0,0 1 0 0 0,-1 0 0 0 0,1 0-1 0 0,0 0 1 0 0,-1 0 0 0 0,1 0 0 0 0,0-1 0 0 0,0 1 0 0 0,-1 0 0 0 0,1 0 0 0 0,0 0 0 0 0,0-1 0 0 0,-1 1 0 0 0,1 0 0 0 0,0 0 0 0 0,0-1 0 0 0,0 1 0 0 0,-4-11-1609 0 0,4 4-3559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16.834"/>
    </inkml:context>
    <inkml:brush xml:id="br0">
      <inkml:brushProperty name="width" value="0.05" units="cm"/>
      <inkml:brushProperty name="height" value="0.05" units="cm"/>
      <inkml:brushProperty name="color" value="#33CCFF"/>
    </inkml:brush>
  </inkml:definitions>
  <inkml:trace contextRef="#ctx0" brushRef="#br0">163 0 2759 0 0,'-4'10'2812'0'0,"4"-10"-2760"0"0,1 0 370 0 0,0 1 0 0 0,0 0 0 0 0,0 0 0 0 0,0-1-1 0 0,-1 1 1 0 0,1 0 0 0 0,0 0 0 0 0,0 0 0 0 0,0 0 0 0 0,0 2-1 0 0,6 18 206 0 0,-1 1 0 0 0,-2 0-1 0 0,0 0 1 0 0,1 37 0 0 0,0-10 674 0 0,2 12 168 0 0,-4-1 0 0 0,-2 1 0 0 0,-2 0 0 0 0,-16 97 0 0 0,16-147-1399 0 0,-1-1-1 0 0,-1 1 0 0 0,0-1 1 0 0,-1 0-1 0 0,0 0 1 0 0,0 0-1 0 0,-1 0 1 0 0,-7 10-1 0 0,10-16-45 0 0,-1 0 0 0 0,0-1 1 0 0,-1 1-1 0 0,1-1 0 0 0,-1 0 0 0 0,1 0 0 0 0,-1 0 0 0 0,0 0 0 0 0,0-1 1 0 0,0 0-1 0 0,0 1 0 0 0,0-1 0 0 0,-1-1 0 0 0,1 1 0 0 0,-1-1 0 0 0,1 0 1 0 0,-1 0-1 0 0,0 0 0 0 0,1 0 0 0 0,-10-1 0 0 0,12 0-37 0 0,0 0-1 0 0,0 0 1 0 0,0-1-1 0 0,0 1 1 0 0,0 0-1 0 0,0-1 1 0 0,0 0-1 0 0,0 0 1 0 0,0 1-1 0 0,1-1 1 0 0,-1 0-1 0 0,0 0 1 0 0,0-1-1 0 0,1 1 1 0 0,-1 0-1 0 0,1-1 0 0 0,-1 1 1 0 0,-2-3-1 0 0,1 0-75 0 0,1 0-1 0 0,-1-1 0 0 0,1 1 0 0 0,-1 0 0 0 0,1-1 1 0 0,-3-9-1 0 0,-1-8-681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0:44.104"/>
    </inkml:context>
    <inkml:brush xml:id="br0">
      <inkml:brushProperty name="width" value="0.05" units="cm"/>
      <inkml:brushProperty name="height" value="0.05" units="cm"/>
      <inkml:brushProperty name="color" value="#33CCFF"/>
    </inkml:brush>
  </inkml:definitions>
  <inkml:trace contextRef="#ctx0" brushRef="#br0">37 1 7831 0 0,'-5'5'361'0'0,"4"-4"-229"0"0,0 1 0 0 0,0-1 0 0 0,-1 0 0 0 0,1 0 0 0 0,0 1 0 0 0,1-1 0 0 0,-1 1 0 0 0,0-1 0 0 0,0 1 1 0 0,0-1-1 0 0,0 3 0 0 0,-8 65 1182 0 0,1 124 0 0 0,7-135-1156 0 0,0-30 35 0 0,0 31 226 0 0,1-53-280 0 0,1 1 1 0 0,0-1 0 0 0,0 0-1 0 0,0 1 1 0 0,1-1 0 0 0,3 9 0 0 0,-4-13-96 0 0,1 0 0 0 0,-1-1 0 0 0,0 1 0 0 0,0 0 0 0 0,1-1 0 0 0,-1 1 0 0 0,1-1 0 0 0,-1 0 0 0 0,1 1 0 0 0,0-1 0 0 0,-1 0 0 0 0,1 0 0 0 0,0 0 0 0 0,3 1 0 0 0,-3-1-107 0 0,12-6-126 0 0,43-13 115 0 0,-55 17 71 0 0,1 0 0 0 0,-1 1 0 0 0,0-1-1 0 0,0 0 1 0 0,0 0 0 0 0,0 0 0 0 0,0 0 0 0 0,0-1-1 0 0,3-1 1 0 0,32-25 141 0 0,-17 12 76 0 0,110-105 232 0 0,-93 86-500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17.193"/>
    </inkml:context>
    <inkml:brush xml:id="br0">
      <inkml:brushProperty name="width" value="0.05" units="cm"/>
      <inkml:brushProperty name="height" value="0.05" units="cm"/>
      <inkml:brushProperty name="color" value="#33CCFF"/>
    </inkml:brush>
  </inkml:definitions>
  <inkml:trace contextRef="#ctx0" brushRef="#br0">5 1 18887 0 0,'-3'7'832'0'0,"2"-4"184"0"0,1 1-816 0 0,0-3-200 0 0,0 1 0 0 0,0 1 0 0 0,3 0 0 0 0,2 3 0 0 0,-1 0 0 0 0,2 2 0 0 0,17 27-1328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17.585"/>
    </inkml:context>
    <inkml:brush xml:id="br0">
      <inkml:brushProperty name="width" value="0.05" units="cm"/>
      <inkml:brushProperty name="height" value="0.05" units="cm"/>
      <inkml:brushProperty name="color" value="#33CCFF"/>
    </inkml:brush>
  </inkml:definitions>
  <inkml:trace contextRef="#ctx0" brushRef="#br0">43 209 4143 0 0,'3'4'384'0'0,"3"1"-358"0"0,16 0-158 0 0,30 2 158 0 0,-39-5 141 0 0,-2-7-86 0 0,32-14 7 0 0,-42 18-80 0 0,0 1 0 0 0,0 0-1 0 0,0-1 1 0 0,0 1 0 0 0,0-1-1 0 0,0 1 1 0 0,0-1 0 0 0,0 1-1 0 0,0-1 1 0 0,0 0 0 0 0,0 0-1 0 0,-1 1 1 0 0,1-1 0 0 0,0 0-1 0 0,0-1 1 0 0,24-32 277 0 0,-20 26-195 0 0,0-1-1 0 0,0 1 0 0 0,-1-1 0 0 0,0 0 0 0 0,-1 0 0 0 0,4-15 0 0 0,-6 18-39 0 0,0 0-1 0 0,0 0 0 0 0,-1 1 0 0 0,-1-12 1 0 0,1 15-4 0 0,0 1 0 0 0,0-1 0 0 0,-1 0 1 0 0,1 1-1 0 0,0-1 0 0 0,-1 1 1 0 0,0-1-1 0 0,1 1 0 0 0,-1-1 0 0 0,0 1 1 0 0,0 0-1 0 0,0-1 0 0 0,0 1 1 0 0,0 0-1 0 0,0-1 0 0 0,0 1 0 0 0,0 0 1 0 0,0 0-1 0 0,-1 0 0 0 0,1 0 0 0 0,0 0 1 0 0,-2 0-1 0 0,-2-2 363 0 0,1 1-1 0 0,-1 0 1 0 0,0 0-1 0 0,0 1 1 0 0,0-1 0 0 0,0 1-1 0 0,0 0 1 0 0,0 0-1 0 0,0 1 1 0 0,0 0 0 0 0,0-1-1 0 0,0 2 1 0 0,0-1-1 0 0,0 1 1 0 0,0-1 0 0 0,0 1-1 0 0,0 1 1 0 0,0-1-1 0 0,-8 4 1 0 0,4 0 50 0 0,0 0 0 0 0,0 0 0 0 0,1 1 0 0 0,0 0 0 0 0,0 1 0 0 0,0-1 0 0 0,1 2 0 0 0,-11 12 0 0 0,11-11-393 0 0,1 0 1 0 0,0 0-1 0 0,0 1 1 0 0,1 0-1 0 0,0 0 1 0 0,1 0-1 0 0,0 0 0 0 0,1 1 1 0 0,0 0-1 0 0,0-1 1 0 0,1 1-1 0 0,-1 22 1 0 0,3-28-57 0 0,1 0 0 0 0,-1-1 0 0 0,1 1 0 0 0,0 0 0 0 0,0 0 0 0 0,1 0 0 0 0,-1-1 1 0 0,1 1-1 0 0,3 4 0 0 0,-4-8-5 0 0,0 1-1 0 0,0-1 1 0 0,0 1 0 0 0,0-1 0 0 0,0 0-1 0 0,0 0 1 0 0,1 0 0 0 0,2 2 0 0 0,28 20-8 0 0,-24-17-61 0 0,5-3 8 0 0,38 10 35 0 0,-38-9-33 0 0,0-7 1 0 0,41-7 32 0 0,-41 7-65 0 0,0-3-435 0 0,51-23 218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17.931"/>
    </inkml:context>
    <inkml:brush xml:id="br0">
      <inkml:brushProperty name="width" value="0.05" units="cm"/>
      <inkml:brushProperty name="height" value="0.05" units="cm"/>
      <inkml:brushProperty name="color" value="#33CCFF"/>
    </inkml:brush>
  </inkml:definitions>
  <inkml:trace contextRef="#ctx0" brushRef="#br0">182 245 1375 0 0,'-17'-51'3594'0'0,"14"45"-2736"0"0,1 1 0 0 0,-1 1 0 0 0,0-1-1 0 0,0 0 1 0 0,0 1 0 0 0,0-1 0 0 0,-7-5-1 0 0,8 9-645 0 0,0 0-1 0 0,0 0 0 0 0,1 0 0 0 0,-1 0 0 0 0,0 0 1 0 0,0 1-1 0 0,0-1 0 0 0,0 0 0 0 0,0 1 0 0 0,0 0 0 0 0,0 0 1 0 0,0-1-1 0 0,0 1 0 0 0,0 0 0 0 0,0 1 0 0 0,0-1 1 0 0,0 0-1 0 0,0 1 0 0 0,0-1 0 0 0,0 1 0 0 0,0-1 1 0 0,0 1-1 0 0,0 0 0 0 0,0 0 0 0 0,0 0 0 0 0,1 0 1 0 0,-1 0-1 0 0,0 0 0 0 0,1 0 0 0 0,-1 1 0 0 0,1-1 1 0 0,-1 1-1 0 0,1-1 0 0 0,-2 4 0 0 0,-9 15-23 0 0,2 0 0 0 0,1 1 0 0 0,0 1 0 0 0,1-1 0 0 0,-7 36 0 0 0,14-53-188 0 0,0 0-1 0 0,0 0 1 0 0,0 1-1 0 0,0-1 0 0 0,1 0 1 0 0,-1 1-1 0 0,1-1 1 0 0,0 1-1 0 0,0-1 1 0 0,1 1-1 0 0,-1-1 0 0 0,1 0 1 0 0,0 1-1 0 0,0-1 1 0 0,1 0-1 0 0,-1 1 1 0 0,1-1-1 0 0,3 5 1 0 0,-5-8-3 0 0,1 0 0 0 0,-1-1 0 0 0,1 0 0 0 0,0 1 0 0 0,-1-1 0 0 0,1 1 0 0 0,-1-1 0 0 0,1 0 0 0 0,0 1 0 0 0,-1-1 0 0 0,1 0 0 0 0,0 0 0 0 0,-1 1 0 0 0,1-1 0 0 0,0 0 0 0 0,-1 0 0 0 0,1 0 0 0 0,1 0 1 0 0,45 14-76 0 0,-35-10-2 0 0,0-4 14 0 0,-1-1 62 0 0,-1 0 1 0 0,1 0 0 0 0,14-4-1 0 0,-18 2 2 0 0,-1 1 1 0 0,1-1-1 0 0,-1 0 0 0 0,0-1 0 0 0,7-4 1 0 0,-12 7-4 0 0,1 0 1 0 0,-1 1 0 0 0,0-1-1 0 0,0 0 1 0 0,0 0 0 0 0,0 0 0 0 0,0 0-1 0 0,0 0 1 0 0,1-2 0 0 0,15-22-1341 0 0,-4 1-5329 0 0</inkml:trace>
  <inkml:trace contextRef="#ctx0" brushRef="#br0" timeOffset="1">239 122 10135 0 0,'18'-3'2310'0'0,"29"-5"-2288"0"0,21-2 28 0 0,-67 10-52 0 0,-1 0 0 0 0,1 0 1 0 0,-1 0-1 0 0,1 0 0 0 0,-1 0 0 0 0,1 0 1 0 0,-1 0-1 0 0,1 0 0 0 0,0 0 1 0 0,-1 0-1 0 0,1-1 0 0 0,-1 1 0 0 0,1 0 1 0 0,-1 0-1 0 0,1 0 0 0 0,-1-1 1 0 0,1 1-1 0 0,-1 0 0 0 0,1-1 1 0 0,-1 1-1 0 0,0 0 0 0 0,1-1 0 0 0,-1 1 1 0 0,1-1-1 0 0,7-13-25 0 0,-5 8-37 0 0,-2 9 48 0 0</inkml:trace>
  <inkml:trace contextRef="#ctx0" brushRef="#br0" timeOffset="2">334 1 4143 0 0,'-1'0'331'0'0,"0"0"-1"0"0,0 1 0 0 0,-1-1 0 0 0,1 0 0 0 0,0 1 1 0 0,0 0-1 0 0,0-1 0 0 0,0 1 0 0 0,0 0 1 0 0,0-1-1 0 0,0 1 0 0 0,0 0 0 0 0,0 0 0 0 0,0 0 1 0 0,0 0-1 0 0,0 0 0 0 0,1 0 0 0 0,-1 0 0 0 0,0 2 1 0 0,-12 23 1899 0 0,7-8-1181 0 0,0 1 0 0 0,2-1 0 0 0,0 1 0 0 0,-2 37 1 0 0,9 78 1169 0 0,-2-119-1932 0 0,1-1 0 0 0,0 0 0 0 0,1 1 0 0 0,1-1 0 0 0,8 22-1 0 0,-7-28-211 0 0,-3-5-68 0 0,1-1-1 0 0,-1 1 1 0 0,0-1 0 0 0,1 0-1 0 0,-1 0 1 0 0,1 0 0 0 0,0 0-1 0 0,3 2 1 0 0,-2-2-6 0 0,-1-1 0 0 0,1 1 0 0 0,0-1 0 0 0,0 0 0 0 0,0 0 0 0 0,0 0 0 0 0,-1-1 0 0 0,1 1-1 0 0,0-1 1 0 0,0 0 0 0 0,0 0 0 0 0,5-1 0 0 0,-4 0-2 0 0,0-1-1 0 0,0 1 1 0 0,0-1-1 0 0,0-1 1 0 0,0 1-1 0 0,-1-1 1 0 0,7-4-1 0 0,-11 7 2 0 0,9-6-60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0.887"/>
    </inkml:context>
    <inkml:brush xml:id="br0">
      <inkml:brushProperty name="width" value="0.05" units="cm"/>
      <inkml:brushProperty name="height" value="0.05" units="cm"/>
      <inkml:brushProperty name="color" value="#33CCFF"/>
    </inkml:brush>
  </inkml:definitions>
  <inkml:trace contextRef="#ctx0" brushRef="#br0">23 715 3679 0 0,'-1'1'362'0'0,"0"-1"-1"0"0,0 0 1 0 0,1-1-1 0 0,-1 1 1 0 0,0 0-1 0 0,0 0 1 0 0,0 0-1 0 0,0 0 1 0 0,1-1-1 0 0,-1 1 1 0 0,0 0-1 0 0,0-1 0 0 0,1 1 1 0 0,-1-1-1 0 0,0 1 1 0 0,1-1-1 0 0,-1 1 1 0 0,0-1-1 0 0,1 1 1 0 0,-1-1-1 0 0,1 0 1 0 0,-1 1-1 0 0,1-1 0 0 0,-1 0 1 0 0,0-1-1 0 0,0 0-153 0 0,1 0-1 0 0,-1-1 1 0 0,1 1-1 0 0,-1 0 1 0 0,1-1-1 0 0,0 1 1 0 0,0 0-1 0 0,0-1 0 0 0,0-3 1 0 0,1-3-331 0 0,1 0 0 0 0,0 0 1 0 0,0 0-1 0 0,6-14 0 0 0,7-9 86 0 0,2-1 1 0 0,1 2-1 0 0,1 1 0 0 0,30-36 1 0 0,102-103-128 0 0,-114 132 164 0 0,76-59 0 0 0,-72 68 0 0 0,17-9 0 0 0,0 6 0 0 0,-8 8 11 0 0,-40 18 85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1.321"/>
    </inkml:context>
    <inkml:brush xml:id="br0">
      <inkml:brushProperty name="width" value="0.05" units="cm"/>
      <inkml:brushProperty name="height" value="0.05" units="cm"/>
      <inkml:brushProperty name="color" value="#33CCFF"/>
    </inkml:brush>
  </inkml:definitions>
  <inkml:trace contextRef="#ctx0" brushRef="#br0">9 2 4607 0 0,'-5'-1'6469'0'0,"4"1"-6315"0"0,-1 9 2524 0 0,3 20-2295 0 0,-1-22 165 0 0,18 231 588 0 0,-18-236-1106 0 0,0 1 0 0 0,1-1 0 0 0,-1 1 0 0 0,1-1 0 0 0,0 1-1 0 0,0-1 1 0 0,0 0 0 0 0,0 1 0 0 0,0-1 0 0 0,0 0 0 0 0,1 0 0 0 0,-1 0-1 0 0,1 0 1 0 0,2 4 0 0 0,-2-5-25 0 0,-1 0 0 0 0,0-1 0 0 0,1 1 0 0 0,-1 0 0 0 0,1-1 0 0 0,-1 1 0 0 0,1-1 0 0 0,-1 1 0 0 0,1-1 0 0 0,-1 0 0 0 0,1 0 0 0 0,0 0 0 0 0,-1 0 0 0 0,1 0 0 0 0,-1 0 0 0 0,1 0 0 0 0,-1 0 0 0 0,1 0 0 0 0,0-1 0 0 0,-1 1 0 0 0,1-1 0 0 0,-1 1 0 0 0,0-1 0 0 0,1 0 0 0 0,1 0 0 0 0,3-2-25 0 0,-1-1 0 0 0,1 1 1 0 0,-1-1-1 0 0,1 0 0 0 0,-1-1 1 0 0,5-5-1 0 0,27-33-64 0 0,-15 16 64 0 0,21-21-4502 0 0,-20 26-556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2.262"/>
    </inkml:context>
    <inkml:brush xml:id="br0">
      <inkml:brushProperty name="width" value="0.05" units="cm"/>
      <inkml:brushProperty name="height" value="0.05" units="cm"/>
      <inkml:brushProperty name="color" value="#33CCFF"/>
    </inkml:brush>
  </inkml:definitions>
  <inkml:trace contextRef="#ctx0" brushRef="#br0">4 23 6911 0 0,'-4'46'5911'0'0,"7"5"-3834"0"0,13 54-2431 0 0,-11-74 728 0 0,13 58-374 0 0,-17-88-156 0 0,1-4 52 0 0,1-12-6 0 0,3-19-124 0 0,0-3-71 0 0,-1 4 44 0 0,1-1 0 0 0,1 1 0 0 0,17-43 0 0 0,-22 71 194 0 0,0 1 0 0 0,0-1 0 0 0,0 1 1 0 0,6-7-1 0 0,-8 11 61 0 0,1-1 1 0 0,-1 1 0 0 0,0-1-1 0 0,1 1 1 0 0,-1-1 0 0 0,1 1-1 0 0,-1-1 1 0 0,1 1 0 0 0,-1-1-1 0 0,1 1 1 0 0,-1 0 0 0 0,1-1-1 0 0,-1 1 1 0 0,1 0 0 0 0,0-1-1 0 0,-1 1 1 0 0,1 0 0 0 0,-1 0-1 0 0,1 0 1 0 0,0 0-1 0 0,-1-1 1 0 0,1 1 0 0 0,0 0-1 0 0,-1 0 1 0 0,1 0 0 0 0,0 0-1 0 0,-1 1 1 0 0,1-1 0 0 0,0 0-1 0 0,-1 0 1 0 0,1 0 0 0 0,0 0-1 0 0,-1 1 1 0 0,1-1 0 0 0,-1 0-1 0 0,1 0 1 0 0,-1 1 0 0 0,1-1-1 0 0,0 1 1 0 0,-1-1 0 0 0,1 0-1 0 0,-1 1 1 0 0,0-1 0 0 0,2 2-1 0 0,2 3 100 0 0,0 1 0 0 0,0-1-1 0 0,-1 1 1 0 0,0 0 0 0 0,0 0 0 0 0,0 0-1 0 0,3 11 1 0 0,0 4 617 0 0,2 22 1 0 0,3 12 99 0 0,-5-39 19 0 0,-6-15-818 0 0,0-1 1 0 0,0 1-1 0 0,0-1 1 0 0,1 1 0 0 0,-1-1-1 0 0,0 1 1 0 0,1-1 0 0 0,-1 1-1 0 0,1-1 1 0 0,-1 1 0 0 0,0-1-1 0 0,1 1 1 0 0,-1-1-1 0 0,1 1 1 0 0,-1-1 0 0 0,1 0-1 0 0,0 1 1 0 0,-1-1 0 0 0,1 0-1 0 0,-1 0 1 0 0,1 1 0 0 0,0-1-1 0 0,1-2-51 0 0,0 1 0 0 0,-1-1 0 0 0,1 0 0 0 0,-1 0 0 0 0,1 0 0 0 0,-1 0 0 0 0,0 0-1 0 0,0 0 1 0 0,0 0 0 0 0,1-4 0 0 0,-1 4 19 0 0,9-21-198 0 0,11-42 0 0 0,-17 48 63 0 0,1 0 0 0 0,0 0 0 0 0,2 1 0 0 0,0-1 0 0 0,15-23 0 0 0,-22 39 147 0 0,1 0 0 0 0,-1 1 0 0 0,1-1-1 0 0,0 0 1 0 0,-1 0 0 0 0,1 0 0 0 0,0 0 0 0 0,0 1-1 0 0,0-1 1 0 0,-1 0 0 0 0,1 1 0 0 0,0-1-1 0 0,0 0 1 0 0,0 1 0 0 0,0 0 0 0 0,0-1 0 0 0,0 1-1 0 0,0-1 1 0 0,2 1 0 0 0,-2 0 13 0 0,0 0 1 0 0,0 0 0 0 0,0 0-1 0 0,0 1 1 0 0,0-1 0 0 0,0 0-1 0 0,0 1 1 0 0,-1-1 0 0 0,1 0-1 0 0,0 1 1 0 0,0-1 0 0 0,0 1-1 0 0,-1 0 1 0 0,1-1 0 0 0,0 1-1 0 0,0 0 1 0 0,0 1 0 0 0,4 4 55 0 0,-2-1 1 0 0,1 2 0 0 0,-1-1-1 0 0,5 12 1 0 0,-6-13-68 0 0,17 43 208 0 0,-12-29-274 0 0,0-1 0 0 0,1 1 1 0 0,1-2-1 0 0,16 25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2.638"/>
    </inkml:context>
    <inkml:brush xml:id="br0">
      <inkml:brushProperty name="width" value="0.05" units="cm"/>
      <inkml:brushProperty name="height" value="0.05" units="cm"/>
      <inkml:brushProperty name="color" value="#33CCFF"/>
    </inkml:brush>
  </inkml:definitions>
  <inkml:trace contextRef="#ctx0" brushRef="#br0">55 289 10591 0 0,'2'14'636'0'0,"-1"0"0"0"0,2 0 0 0 0,5 18 0 0 0,0 0 342 0 0,-3-3-1045 0 0,-2-1 0 0 0,1 47 1 0 0</inkml:trace>
  <inkml:trace contextRef="#ctx0" brushRef="#br0" timeOffset="1">12 1 10135 0 0,'-6'1'448'0'0,"5"-1"96"0"0,-1 0-440 0 0,1 0-104 0 0,-1 0 0 0 0,2 2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2.993"/>
    </inkml:context>
    <inkml:brush xml:id="br0">
      <inkml:brushProperty name="width" value="0.05" units="cm"/>
      <inkml:brushProperty name="height" value="0.05" units="cm"/>
      <inkml:brushProperty name="color" value="#33CCFF"/>
    </inkml:brush>
  </inkml:definitions>
  <inkml:trace contextRef="#ctx0" brushRef="#br0">1 11 12439 0 0,'-1'-1'162'0'0,"1"-9"680"0"0,0 10-832 0 0,0 0 0 0 0,0 0 0 0 0,0 1 0 0 0,1-1 0 0 0,-1 0 0 0 0,0 0 0 0 0,0 0 0 0 0,0 0 0 0 0,0 0-1 0 0,0 0 1 0 0,0 0 0 0 0,0 0 0 0 0,0 0 0 0 0,0 0 0 0 0,0 0 0 0 0,0 0 0 0 0,0 0 0 0 0,0 0 0 0 0,1 0 0 0 0,-1 0 0 0 0,0 0 0 0 0,0 0 0 0 0,0 0 0 0 0,0 0 0 0 0,0 0 0 0 0,0 0 0 0 0,0-1-1 0 0,0 1 1 0 0,0 0 0 0 0,0 0 0 0 0,15 19-284 0 0,-9-7 255 0 0,-1 2 0 0 0,-1-1 0 0 0,0 0 0 0 0,2 16 0 0 0,4 57 375 0 0,2 11 1937 0 0,-12-107-2315 0 0,0 1 0 0 0,1-1 1 0 0,0 1-1 0 0,5-19 0 0 0,15-52-245 0 0,-17 66 151 0 0,0 1 0 0 0,1-1 0 0 0,1 1 0 0 0,0 0 0 0 0,10-16 0 0 0,-16 28 114 0 0,1 1 1 0 0,-1-1-1 0 0,1 0 0 0 0,-1 1 0 0 0,1-1 1 0 0,-1 0-1 0 0,1 1 0 0 0,-1-1 0 0 0,1 1 0 0 0,0-1 1 0 0,-1 1-1 0 0,1-1 0 0 0,0 1 0 0 0,0 0 1 0 0,-1-1-1 0 0,1 1 0 0 0,0 0 0 0 0,0-1 1 0 0,-1 1-1 0 0,1 0 0 0 0,0 0 0 0 0,0 0 0 0 0,0 0 1 0 0,-1 0-1 0 0,1 0 0 0 0,0 0 0 0 0,0 0 1 0 0,0 0-1 0 0,-1 0 0 0 0,1 0 0 0 0,0 0 0 0 0,0 0 1 0 0,0 1-1 0 0,-1-1 0 0 0,1 0 0 0 0,0 1 1 0 0,0-1-1 0 0,-1 1 0 0 0,1-1 0 0 0,0 1 0 0 0,-1-1 1 0 0,1 1-1 0 0,-1-1 0 0 0,1 1 0 0 0,-1-1 1 0 0,2 2-1 0 0,2 4 76 0 0,0-1 1 0 0,0 1-1 0 0,0 0 1 0 0,4 9-1 0 0,-5-9-7 0 0,22 47 1041 0 0,-14-30-104 0 0,22 38 0 0 0,-31-59-1092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3.370"/>
    </inkml:context>
    <inkml:brush xml:id="br0">
      <inkml:brushProperty name="width" value="0.05" units="cm"/>
      <inkml:brushProperty name="height" value="0.05" units="cm"/>
      <inkml:brushProperty name="color" value="#33CCFF"/>
    </inkml:brush>
  </inkml:definitions>
  <inkml:trace contextRef="#ctx0" brushRef="#br0">0 228 5063 0 0,'0'0'1235'0'0,"5"10"1614"0"0,14 40-538 0 0,-2 1-1 0 0,14 79 0 0 0,-27-116-2053 0 0,-2-3-398 0 0,1-1-1 0 0,-2 1 1 0 0,2 12 0 0 0</inkml:trace>
  <inkml:trace contextRef="#ctx0" brushRef="#br0" timeOffset="1">65 9 13823 0 0,'-3'-2'608'0'0,"1"2"128"0"0,1 0-584 0 0,1-1-152 0 0,-2-1 0 0 0,2 0 64 0 0,0 1-64 0 0,2 1 72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3.936"/>
    </inkml:context>
    <inkml:brush xml:id="br0">
      <inkml:brushProperty name="width" value="0.05" units="cm"/>
      <inkml:brushProperty name="height" value="0.05" units="cm"/>
      <inkml:brushProperty name="color" value="#33CCFF"/>
    </inkml:brush>
  </inkml:definitions>
  <inkml:trace contextRef="#ctx0" brushRef="#br0">0 33 3679 0 0,'11'31'6505'0'0,"-3"10"-4185"0"0,4 53-2605 0 0,-7-54 1295 0 0,-5-37-976 0 0,9 90 566 0 0,-3-143-1448 0 0,1 1 0 0 0,3 0-1 0 0,22-69 1 0 0,-32 117 838 0 0,0 1 0 0 0,1 0-1 0 0,-1-1 1 0 0,0 1 0 0 0,0-1 0 0 0,0 1 0 0 0,0-1-1 0 0,1 1 1 0 0,-1 0 0 0 0,0-1 0 0 0,0 1 0 0 0,1-1-1 0 0,-1 1 1 0 0,0 0 0 0 0,1-1 0 0 0,-1 1 0 0 0,0 0-1 0 0,1 0 1 0 0,-1-1 0 0 0,1 1 0 0 0,-1 0-1 0 0,1-1 1 0 0,-1 1 14 0 0,1 0 0 0 0,-1 1 0 0 0,0-1 0 0 0,1 0-1 0 0,-1 0 1 0 0,1 0 0 0 0,-1 0 0 0 0,0 1 0 0 0,1-1 0 0 0,-1 0-1 0 0,0 0 1 0 0,1 0 0 0 0,-1 1 0 0 0,0-1 0 0 0,0 0 0 0 0,1 1-1 0 0,-1-1 1 0 0,0 0 0 0 0,0 1 0 0 0,1 0 0 0 0,10 25 608 0 0,-8-18-395 0 0,25 75 1764 0 0,-13-35-1260 0 0,-11-62-802 0 0,0-11 26 0 0,0 0 1 0 0,1 0-1 0 0,2 0 0 0 0,0 1 1 0 0,2 0-1 0 0,17-34 0 0 0,-26 58 56 0 0,1-1 0 0 0,-1 0 0 0 0,0 1 1 0 0,1-1-1 0 0,-1 0 0 0 0,1 1 0 0 0,-1-1 0 0 0,0 1 0 0 0,1-1 0 0 0,0 1 0 0 0,-1-1 0 0 0,1 1 0 0 0,-1-1 0 0 0,1 1 0 0 0,-1 0 0 0 0,1-1 0 0 0,0 1 0 0 0,-1 0 0 0 0,1-1 0 0 0,0 1 0 0 0,-1 0 0 0 0,3-1 1 0 0,-3 2 1 0 0,1-1 0 0 0,0 0 0 0 0,0 0 1 0 0,-1 1-1 0 0,1-1 0 0 0,0 0 1 0 0,-1 1-1 0 0,1-1 0 0 0,0 0 1 0 0,-1 1-1 0 0,1-1 0 0 0,-1 1 1 0 0,1-1-1 0 0,-1 1 0 0 0,1 0 1 0 0,-1-1-1 0 0,2 2 0 0 0,1 4 34 0 0,0 0-1 0 0,0 0 0 0 0,4 11 1 0 0,-6-13-20 0 0,48 155 4920 0 0,-49-159-5006 0 0,4 11 257 0 0,-4-11-244 0 0,0 0-1 0 0,0 0 0 0 0,1 1 0 0 0,-1-1 1 0 0,0 0-1 0 0,0 0 0 0 0,0 0 0 0 0,0 1 0 0 0,0-1 1 0 0,0 0-1 0 0,1 0 0 0 0,-1 0 0 0 0,0 1 1 0 0,0-1-1 0 0,0 0 0 0 0,1 0 0 0 0,-1 0 1 0 0,0 0-1 0 0,0 0 0 0 0,0 1 0 0 0,1-1 1 0 0,-1 0-1 0 0,0 0 0 0 0,0 0 0 0 0,1 0 1 0 0,-1 0-1 0 0,0 0 0 0 0,0 0 0 0 0,1 0 0 0 0,-1 0 1 0 0,0 0-1 0 0,0 0 0 0 0,1 0 0 0 0,-1 0 1 0 0,0 0-1 0 0,0 0 0 0 0,0 0 0 0 0,1 0 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0:51.304"/>
    </inkml:context>
    <inkml:brush xml:id="br0">
      <inkml:brushProperty name="width" value="0.05" units="cm"/>
      <inkml:brushProperty name="height" value="0.05" units="cm"/>
      <inkml:brushProperty name="color" value="#33CCFF"/>
    </inkml:brush>
  </inkml:definitions>
  <inkml:trace contextRef="#ctx0" brushRef="#br0">5 8 8207 0 0,'-3'-5'176'0'0,"2"4"40"0"0,1-1 240 0 0,0 4-456 0 0,0 2-192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4.338"/>
    </inkml:context>
    <inkml:brush xml:id="br0">
      <inkml:brushProperty name="width" value="0.05" units="cm"/>
      <inkml:brushProperty name="height" value="0.05" units="cm"/>
      <inkml:brushProperty name="color" value="#33CCFF"/>
    </inkml:brush>
  </inkml:definitions>
  <inkml:trace contextRef="#ctx0" brushRef="#br0">0 0 5063 0 0,'0'0'390'0'0,"2"12"2846"0"0,9 61 606 0 0,-7-44-2815 0 0,1 0-1 0 0,1 0 1 0 0,12 31 0 0 0,-17-58-990 0 0,-1 0-1 0 0,1 0 1 0 0,0 0 0 0 0,0 0 0 0 0,1 0-1 0 0,-1 0 1 0 0,0 0 0 0 0,1-1 0 0 0,2 4-1 0 0,-3-5-39 0 0,-1 1 0 0 0,1-1-1 0 0,-1 0 1 0 0,1 1-1 0 0,-1-1 1 0 0,1 0 0 0 0,0 0-1 0 0,-1 0 1 0 0,1 0 0 0 0,-1 1-1 0 0,1-1 1 0 0,0 0-1 0 0,-1 0 1 0 0,1 0 0 0 0,-1 0-1 0 0,1 0 1 0 0,0 0-1 0 0,-1-1 1 0 0,1 1 0 0 0,0 0-1 0 0,-1 0 1 0 0,1 0-1 0 0,-1 0 1 0 0,1-1 0 0 0,-1 1-1 0 0,1 0 1 0 0,-1-1 0 0 0,1 1-1 0 0,-1 0 1 0 0,1-1-1 0 0,-1 1 1 0 0,1-1 0 0 0,-1 1-1 0 0,1 0 1 0 0,-1-1-1 0 0,0 1 1 0 0,1-1 0 0 0,-1 1-1 0 0,1-2 1 0 0,5-8-14 0 0,1-1 1 0 0,-1 1-1 0 0,-1-1 1 0 0,0-1-1 0 0,6-21 1 0 0,12-63-43 0 0,-21 86 58 0 0,-2 9 3 0 0,0 0-1 0 0,0 1 1 0 0,0-1-1 0 0,0 0 0 0 0,0 0 1 0 0,-1 1-1 0 0,1-1 1 0 0,0 0-1 0 0,0 1 1 0 0,0-1-1 0 0,-1 0 1 0 0,1 1-1 0 0,0-1 0 0 0,-1 0 1 0 0,1 1-1 0 0,-1-2 1 0 0,-1 0 27 0 0,7 3 11 0 0,-3 3 20 0 0,1 1 0 0 0,-2 0 0 0 0,1 0 1 0 0,2 9-1 0 0,9 31 104 0 0,4 11-203 0 0,-8-48-1498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4.697"/>
    </inkml:context>
    <inkml:brush xml:id="br0">
      <inkml:brushProperty name="width" value="0.05" units="cm"/>
      <inkml:brushProperty name="height" value="0.05" units="cm"/>
      <inkml:brushProperty name="color" value="#33CCFF"/>
    </inkml:brush>
  </inkml:definitions>
  <inkml:trace contextRef="#ctx0" brushRef="#br0">1 84 3583 0 0,'5'5'666'0'0,"-1"0"-1"0"0,0 0 0 0 0,0 1 0 0 0,0 0 0 0 0,0 0 0 0 0,-1 0 0 0 0,5 12 0 0 0,-4-5 1139 0 0,0 1 0 0 0,4 27 1 0 0,-8-39-1761 0 0,1 2 10 0 0,-1 0 1 0 0,1 1 0 0 0,0-1-1 0 0,1 0 1 0 0,-1 0 0 0 0,2 4-1 0 0,3-23-352 0 0,8-40-265 0 0,-4 13-1479 0 0,20-52 0 0 0,-20 72 1026 0 0,-9 21 1003 0 0,0 0 0 0 0,0-1-1 0 0,-1 1 1 0 0,1 0-1 0 0,0 0 1 0 0,0 0-1 0 0,0 0 1 0 0,0 0-1 0 0,0 0 1 0 0,0 0-1 0 0,1 0 1 0 0,-1 0-1 0 0,2-1 1 0 0,-3 2 16 0 0,1 0-1 0 0,-1 0 1 0 0,1 0-1 0 0,0 0 1 0 0,-1 0-1 0 0,1 0 1 0 0,-1 0 0 0 0,1 1-1 0 0,-1-1 1 0 0,1 0-1 0 0,-1 0 1 0 0,1 0-1 0 0,-1 1 1 0 0,0-1 0 0 0,1 0-1 0 0,-1 0 1 0 0,1 1-1 0 0,-1-1 1 0 0,1 0-1 0 0,-1 1 1 0 0,0-1-1 0 0,1 1 1 0 0,-1-1 0 0 0,0 0-1 0 0,1 1 1 0 0,-1-1-1 0 0,1 2 1 0 0,7 15 210 0 0,-7-13-165 0 0,7 16 775 0 0,0 0-1 0 0,-2 1 0 0 0,-1-1 0 0 0,0 1 0 0 0,-1 0 0 0 0,-2 1 0 0 0,1 27 1 0 0,-3-44-653 0 0,0-2 58 0 0,0 1-1 0 0,0 0 1 0 0,0-1 0 0 0,0 1-1 0 0,1 0 1 0 0,1 6 0 0 0,-1-10-228 0 0,-1 0 1 0 0,0 0 0 0 0,0 0 0 0 0,0 0-1 0 0,0 0 1 0 0,0 0 0 0 0,0 0 0 0 0,0 0-1 0 0,1 0 1 0 0,-1 0 0 0 0,0 0 0 0 0,0 0-1 0 0,0 0 1 0 0,0 0 0 0 0,0 0 0 0 0,0 0 0 0 0,0 0-1 0 0,1 0 1 0 0,-1 0 0 0 0,0 0 0 0 0,0 0-1 0 0,0 0 1 0 0,0 0 0 0 0,0 0 0 0 0,0 0-1 0 0,0-1 1 0 0,1 1 0 0 0,-1 0 0 0 0,0 0-1 0 0,0 0 1 0 0,0 0 0 0 0,0 0 0 0 0,0 0-1 0 0,0 0 1 0 0,0 0 0 0 0,0 0 0 0 0,0 0 0 0 0,0-1-1 0 0,0 1 1 0 0,0 0 0 0 0,0 0 0 0 0,0 0-1 0 0,1 0 1 0 0,-1 0 0 0 0,0 0 0 0 0,0-1-1 0 0,0 1 1 0 0,0 0 0 0 0,0 0 0 0 0,3-7-46 0 0,19-71-162 0 0,-14 47 212 0 0,2-1 1 0 0,20-47-1 0 0,-29 78 1 0 0,0-1 0 0 0,0 0-1 0 0,0 0 1 0 0,0 0 0 0 0,0 0-1 0 0,0 1 1 0 0,1-1 0 0 0,2-3-1 0 0,-4 5-3 0 0,1 0 0 0 0,-1 0 0 0 0,1-1 0 0 0,-1 1 0 0 0,1 0 0 0 0,-1 0 0 0 0,1 0 0 0 0,-1 0 0 0 0,1 0 0 0 0,0 0 0 0 0,-1 0 0 0 0,1 0 0 0 0,-1 0 0 0 0,1 0-1 0 0,-1 0 1 0 0,1 0 0 0 0,-1 1 0 0 0,1-1 0 0 0,-1 0 0 0 0,1 0 0 0 0,-1 0 0 0 0,1 1 0 0 0,-1-1 0 0 0,1 0 0 0 0,-1 1 0 0 0,1-1 0 0 0,-1 0 0 0 0,1 1 0 0 0,-1-1 0 0 0,0 1 0 0 0,1-1 0 0 0,-1 0 0 0 0,1 2 0 0 0,5 5 34 0 0,-1 1 0 0 0,1 1 0 0 0,-1-1 0 0 0,0 1 0 0 0,-1 0 0 0 0,0 0 1 0 0,4 15-1 0 0,7 15 81 0 0,-12-33-200 0 0,1 3-41 0 0,0 0 0 0 0,0-1 0 0 0,1 1-1 0 0,0-1 1 0 0,0 0 0 0 0,1 0 0 0 0,11 11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5.662"/>
    </inkml:context>
    <inkml:brush xml:id="br0">
      <inkml:brushProperty name="width" value="0.05" units="cm"/>
      <inkml:brushProperty name="height" value="0.05" units="cm"/>
      <inkml:brushProperty name="color" value="#33CCFF"/>
    </inkml:brush>
  </inkml:definitions>
  <inkml:trace contextRef="#ctx0" brushRef="#br0">10 106 919 0 0,'-8'-8'8966'0'0,"7"14"-6801"0"0,6 91 1705 0 0,14 49-3921 0 0,-14-109 328 0 0,5 32-122 0 0,25 87-1 0 0,-31-142-126 0 0,12 26 0 0 0,-15-36-27 0 0,1-1-1 0 0,0 0 0 0 0,-1 0 0 0 0,1 0 1 0 0,0 0-1 0 0,1-1 0 0 0,-1 1 0 0 0,0 0 1 0 0,1-1-1 0 0,0 0 0 0 0,-1 1 0 0 0,1-1 1 0 0,0 0-1 0 0,4 1 0 0 0,-5-1-29 0 0,6 0 17 0 0,-7-2-1 0 0,0-1 0 0 0,0 1 1 0 0,0 0-1 0 0,1-1 0 0 0,-1 1 1 0 0,0-1-1 0 0,0 0 0 0 0,0 1 1 0 0,0-1-1 0 0,0 0 1 0 0,1-1-1 0 0,31-25-10 0 0,-29 23 18 0 0,1-1 0 0 0,-1 0 0 0 0,0 0-1 0 0,0-1 1 0 0,-1 1 0 0 0,0-1 0 0 0,0 1 0 0 0,0-1-1 0 0,-1 0 1 0 0,3-7 0 0 0,0-3 2 0 0,14-36 101 0 0,-2-1 0 0 0,13-82 0 0 0,-27 116-76 0 0,-1 1 1 0 0,0-1-1 0 0,-2 0 0 0 0,0 1 1 0 0,-2-1-1 0 0,0 0 1 0 0,-1 1-1 0 0,0-1 1 0 0,-2 1-1 0 0,0 0 1 0 0,-1 0-1 0 0,-1 1 1 0 0,-14-27-1 0 0,18 39 64 0 0,0 0 1 0 0,-1 0-1 0 0,0 1 0 0 0,0-1 0 0 0,0 1 0 0 0,0-1 1 0 0,-1 1-1 0 0,0 1 0 0 0,1-1 0 0 0,-2 1 0 0 0,1-1 0 0 0,0 1 1 0 0,-1 1-1 0 0,-7-4 0 0 0,10 5 30 0 0,-1 0 1 0 0,0 0-1 0 0,1 0 1 0 0,-1 1-1 0 0,0-1 1 0 0,0 1-1 0 0,0 0 1 0 0,1 0-1 0 0,-1 0 1 0 0,0 1-1 0 0,0-1 1 0 0,0 1-1 0 0,1 0 1 0 0,-1 0-1 0 0,0 0 0 0 0,1 0 1 0 0,-1 1-1 0 0,1 0 1 0 0,-1 0-1 0 0,1-1 1 0 0,0 2-1 0 0,0-1 1 0 0,-5 4-1 0 0,2 1-11 0 0,0-1-1 0 0,0 1 1 0 0,1 1-1 0 0,0-1 0 0 0,0 1 1 0 0,1 0-1 0 0,0 0 1 0 0,0 0-1 0 0,0 0 1 0 0,1 1-1 0 0,-2 12 0 0 0,2-10-105 0 0,1 1-1 0 0,1 0 1 0 0,0 0 0 0 0,1 0-1 0 0,0 0 1 0 0,1 0-1 0 0,0 0 1 0 0,3 13-1 0 0,-4-23 2 0 0,1 0 0 0 0,0 0 0 0 0,-1 0 0 0 0,1-1 0 0 0,0 1 0 0 0,0 0 0 0 0,0-1 0 0 0,0 1 0 0 0,0-1 0 0 0,0 1 0 0 0,0-1 0 0 0,0 1 0 0 0,1-1 0 0 0,-1 0 0 0 0,3 2 0 0 0,17 8 0 0 0,33 8-12 0 0,-51-17 5 0 0,-1-2-1 0 0,1 1 1 0 0,0 0-1 0 0,0 0 1 0 0,0-1-1 0 0,0 0 1 0 0,5 1-1 0 0,64 1-64 0 0,-10-7-1454 0 0,-50 4-5820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6.069"/>
    </inkml:context>
    <inkml:brush xml:id="br0">
      <inkml:brushProperty name="width" value="0.05" units="cm"/>
      <inkml:brushProperty name="height" value="0.05" units="cm"/>
      <inkml:brushProperty name="color" value="#33CCFF"/>
    </inkml:brush>
  </inkml:definitions>
  <inkml:trace contextRef="#ctx0" brushRef="#br0">0 0 11519 0 0,'2'5'5120'0'0,"-1"-7"-3888"0"0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41.469"/>
    </inkml:context>
    <inkml:brush xml:id="br0">
      <inkml:brushProperty name="width" value="0.05" units="cm"/>
      <inkml:brushProperty name="height" value="0.05" units="cm"/>
      <inkml:brushProperty name="color" value="#33CCFF"/>
    </inkml:brush>
  </inkml:definitions>
  <inkml:trace contextRef="#ctx0" brushRef="#br0">53 1 11055 0 0,'-1'50'4460'0'0,"-5"33"-2667"0"0,1-4-743 0 0,-32 410 3122 0 0,34-452-4119 0 0,11-166-2296 0 0,-2 63 1068 0 0,-1-267-6081 0 0,-6 311 7114 0 0,2-1 0 0 0,4-35 0 0 0,-4 51 180 0 0,1 0 0 0 0,0-1 1 0 0,0 1-1 0 0,0 0 1 0 0,1 0-1 0 0,0 1 0 0 0,0-1 1 0 0,1 1-1 0 0,0-1 1 0 0,0 1-1 0 0,9-11 0 0 0,-1 16 92 0 0,37-4 4 0 0,-37 4 516 0 0,-4 7-380 0 0,23 18 2 0 0,-23-17 0 0 0,-5-3 0 0 0,-1-1-56 0 0,0 0 0 0 0,0 0 1 0 0,-1 1-1 0 0,1-1 0 0 0,-1 1 0 0 0,0-1 0 0 0,0 1 0 0 0,0-1 0 0 0,0 1 0 0 0,0 0 0 0 0,-1 0 0 0 0,0-1 0 0 0,0 1 0 0 0,0 0 0 0 0,0 0 0 0 0,-1 6 1 0 0,-2-3 23 0 0,1 0 1 0 0,-1 0 0 0 0,0 0 0 0 0,-1 0 0 0 0,1-1 0 0 0,-1 1 0 0 0,-1-1-1 0 0,1 0 1 0 0,-1 0 0 0 0,0 0 0 0 0,-7 6 0 0 0,-6 2 571 0 0,0 1 0 0 0,-27 14 0 0 0,44-27-868 0 0,-1-1-1 0 0,0 0 1 0 0,0 0-1 0 0,1 0 1 0 0,-1 0 0 0 0,0 0-1 0 0,0-1 1 0 0,0 1-1 0 0,0 0 1 0 0,0-1 0 0 0,0 0-1 0 0,0 1 1 0 0,0-1-1 0 0,0 0 1 0 0,0 0-1 0 0,0 0 1 0 0,-1 0 0 0 0,-1-1-1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41.812"/>
    </inkml:context>
    <inkml:brush xml:id="br0">
      <inkml:brushProperty name="width" value="0.05" units="cm"/>
      <inkml:brushProperty name="height" value="0.05" units="cm"/>
      <inkml:brushProperty name="color" value="#33CCFF"/>
    </inkml:brush>
  </inkml:definitions>
  <inkml:trace contextRef="#ctx0" brushRef="#br0">1 60 455 0 0,'3'3'777'0'0,"0"1"0"0"0,-1-1-1 0 0,1 1 1 0 0,-1 0-1 0 0,1 0 1 0 0,2 9-1 0 0,-2-6 685 0 0,1 0 0 0 0,0 0 0 0 0,8 11 0 0 0,4 3 282 0 0,-12-15-879 0 0,2-1-384 0 0,20 17-80 0 0,-20-17-68 0 0,6-6-225 0 0,-2 1-105 0 0,-1-1 0 0 0,0 0 0 0 0,0-1 0 0 0,9-3 0 0 0,-12 2 13 0 0,0 0 0 0 0,-1 0 0 0 0,0-1 0 0 0,0 0 0 0 0,0 0 0 0 0,0 0-1 0 0,0 0 1 0 0,-1-1 0 0 0,0 0 0 0 0,0 0 0 0 0,0 0 0 0 0,-1 0 0 0 0,1-1-1 0 0,4-10 1 0 0,-7 13 40 0 0,0-1 0 0 0,1 1 0 0 0,-1-1 0 0 0,0 1-1 0 0,-1-1 1 0 0,1 0 0 0 0,-1 1 0 0 0,1-1 0 0 0,-1 0 0 0 0,0 0-1 0 0,-2-7 1 0 0,2 9 17 0 0,-1-1 0 0 0,0 1 1 0 0,0-1-1 0 0,0 1 0 0 0,0-1 0 0 0,0 1 0 0 0,-1 0 0 0 0,1 0 1 0 0,-1 0-1 0 0,0 0 0 0 0,1 0 0 0 0,-1 0 0 0 0,0 0 0 0 0,0 0 1 0 0,0 1-1 0 0,0-1 0 0 0,0 1 0 0 0,-5-3 0 0 0,2 2 266 0 0,-1-1-1 0 0,0 1 0 0 0,0 0 1 0 0,0 1-1 0 0,0-1 1 0 0,0 1-1 0 0,0 0 0 0 0,0 1 1 0 0,0-1-1 0 0,0 1 0 0 0,-7 1 1 0 0,6 0-248 0 0,1 0 1 0 0,-1 0 0 0 0,1 0-1 0 0,-1 1 1 0 0,1 0 0 0 0,0 0-1 0 0,0 1 1 0 0,0 0-1 0 0,0 0 1 0 0,0 0 0 0 0,1 1-1 0 0,-1 0 1 0 0,1 0 0 0 0,0 0-1 0 0,0 0 1 0 0,-7 9-1 0 0,12-12-175 0 0,0-1-1 0 0,0 0 0 0 0,0 0 0 0 0,0 1 1 0 0,-1-1-1 0 0,1 0 0 0 0,0 1 0 0 0,0-1 1 0 0,0 0-1 0 0,0 0 0 0 0,0 1 0 0 0,0-1 1 0 0,0 0-1 0 0,0 1 0 0 0,0-1 0 0 0,0 0 1 0 0,0 1-1 0 0,0-1 0 0 0,0 0 0 0 0,0 0 1 0 0,0 1-1 0 0,0-1 0 0 0,0 0 0 0 0,0 1 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42.161"/>
    </inkml:context>
    <inkml:brush xml:id="br0">
      <inkml:brushProperty name="width" value="0.05" units="cm"/>
      <inkml:brushProperty name="height" value="0.05" units="cm"/>
      <inkml:brushProperty name="color" value="#33CCFF"/>
    </inkml:brush>
  </inkml:definitions>
  <inkml:trace contextRef="#ctx0" brushRef="#br0">1 180 2415 0 0,'1'1'276'0'0,"0"1"0"0"0,1-1 0 0 0,-1 0 0 0 0,0 1 0 0 0,0 0 0 0 0,0-1 0 0 0,0 1 0 0 0,0 0 0 0 0,0-1-1 0 0,-1 1 1 0 0,1 0 0 0 0,0 0 0 0 0,0 2 0 0 0,6 28 5572 0 0,1 36-756 0 0,-5 2-3289 0 0,-4-63-1731 0 0,-3-11-1662 0 0</inkml:trace>
  <inkml:trace contextRef="#ctx0" brushRef="#br0" timeOffset="1">34 37 919 0 0,'-4'-8'80'0'0,"1"4"-80"0"0,-3-10 8928 0 0,4 11-7360 0 0,1-5 2560 0 0,2 8-3920 0 0,1 2-208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42.552"/>
    </inkml:context>
    <inkml:brush xml:id="br0">
      <inkml:brushProperty name="width" value="0.05" units="cm"/>
      <inkml:brushProperty name="height" value="0.05" units="cm"/>
      <inkml:brushProperty name="color" value="#33CCFF"/>
    </inkml:brush>
  </inkml:definitions>
  <inkml:trace contextRef="#ctx0" brushRef="#br0">1 5 12439 0 0,'0'25'1147'0'0,"2"-1"-1"0"0,1 0 1 0 0,1 0-1 0 0,1 0 0 0 0,13 39 1 0 0,-11-47-932 0 0,-2-10-225 0 0,-5-6 9 0 0,0 0 0 0 0,0 0-1 0 0,0 0 1 0 0,1 0 0 0 0,-1 0-1 0 0,0 0 1 0 0,0-1 0 0 0,0 1 0 0 0,0 0-1 0 0,0 0 1 0 0,0 0 0 0 0,1 0-1 0 0,-1 0 1 0 0,0 0 0 0 0,0 0-1 0 0,0 0 1 0 0,0 0 0 0 0,0 0 0 0 0,0 0-1 0 0,0 0 1 0 0,0-1 0 0 0,1 1-1 0 0,-1 0 1 0 0,0 0 0 0 0,0 0-1 0 0,0 0 1 0 0,0 0 0 0 0,0 0-1 0 0,0 0 1 0 0,0-1 0 0 0,0 1 0 0 0,0 0-1 0 0,0 0 1 0 0,0 0 0 0 0,0 0-1 0 0,0 0 1 0 0,0 0 0 0 0,0-1-1 0 0,0 1 1 0 0,0 0 0 0 0,0 0-1 0 0,0 0 1 0 0,5-24 23 0 0,1 0 0 0 0,2 0 0 0 0,0 1 0 0 0,1 0 0 0 0,17-29 0 0 0,-26 52-21 0 0,0-1 0 0 0,0 1 0 0 0,0 0 0 0 0,0-1 0 0 0,1 1 0 0 0,-1 0 0 0 0,0 0 0 0 0,0-1 0 0 0,0 1 0 0 0,1 0 0 0 0,-1 0 0 0 0,0-1 0 0 0,0 1 0 0 0,1 0 0 0 0,-1 0 0 0 0,0 0 0 0 0,0 0 0 0 0,1-1 0 0 0,-1 1 0 0 0,0 0 0 0 0,1 0 0 0 0,-1 0 0 0 0,0 0 0 0 0,1 0 0 0 0,-1 0 0 0 0,0 0 0 0 0,0 0 0 0 0,1 0 0 0 0,-1 0 0 0 0,0 0 0 0 0,1 0 0 0 0,8 7 96 0 0,3 15 118 0 0,1 10-759 0 0,14 49-1 0 0,-26-73-6222 0 0</inkml:trace>
  <inkml:trace contextRef="#ctx0" brushRef="#br0" timeOffset="1">217 15 12439 0 0,'0'-2'1104'0'0,"2"2"-880"0"0,-1 0-224 0 0,1 0 0 0 0,-1 0-80 0 0,2-1-56 0 0,2 1-16 0 0,75-7 0 0 0,-13 3-8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42.915"/>
    </inkml:context>
    <inkml:brush xml:id="br0">
      <inkml:brushProperty name="width" value="0.05" units="cm"/>
      <inkml:brushProperty name="height" value="0.05" units="cm"/>
      <inkml:brushProperty name="color" value="#33CCFF"/>
    </inkml:brush>
  </inkml:definitions>
  <inkml:trace contextRef="#ctx0" brushRef="#br0">24 0 13359 0 0,'-7'14'1183'0'0,"6"-11"-999"0"0,-1-1 0 0 0,1 1-1 0 0,-1 0 1 0 0,1 0-1 0 0,0 0 1 0 0,0 0 0 0 0,0 3-1 0 0,-2 13 282 0 0,1 0 0 0 0,1 0-1 0 0,1 0 1 0 0,0 0 0 0 0,2 0 0 0 0,0 0-1 0 0,1 0 1 0 0,1 0 0 0 0,0-1-1 0 0,15 36 1 0 0,-18-52-446 0 0,0 1 0 0 0,1 0 0 0 0,-1-1 0 0 0,1 1-1 0 0,-1 0 1 0 0,5 3 0 0 0,-2-1 5 0 0,1 0 9 0 0,6-4-16 0 0,42 1-61 0 0,-40-2-34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10.574"/>
    </inkml:context>
    <inkml:brush xml:id="br0">
      <inkml:brushProperty name="width" value="0.05" units="cm"/>
      <inkml:brushProperty name="height" value="0.05" units="cm"/>
      <inkml:brushProperty name="color" value="#33CCFF"/>
    </inkml:brush>
  </inkml:definitions>
  <inkml:trace contextRef="#ctx0" brushRef="#br0">77 14 1023 0 0,'-16'-14'20430'0'0,"11"23"-19892"0"0,-4 20-325 0 0,1 1 0 0 0,1 0 0 0 0,-4 56 0 0 0,8-61-156 0 0,-10 127-61 0 0,11-146-10 0 0,0 1-441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0:59.678"/>
    </inkml:context>
    <inkml:brush xml:id="br0">
      <inkml:brushProperty name="width" value="0.05" units="cm"/>
      <inkml:brushProperty name="height" value="0.05" units="cm"/>
      <inkml:brushProperty name="color" value="#33CCFF"/>
    </inkml:brush>
  </inkml:definitions>
  <inkml:trace contextRef="#ctx0" brushRef="#br0">59 50 3223 0 0,'-1'-4'582'0'0,"1"1"-1"0"0,-1-1 0 0 0,0 0 0 0 0,0 0 1 0 0,-2-3-1 0 0,2 4 424 0 0,0 0-1 0 0,0 0 1 0 0,-1 0-1 0 0,1 0 1 0 0,-1 1 0 0 0,1-4 2526 0 0,1 10-2671 0 0,-17 235 1927 0 0,13-203-2777 0 0,-17 236 81 0 0,21-262-11 0 0,0-1-1 0 0,1 1 1 0 0,0-1 0 0 0,3 12 0 0 0,-4-20-68 0 0,1 1 1 0 0,-1 0 0 0 0,1-1 0 0 0,-1 1-1 0 0,1 0 1 0 0,0-1 0 0 0,-1 1 0 0 0,1 0-1 0 0,0-1 1 0 0,0 1 0 0 0,0-1 0 0 0,0 0-1 0 0,0 1 1 0 0,1-1 0 0 0,-1 0 0 0 0,0 0-1 0 0,1 0 1 0 0,-1 1 0 0 0,0-1 0 0 0,1-1-1 0 0,0 1 1 0 0,-1 0 0 0 0,1 0 0 0 0,-1-1-1 0 0,1 1 1 0 0,0 0 0 0 0,0-1 0 0 0,-1 0-1 0 0,4 1 1 0 0,-4-1-18 0 0,0 0 0 0 0,0 0 0 0 0,0 0 0 0 0,1-1 0 0 0,-1 1 0 0 0,0 0 0 0 0,0 0 0 0 0,0-1 0 0 0,0 1 0 0 0,0-1 0 0 0,1 0 0 0 0,16-13-95 0 0,-10 6 87 0 0,-1 0 0 0 0,0 0 0 0 0,0 0 0 0 0,-1-1 0 0 0,0 0 0 0 0,7-15 1 0 0,46-143-1777 0 0,-38 104-3213 0 0,-21 63 4891 0 0,0-1-1 0 0,0 1 1 0 0,0-1 0 0 0,0 1 0 0 0,0-1 0 0 0,0 1-1 0 0,0 0 1 0 0,1-1 0 0 0,-1 1 0 0 0,0-1-1 0 0,0 1 1 0 0,0 0 0 0 0,1-1 0 0 0,-1 1-1 0 0,0 0 1 0 0,1-1 0 0 0,-1 1 0 0 0,0 0-1 0 0,1-1 1 0 0,-1 1 0 0 0,0 0 0 0 0,1 0 0 0 0,-1-1-1 0 0,1 1 1 0 0,0 0 76 0 0,-1 0 0 0 0,0 1 0 0 0,1-1-1 0 0,-1 0 1 0 0,1 0 0 0 0,-1 1 0 0 0,0-1 0 0 0,1 0 0 0 0,-1 1-1 0 0,0-1 1 0 0,0 0 0 0 0,1 1 0 0 0,-1-1 0 0 0,0 0 0 0 0,0 1-1 0 0,1-1 1 0 0,-1 1 0 0 0,0-1 0 0 0,0 1 0 0 0,10 32 1145 0 0,-8-24-1028 0 0,12 33 1384 0 0,-6-19-343 0 0,-1 0-1 0 0,4 26 0 0 0,-11-32-2468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10.947"/>
    </inkml:context>
    <inkml:brush xml:id="br0">
      <inkml:brushProperty name="width" value="0.05" units="cm"/>
      <inkml:brushProperty name="height" value="0.05" units="cm"/>
      <inkml:brushProperty name="color" value="#33CCFF"/>
    </inkml:brush>
  </inkml:definitions>
  <inkml:trace contextRef="#ctx0" brushRef="#br0">0 28 4143 0 0,'13'-5'1317'0'0,"-1"1"0"0"0,1 1-1 0 0,0 0 1 0 0,0 0-1 0 0,0 1 1 0 0,24 0-1 0 0,-2 0 48 0 0,-24 0-1373 0 0,-6 1-205 0 0,0 1-1 0 0,-1-1 1 0 0,1 1-1 0 0,7 1 1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11.469"/>
    </inkml:context>
    <inkml:brush xml:id="br0">
      <inkml:brushProperty name="width" value="0.05" units="cm"/>
      <inkml:brushProperty name="height" value="0.05" units="cm"/>
      <inkml:brushProperty name="color" value="#33CCFF"/>
    </inkml:brush>
  </inkml:definitions>
  <inkml:trace contextRef="#ctx0" brushRef="#br0">21 27 4095 0 0,'0'0'-30'0'0,"-14"-1"8086"0"0,8-1-3705 0 0,6 2-4358 0 0,0 0 1 0 0,0 0 0 0 0,0 0-1 0 0,0 0 1 0 0,0 0 0 0 0,0 0-1 0 0,0 0 1 0 0,0 0 0 0 0,0 0-1 0 0,-1 0 1 0 0,1 0 0 0 0,0 0-1 0 0,0-1 1 0 0,0 1 0 0 0,0 0 0 0 0,0 0-1 0 0,0 0 1 0 0,0 0 0 0 0,0 0-1 0 0,0 0 1 0 0,0 0 0 0 0,0 0-1 0 0,0 0 1 0 0,0 0 0 0 0,0-1-1 0 0,0 1 1 0 0,0 0 0 0 0,0 0-1 0 0,0 0 1 0 0,0 0 0 0 0,0 0-1 0 0,0 0 1 0 0,0 0 0 0 0,0 0-1 0 0,0 0 1 0 0,0 0 0 0 0,0 0-1 0 0,0-1 1 0 0,0 1 0 0 0,0 0-1 0 0,1 0 1 0 0,-1 0 0 0 0,0 0 0 0 0,0 0-1 0 0,0 0 1 0 0,0 0 0 0 0,0 0-1 0 0,0 0 1 0 0,2-1-48 0 0,0 1 0 0 0,0 0 0 0 0,-1 0 0 0 0,1-1 0 0 0,0 1 0 0 0,0 0 0 0 0,0 1-1 0 0,2-1 1 0 0,2 1-11 0 0,25-4 358 0 0,22 0-211 0 0,-39 2 324 0 0,-2 0-235 0 0,64-5 2074 0 0,-56 4-2116 0 0,-4 0 60 0 0,-1 0 0 0 0,18 2 0 0 0,-12 0-77 0 0,-19 0-112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11.856"/>
    </inkml:context>
    <inkml:brush xml:id="br0">
      <inkml:brushProperty name="width" value="0.05" units="cm"/>
      <inkml:brushProperty name="height" value="0.05" units="cm"/>
      <inkml:brushProperty name="color" value="#33CCFF"/>
    </inkml:brush>
  </inkml:definitions>
  <inkml:trace contextRef="#ctx0" brushRef="#br0">61 16 2303 0 0,'-5'-5'236'0'0,"-8"-5"8076"0"0,5 21-3622 0 0,4 3-3735 0 0,1-1 0 0 0,1 1 1 0 0,0-1-1 0 0,0 28 0 0 0,-1 2-418 0 0,-16 117 336 0 0,20-121-873 0 0,-1-39-165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25.660"/>
    </inkml:context>
    <inkml:brush xml:id="br0">
      <inkml:brushProperty name="width" value="0.05" units="cm"/>
      <inkml:brushProperty name="height" value="0.05" units="cm"/>
      <inkml:brushProperty name="color" value="#33CCFF"/>
    </inkml:brush>
  </inkml:definitions>
  <inkml:trace contextRef="#ctx0" brushRef="#br0">91 277 919 0 0,'-19'-14'14559'0'0,"32"17"-12592"0"0,0-1-2180 0 0,-10-2 190 0 0,0 1 0 0 0,0-1-1 0 0,0 0 1 0 0,1 0 0 0 0,-1 0 0 0 0,0-1 0 0 0,0 1 0 0 0,1-1-1 0 0,-1 1 1 0 0,0-1 0 0 0,5-3 0 0 0,42-12 2 0 0,-49 16 17 0 0,1-1 0 0 0,-1 1 1 0 0,1-1-1 0 0,0 0 1 0 0,-1 1-1 0 0,1-1 1 0 0,-1 0-1 0 0,0 0 1 0 0,1 0-1 0 0,-1 0 0 0 0,2-1 1 0 0,27-25-8 0 0,-28 24 17 0 0,1 0 0 0 0,-1 0 0 0 0,0 0 0 0 0,0 0-1 0 0,0-1 1 0 0,0 1 0 0 0,0-1 0 0 0,-1 0 0 0 0,0 1-1 0 0,1-1 1 0 0,-1 0 0 0 0,-1 0 0 0 0,1 0 0 0 0,-1 1 0 0 0,1-1-1 0 0,-1 0 1 0 0,0 0 0 0 0,-1-6 0 0 0,1 0 26 0 0,-1 4 105 0 0,1 1 1 0 0,-1-1-1 0 0,0 0 1 0 0,-1 1-1 0 0,1-1 0 0 0,-1 1 1 0 0,0-1-1 0 0,-1 1 1 0 0,1 0-1 0 0,-1 0 1 0 0,0 0-1 0 0,0 0 0 0 0,-1 0 1 0 0,1 1-1 0 0,-1-1 1 0 0,0 1-1 0 0,0 0 1 0 0,-1 0-1 0 0,1 1 1 0 0,-9-6-1 0 0,10 7-52 0 0,-1 0 0 0 0,1 0 0 0 0,-1 0 0 0 0,0 0 0 0 0,0 1 0 0 0,0 0 1 0 0,1-1-1 0 0,-2 1 0 0 0,1 1 0 0 0,0-1 0 0 0,0 0 0 0 0,0 1 0 0 0,0 0 0 0 0,0 0 0 0 0,0 0 0 0 0,0 1 0 0 0,-1 0 0 0 0,1-1 1 0 0,0 1-1 0 0,0 1 0 0 0,0-1 0 0 0,1 0 0 0 0,-1 1 0 0 0,0 0 0 0 0,0 0 0 0 0,1 0 0 0 0,-1 0 0 0 0,1 1 0 0 0,-4 3 0 0 0,0 2-70 0 0,0 0-1 0 0,0 0 0 0 0,1 0 1 0 0,1 1-1 0 0,-1 0 0 0 0,1 0 0 0 0,1 1 1 0 0,0 0-1 0 0,0-1 0 0 0,1 1 1 0 0,-3 13-1 0 0,1 3 18 0 0,1 0 0 0 0,1 0-1 0 0,1 35 1 0 0,2-53-32 0 0,0 0 0 0 0,1 0 0 0 0,0-1 0 0 0,0 1 0 0 0,3 9 0 0 0,-3-13 0 0 0,1 0 0 0 0,0-1 0 0 0,-1 1 0 0 0,1 0 0 0 0,1-1 0 0 0,-1 1 0 0 0,0-1 0 0 0,1 1 0 0 0,0-1 0 0 0,0 0 0 0 0,4 4 0 0 0,-6-7-1 0 0,1 1 0 0 0,-1 0 0 0 0,1 0 0 0 0,-1 0 0 0 0,1-1 0 0 0,-1 1 0 0 0,1-1-1 0 0,-1 1 1 0 0,1-1 0 0 0,2 1 0 0 0,5 0-8 0 0,0 1-1 0 0,1-1 0 0 0,-1-1 1 0 0,13 0-1 0 0,-13-1 8 0 0,0 0 0 0 0,-1-1 0 0 0,1 0 0 0 0,-1-1 0 0 0,16-6 0 0 0,-14 4 2 0 0,-1 0 0 0 0,0 0 0 0 0,14-11 0 0 0,-14 9-105 0 0,-1-1 0 0 0,0 0-1 0 0,-1 0 1 0 0,0 0 0 0 0,0-1 0 0 0,-1 0-1 0 0,0 0 1 0 0,0-1 0 0 0,-1 0 0 0 0,0 0 0 0 0,-1 0-1 0 0,0 0 1 0 0,3-15 0 0 0,-4 11-1262 0 0,0 0-361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26.270"/>
    </inkml:context>
    <inkml:brush xml:id="br0">
      <inkml:brushProperty name="width" value="0.05" units="cm"/>
      <inkml:brushProperty name="height" value="0.05" units="cm"/>
      <inkml:brushProperty name="color" value="#33CCFF"/>
    </inkml:brush>
  </inkml:definitions>
  <inkml:trace contextRef="#ctx0" brushRef="#br0">1 78 1375 0 0,'0'0'71'0'0,"0"-1"0"0"0,0 1 0 0 0,0-1 0 0 0,0 1 0 0 0,0 0 0 0 0,0-1 0 0 0,1 1-1 0 0,-1-1 1 0 0,0 1 0 0 0,0 0 0 0 0,0-1 0 0 0,0 1 0 0 0,1-1 0 0 0,-1 1 0 0 0,0 0-1 0 0,1-1 1 0 0,-1 1 0 0 0,0 0 0 0 0,0-1 0 0 0,1 1 0 0 0,-1 0 0 0 0,1 0 0 0 0,-1-1-1 0 0,0 1 1 0 0,1 0 0 0 0,0 0 0 0 0,0 0 94 0 0,-1 1-1 0 0,1-1 1 0 0,0 1-1 0 0,-1 0 1 0 0,1-1-1 0 0,0 1 1 0 0,-1 0-1 0 0,1-1 1 0 0,-1 1 0 0 0,1 0-1 0 0,-1 0 1 0 0,1 0-1 0 0,0 1 1 0 0,7 16 1033 0 0,-1 1 0 0 0,-1 0 1 0 0,0 0-1 0 0,4 26 0 0 0,6 82 2920 0 0,-15-115-3750 0 0,-1-2-193 0 0,-1-6-63 0 0,1-6-38 0 0,0-3-76 0 0,4-117-353 0 0,-2 107 127 0 0,0 0 1 0 0,1 0 0 0 0,0 0-1 0 0,1 0 1 0 0,1 1-1 0 0,7-16 1 0 0,-11 29 195 0 0,-1-1 1 0 0,1 1 0 0 0,-1 0-1 0 0,1 0 1 0 0,0-1-1 0 0,0 1 1 0 0,0 0-1 0 0,0 0 1 0 0,0 0-1 0 0,0 0 1 0 0,0 0-1 0 0,0 0 1 0 0,0 0-1 0 0,0 1 1 0 0,0-1-1 0 0,1 0 1 0 0,1 0-1 0 0,-1 1 37 0 0,-1 0 0 0 0,0 0-1 0 0,0 0 1 0 0,0 0 0 0 0,0 0-1 0 0,0 0 1 0 0,0 0 0 0 0,0 1 0 0 0,0-1-1 0 0,0 0 1 0 0,0 1 0 0 0,0-1-1 0 0,0 1 1 0 0,0-1 0 0 0,0 1-1 0 0,0 0 1 0 0,0-1 0 0 0,0 1-1 0 0,0 0 1 0 0,0-1 0 0 0,-1 1 0 0 0,2 2-1 0 0,4 4 99 0 0,-1 0-1 0 0,0 0 1 0 0,0 0-1 0 0,-1 1 1 0 0,0 0-1 0 0,-1 0 0 0 0,4 10 1 0 0,13 61 1829 0 0,-5-16 444 0 0,-11-53-1988 0 0,-4-9-387 0 0,0-1 0 0 0,0 0 1 0 0,0 0-1 0 0,0 0 0 0 0,0 0 1 0 0,0 0-1 0 0,0 0 0 0 0,0 0 1 0 0,0 0-1 0 0,0 0 0 0 0,0 0 0 0 0,0 0 1 0 0,0 0-1 0 0,0 0 0 0 0,0 0 1 0 0,0 0-1 0 0,0 0 0 0 0,0 0 1 0 0,0 0-1 0 0,0 0 0 0 0,0 0 0 0 0,0 0 1 0 0,0 0-1 0 0,0 1 0 0 0,1-1 1 0 0,-1 0-1 0 0,0 0 0 0 0,0 0 0 0 0,0 0 1 0 0,0 0-1 0 0,0 0 0 0 0,0 0 1 0 0,0 0-1 0 0,0 0 0 0 0,0 0 1 0 0,0 0-1 0 0,0 0 0 0 0,0 0 0 0 0,0 0 1 0 0,0 0-1 0 0,0-1 0 0 0,0 1 1 0 0,0 0-1 0 0,1 0 0 0 0,-1 0 0 0 0,0 0 1 0 0,0 0-1 0 0,0 0 0 0 0,0 0 1 0 0,0 0-1 0 0,0 0 0 0 0,0 0 1 0 0,0 0-1 0 0,0 0 0 0 0,0 0 0 0 0,0 0 1 0 0,0 0-1 0 0,0 0 0 0 0,0 0 1 0 0,0 0-1 0 0,0 0 0 0 0,3-16-171 0 0,-3 10 167 0 0,7-68-271 0 0,21-145-2553 0 0,-28 219 2818 0 0,0 0 1 0 0,0 0 0 0 0,0-1-1 0 0,0 1 1 0 0,0 0 0 0 0,0 0-1 0 0,0 0 1 0 0,0 0 0 0 0,0 0-1 0 0,0-1 1 0 0,1 1 0 0 0,-1 0 0 0 0,0 0-1 0 0,0 0 1 0 0,0 0 0 0 0,0 0-1 0 0,0-1 1 0 0,0 1 0 0 0,0 0-1 0 0,0 0 1 0 0,0 0 0 0 0,0 0-1 0 0,0 0 1 0 0,1 0 0 0 0,-1 0-1 0 0,0-1 1 0 0,0 1 0 0 0,0 0 0 0 0,0 0-1 0 0,0 0 1 0 0,0 0 0 0 0,1 0-1 0 0,-1 0 1 0 0,0 0 0 0 0,0 0-1 0 0,0 0 1 0 0,0 0 0 0 0,0 0-1 0 0,1 0 1 0 0,-1 0 0 0 0,0 0-1 0 0,0 0 1 0 0,0 0 0 0 0,0 0 0 0 0,0 0-1 0 0,1 0 1 0 0,-1 0 0 0 0,7 8 27 0 0,8 19 380 0 0,-12-21-396 0 0,56 127 3213 0 0,-48-102-2652 0 0,8 17-469 0 0,-12-65-1860 0 0,-5 3-105 0 0,1-5-4226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26.645"/>
    </inkml:context>
    <inkml:brush xml:id="br0">
      <inkml:brushProperty name="width" value="0.05" units="cm"/>
      <inkml:brushProperty name="height" value="0.05" units="cm"/>
      <inkml:brushProperty name="color" value="#33CCFF"/>
    </inkml:brush>
  </inkml:definitions>
  <inkml:trace contextRef="#ctx0" brushRef="#br0">74 203 8751 0 0,'0'8'597'0'0,"1"-1"0"0"0,1 1-1 0 0,-1-1 1 0 0,1 0-1 0 0,5 13 1 0 0,1 4 1113 0 0,23 122 3365 0 0,-28-129-4936 0 0,-3-14-138 0 0,0-2-2 0 0,0 0 0 0 0,0 0 0 0 0,1 0 0 0 0,-1 0 0 0 0,0 0 0 0 0,0 0 0 0 0,1 0 0 0 0,-1 1-1 0 0,1-1 1 0 0,-1 0 0 0 0,1 1 0 0 0,0-2-95 0 0,-4-1-2000 0 0</inkml:trace>
  <inkml:trace contextRef="#ctx0" brushRef="#br0" timeOffset="1">17 8 14279 0 0,'-6'-1'632'0'0,"3"-1"136"0"0,0 1-616 0 0,1 1 112 0 0,1 0 24 0 0,1-2 8 0 0,-2 2 0 0 0,2-2 88 0 0,2 4 8 0 0,-1 0 8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26.994"/>
    </inkml:context>
    <inkml:brush xml:id="br0">
      <inkml:brushProperty name="width" value="0.05" units="cm"/>
      <inkml:brushProperty name="height" value="0.05" units="cm"/>
      <inkml:brushProperty name="color" value="#33CCFF"/>
    </inkml:brush>
  </inkml:definitions>
  <inkml:trace contextRef="#ctx0" brushRef="#br0">0 74 4607 0 0,'0'0'354'0'0,"14"-4"994"0"0,16-6-538 0 0,24-9-783 0 0,-29 9 16 0 0,23-10-517 0 0,-30 10-1946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27.372"/>
    </inkml:context>
    <inkml:brush xml:id="br0">
      <inkml:brushProperty name="width" value="0.05" units="cm"/>
      <inkml:brushProperty name="height" value="0.05" units="cm"/>
      <inkml:brushProperty name="color" value="#33CCFF"/>
    </inkml:brush>
  </inkml:definitions>
  <inkml:trace contextRef="#ctx0" brushRef="#br0">30 0 5527 0 0,'-1'1'192'0'0,"0"-1"0"0"0,0 1-1 0 0,0-1 1 0 0,0 0 0 0 0,0 1-1 0 0,1 0 1 0 0,-1-1 0 0 0,0 1-1 0 0,1 0 1 0 0,-1-1 0 0 0,0 1-1 0 0,1 0 1 0 0,-1-1 0 0 0,1 1-1 0 0,-1 0 1 0 0,1 0 0 0 0,-1 0-1 0 0,1 0 1 0 0,0 0 0 0 0,-1 0 0 0 0,1-1-1 0 0,0 1 1 0 0,-1 2 0 0 0,0 1 137 0 0,-2 6 419 0 0,0 0 0 0 0,1 0 0 0 0,-1 0 0 0 0,2 1-1 0 0,0-1 1 0 0,0 19 0 0 0,9 65 1261 0 0,-7-87-1895 0 0,18 112 1966 0 0,-14-102-1692 0 0,0 1 1 0 0,1-1 0 0 0,0 0-1 0 0,15 26 1 0 0,-19-39-339 0 0,1-1 1 0 0,-1 1 0 0 0,1-1-1 0 0,0 0 1 0 0,0 0-1 0 0,0 0 1 0 0,0 0 0 0 0,0-1-1 0 0,1 1 1 0 0,0-1 0 0 0,5 4-1 0 0,-7-6-50 0 0,0 1 1 0 0,-1 0-1 0 0,1-1 0 0 0,0 1 1 0 0,-1-1-1 0 0,1 1 0 0 0,0-1 1 0 0,0 0-1 0 0,-1 0 0 0 0,1 0 1 0 0,0 0-1 0 0,0 0 0 0 0,-1 0 1 0 0,1 0-1 0 0,0-1 0 0 0,-1 1 0 0 0,1-1 1 0 0,0 1-1 0 0,-1-1 0 0 0,1 0 1 0 0,0 1-1 0 0,-1-1 0 0 0,1 0 1 0 0,-1 0-1 0 0,1 0 0 0 0,-1 0 1 0 0,0 0-1 0 0,0-1 0 0 0,1 1 1 0 0,-1 0-1 0 0,1-2 0 0 0,4-6 0 0 0,0 0 0 0 0,-1 0 0 0 0,0 0 0 0 0,6-17 0 0 0,10-42 0 0 0,-16 49 0 0 0,4-15-1497 0 0,-1 0-5990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27.920"/>
    </inkml:context>
    <inkml:brush xml:id="br0">
      <inkml:brushProperty name="width" value="0.05" units="cm"/>
      <inkml:brushProperty name="height" value="0.05" units="cm"/>
      <inkml:brushProperty name="color" value="#33CCFF"/>
    </inkml:brush>
  </inkml:definitions>
  <inkml:trace contextRef="#ctx0" brushRef="#br0">2 81 3223 0 0,'-1'0'2407'0'0,"6"11"728"0"0,3 5-2237 0 0,-1 1 0 0 0,0-1 0 0 0,7 30 1 0 0,7 54 2306 0 0,-13-56-1618 0 0,-6-28-1218 0 0,-20-39 615 0 0,13 13-813 0 0,1 0-1 0 0,1 1 1 0 0,-1-1 0 0 0,2-1-1 0 0,-1 1 1 0 0,-1-18-1 0 0,1-63-214 0 0,3 88 46 0 0,0-9 1 0 0,0 1 1 0 0,1-1-1 0 0,0 1 0 0 0,1-1 0 0 0,6-20 0 0 0,-7 29 1 0 0,0 0 1 0 0,0 0-1 0 0,1 1 0 0 0,-1-1 0 0 0,1 0 0 0 0,-1 1 0 0 0,1-1 0 0 0,0 0 0 0 0,0 1 0 0 0,0 0 0 0 0,0 0 0 0 0,0-1 0 0 0,1 1 0 0 0,-1 0 0 0 0,1 1 0 0 0,-1-1 0 0 0,1 0 0 0 0,0 1 0 0 0,0 0 0 0 0,0-1 0 0 0,-1 1 0 0 0,1 0 0 0 0,0 0 0 0 0,0 1 0 0 0,1-1 0 0 0,2 0 0 0 0,16 1-4 0 0,1 4 0 0 0,32 6-1324 0 0,-42-7-5296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28.888"/>
    </inkml:context>
    <inkml:brush xml:id="br0">
      <inkml:brushProperty name="width" value="0.05" units="cm"/>
      <inkml:brushProperty name="height" value="0.05" units="cm"/>
      <inkml:brushProperty name="color" value="#33CCFF"/>
    </inkml:brush>
  </inkml:definitions>
  <inkml:trace contextRef="#ctx0" brushRef="#br0">228 217 10135 0 0,'0'0'919'0'0,"-1"0"-759"0"0,1-1-91 0 0,-1 0-1 0 0,1 0 1 0 0,-1-1 0 0 0,1 1 0 0 0,-1 0-1 0 0,1 0 1 0 0,0 0 0 0 0,-1-1 0 0 0,1 1-1 0 0,0 0 1 0 0,0 0 0 0 0,0-1 0 0 0,0-1-1 0 0,0 2 129 0 0,-2-16 855 0 0,1-4-661 0 0,-2 0 1 0 0,-4-20 0 0 0,6 36-306 0 0,-1 0-1 0 0,1 0 1 0 0,-1 0 0 0 0,0 1-1 0 0,0-1 1 0 0,-1 0 0 0 0,1 1-1 0 0,-1-1 1 0 0,0 1 0 0 0,-1 0-1 0 0,1 0 1 0 0,0 0 0 0 0,-7-4-1 0 0,8 6 1 0 0,-1 0 0 0 0,1 0 0 0 0,-1 1 0 0 0,0 0 0 0 0,0-1 0 0 0,1 1 0 0 0,-1 0 0 0 0,0 1 0 0 0,0-1 0 0 0,0 0 0 0 0,0 1-1 0 0,0-1 1 0 0,0 1 0 0 0,0 0 0 0 0,0 0 0 0 0,-1 0 0 0 0,1 1 0 0 0,0-1 0 0 0,0 1 0 0 0,0 0 0 0 0,0 0 0 0 0,1 0 0 0 0,-1 0 0 0 0,0 0 0 0 0,0 0 0 0 0,1 1-1 0 0,-1-1 1 0 0,-4 5 0 0 0,1-1 16 0 0,0 0-1 0 0,0 0 1 0 0,1 0-1 0 0,-1 1 1 0 0,1 0-1 0 0,1 0 0 0 0,-1 0 1 0 0,1 1-1 0 0,0 0 1 0 0,-3 10-1 0 0,2-6-106 0 0,1 0-1 0 0,0 1 0 0 0,1-1 1 0 0,1 1-1 0 0,-1 0 1 0 0,2 0-1 0 0,0 0 0 0 0,0 0 1 0 0,1 0-1 0 0,1 1 0 0 0,0-1 1 0 0,1 0-1 0 0,0 0 1 0 0,1-1-1 0 0,0 1 0 0 0,0 0 1 0 0,2-1-1 0 0,5 12 1 0 0,-9-20-6 0 0,1-1 0 0 0,-1 1 1 0 0,1 0-1 0 0,0-1 1 0 0,0 0-1 0 0,0 0 1 0 0,0 1-1 0 0,0-1 1 0 0,0 0-1 0 0,1 0 1 0 0,-1-1-1 0 0,1 1 1 0 0,-1-1-1 0 0,1 1 1 0 0,0-1-1 0 0,-1 0 0 0 0,1 0 1 0 0,0 0-1 0 0,0 0 1 0 0,5 1-1 0 0,-5-2-2 0 0,0 0-1 0 0,0 0 1 0 0,-1-1 0 0 0,1 1-1 0 0,0-1 1 0 0,0 1-1 0 0,-1-1 1 0 0,1 0-1 0 0,-1 0 1 0 0,1 0-1 0 0,-1 0 1 0 0,1-1-1 0 0,-1 1 1 0 0,1-1 0 0 0,-1 1-1 0 0,0-1 1 0 0,0 0-1 0 0,0 0 1 0 0,0 0-1 0 0,0 0 1 0 0,-1 0-1 0 0,3-4 1 0 0,1-2-15 0 0,-1 1-1 0 0,0-1 1 0 0,0-1 0 0 0,-1 1-1 0 0,0-1 1 0 0,-1 1 0 0 0,1-1-1 0 0,0-10 1 0 0,4-75-359 0 0,-6 68 178 0 0,-1 17 102 0 0,1 4 36 0 0,-1 0 1 0 0,1 0-1 0 0,-1 1 0 0 0,-1-1 0 0 0,1 0 1 0 0,-1 0-1 0 0,0 0 0 0 0,-1-6 0 0 0,25 63 642 0 0,-16-35-457 0 0,0 1 1 0 0,2-1-1 0 0,0 0 0 0 0,1-1 0 0 0,13 17 0 0 0,-22-32-119 0 0,-1-1 0 0 0,0 1 0 0 0,1-1 0 0 0,-1 1 0 0 0,1-1 0 0 0,-1 1 0 0 0,1-1 0 0 0,-1 1 0 0 0,1-1 0 0 0,-1 0 0 0 0,1 1 0 0 0,-1-1 0 0 0,1 0 0 0 0,0 1 0 0 0,-1-1 0 0 0,1 0 0 0 0,-1 0 0 0 0,1 1 0 0 0,0-1 0 0 0,-1 0 0 0 0,1 0 0 0 0,0 0 0 0 0,-1 0 0 0 0,1 0 0 0 0,0 0 0 0 0,-1 0 0 0 0,2-1 0 0 0,-1 1-7 0 0,0-1 0 0 0,0 1 1 0 0,0-1-1 0 0,-1 0 0 0 0,1 0 0 0 0,0 1 1 0 0,0-1-1 0 0,0 0 0 0 0,-1 0 0 0 0,1 0 0 0 0,-1 0 1 0 0,1 0-1 0 0,-1 0 0 0 0,2-2 0 0 0,0-4-41 0 0,1-1 0 0 0,-1 0 0 0 0,2-11-1 0 0,-4 18 56 0 0,11-78-317 0 0,1-11-1602 0 0,-5 127 2792 0 0,0-8 1437 0 0,-3-14-2175 0 0,0-1-1 0 0,1 0 1 0 0,0-1 0 0 0,1 1 0 0 0,1-1-1 0 0,8 13 1 0 0,-14-25-141 0 0,0 1-1 0 0,0-1 1 0 0,0 0-1 0 0,0 1 1 0 0,0-1-1 0 0,0 0 1 0 0,1 0-1 0 0,-1 0 1 0 0,0 1-1 0 0,0-1 1 0 0,1-1-1 0 0,-1 1 1 0 0,3 1-1 0 0,-3-2 0 0 0,0 0 0 0 0,-1 1 0 0 0,1-1 0 0 0,0 0 0 0 0,0-1 0 0 0,-1 1 0 0 0,1 0 0 0 0,0 0 0 0 0,-1 0 0 0 0,1 0 0 0 0,0-1 0 0 0,0 1 0 0 0,-1 0 0 0 0,1 0 0 0 0,-1-1 0 0 0,1 1 0 0 0,0-1 0 0 0,-1 1 0 0 0,1 0 0 0 0,-1-1 0 0 0,1 1 0 0 0,-1-1 0 0 0,1 0 0 0 0,-1 1 0 0 0,1-1 0 0 0,-1 1 0 0 0,1-1 0 0 0,-1 0 0 0 0,0 1 0 0 0,1-1 0 0 0,-1 0 0 0 0,0 1 0 0 0,0-2 0 0 0,10-23-34 0 0,-2 0 0 0 0,-1 0 0 0 0,-1-1-1 0 0,4-33 1 0 0,-3 13-101 0 0,-4 37-23 0 0,-3 19 215 0 0,1 3 82 0 0,36 207 1511 0 0,-3-23-576 0 0,-29-166-868 0 0,3 46 22 0 0,-7-67-175 0 0,-1 0 1 0 0,-1 0-1 0 0,0 0 1 0 0,0 0-1 0 0,-5 16 1 0 0,4-22 8 0 0,0 1-1 0 0,0-1 1 0 0,0 1 0 0 0,-1-1 0 0 0,1 0 0 0 0,-1 0 0 0 0,0 0-1 0 0,-1 0 1 0 0,-3 3 0 0 0,-36 28 852 0 0,31-26-747 0 0,0-1 0 0 0,-1 0 0 0 0,0-1 0 0 0,-1-1 0 0 0,-19 7 0 0 0,24-10-73 0 0,-1 0-1 0 0,1-1 0 0 0,-1 0 1 0 0,0-1-1 0 0,0 0 1 0 0,1 0-1 0 0,-1-1 0 0 0,0 0 1 0 0,-12-3-1 0 0,20 3-89 0 0,-1-1 0 0 0,1 0-1 0 0,0 0 1 0 0,-1 0 0 0 0,1 0-1 0 0,0 0 1 0 0,0 0 0 0 0,0-1-1 0 0,0 1 1 0 0,0-1 0 0 0,0 1 0 0 0,0-1-1 0 0,0 0 1 0 0,1 0 0 0 0,-1 1-1 0 0,1-1 1 0 0,-1-1 0 0 0,1 1-1 0 0,0 0 1 0 0,0 0 0 0 0,0 0 0 0 0,0-1-1 0 0,0 1 1 0 0,0 0 0 0 0,1-1-1 0 0,-1 1 1 0 0,1-1 0 0 0,-1-3-1 0 0,1-7-523 0 0,-1 1-1 0 0,1 0 1 0 0,1 0-1 0 0,3-17 1 0 0,1-9-7890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0.053"/>
    </inkml:context>
    <inkml:brush xml:id="br0">
      <inkml:brushProperty name="width" value="0.05" units="cm"/>
      <inkml:brushProperty name="height" value="0.05" units="cm"/>
      <inkml:brushProperty name="color" value="#33CCFF"/>
    </inkml:brush>
  </inkml:definitions>
  <inkml:trace contextRef="#ctx0" brushRef="#br0">2 0 7831 0 0,'0'0'848'0'0,"-2"0"-688"0"0,4 3 24 0 0,-1 0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37.607"/>
    </inkml:context>
    <inkml:brush xml:id="br0">
      <inkml:brushProperty name="width" value="0.05" units="cm"/>
      <inkml:brushProperty name="height" value="0.05" units="cm"/>
      <inkml:brushProperty name="color" value="#33CCFF"/>
    </inkml:brush>
  </inkml:definitions>
  <inkml:trace contextRef="#ctx0" brushRef="#br0">134 15 5063 0 0,'0'0'390'0'0,"-11"-14"6620"0"0,9 14-6839 0 0,-1 1-1 0 0,1-1 0 0 0,0 0 1 0 0,0 1-1 0 0,0 0 0 0 0,0 0 1 0 0,0-1-1 0 0,0 1 0 0 0,0 0 1 0 0,0 1-1 0 0,1-1 0 0 0,-1 0 1 0 0,0 0-1 0 0,1 1 0 0 0,-1-1 1 0 0,0 1-1 0 0,1 0 0 0 0,0-1 1 0 0,-1 1-1 0 0,1 0 0 0 0,-1 2 1 0 0,-4 6 1221 0 0,1 0-1 0 0,-7 20 1 0 0,9-22-1243 0 0,-4 14-161 0 0,1 0-1 0 0,1 0 1 0 0,-2 29-1 0 0,3-23-3 0 0,-7 58 11 0 0,3 0 1 0 0,4 96-1 0 0,4-167 5 0 0,0-6 0 0 0,0 0 0 0 0,1 0 0 0 0,0 0 0 0 0,4 17 0 0 0,-5-26-31 0 0,0 0 1 0 0,-1 1-1 0 0,1-1 0 0 0,0 0 1 0 0,0 0-1 0 0,-1 0 0 0 0,1 0 0 0 0,0 0 1 0 0,-1 0-1 0 0,1 0 0 0 0,0 0 1 0 0,-1 0-1 0 0,1 0 0 0 0,0 0 0 0 0,0 0 1 0 0,-1-1-1 0 0,1 1 0 0 0,0 0 1 0 0,-1 0-1 0 0,1 0 0 0 0,0 0 0 0 0,0 0 1 0 0,-1-1-1 0 0,1 1 0 0 0,0 0 1 0 0,-5-3-556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37.982"/>
    </inkml:context>
    <inkml:brush xml:id="br0">
      <inkml:brushProperty name="width" value="0.05" units="cm"/>
      <inkml:brushProperty name="height" value="0.05" units="cm"/>
      <inkml:brushProperty name="color" value="#33CCFF"/>
    </inkml:brush>
  </inkml:definitions>
  <inkml:trace contextRef="#ctx0" brushRef="#br0">0 0 5527 0 0,'3'26'1250'0'0,"0"-1"0"0"0,2 1 0 0 0,14 47-1 0 0,-14-56-548 0 0,-2-8-80 0 0,0-1 1 0 0,0 1-1 0 0,0-1 0 0 0,1 0 0 0 0,0 0 0 0 0,0 0 0 0 0,8 8 1 0 0,-11-15-588 0 0,0 0 1 0 0,0 0 0 0 0,0 0 0 0 0,0-1-1 0 0,0 1 1 0 0,1 0 0 0 0,-1-1 0 0 0,0 1 0 0 0,1-1-1 0 0,-1 1 1 0 0,0-1 0 0 0,1 0 0 0 0,-1 0-1 0 0,0 1 1 0 0,1-1 0 0 0,-1 0 0 0 0,0 0 0 0 0,1 0-1 0 0,-1-1 1 0 0,0 1 0 0 0,1 0 0 0 0,-1 0-1 0 0,2-1 1 0 0,-1 0 109 0 0,8-7-90 0 0,31-23-30 0 0,-39 29-16 0 0,1 0 1 0 0,0-1 0 0 0,-1 1 0 0 0,0 0 0 0 0,4-4 0 0 0,-1-1-176 0 0,40-49 143 0 0,-16 10-4489 0 0,-12 9-898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38.878"/>
    </inkml:context>
    <inkml:brush xml:id="br0">
      <inkml:brushProperty name="width" value="0.05" units="cm"/>
      <inkml:brushProperty name="height" value="0.05" units="cm"/>
      <inkml:brushProperty name="color" value="#33CCFF"/>
    </inkml:brush>
  </inkml:definitions>
  <inkml:trace contextRef="#ctx0" brushRef="#br0">210 80 4607 0 0,'0'-3'553'0'0,"0"-1"-1"0"0,0 1 0 0 0,0 0 0 0 0,-1-1 0 0 0,1 1 0 0 0,-1 0 0 0 0,0 0 0 0 0,0-1 0 0 0,0 1 0 0 0,0 0 0 0 0,-1 0 0 0 0,1 0 0 0 0,-1 0 1 0 0,0 0-1 0 0,0 1 0 0 0,0-1 0 0 0,0 1 0 0 0,0-1 0 0 0,-1 1 0 0 0,-2-3 0 0 0,2 3-319 0 0,0 0-1 0 0,-1 0 1 0 0,1 1-1 0 0,-1-1 1 0 0,1 1-1 0 0,-1 0 1 0 0,0 0 0 0 0,1 0-1 0 0,-1 1 1 0 0,0-1-1 0 0,1 1 1 0 0,-1 0-1 0 0,0 0 1 0 0,0 0 0 0 0,0 0-1 0 0,1 1 1 0 0,-7 1-1 0 0,1 0-26 0 0,0 1 1 0 0,1 0-1 0 0,-1 1 0 0 0,-15 8 1 0 0,19-9-206 0 0,1 0 0 0 0,-1 0 0 0 0,1 0 0 0 0,0 0 0 0 0,0 1 0 0 0,1-1 0 0 0,-1 1 0 0 0,1 0 0 0 0,-1 0 0 0 0,-3 7 0 0 0,7-10-23 0 0,-1 0-1 0 0,0 1 1 0 0,1-1 0 0 0,-1 1 0 0 0,1 0-1 0 0,0-1 1 0 0,0 1 0 0 0,-1-1-1 0 0,1 1 1 0 0,0 0 0 0 0,0-1 0 0 0,0 1-1 0 0,1-1 1 0 0,-1 1 0 0 0,0-1 0 0 0,0 1-1 0 0,2 2 1 0 0,-1-1 0 0 0,1 1-1 0 0,0-1 0 0 0,0 0 1 0 0,0 1-1 0 0,4 4 1 0 0,-4-7-58 0 0,7 5 4 0 0,28 18-12 0 0,-18-13 8 0 0,21 13 12 0 0,-34-21 56 0 0,0 1 1 0 0,0-1 0 0 0,-1 1-1 0 0,1 0 1 0 0,4 5 0 0 0,-1-1 8 0 0,-8-7 6 0 0,1 0 0 0 0,-1 0 0 0 0,0 0 0 0 0,1 0 0 0 0,-1 0 0 0 0,0 1 0 0 0,0-1-1 0 0,0 0 1 0 0,0 0 0 0 0,0 1 0 0 0,0-1 0 0 0,-1 1 0 0 0,1-1 0 0 0,0 1 0 0 0,-1-1 0 0 0,1 1 0 0 0,-1-1-1 0 0,1 1 1 0 0,-1-1 0 0 0,0 1 0 0 0,0 0 0 0 0,1-1 0 0 0,-1 1 0 0 0,0 0 0 0 0,-1-1 0 0 0,1 1 0 0 0,0-1 0 0 0,0 1-1 0 0,-1 0 1 0 0,1-1 0 0 0,-1 1 0 0 0,1-1 0 0 0,-1 1 0 0 0,0-1 0 0 0,0 1 0 0 0,1-1 0 0 0,-1 0 0 0 0,0 1 0 0 0,0-1-1 0 0,0 0 1 0 0,-1 0 0 0 0,1 1 0 0 0,-2 0 0 0 0,-2 3 78 0 0,0-2 0 0 0,0 1 0 0 0,0 0 0 0 0,-1-1 0 0 0,1 0 0 0 0,-1-1 0 0 0,1 1 0 0 0,-1-1 0 0 0,-9 3 0 0 0,11-4-43 0 0,0-1 0 0 0,-1 1 0 0 0,1-1 0 0 0,0 1 0 0 0,-1-1 0 0 0,1-1 0 0 0,-1 1 0 0 0,1 0 0 0 0,0-1 0 0 0,-1 0 1 0 0,1 0-1 0 0,0 0 0 0 0,0-1 0 0 0,0 0 0 0 0,0 1 0 0 0,0-1 0 0 0,0-1 0 0 0,0 1 0 0 0,1 0 0 0 0,-5-5 0 0 0,7 6-219 0 0,0 0 0 0 0,0 0 0 0 0,0 0-1 0 0,1 0 1 0 0,-1 0 0 0 0,1 0-1 0 0,-1 0 1 0 0,1-1 0 0 0,-1 1-1 0 0,1 0 1 0 0,0 0 0 0 0,-1 0-1 0 0,1-1 1 0 0,0 1 0 0 0,0 0-1 0 0,0 0 1 0 0,0-2 0 0 0,1-9-6717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39.708"/>
    </inkml:context>
    <inkml:brush xml:id="br0">
      <inkml:brushProperty name="width" value="0.05" units="cm"/>
      <inkml:brushProperty name="height" value="0.05" units="cm"/>
      <inkml:brushProperty name="color" value="#33CCFF"/>
    </inkml:brush>
  </inkml:definitions>
  <inkml:trace contextRef="#ctx0" brushRef="#br0">183 191 2759 0 0,'0'-7'1036'0'0,"0"-18"2334"0"0,-6-47-1 0 0,6 66-3030 0 0,-2-1 1 0 0,1 1-1 0 0,-1 0 1 0 0,0-1-1 0 0,0 1 0 0 0,-1 0 1 0 0,1 0-1 0 0,-1 0 0 0 0,-1 1 1 0 0,1-1-1 0 0,-1 1 1 0 0,-5-6-1 0 0,8 10-292 0 0,1 1 0 0 0,-1 0 0 0 0,1-1 0 0 0,-1 1 1 0 0,1 0-1 0 0,-1 0 0 0 0,1-1 0 0 0,-1 1 0 0 0,1 0 0 0 0,-1 0 0 0 0,1 0 0 0 0,-1-1 0 0 0,1 1 1 0 0,-1 0-1 0 0,1 0 0 0 0,-1 0 0 0 0,1 0 0 0 0,-1 0 0 0 0,0 0 0 0 0,1 0 0 0 0,-1 0 0 0 0,1 0 1 0 0,-1 1-1 0 0,1-1 0 0 0,-1 0 0 0 0,1 0 0 0 0,-1 0 0 0 0,1 1 0 0 0,-1-1 0 0 0,1 0 0 0 0,-1 0 1 0 0,0 1-1 0 0,-18 17 973 0 0,2-2-200 0 0,11-12-746 0 0,1-1 0 0 0,0 1 0 0 0,0 1 0 0 0,0-1 0 0 0,0 1 1 0 0,1-1-1 0 0,0 1 0 0 0,0 1 0 0 0,0-1 0 0 0,1 1 0 0 0,-1-1 0 0 0,-2 7 1 0 0,1-1-112 0 0,1 1 1 0 0,0-1 0 0 0,0 1 0 0 0,1 0-1 0 0,-2 18 1 0 0,4-24 27 0 0,1 0 0 0 0,0 0 0 0 0,1 1 0 0 0,-1-1 0 0 0,1 0 0 0 0,3 8-1 0 0,-3-10-3 0 0,0-1 0 0 0,0 1 0 0 0,0 0 0 0 0,1-1 0 0 0,0 0 0 0 0,-1 1 0 0 0,1-1 0 0 0,1 0-1 0 0,-1 0 1 0 0,5 6 0 0 0,-5-9-2 0 0,1 0 0 0 0,-1 0-1 0 0,0 0 1 0 0,0 0 0 0 0,0 0-1 0 0,0-1 1 0 0,0 1 0 0 0,0-1-1 0 0,0 1 1 0 0,0-1 0 0 0,0 0-1 0 0,0 1 1 0 0,0-1 0 0 0,0 0-1 0 0,3-3 1 0 0,2-5-8 0 0,1-1 1 0 0,-1 0-1 0 0,-1-1 0 0 0,0 1 1 0 0,7-17-1 0 0,6-10-142 0 0,-5 8-210 0 0,-5 64 567 0 0,-9-29-167 0 0,1-1 1 0 0,1 0-1 0 0,-1 1 1 0 0,1-1-1 0 0,0 0 1 0 0,0 0-1 0 0,1 0 0 0 0,-1 0 1 0 0,1 0-1 0 0,0 0 1 0 0,7 7-1 0 0,10 16-450 0 0,-19-26 74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40.174"/>
    </inkml:context>
    <inkml:brush xml:id="br0">
      <inkml:brushProperty name="width" value="0.05" units="cm"/>
      <inkml:brushProperty name="height" value="0.05" units="cm"/>
      <inkml:brushProperty name="color" value="#33CCFF"/>
    </inkml:brush>
  </inkml:definitions>
  <inkml:trace contextRef="#ctx0" brushRef="#br0">183 484 2303 0 0,'-1'-10'1706'0'0,"0"-1"-1"0"0,0 1 0 0 0,-3-13 0 0 0,2 18-1220 0 0,1 0-1 0 0,-1 0 1 0 0,1 0 0 0 0,-2 0-1 0 0,1 0 1 0 0,0 0 0 0 0,-1 1-1 0 0,-4-6 1 0 0,6 8-317 0 0,-1 0 1 0 0,1 1-1 0 0,-1-1 0 0 0,0 1 0 0 0,1-1 1 0 0,-1 1-1 0 0,0-1 0 0 0,0 1 1 0 0,0 0-1 0 0,0 0 0 0 0,0 0 1 0 0,0 0-1 0 0,0 0 0 0 0,-1 1 0 0 0,1-1 1 0 0,0 1-1 0 0,0-1 0 0 0,-1 1 1 0 0,-1 0-1 0 0,1 0 2 0 0,0 1 0 0 0,0-1 0 0 0,0 1 0 0 0,0 0 1 0 0,0 0-1 0 0,1 0 0 0 0,-1 0 0 0 0,0 0 0 0 0,1 1 0 0 0,-1-1 0 0 0,1 1 1 0 0,-5 3-1 0 0,-1 3-10 0 0,0 0 1 0 0,1 1-1 0 0,0-1 1 0 0,0 1-1 0 0,1 0 1 0 0,-9 18-1 0 0,12-19-186 0 0,1-1 1 0 0,0 1-1 0 0,0 0 0 0 0,0 0 0 0 0,1 0 1 0 0,0 0-1 0 0,1 0 0 0 0,0 0 0 0 0,0 0 0 0 0,0 0 1 0 0,1 0-1 0 0,1 0 0 0 0,-1 0 0 0 0,4 9 1 0 0,-4-15-45 0 0,10 0-190 0 0,34 5 196 0 0,-44-7 62 0 0,-1 1 0 0 0,1-1 0 0 0,-1 0 0 0 0,1 0 0 0 0,-1 0 0 0 0,1 0 0 0 0,0 0 0 0 0,-1 0 0 0 0,1 1 0 0 0,-1-1 0 0 0,1 0 0 0 0,0-1 0 0 0,-1 1 0 0 0,1 0 0 0 0,-1 0 0 0 0,1 0 0 0 0,0 0 0 0 0,-1 0 0 0 0,1-1 0 0 0,-1 1 0 0 0,1 0 0 0 0,-1 0 0 0 0,1-1 0 0 0,-1 1 0 0 0,1 0 0 0 0,-1-1 0 0 0,1 1 0 0 0,-1-1 0 0 0,0 1 0 0 0,1 0 0 0 0,0-2 0 0 0,-1 2-1 0 0,8-7-20 0 0,-1-1-1 0 0,-1 0 1 0 0,1 0-1 0 0,-1 0 1 0 0,6-12-1 0 0,-1-5-265 0 0,-1 1 0 0 0,-2-2 0 0 0,0 1 0 0 0,8-49 0 0 0,3-108-3571 0 0,-18 158 3139 0 0,0-101-908 0 0,-2 101 2812 0 0,3 130 4381 0 0,-1 3-4032 0 0,-1-74-1267 0 0,2 80 694 0 0,-1-94-837 0 0,2-1 0 0 0,0 1 0 0 0,8 28 0 0 0,-2-32-68 0 0,-8-17-136 0 0,-1 1-1 0 0,0-1 1 0 0,1 1 0 0 0,-1 0-1 0 0,1-1 1 0 0,-1 1 0 0 0,0-1-1 0 0,1 1 1 0 0,0-1-1 0 0,-1 1 1 0 0,1-1 0 0 0,-1 1-1 0 0,1-1 1 0 0,-1 1-1 0 0,1-1 1 0 0,0 0 0 0 0,-1 1-1 0 0,1-1 1 0 0,0 0 0 0 0,0 0-1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40.557"/>
    </inkml:context>
    <inkml:brush xml:id="br0">
      <inkml:brushProperty name="width" value="0.05" units="cm"/>
      <inkml:brushProperty name="height" value="0.05" units="cm"/>
      <inkml:brushProperty name="color" value="#33CCFF"/>
    </inkml:brush>
  </inkml:definitions>
  <inkml:trace contextRef="#ctx0" brushRef="#br0">1 147 1839 0 0,'1'1'42'0'0,"0"0"-1"0"0,1 0 0 0 0,-1 0 1 0 0,0 0-1 0 0,1 0 0 0 0,-1 0 0 0 0,1 0 1 0 0,-1-1-1 0 0,1 1 0 0 0,-1-1 0 0 0,1 1 1 0 0,-1-1-1 0 0,1 1 0 0 0,0-1 0 0 0,-1 0 1 0 0,1 0-1 0 0,0 0 0 0 0,2 0 0 0 0,-3 0 761 0 0,12-3-677 0 0,39-7-12 0 0,-39 7 86 0 0,-5-3-118 0 0,25-20-1 0 0,-30 23 5 0 0,0 0 0 0 0,-1 0 0 0 0,1 0 0 0 0,-1 0 0 0 0,0 0-1 0 0,0-1 1 0 0,0 1 0 0 0,-1-1 0 0 0,1 1 0 0 0,-1-1-1 0 0,0 0 1 0 0,0 1 0 0 0,0-1 0 0 0,0 0 0 0 0,-1 0 0 0 0,1-5-1 0 0,-1 7 67 0 0,0 1 0 0 0,0-1 0 0 0,0 0 0 0 0,0 0 0 0 0,0 0 0 0 0,-1 1 0 0 0,1-1 0 0 0,0 0 0 0 0,-1 0 0 0 0,1 1 0 0 0,-1-1 0 0 0,0 0 0 0 0,1 1 0 0 0,-1-1-1 0 0,0 1 1 0 0,0-1 0 0 0,0 1 0 0 0,0-1 0 0 0,-1 1 0 0 0,1 0 0 0 0,0-1 0 0 0,0 1 0 0 0,-1 0 0 0 0,1 0 0 0 0,-1 0 0 0 0,1 0 0 0 0,-1 0 0 0 0,1 0 0 0 0,-1 0-1 0 0,0 1 1 0 0,-3-2 0 0 0,2 2 116 0 0,0 0-1 0 0,0 0 0 0 0,-1 1 0 0 0,1-1 0 0 0,0 1 0 0 0,0-1 1 0 0,0 1-1 0 0,0 0 0 0 0,0 0 0 0 0,0 0 0 0 0,0 1 0 0 0,0-1 1 0 0,0 1-1 0 0,1 0 0 0 0,-1 0 0 0 0,-3 3 0 0 0,-3 3 455 0 0,0 0 0 0 0,1 0 1 0 0,-8 10-1 0 0,11-11-540 0 0,0-1 1 0 0,0 1-1 0 0,1-1 1 0 0,0 1 0 0 0,1 0-1 0 0,-1 1 1 0 0,-2 9-1 0 0,5-13-176 0 0,0 0-1 0 0,0 0 1 0 0,1 0 0 0 0,-1 0-1 0 0,1 0 1 0 0,0 0-1 0 0,0 1 1 0 0,1-1 0 0 0,-1 0-1 0 0,1 0 1 0 0,0 0-1 0 0,0 0 1 0 0,0-1 0 0 0,0 1-1 0 0,1 0 1 0 0,0 0-1 0 0,0-1 1 0 0,3 6 0 0 0,5-2-59 0 0,25 16 25 0 0,-27-18-36 0 0,4-7-153 0 0,36-7 146 0 0,-36 6-70 0 0,-7-2-297 0 0,20-23-260 0 0,-7 0-4531 0 0,-7 11-76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40.934"/>
    </inkml:context>
    <inkml:brush xml:id="br0">
      <inkml:brushProperty name="width" value="0.05" units="cm"/>
      <inkml:brushProperty name="height" value="0.05" units="cm"/>
      <inkml:brushProperty name="color" value="#33CCFF"/>
    </inkml:brush>
  </inkml:definitions>
  <inkml:trace contextRef="#ctx0" brushRef="#br0">0 62 5983 0 0,'10'41'2822'0'0,"18"64"684"0"0,-29-112-3253 0 0,-1 0-1 0 0,1 0 0 0 0,0 1 1 0 0,1-1-1 0 0,0 0 0 0 0,1-9 1 0 0,7-45 892 0 0,-6 50-1063 0 0,1-1-1 0 0,4-12 1 0 0,-5 20-82 0 0,-1 1 0 0 0,0 0 0 0 0,1 0 0 0 0,0 0 0 0 0,-1 0 0 0 0,1 1-1 0 0,0-1 1 0 0,0 0 0 0 0,1 1 0 0 0,-1 0 0 0 0,1-1 0 0 0,3-2 0 0 0,-1 2 59 0 0,-4 3 230 0 0,11 1-235 0 0,34 4-33 0 0,-35-3 32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36.171"/>
    </inkml:context>
    <inkml:brush xml:id="br0">
      <inkml:brushProperty name="width" value="0.05" units="cm"/>
      <inkml:brushProperty name="height" value="0.05" units="cm"/>
      <inkml:brushProperty name="color" value="#33CCFF"/>
    </inkml:brush>
  </inkml:definitions>
  <inkml:trace contextRef="#ctx0" brushRef="#br0">38 15 919 0 0,'-5'-3'174'0'0,"-11"-8"10129"0"0,16 11-10069 0 0,-1 0-1 0 0,1 0 1 0 0,0 0-1 0 0,-1 0 0 0 0,1 0 1 0 0,0 0-1 0 0,0 0 1 0 0,-1 0-1 0 0,1 0 0 0 0,0 0 1 0 0,-3 1 2333 0 0,2 0-2333 0 0,-5 12 2129 0 0,2 26-3776 0 0,4-34 2089 0 0,0 320 1735 0 0,4-256-2197 0 0,0 100-39 0 0,-2-118 74 0 0,0-12-82 0 0,0-25-245 0 0,-3-28 84 0 0,-4-10-139 0 0,2 0 0 0 0,1-1 0 0 0,1 1 0 0 0,4-38 0 0 0,-2 43-167 0 0,1 0 1 0 0,1 0-1 0 0,8-32 1 0 0,-9 45 222 0 0,0 0 1 0 0,1 0 0 0 0,-1 0-1 0 0,1 0 1 0 0,0 0 0 0 0,0 1 0 0 0,1-1-1 0 0,0 1 1 0 0,0 0 0 0 0,0 0-1 0 0,1 0 1 0 0,-1 1 0 0 0,1-1 0 0 0,8-4-1 0 0,-12 8 85 0 0,0 0 1 0 0,0 0-1 0 0,0 1 0 0 0,0-1 0 0 0,1 1 0 0 0,-1-1 0 0 0,0 1 1 0 0,0-1-1 0 0,0 1 0 0 0,1 0 0 0 0,-1 0 0 0 0,0 0 1 0 0,0 0-1 0 0,1-1 0 0 0,-1 1 0 0 0,0 1 0 0 0,1-1 0 0 0,-1 0 1 0 0,0 0-1 0 0,0 0 0 0 0,0 1 0 0 0,1-1 0 0 0,0 1 0 0 0,0 1 26 0 0,0-1 0 0 0,-1 0 1 0 0,1 1-1 0 0,-1-1 0 0 0,1 1 0 0 0,-1-1 0 0 0,0 1 0 0 0,1 0 0 0 0,-1-1 0 0 0,0 1 0 0 0,0 0 0 0 0,1 4 0 0 0,1 4 152 0 0,1 1 0 0 0,-2 0 0 0 0,3 23 0 0 0,-5-33-181 0 0,5 65 735 0 0,1 14-588 0 0,-5-68-143 0 0,1 1 0 0 0,1-1 1 0 0,0 0-1 0 0,1 0 0 0 0,0 0 0 0 0,9 18 0 0 0,-13-29-12 0 0,1 0-1 0 0,-1 0 1 0 0,1-1 0 0 0,-1 1-1 0 0,1 0 1 0 0,-1 0-1 0 0,1 0 1 0 0,0-1 0 0 0,-1 1-1 0 0,1 0 1 0 0,0 0 0 0 0,0-1-1 0 0,0 1 1 0 0,-1-1-1 0 0,1 1 1 0 0,0-1 0 0 0,0 1-1 0 0,0-1 1 0 0,0 1-1 0 0,0-1 1 0 0,0 0 0 0 0,0 0-1 0 0,0 1 1 0 0,0-1-1 0 0,0 0 1 0 0,0 0 0 0 0,0 0-1 0 0,2 0 1 0 0,-1-1-203 0 0,1 0-1 0 0,-1 0 1 0 0,0 0 0 0 0,0 0 0 0 0,0-1-1 0 0,0 1 1 0 0,0-1 0 0 0,0 1 0 0 0,0-1-1 0 0,-1 0 1 0 0,3-2 0 0 0,4-6-6405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0.413"/>
    </inkml:context>
    <inkml:brush xml:id="br0">
      <inkml:brushProperty name="width" value="0.05" units="cm"/>
      <inkml:brushProperty name="height" value="0.05" units="cm"/>
      <inkml:brushProperty name="color" value="#33CCFF"/>
    </inkml:brush>
  </inkml:definitions>
  <inkml:trace contextRef="#ctx0" brushRef="#br0">147 225 7367 0 0,'9'-23'1072'0'0,"11"3"-767"0"0,-16 17-148 0 0,-1 0-1 0 0,0 0 0 0 0,1 0 0 0 0,-1 0 1 0 0,-1-1-1 0 0,1 1 0 0 0,-1-1 1 0 0,1 0-1 0 0,-1 0 0 0 0,3-6 0 0 0,-4 4 108 0 0,1-1 0 0 0,-1 1-1 0 0,1 0 1 0 0,-2-1-1 0 0,1 1 1 0 0,-1-1 0 0 0,0 1-1 0 0,0-1 1 0 0,-2-7 0 0 0,2 10-93 0 0,-1 1-1 0 0,0-1 1 0 0,0 1 0 0 0,0-1 0 0 0,-1 1 0 0 0,1-1 0 0 0,-1 1 0 0 0,0 0-1 0 0,0 0 1 0 0,0 0 0 0 0,0 0 0 0 0,0 0 0 0 0,-1 0 0 0 0,1 0 0 0 0,-1 1 0 0 0,0 0-1 0 0,-5-5 1 0 0,6 7-124 0 0,1-1 0 0 0,0 0 0 0 0,-1 0-1 0 0,1 1 1 0 0,-1-1 0 0 0,1 1 0 0 0,-1-1-1 0 0,0 1 1 0 0,1 0 0 0 0,-1 0 0 0 0,1-1-1 0 0,-1 1 1 0 0,0 0 0 0 0,1 1 0 0 0,-1-1-1 0 0,1 0 1 0 0,-1 0 0 0 0,-3 2 0 0 0,3-1 43 0 0,-1 0 0 0 0,0 1 0 0 0,0-1 0 0 0,1 1 1 0 0,-1 0-1 0 0,1 0 0 0 0,-1 0 0 0 0,1 0 1 0 0,-3 3-1 0 0,-3 5 134 0 0,1 0 0 0 0,0 0 0 0 0,-9 20 0 0 0,7-12-66 0 0,-9 25 0 0 0,16-38-164 0 0,0 1 0 0 0,0-1 1 0 0,1 1-1 0 0,0 0 0 0 0,0-1 0 0 0,1 1 0 0 0,-1 0 0 0 0,1 0 0 0 0,1 7 0 0 0,-1-12-16 0 0,0-1 15 0 0,0 1 0 0 0,1-1 1 0 0,-1 1-1 0 0,0-1 0 0 0,0 1 0 0 0,0-1 0 0 0,0 1 0 0 0,0-1 1 0 0,1 0-1 0 0,-1 1 0 0 0,0-1 0 0 0,0 1 0 0 0,1-1 1 0 0,-1 0-1 0 0,0 1 0 0 0,1-1 0 0 0,-1 1 0 0 0,0-1 0 0 0,1 0 1 0 0,-1 0-1 0 0,0 1 0 0 0,1-1 0 0 0,-1 0 0 0 0,1 0 1 0 0,-1 1-1 0 0,0-1 0 0 0,1 0 0 0 0,-1 0 0 0 0,1 0 1 0 0,-1 0-1 0 0,1 0 0 0 0,-1 0 0 0 0,1 1 0 0 0,-1-1 0 0 0,1 0 1 0 0,-1 0-1 0 0,1-1 0 0 0,0 1 0 0 0,11-3-57 0 0,36-9-14 0 0,-36 9-61 0 0,-6-3-21 0 0,4-2 74 0 0,-4 3-55 0 0,0 0-1 0 0,-1 0 1 0 0,1-1-1 0 0,6-9 1 0 0,-10 11-29 0 0,0 0-80 0 0,1 1 0 0 0,-1-1-1 0 0,1 0 1 0 0,0 1 0 0 0,0 0 0 0 0,6-6-1 0 0,-10 35-921 0 0,-12 196 2474 0 0,7-84 556 0 0,5-129-1604 0 0,0 0-1 0 0,0-1 0 0 0,-1 1 0 0 0,-1-1 1 0 0,1 1-1 0 0,-1-1 0 0 0,-1 0 0 0 0,0 0 1 0 0,0 0-1 0 0,-8 11 0 0 0,10-16-159 0 0,0 0 0 0 0,0 0 0 0 0,-1 0 0 0 0,0 0-1 0 0,1-1 1 0 0,-1 1 0 0 0,0-1 0 0 0,0 0 0 0 0,0 1 0 0 0,-1-1 0 0 0,1-1-1 0 0,0 1 1 0 0,-1 0 0 0 0,0-1 0 0 0,1 0 0 0 0,-1 0 0 0 0,0 0 0 0 0,1 0-1 0 0,-1 0 1 0 0,0-1 0 0 0,0 0 0 0 0,0 1 0 0 0,1-1 0 0 0,-1-1-1 0 0,0 1 1 0 0,-5-2 0 0 0,5 1-200 0 0,1 0-1 0 0,0 0 1 0 0,0 0-1 0 0,0-1 1 0 0,1 1 0 0 0,-1-1-1 0 0,0 0 1 0 0,1 0-1 0 0,-1 0 1 0 0,1 0 0 0 0,-1 0-1 0 0,1 0 1 0 0,0-1-1 0 0,0 1 1 0 0,0-1-1 0 0,0 0 1 0 0,1 1 0 0 0,-1-1-1 0 0,1 0 1 0 0,-1 0-1 0 0,0-4 1 0 0,0-2-913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0.800"/>
    </inkml:context>
    <inkml:brush xml:id="br0">
      <inkml:brushProperty name="width" value="0.05" units="cm"/>
      <inkml:brushProperty name="height" value="0.05" units="cm"/>
      <inkml:brushProperty name="color" value="#33CCFF"/>
    </inkml:brush>
  </inkml:definitions>
  <inkml:trace contextRef="#ctx0" brushRef="#br0">0 1 3223 0 0,'22'245'5957'0'0,"-19"-200"-5364"0"0,0 41 3280 0 0,-9 124 0 0 0,3-197-3228 0 0,1-13-366 0 0,1-7-171 0 0,-1-14 89 0 0,2 0 0 0 0,0 0 0 0 0,5-30 0 0 0,-2 32-881 0 0,1 0 1 0 0,1 0-1 0 0,14-34 1 0 0,-19 51 534 0 0,1 1 0 0 0,0-1 1 0 0,0 0-1 0 0,0 0 0 0 0,0 0 1 0 0,1 1-1 0 0,-1-1 0 0 0,0 1 1 0 0,4-4-1 0 0,-5 5 142 0 0,1 0-1 0 0,-1-1 1 0 0,1 1-1 0 0,0 0 0 0 0,-1-1 1 0 0,1 1-1 0 0,0 0 1 0 0,-1 0-1 0 0,1 0 1 0 0,0-1-1 0 0,0 1 1 0 0,-1 0-1 0 0,1 0 1 0 0,0 0-1 0 0,0 0 0 0 0,-1 0 1 0 0,1 0-1 0 0,0 1 1 0 0,-1-1-1 0 0,1 0 1 0 0,0 0-1 0 0,0 0 1 0 0,-1 1-1 0 0,1-1 0 0 0,0 0 1 0 0,-1 1-1 0 0,1-1 1 0 0,0 1-1 0 0,0-1 188 0 0,2 8-20 0 0,3 5 226 0 0,-1 0 0 0 0,0 0 0 0 0,5 26 0 0 0,8 129 2410 0 0,-16-154-4165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1.191"/>
    </inkml:context>
    <inkml:brush xml:id="br0">
      <inkml:brushProperty name="width" value="0.05" units="cm"/>
      <inkml:brushProperty name="height" value="0.05" units="cm"/>
      <inkml:brushProperty name="color" value="#33CCFF"/>
    </inkml:brush>
  </inkml:definitions>
  <inkml:trace contextRef="#ctx0" brushRef="#br0">0 114 4143 0 0,'35'0'4356'0'0,"-7"-1"-4252"0"0,-9 1 126 0 0,-6 0 192 0 0,-1-2-262 0 0,35-5-762 0 0,-35 5-2572 0 0</inkml:trace>
  <inkml:trace contextRef="#ctx0" brushRef="#br0" timeOffset="1">105 1 4607 0 0,'-3'2'517'0'0,"1"0"0"0"0,-1 0-1 0 0,1 1 1 0 0,0-1-1 0 0,0 1 1 0 0,0-1-1 0 0,0 1 1 0 0,0 0-1 0 0,1 0 1 0 0,-1 0 0 0 0,1 0-1 0 0,0 0 1 0 0,0 0-1 0 0,0 1 1 0 0,0-1-1 0 0,1 0 1 0 0,-1 0-1 0 0,0 6 1 0 0,6 100 1523 0 0,-3-92-1528 0 0,0 1 0 0 0,2-1 0 0 0,0 1 0 0 0,7 18 0 0 0,2-11-180 0 0,-12-23-340 0 0,8-9-2080 0 0,28-23 2069 0 0,-34 28-3 0 0,-1-1-1 0 0,1 0 0 0 0,-1 1 0 0 0,0-1 1 0 0,-1 0-1 0 0,1 0 0 0 0,0 0 1 0 0,-1-1-1 0 0,2-4 0 0 0,1 0-895 0 0,2-9-4809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1.673"/>
    </inkml:context>
    <inkml:brush xml:id="br0">
      <inkml:brushProperty name="width" value="0.05" units="cm"/>
      <inkml:brushProperty name="height" value="0.05" units="cm"/>
      <inkml:brushProperty name="color" value="#33CCFF"/>
    </inkml:brush>
  </inkml:definitions>
  <inkml:trace contextRef="#ctx0" brushRef="#br0">59 3 4143 0 0,'-4'-2'8056'0'0,"3"2"-7907"0"0,-2 9 2501 0 0,-1 12-2063 0 0,-4 140 1166 0 0,6-69-1022 0 0,-16 255 2519 0 0,15-317-3094 0 0,-7-70-3092 0 0,8 20-1705 0 0,-1-5-1354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D8E21-A31B-42C7-939F-B96C5E34853E}" type="datetimeFigureOut">
              <a:rPr lang="zh-CN" altLang="en-US" smtClean="0"/>
              <a:t>2022/12/10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610FC-AB12-4759-9D2A-5F810E9B6EAA}" type="slidenum">
              <a:rPr lang="zh-CN" altLang="en-US" smtClean="0"/>
              <a:t>‹#›</a:t>
            </a:fld>
            <a:endParaRPr lang="zh-CN" altLang="en-US"/>
          </a:p>
        </p:txBody>
      </p:sp>
    </p:spTree>
    <p:extLst>
      <p:ext uri="{BB962C8B-B14F-4D97-AF65-F5344CB8AC3E}">
        <p14:creationId xmlns:p14="http://schemas.microsoft.com/office/powerpoint/2010/main" val="153498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C610FC-AB12-4759-9D2A-5F810E9B6EAA}" type="slidenum">
              <a:rPr lang="zh-CN" altLang="en-US" smtClean="0"/>
              <a:t>4</a:t>
            </a:fld>
            <a:endParaRPr lang="zh-CN" altLang="en-US"/>
          </a:p>
        </p:txBody>
      </p:sp>
    </p:spTree>
    <p:extLst>
      <p:ext uri="{BB962C8B-B14F-4D97-AF65-F5344CB8AC3E}">
        <p14:creationId xmlns:p14="http://schemas.microsoft.com/office/powerpoint/2010/main" val="3251257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626DE-36FA-7745-F83E-C9606DFE98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0278513-3E55-F95A-1395-9AF560BE98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7F8C208-BD9D-9733-1B9B-5CFFF0345957}"/>
              </a:ext>
            </a:extLst>
          </p:cNvPr>
          <p:cNvSpPr>
            <a:spLocks noGrp="1"/>
          </p:cNvSpPr>
          <p:nvPr>
            <p:ph type="dt" sz="half" idx="10"/>
          </p:nvPr>
        </p:nvSpPr>
        <p:spPr/>
        <p:txBody>
          <a:bodyPr/>
          <a:lstStyle/>
          <a:p>
            <a:fld id="{60ED7750-87EB-455A-A98D-C26857567B74}" type="datetimeFigureOut">
              <a:rPr lang="zh-CN" altLang="en-US" smtClean="0"/>
              <a:t>2022/12/10</a:t>
            </a:fld>
            <a:endParaRPr lang="zh-CN" altLang="en-US"/>
          </a:p>
        </p:txBody>
      </p:sp>
      <p:sp>
        <p:nvSpPr>
          <p:cNvPr id="5" name="页脚占位符 4">
            <a:extLst>
              <a:ext uri="{FF2B5EF4-FFF2-40B4-BE49-F238E27FC236}">
                <a16:creationId xmlns:a16="http://schemas.microsoft.com/office/drawing/2014/main" id="{95FB2D5C-59E1-5B38-9761-64D61C1B9C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5A54FE-F258-53F2-3609-8C8BEC23E4A7}"/>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3111286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22E38-6D81-C66D-892F-55605AF3D92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6A01FDA-84E2-C3EE-65C5-019829C72D6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AB0FCB-7230-A89A-8889-674B3FF0E554}"/>
              </a:ext>
            </a:extLst>
          </p:cNvPr>
          <p:cNvSpPr>
            <a:spLocks noGrp="1"/>
          </p:cNvSpPr>
          <p:nvPr>
            <p:ph type="dt" sz="half" idx="10"/>
          </p:nvPr>
        </p:nvSpPr>
        <p:spPr/>
        <p:txBody>
          <a:bodyPr/>
          <a:lstStyle/>
          <a:p>
            <a:fld id="{60ED7750-87EB-455A-A98D-C26857567B74}" type="datetimeFigureOut">
              <a:rPr lang="zh-CN" altLang="en-US" smtClean="0"/>
              <a:t>2022/12/10</a:t>
            </a:fld>
            <a:endParaRPr lang="zh-CN" altLang="en-US"/>
          </a:p>
        </p:txBody>
      </p:sp>
      <p:sp>
        <p:nvSpPr>
          <p:cNvPr id="5" name="页脚占位符 4">
            <a:extLst>
              <a:ext uri="{FF2B5EF4-FFF2-40B4-BE49-F238E27FC236}">
                <a16:creationId xmlns:a16="http://schemas.microsoft.com/office/drawing/2014/main" id="{0E8B5EC1-ABB0-F6B5-D926-8985B64A6C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786A27-8DD2-ACBE-7D3B-2927DF3AA09A}"/>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246252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710CBD9-59B1-50C8-866D-732122A6A56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640EE2-5F80-A631-60A2-46EB932D347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5A8B36-BC51-22CD-559C-3039CAEAB990}"/>
              </a:ext>
            </a:extLst>
          </p:cNvPr>
          <p:cNvSpPr>
            <a:spLocks noGrp="1"/>
          </p:cNvSpPr>
          <p:nvPr>
            <p:ph type="dt" sz="half" idx="10"/>
          </p:nvPr>
        </p:nvSpPr>
        <p:spPr/>
        <p:txBody>
          <a:bodyPr/>
          <a:lstStyle/>
          <a:p>
            <a:fld id="{60ED7750-87EB-455A-A98D-C26857567B74}" type="datetimeFigureOut">
              <a:rPr lang="zh-CN" altLang="en-US" smtClean="0"/>
              <a:t>2022/12/10</a:t>
            </a:fld>
            <a:endParaRPr lang="zh-CN" altLang="en-US"/>
          </a:p>
        </p:txBody>
      </p:sp>
      <p:sp>
        <p:nvSpPr>
          <p:cNvPr id="5" name="页脚占位符 4">
            <a:extLst>
              <a:ext uri="{FF2B5EF4-FFF2-40B4-BE49-F238E27FC236}">
                <a16:creationId xmlns:a16="http://schemas.microsoft.com/office/drawing/2014/main" id="{959A7A03-0F0D-2C98-232A-408627F243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F31DC1-0FC4-B15D-1AE4-50DE632AE787}"/>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1617866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70233"/>
            <a:ext cx="9144000" cy="2387600"/>
          </a:xfrm>
        </p:spPr>
        <p:txBody>
          <a:bodyPr anchor="b"/>
          <a:lstStyle>
            <a:lvl1pPr lvl="0" algn="ctr">
              <a:defRPr sz="6000"/>
            </a:lvl1pPr>
          </a:lstStyle>
          <a:p>
            <a:r>
              <a:rPr lang="zh-CN"/>
              <a:t>单击此处编辑母版标题样式</a:t>
            </a:r>
          </a:p>
        </p:txBody>
      </p:sp>
      <p:sp>
        <p:nvSpPr>
          <p:cNvPr id="3" name="副标题 2"/>
          <p:cNvSpPr>
            <a:spLocks noGrp="1"/>
          </p:cNvSpPr>
          <p:nvPr>
            <p:ph type="subTitle" idx="1"/>
          </p:nvPr>
        </p:nvSpPr>
        <p:spPr>
          <a:xfrm>
            <a:off x="1524000" y="394990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spTree>
    <p:extLst>
      <p:ext uri="{BB962C8B-B14F-4D97-AF65-F5344CB8AC3E}">
        <p14:creationId xmlns:p14="http://schemas.microsoft.com/office/powerpoint/2010/main" val="116804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90D2-507C-5D8D-21B2-CD3B6B775D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11EAF4-DC2E-15B8-15B1-E9536C14F1D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E9EF37-8877-F4FF-F67E-DA506D5154C8}"/>
              </a:ext>
            </a:extLst>
          </p:cNvPr>
          <p:cNvSpPr>
            <a:spLocks noGrp="1"/>
          </p:cNvSpPr>
          <p:nvPr>
            <p:ph type="dt" sz="half" idx="10"/>
          </p:nvPr>
        </p:nvSpPr>
        <p:spPr/>
        <p:txBody>
          <a:bodyPr/>
          <a:lstStyle/>
          <a:p>
            <a:fld id="{60ED7750-87EB-455A-A98D-C26857567B74}" type="datetimeFigureOut">
              <a:rPr lang="zh-CN" altLang="en-US" smtClean="0"/>
              <a:t>2022/12/10</a:t>
            </a:fld>
            <a:endParaRPr lang="zh-CN" altLang="en-US"/>
          </a:p>
        </p:txBody>
      </p:sp>
      <p:sp>
        <p:nvSpPr>
          <p:cNvPr id="5" name="页脚占位符 4">
            <a:extLst>
              <a:ext uri="{FF2B5EF4-FFF2-40B4-BE49-F238E27FC236}">
                <a16:creationId xmlns:a16="http://schemas.microsoft.com/office/drawing/2014/main" id="{98F132F4-8B61-EA03-0D16-89C1387164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9AD2D0-E9DD-8A55-EB83-ED074CE20937}"/>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178803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2A3B3-FF1C-400D-463E-721E8BB1FA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B05571C-79D0-63EA-4653-25CECF19F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CC14F8-8565-5C29-1492-DA82D548A06B}"/>
              </a:ext>
            </a:extLst>
          </p:cNvPr>
          <p:cNvSpPr>
            <a:spLocks noGrp="1"/>
          </p:cNvSpPr>
          <p:nvPr>
            <p:ph type="dt" sz="half" idx="10"/>
          </p:nvPr>
        </p:nvSpPr>
        <p:spPr/>
        <p:txBody>
          <a:bodyPr/>
          <a:lstStyle/>
          <a:p>
            <a:fld id="{60ED7750-87EB-455A-A98D-C26857567B74}" type="datetimeFigureOut">
              <a:rPr lang="zh-CN" altLang="en-US" smtClean="0"/>
              <a:t>2022/12/10</a:t>
            </a:fld>
            <a:endParaRPr lang="zh-CN" altLang="en-US"/>
          </a:p>
        </p:txBody>
      </p:sp>
      <p:sp>
        <p:nvSpPr>
          <p:cNvPr id="5" name="页脚占位符 4">
            <a:extLst>
              <a:ext uri="{FF2B5EF4-FFF2-40B4-BE49-F238E27FC236}">
                <a16:creationId xmlns:a16="http://schemas.microsoft.com/office/drawing/2014/main" id="{985E6BB4-27DA-49BB-30D2-75AF51F02E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BE2190-E97A-EC56-C47A-C9A01D4D54B8}"/>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4060820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C9374-19DA-E20C-6A53-1FEB365924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C19B25-A9BE-4F5C-4DD3-D4EAC16167E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2036A50-FC76-7192-379D-27AB6235AF4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144984D-C7CA-DE26-2722-88CAD6CBB9FA}"/>
              </a:ext>
            </a:extLst>
          </p:cNvPr>
          <p:cNvSpPr>
            <a:spLocks noGrp="1"/>
          </p:cNvSpPr>
          <p:nvPr>
            <p:ph type="dt" sz="half" idx="10"/>
          </p:nvPr>
        </p:nvSpPr>
        <p:spPr/>
        <p:txBody>
          <a:bodyPr/>
          <a:lstStyle/>
          <a:p>
            <a:fld id="{60ED7750-87EB-455A-A98D-C26857567B74}" type="datetimeFigureOut">
              <a:rPr lang="zh-CN" altLang="en-US" smtClean="0"/>
              <a:t>2022/12/10</a:t>
            </a:fld>
            <a:endParaRPr lang="zh-CN" altLang="en-US"/>
          </a:p>
        </p:txBody>
      </p:sp>
      <p:sp>
        <p:nvSpPr>
          <p:cNvPr id="6" name="页脚占位符 5">
            <a:extLst>
              <a:ext uri="{FF2B5EF4-FFF2-40B4-BE49-F238E27FC236}">
                <a16:creationId xmlns:a16="http://schemas.microsoft.com/office/drawing/2014/main" id="{03977D9A-4528-AA39-D33F-698F918F5E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72FAFB-A660-461F-21F3-AC921332A9DE}"/>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2527688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F729F-EA01-E0D7-F26F-D30F5702FD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25A5D6-85E7-E345-8AC6-BBB79BEBF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00B024B-798D-B9BA-C4B0-D4A9CE2E7F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4B6736D-B645-95B5-D0D2-45880D3633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FF82065-DFA6-8168-C51F-D2368D2AA0D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F03114-0EA8-921A-40FC-B0061DE272D5}"/>
              </a:ext>
            </a:extLst>
          </p:cNvPr>
          <p:cNvSpPr>
            <a:spLocks noGrp="1"/>
          </p:cNvSpPr>
          <p:nvPr>
            <p:ph type="dt" sz="half" idx="10"/>
          </p:nvPr>
        </p:nvSpPr>
        <p:spPr/>
        <p:txBody>
          <a:bodyPr/>
          <a:lstStyle/>
          <a:p>
            <a:fld id="{60ED7750-87EB-455A-A98D-C26857567B74}" type="datetimeFigureOut">
              <a:rPr lang="zh-CN" altLang="en-US" smtClean="0"/>
              <a:t>2022/12/10</a:t>
            </a:fld>
            <a:endParaRPr lang="zh-CN" altLang="en-US"/>
          </a:p>
        </p:txBody>
      </p:sp>
      <p:sp>
        <p:nvSpPr>
          <p:cNvPr id="8" name="页脚占位符 7">
            <a:extLst>
              <a:ext uri="{FF2B5EF4-FFF2-40B4-BE49-F238E27FC236}">
                <a16:creationId xmlns:a16="http://schemas.microsoft.com/office/drawing/2014/main" id="{6E1C658D-3F17-8074-0B7E-3F7961D53B9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9AEF5AB-803E-9D8B-7616-CFBDA0C66F6C}"/>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208727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4B712-B38F-1A06-88C9-A1468A0E840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4A0C1D7-36C9-7C2E-120A-4C22480FD485}"/>
              </a:ext>
            </a:extLst>
          </p:cNvPr>
          <p:cNvSpPr>
            <a:spLocks noGrp="1"/>
          </p:cNvSpPr>
          <p:nvPr>
            <p:ph type="dt" sz="half" idx="10"/>
          </p:nvPr>
        </p:nvSpPr>
        <p:spPr/>
        <p:txBody>
          <a:bodyPr/>
          <a:lstStyle/>
          <a:p>
            <a:fld id="{60ED7750-87EB-455A-A98D-C26857567B74}" type="datetimeFigureOut">
              <a:rPr lang="zh-CN" altLang="en-US" smtClean="0"/>
              <a:t>2022/12/10</a:t>
            </a:fld>
            <a:endParaRPr lang="zh-CN" altLang="en-US"/>
          </a:p>
        </p:txBody>
      </p:sp>
      <p:sp>
        <p:nvSpPr>
          <p:cNvPr id="4" name="页脚占位符 3">
            <a:extLst>
              <a:ext uri="{FF2B5EF4-FFF2-40B4-BE49-F238E27FC236}">
                <a16:creationId xmlns:a16="http://schemas.microsoft.com/office/drawing/2014/main" id="{E4084725-C573-CEFC-1C7F-5E91B0773F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C74D585-926F-B348-36D9-BC10FA7E498F}"/>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426844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A5CB39-7042-F2E2-8814-6668558597E8}"/>
              </a:ext>
            </a:extLst>
          </p:cNvPr>
          <p:cNvSpPr>
            <a:spLocks noGrp="1"/>
          </p:cNvSpPr>
          <p:nvPr>
            <p:ph type="dt" sz="half" idx="10"/>
          </p:nvPr>
        </p:nvSpPr>
        <p:spPr/>
        <p:txBody>
          <a:bodyPr/>
          <a:lstStyle/>
          <a:p>
            <a:fld id="{60ED7750-87EB-455A-A98D-C26857567B74}" type="datetimeFigureOut">
              <a:rPr lang="zh-CN" altLang="en-US" smtClean="0"/>
              <a:t>2022/12/10</a:t>
            </a:fld>
            <a:endParaRPr lang="zh-CN" altLang="en-US"/>
          </a:p>
        </p:txBody>
      </p:sp>
      <p:sp>
        <p:nvSpPr>
          <p:cNvPr id="3" name="页脚占位符 2">
            <a:extLst>
              <a:ext uri="{FF2B5EF4-FFF2-40B4-BE49-F238E27FC236}">
                <a16:creationId xmlns:a16="http://schemas.microsoft.com/office/drawing/2014/main" id="{D5D5FD37-4960-EB73-C2D4-715D1C98A6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291C978-A1D6-4F50-A6D4-BDE649AAA24E}"/>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95803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AF1B6-3BCC-FCA2-F31B-9401D8782C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B3E4F8-92D4-5E35-0A9C-113CA16B27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1C76FF3-49A9-D1EF-B393-D69425310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5B768C-EE30-ADC5-834B-536454499F97}"/>
              </a:ext>
            </a:extLst>
          </p:cNvPr>
          <p:cNvSpPr>
            <a:spLocks noGrp="1"/>
          </p:cNvSpPr>
          <p:nvPr>
            <p:ph type="dt" sz="half" idx="10"/>
          </p:nvPr>
        </p:nvSpPr>
        <p:spPr/>
        <p:txBody>
          <a:bodyPr/>
          <a:lstStyle/>
          <a:p>
            <a:fld id="{60ED7750-87EB-455A-A98D-C26857567B74}" type="datetimeFigureOut">
              <a:rPr lang="zh-CN" altLang="en-US" smtClean="0"/>
              <a:t>2022/12/10</a:t>
            </a:fld>
            <a:endParaRPr lang="zh-CN" altLang="en-US"/>
          </a:p>
        </p:txBody>
      </p:sp>
      <p:sp>
        <p:nvSpPr>
          <p:cNvPr id="6" name="页脚占位符 5">
            <a:extLst>
              <a:ext uri="{FF2B5EF4-FFF2-40B4-BE49-F238E27FC236}">
                <a16:creationId xmlns:a16="http://schemas.microsoft.com/office/drawing/2014/main" id="{98AB8CFB-98A3-C723-22C2-D9351285FA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4736F8-8400-0378-B119-BC9062D524C1}"/>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834903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F63DC-B211-83F2-EFDD-1A9DBA07513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2A7E21-6809-5F25-6325-223ED1BFF0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73B8BD7-B7A5-5642-B6D2-247C2B08B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AA9AD2-7ED7-E865-1607-B8562B1B1F58}"/>
              </a:ext>
            </a:extLst>
          </p:cNvPr>
          <p:cNvSpPr>
            <a:spLocks noGrp="1"/>
          </p:cNvSpPr>
          <p:nvPr>
            <p:ph type="dt" sz="half" idx="10"/>
          </p:nvPr>
        </p:nvSpPr>
        <p:spPr/>
        <p:txBody>
          <a:bodyPr/>
          <a:lstStyle/>
          <a:p>
            <a:fld id="{60ED7750-87EB-455A-A98D-C26857567B74}" type="datetimeFigureOut">
              <a:rPr lang="zh-CN" altLang="en-US" smtClean="0"/>
              <a:t>2022/12/10</a:t>
            </a:fld>
            <a:endParaRPr lang="zh-CN" altLang="en-US"/>
          </a:p>
        </p:txBody>
      </p:sp>
      <p:sp>
        <p:nvSpPr>
          <p:cNvPr id="6" name="页脚占位符 5">
            <a:extLst>
              <a:ext uri="{FF2B5EF4-FFF2-40B4-BE49-F238E27FC236}">
                <a16:creationId xmlns:a16="http://schemas.microsoft.com/office/drawing/2014/main" id="{69BBDE00-758F-D6C0-044F-DB5E862105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A6EB87-1133-5609-FD27-B08529D440D1}"/>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221058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F6527C-2B5E-58D0-9CDA-608EC5D26D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271AAE3-3170-1D6F-3F21-4FE020444A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47D87A-541E-2592-9171-4861BE928A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ED7750-87EB-455A-A98D-C26857567B74}" type="datetimeFigureOut">
              <a:rPr lang="zh-CN" altLang="en-US" smtClean="0"/>
              <a:t>2022/12/10</a:t>
            </a:fld>
            <a:endParaRPr lang="zh-CN" altLang="en-US"/>
          </a:p>
        </p:txBody>
      </p:sp>
      <p:sp>
        <p:nvSpPr>
          <p:cNvPr id="5" name="页脚占位符 4">
            <a:extLst>
              <a:ext uri="{FF2B5EF4-FFF2-40B4-BE49-F238E27FC236}">
                <a16:creationId xmlns:a16="http://schemas.microsoft.com/office/drawing/2014/main" id="{06C6D00D-1C77-A583-ADB9-9AB76A8242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75165DF-CDFE-4FF6-C7E3-BEB2C6745D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1938874712"/>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svg"/><Relationship Id="rId21" Type="http://schemas.openxmlformats.org/officeDocument/2006/relationships/image" Target="../media/image26.sv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svg"/><Relationship Id="rId25" Type="http://schemas.openxmlformats.org/officeDocument/2006/relationships/image" Target="../media/image30.sv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sv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svg"/><Relationship Id="rId24" Type="http://schemas.openxmlformats.org/officeDocument/2006/relationships/image" Target="../media/image29.png"/><Relationship Id="rId5" Type="http://schemas.openxmlformats.org/officeDocument/2006/relationships/image" Target="../media/image10.svg"/><Relationship Id="rId15" Type="http://schemas.openxmlformats.org/officeDocument/2006/relationships/image" Target="../media/image20.svg"/><Relationship Id="rId23" Type="http://schemas.openxmlformats.org/officeDocument/2006/relationships/image" Target="../media/image28.sv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svg"/><Relationship Id="rId31" Type="http://schemas.openxmlformats.org/officeDocument/2006/relationships/image" Target="../media/image36.sv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svg"/><Relationship Id="rId30"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6" Type="http://schemas.openxmlformats.org/officeDocument/2006/relationships/image" Target="../media/image49.png"/><Relationship Id="rId21" Type="http://schemas.openxmlformats.org/officeDocument/2006/relationships/customXml" Target="../ink/ink10.xml"/><Relationship Id="rId42" Type="http://schemas.openxmlformats.org/officeDocument/2006/relationships/image" Target="../media/image57.png"/><Relationship Id="rId47" Type="http://schemas.openxmlformats.org/officeDocument/2006/relationships/customXml" Target="../ink/ink23.xml"/><Relationship Id="rId63" Type="http://schemas.openxmlformats.org/officeDocument/2006/relationships/customXml" Target="../ink/ink31.xml"/><Relationship Id="rId68" Type="http://schemas.openxmlformats.org/officeDocument/2006/relationships/image" Target="../media/image70.png"/><Relationship Id="rId84" Type="http://schemas.openxmlformats.org/officeDocument/2006/relationships/image" Target="../media/image78.png"/><Relationship Id="rId89" Type="http://schemas.openxmlformats.org/officeDocument/2006/relationships/customXml" Target="../ink/ink44.xml"/><Relationship Id="rId112" Type="http://schemas.openxmlformats.org/officeDocument/2006/relationships/image" Target="../media/image92.png"/><Relationship Id="rId16" Type="http://schemas.openxmlformats.org/officeDocument/2006/relationships/image" Target="../media/image44.png"/><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52.png"/><Relationship Id="rId37" Type="http://schemas.openxmlformats.org/officeDocument/2006/relationships/customXml" Target="../ink/ink18.xml"/><Relationship Id="rId53" Type="http://schemas.openxmlformats.org/officeDocument/2006/relationships/customXml" Target="../ink/ink26.xml"/><Relationship Id="rId58" Type="http://schemas.openxmlformats.org/officeDocument/2006/relationships/image" Target="../media/image65.png"/><Relationship Id="rId74" Type="http://schemas.openxmlformats.org/officeDocument/2006/relationships/image" Target="../media/image73.png"/><Relationship Id="rId79" Type="http://schemas.openxmlformats.org/officeDocument/2006/relationships/customXml" Target="../ink/ink39.xml"/><Relationship Id="rId102" Type="http://schemas.openxmlformats.org/officeDocument/2006/relationships/image" Target="../media/image87.png"/><Relationship Id="rId5" Type="http://schemas.openxmlformats.org/officeDocument/2006/relationships/customXml" Target="../ink/ink2.xml"/><Relationship Id="rId90" Type="http://schemas.openxmlformats.org/officeDocument/2006/relationships/image" Target="../media/image81.png"/><Relationship Id="rId95" Type="http://schemas.openxmlformats.org/officeDocument/2006/relationships/customXml" Target="../ink/ink47.xml"/><Relationship Id="rId22" Type="http://schemas.openxmlformats.org/officeDocument/2006/relationships/image" Target="../media/image47.png"/><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image" Target="../media/image60.png"/><Relationship Id="rId64" Type="http://schemas.openxmlformats.org/officeDocument/2006/relationships/image" Target="../media/image68.png"/><Relationship Id="rId69" Type="http://schemas.openxmlformats.org/officeDocument/2006/relationships/customXml" Target="../ink/ink34.xml"/><Relationship Id="rId113" Type="http://schemas.openxmlformats.org/officeDocument/2006/relationships/customXml" Target="../ink/ink56.xml"/><Relationship Id="rId80" Type="http://schemas.openxmlformats.org/officeDocument/2006/relationships/image" Target="../media/image76.png"/><Relationship Id="rId85" Type="http://schemas.openxmlformats.org/officeDocument/2006/relationships/customXml" Target="../ink/ink42.xml"/><Relationship Id="rId12" Type="http://schemas.openxmlformats.org/officeDocument/2006/relationships/image" Target="../media/image42.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55.png"/><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90.png"/><Relationship Id="rId54" Type="http://schemas.openxmlformats.org/officeDocument/2006/relationships/image" Target="../media/image63.png"/><Relationship Id="rId70" Type="http://schemas.openxmlformats.org/officeDocument/2006/relationships/image" Target="../media/image71.png"/><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84.png"/><Relationship Id="rId1" Type="http://schemas.openxmlformats.org/officeDocument/2006/relationships/slideLayout" Target="../slideLayouts/slideLayout12.xml"/><Relationship Id="rId6" Type="http://schemas.openxmlformats.org/officeDocument/2006/relationships/image" Target="../media/image39.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50.png"/><Relationship Id="rId36" Type="http://schemas.openxmlformats.org/officeDocument/2006/relationships/image" Target="../media/image54.png"/><Relationship Id="rId49" Type="http://schemas.openxmlformats.org/officeDocument/2006/relationships/customXml" Target="../ink/ink24.xml"/><Relationship Id="rId57" Type="http://schemas.openxmlformats.org/officeDocument/2006/relationships/customXml" Target="../ink/ink28.xml"/><Relationship Id="rId106" Type="http://schemas.openxmlformats.org/officeDocument/2006/relationships/image" Target="../media/image89.png"/><Relationship Id="rId114" Type="http://schemas.openxmlformats.org/officeDocument/2006/relationships/image" Target="../media/image93.png"/><Relationship Id="rId10" Type="http://schemas.openxmlformats.org/officeDocument/2006/relationships/image" Target="../media/image41.png"/><Relationship Id="rId31" Type="http://schemas.openxmlformats.org/officeDocument/2006/relationships/customXml" Target="../ink/ink15.xml"/><Relationship Id="rId44" Type="http://schemas.openxmlformats.org/officeDocument/2006/relationships/image" Target="../media/image58.png"/><Relationship Id="rId52" Type="http://schemas.openxmlformats.org/officeDocument/2006/relationships/image" Target="../media/image62.png"/><Relationship Id="rId60" Type="http://schemas.openxmlformats.org/officeDocument/2006/relationships/image" Target="../media/image66.png"/><Relationship Id="rId65" Type="http://schemas.openxmlformats.org/officeDocument/2006/relationships/customXml" Target="../ink/ink32.xml"/><Relationship Id="rId73" Type="http://schemas.openxmlformats.org/officeDocument/2006/relationships/customXml" Target="../ink/ink36.xml"/><Relationship Id="rId78" Type="http://schemas.openxmlformats.org/officeDocument/2006/relationships/image" Target="../media/image75.png"/><Relationship Id="rId81" Type="http://schemas.openxmlformats.org/officeDocument/2006/relationships/customXml" Target="../ink/ink40.xml"/><Relationship Id="rId86" Type="http://schemas.openxmlformats.org/officeDocument/2006/relationships/image" Target="../media/image79.png"/><Relationship Id="rId94" Type="http://schemas.openxmlformats.org/officeDocument/2006/relationships/image" Target="../media/image83.png"/><Relationship Id="rId99" Type="http://schemas.openxmlformats.org/officeDocument/2006/relationships/customXml" Target="../ink/ink49.xml"/><Relationship Id="rId101" Type="http://schemas.openxmlformats.org/officeDocument/2006/relationships/customXml" Target="../ink/ink50.xml"/><Relationship Id="rId4" Type="http://schemas.openxmlformats.org/officeDocument/2006/relationships/image" Target="../media/image38.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45.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53.png"/><Relationship Id="rId50" Type="http://schemas.openxmlformats.org/officeDocument/2006/relationships/image" Target="../media/image61.png"/><Relationship Id="rId55" Type="http://schemas.openxmlformats.org/officeDocument/2006/relationships/customXml" Target="../ink/ink27.xml"/><Relationship Id="rId76" Type="http://schemas.openxmlformats.org/officeDocument/2006/relationships/image" Target="../media/image74.png"/><Relationship Id="rId97" Type="http://schemas.openxmlformats.org/officeDocument/2006/relationships/customXml" Target="../ink/ink48.xml"/><Relationship Id="rId104" Type="http://schemas.openxmlformats.org/officeDocument/2006/relationships/image" Target="../media/image88.png"/><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82.png"/><Relationship Id="rId2" Type="http://schemas.openxmlformats.org/officeDocument/2006/relationships/image" Target="../media/image37.png"/><Relationship Id="rId29" Type="http://schemas.openxmlformats.org/officeDocument/2006/relationships/customXml" Target="../ink/ink14.xml"/><Relationship Id="rId24" Type="http://schemas.openxmlformats.org/officeDocument/2006/relationships/image" Target="../media/image48.png"/><Relationship Id="rId40" Type="http://schemas.openxmlformats.org/officeDocument/2006/relationships/image" Target="../media/image56.png"/><Relationship Id="rId45" Type="http://schemas.openxmlformats.org/officeDocument/2006/relationships/customXml" Target="../ink/ink22.xml"/><Relationship Id="rId66" Type="http://schemas.openxmlformats.org/officeDocument/2006/relationships/image" Target="../media/image69.png"/><Relationship Id="rId87" Type="http://schemas.openxmlformats.org/officeDocument/2006/relationships/customXml" Target="../ink/ink43.xml"/><Relationship Id="rId110" Type="http://schemas.openxmlformats.org/officeDocument/2006/relationships/image" Target="../media/image91.png"/><Relationship Id="rId115" Type="http://schemas.openxmlformats.org/officeDocument/2006/relationships/customXml" Target="../ink/ink57.xml"/><Relationship Id="rId61" Type="http://schemas.openxmlformats.org/officeDocument/2006/relationships/customXml" Target="../ink/ink30.xml"/><Relationship Id="rId82" Type="http://schemas.openxmlformats.org/officeDocument/2006/relationships/image" Target="../media/image77.png"/><Relationship Id="rId19" Type="http://schemas.openxmlformats.org/officeDocument/2006/relationships/customXml" Target="../ink/ink9.xml"/><Relationship Id="rId14" Type="http://schemas.openxmlformats.org/officeDocument/2006/relationships/image" Target="../media/image43.png"/><Relationship Id="rId30" Type="http://schemas.openxmlformats.org/officeDocument/2006/relationships/image" Target="../media/image51.png"/><Relationship Id="rId35" Type="http://schemas.openxmlformats.org/officeDocument/2006/relationships/customXml" Target="../ink/ink17.xml"/><Relationship Id="rId56" Type="http://schemas.openxmlformats.org/officeDocument/2006/relationships/image" Target="../media/image64.png"/><Relationship Id="rId77" Type="http://schemas.openxmlformats.org/officeDocument/2006/relationships/customXml" Target="../ink/ink38.xml"/><Relationship Id="rId100" Type="http://schemas.openxmlformats.org/officeDocument/2006/relationships/image" Target="../media/image86.png"/><Relationship Id="rId105" Type="http://schemas.openxmlformats.org/officeDocument/2006/relationships/customXml" Target="../ink/ink52.xml"/><Relationship Id="rId8" Type="http://schemas.openxmlformats.org/officeDocument/2006/relationships/image" Target="../media/image40.png"/><Relationship Id="rId51" Type="http://schemas.openxmlformats.org/officeDocument/2006/relationships/customXml" Target="../ink/ink25.xml"/><Relationship Id="rId72" Type="http://schemas.openxmlformats.org/officeDocument/2006/relationships/image" Target="../media/image72.png"/><Relationship Id="rId93" Type="http://schemas.openxmlformats.org/officeDocument/2006/relationships/customXml" Target="../ink/ink46.xml"/><Relationship Id="rId98" Type="http://schemas.openxmlformats.org/officeDocument/2006/relationships/image" Target="../media/image85.png"/><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59.png"/><Relationship Id="rId67" Type="http://schemas.openxmlformats.org/officeDocument/2006/relationships/customXml" Target="../ink/ink33.xml"/><Relationship Id="rId116" Type="http://schemas.openxmlformats.org/officeDocument/2006/relationships/image" Target="../media/image94.png"/><Relationship Id="rId20" Type="http://schemas.openxmlformats.org/officeDocument/2006/relationships/image" Target="../media/image46.png"/><Relationship Id="rId41" Type="http://schemas.openxmlformats.org/officeDocument/2006/relationships/customXml" Target="../ink/ink20.xml"/><Relationship Id="rId62" Type="http://schemas.openxmlformats.org/officeDocument/2006/relationships/image" Target="../media/image67.png"/><Relationship Id="rId83" Type="http://schemas.openxmlformats.org/officeDocument/2006/relationships/customXml" Target="../ink/ink41.xml"/><Relationship Id="rId88" Type="http://schemas.openxmlformats.org/officeDocument/2006/relationships/image" Target="../media/image80.png"/><Relationship Id="rId111" Type="http://schemas.openxmlformats.org/officeDocument/2006/relationships/customXml" Target="../ink/ink55.xml"/></Relationships>
</file>

<file path=ppt/slides/_rels/slide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12.xml"/><Relationship Id="rId4" Type="http://schemas.openxmlformats.org/officeDocument/2006/relationships/image" Target="../media/image9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63D5ED3-32B2-3723-43CC-DA9C02AA5E85}"/>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611B230-8845-EB30-6ADE-53DA018222E1}"/>
              </a:ext>
            </a:extLst>
          </p:cNvPr>
          <p:cNvSpPr/>
          <p:nvPr/>
        </p:nvSpPr>
        <p:spPr>
          <a:xfrm>
            <a:off x="0" y="0"/>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2846567" y="1398363"/>
            <a:ext cx="7666234" cy="971455"/>
          </a:xfrm>
        </p:spPr>
        <p:txBody>
          <a:bodyPr anchor="b">
            <a:normAutofit fontScale="90000"/>
          </a:bodyPr>
          <a:lstStyle/>
          <a:p>
            <a:pPr lvl="0"/>
            <a:br>
              <a:rPr lang="en-US" dirty="0">
                <a:latin typeface="Cascadia Code" panose="020B0609020000020004" pitchFamily="49" charset="0"/>
                <a:cs typeface="Cascadia Code" panose="020B0609020000020004" pitchFamily="49" charset="0"/>
              </a:rPr>
            </a:br>
            <a:r>
              <a:rPr lang="en-US" sz="6700" dirty="0">
                <a:solidFill>
                  <a:schemeClr val="accent2">
                    <a:lumMod val="40000"/>
                    <a:lumOff val="60000"/>
                  </a:schemeClr>
                </a:solidFill>
                <a:latin typeface="Cascadia Code" panose="020B0609020000020004" pitchFamily="49" charset="0"/>
                <a:cs typeface="Cascadia Code" panose="020B0609020000020004" pitchFamily="49" charset="0"/>
              </a:rPr>
              <a:t>RENDERING</a:t>
            </a:r>
            <a:endParaRPr lang="zh-CN" sz="6700" dirty="0">
              <a:solidFill>
                <a:schemeClr val="accent2">
                  <a:lumMod val="40000"/>
                  <a:lumOff val="60000"/>
                </a:schemeClr>
              </a:solidFill>
              <a:latin typeface="Cascadia Code" panose="020B0609020000020004" pitchFamily="49" charset="0"/>
              <a:cs typeface="Cascadia Code" panose="020B0609020000020004" pitchFamily="49" charset="0"/>
            </a:endParaRPr>
          </a:p>
        </p:txBody>
      </p:sp>
      <p:sp>
        <p:nvSpPr>
          <p:cNvPr id="3" name="副标题 2"/>
          <p:cNvSpPr>
            <a:spLocks noGrp="1"/>
          </p:cNvSpPr>
          <p:nvPr>
            <p:ph type="subTitle" idx="1"/>
          </p:nvPr>
        </p:nvSpPr>
        <p:spPr>
          <a:xfrm>
            <a:off x="8991384" y="4650205"/>
            <a:ext cx="2161210" cy="1148429"/>
          </a:xfrm>
        </p:spPr>
        <p:txBody>
          <a:bodyPr>
            <a:normAutofit/>
          </a:bodyPr>
          <a:lstStyle/>
          <a:p>
            <a:pPr lvl="0"/>
            <a:r>
              <a:rPr lang="zh-CN" altLang="en-US" sz="1600" dirty="0">
                <a:latin typeface="仿宋" panose="02010609060101010101" pitchFamily="49" charset="-122"/>
                <a:ea typeface="仿宋" panose="02010609060101010101" pitchFamily="49" charset="-122"/>
              </a:rPr>
              <a:t>鲁劲帆</a:t>
            </a:r>
            <a:endParaRPr lang="zh-CN" sz="1600" dirty="0">
              <a:latin typeface="仿宋" panose="02010609060101010101" pitchFamily="49" charset="-122"/>
              <a:ea typeface="仿宋" panose="02010609060101010101" pitchFamily="49" charset="-122"/>
            </a:endParaRPr>
          </a:p>
          <a:p>
            <a:pPr lvl="0"/>
            <a:r>
              <a:rPr lang="zh-CN" sz="1600" dirty="0">
                <a:latin typeface="仿宋" panose="02010609060101010101" pitchFamily="49" charset="-122"/>
                <a:ea typeface="仿宋" panose="02010609060101010101" pitchFamily="49" charset="-122"/>
              </a:rPr>
              <a:t>任雨奇</a:t>
            </a:r>
          </a:p>
          <a:p>
            <a:pPr lvl="0"/>
            <a:r>
              <a:rPr lang="zh-CN" sz="1600" dirty="0">
                <a:latin typeface="仿宋" panose="02010609060101010101" pitchFamily="49" charset="-122"/>
                <a:ea typeface="仿宋" panose="02010609060101010101" pitchFamily="49" charset="-122"/>
              </a:rPr>
              <a:t>李天宇</a:t>
            </a:r>
          </a:p>
        </p:txBody>
      </p:sp>
      <p:sp>
        <p:nvSpPr>
          <p:cNvPr id="9" name="矩形 8">
            <a:extLst>
              <a:ext uri="{FF2B5EF4-FFF2-40B4-BE49-F238E27FC236}">
                <a16:creationId xmlns:a16="http://schemas.microsoft.com/office/drawing/2014/main" id="{ECF455F2-A4B6-1341-92F3-732B28E98896}"/>
              </a:ext>
            </a:extLst>
          </p:cNvPr>
          <p:cNvSpPr/>
          <p:nvPr/>
        </p:nvSpPr>
        <p:spPr>
          <a:xfrm>
            <a:off x="2846567" y="2591543"/>
            <a:ext cx="6144817" cy="659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6F71A2DD-4F94-8F52-7FE9-521C6FE9962E}"/>
              </a:ext>
            </a:extLst>
          </p:cNvPr>
          <p:cNvSpPr txBox="1"/>
          <p:nvPr/>
        </p:nvSpPr>
        <p:spPr>
          <a:xfrm>
            <a:off x="3207091" y="1699424"/>
            <a:ext cx="3894005" cy="369332"/>
          </a:xfrm>
          <a:prstGeom prst="rect">
            <a:avLst/>
          </a:prstGeom>
          <a:noFill/>
        </p:spPr>
        <p:txBody>
          <a:bodyPr wrap="square" rtlCol="0">
            <a:spAutoFit/>
          </a:bodyPr>
          <a:lstStyle/>
          <a:p>
            <a:r>
              <a:rPr lang="en-US" altLang="zh-CN" sz="1800">
                <a:latin typeface="Cascadia Code" panose="020B0609020000020004" pitchFamily="49" charset="0"/>
                <a:cs typeface="Cascadia Code" panose="020B0609020000020004" pitchFamily="49" charset="0"/>
              </a:rPr>
              <a:t>REAL-TIME</a:t>
            </a:r>
            <a:endParaRPr lang="zh-CN" altLang="en-US" dirty="0"/>
          </a:p>
        </p:txBody>
      </p:sp>
      <p:sp>
        <p:nvSpPr>
          <p:cNvPr id="11" name="文本框 10">
            <a:extLst>
              <a:ext uri="{FF2B5EF4-FFF2-40B4-BE49-F238E27FC236}">
                <a16:creationId xmlns:a16="http://schemas.microsoft.com/office/drawing/2014/main" id="{7AF5D9E1-0186-CD2E-533D-E8B0EF64DABB}"/>
              </a:ext>
            </a:extLst>
          </p:cNvPr>
          <p:cNvSpPr txBox="1"/>
          <p:nvPr/>
        </p:nvSpPr>
        <p:spPr>
          <a:xfrm>
            <a:off x="3550548" y="3259723"/>
            <a:ext cx="5615754" cy="338554"/>
          </a:xfrm>
          <a:prstGeom prst="rect">
            <a:avLst/>
          </a:prstGeom>
          <a:noFill/>
        </p:spPr>
        <p:txBody>
          <a:bodyPr wrap="square" rtlCol="0">
            <a:spAutoFit/>
          </a:bodyPr>
          <a:lstStyle/>
          <a:p>
            <a:r>
              <a:rPr lang="en-US" altLang="zh-CN" sz="1600" dirty="0">
                <a:latin typeface="Cascadia Code Light" panose="020B0609020000020004" pitchFamily="49" charset="0"/>
                <a:cs typeface="Cascadia Code Light" panose="020B0609020000020004" pitchFamily="49" charset="0"/>
              </a:rPr>
              <a:t>A presentation of Intro to Computer Science</a:t>
            </a:r>
            <a:endParaRPr lang="zh-CN" altLang="en-US" sz="1600" dirty="0">
              <a:latin typeface="Cascadia Code Light" panose="020B0609020000020004" pitchFamily="49" charset="0"/>
              <a:cs typeface="Cascadia Code Light" panose="020B06090200000200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0"/>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solidFill>
                <a:schemeClr val="accent2">
                  <a:lumMod val="40000"/>
                  <a:lumOff val="60000"/>
                </a:schemeClr>
              </a:solidFill>
              <a:latin typeface="Cascadia Code" panose="020B0609020000020004" pitchFamily="49" charset="0"/>
              <a:cs typeface="Cascadia Code" panose="020B0609020000020004" pitchFamily="49" charset="0"/>
            </a:endParaRPr>
          </a:p>
        </p:txBody>
      </p:sp>
      <p:sp>
        <p:nvSpPr>
          <p:cNvPr id="16" name="文本框 15">
            <a:extLst>
              <a:ext uri="{FF2B5EF4-FFF2-40B4-BE49-F238E27FC236}">
                <a16:creationId xmlns:a16="http://schemas.microsoft.com/office/drawing/2014/main" id="{05A4C2BA-E673-C79E-C4F0-4C488DA45533}"/>
              </a:ext>
            </a:extLst>
          </p:cNvPr>
          <p:cNvSpPr txBox="1"/>
          <p:nvPr/>
        </p:nvSpPr>
        <p:spPr>
          <a:xfrm>
            <a:off x="288561" y="2468142"/>
            <a:ext cx="2472759" cy="646331"/>
          </a:xfrm>
          <a:prstGeom prst="rect">
            <a:avLst/>
          </a:prstGeom>
          <a:noFill/>
        </p:spPr>
        <p:txBody>
          <a:bodyPr wrap="square" rtlCol="0">
            <a:spAutoFit/>
          </a:bodyPr>
          <a:lstStyle/>
          <a:p>
            <a:pPr algn="ctr"/>
            <a:r>
              <a:rPr lang="en-US" altLang="zh-CN" sz="3600" dirty="0">
                <a:latin typeface="Cascadia Code" panose="020B0609020000020004" pitchFamily="49" charset="0"/>
                <a:cs typeface="Cascadia Code" panose="020B0609020000020004" pitchFamily="49" charset="0"/>
              </a:rPr>
              <a:t>Question</a:t>
            </a:r>
            <a:endParaRPr lang="zh-CN" altLang="en-US" sz="3600" dirty="0">
              <a:latin typeface="Cascadia Code" panose="020B0609020000020004" pitchFamily="49" charset="0"/>
              <a:cs typeface="Cascadia Code" panose="020B0609020000020004" pitchFamily="49" charset="0"/>
            </a:endParaRPr>
          </a:p>
        </p:txBody>
      </p:sp>
      <p:sp>
        <p:nvSpPr>
          <p:cNvPr id="17" name="矩形 16">
            <a:extLst>
              <a:ext uri="{FF2B5EF4-FFF2-40B4-BE49-F238E27FC236}">
                <a16:creationId xmlns:a16="http://schemas.microsoft.com/office/drawing/2014/main" id="{C88A16F2-850F-ACD2-E635-84BA2E9FCF26}"/>
              </a:ext>
            </a:extLst>
          </p:cNvPr>
          <p:cNvSpPr/>
          <p:nvPr/>
        </p:nvSpPr>
        <p:spPr>
          <a:xfrm>
            <a:off x="406680" y="3379516"/>
            <a:ext cx="2439887" cy="927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7" name="矩形 6">
            <a:extLst>
              <a:ext uri="{FF2B5EF4-FFF2-40B4-BE49-F238E27FC236}">
                <a16:creationId xmlns:a16="http://schemas.microsoft.com/office/drawing/2014/main" id="{096C5026-AC33-2041-F0AA-9B828DC92B78}"/>
              </a:ext>
            </a:extLst>
          </p:cNvPr>
          <p:cNvSpPr/>
          <p:nvPr/>
        </p:nvSpPr>
        <p:spPr>
          <a:xfrm>
            <a:off x="11347481" y="6009624"/>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A27843AA-FD5E-12A5-9F2C-340F9C3315A5}"/>
              </a:ext>
            </a:extLst>
          </p:cNvPr>
          <p:cNvSpPr txBox="1"/>
          <p:nvPr/>
        </p:nvSpPr>
        <p:spPr>
          <a:xfrm>
            <a:off x="3434574" y="529481"/>
            <a:ext cx="8113627" cy="461665"/>
          </a:xfrm>
          <a:prstGeom prst="rect">
            <a:avLst/>
          </a:prstGeom>
          <a:noFill/>
        </p:spPr>
        <p:txBody>
          <a:bodyPr wrap="square" rtlCol="0">
            <a:spAutoFit/>
          </a:bodyPr>
          <a:lstStyle/>
          <a:p>
            <a:r>
              <a:rPr lang="en-US" altLang="zh-CN" sz="2400" dirty="0">
                <a:latin typeface="Cascadia Code Light" panose="020B0609020000020004" pitchFamily="49" charset="0"/>
                <a:cs typeface="Cascadia Code Light" panose="020B0609020000020004" pitchFamily="49" charset="0"/>
              </a:rPr>
              <a:t>Why don’t use </a:t>
            </a:r>
            <a:r>
              <a:rPr lang="en-US" altLang="zh-CN" sz="2400" dirty="0">
                <a:solidFill>
                  <a:schemeClr val="accent2">
                    <a:lumMod val="40000"/>
                    <a:lumOff val="60000"/>
                  </a:schemeClr>
                </a:solidFill>
                <a:latin typeface="Cascadia Code Light" panose="020B0609020000020004" pitchFamily="49" charset="0"/>
                <a:cs typeface="Cascadia Code Light" panose="020B0609020000020004" pitchFamily="49" charset="0"/>
              </a:rPr>
              <a:t>vector</a:t>
            </a:r>
            <a:r>
              <a:rPr lang="en-US" altLang="zh-CN" sz="2400" dirty="0">
                <a:latin typeface="Cascadia Code Light" panose="020B0609020000020004" pitchFamily="49" charset="0"/>
                <a:cs typeface="Cascadia Code Light" panose="020B0609020000020004" pitchFamily="49" charset="0"/>
              </a:rPr>
              <a:t> to describe distance?</a:t>
            </a:r>
            <a:endParaRPr lang="zh-CN" altLang="en-US" sz="2400" dirty="0">
              <a:latin typeface="Cascadia Code Light" panose="020B0609020000020004" pitchFamily="49" charset="0"/>
              <a:cs typeface="Cascadia Code Light" panose="020B0609020000020004" pitchFamily="49" charset="0"/>
            </a:endParaRPr>
          </a:p>
        </p:txBody>
      </p:sp>
      <p:sp>
        <p:nvSpPr>
          <p:cNvPr id="3" name="椭圆 2">
            <a:extLst>
              <a:ext uri="{FF2B5EF4-FFF2-40B4-BE49-F238E27FC236}">
                <a16:creationId xmlns:a16="http://schemas.microsoft.com/office/drawing/2014/main" id="{1C072FC8-945A-713F-3C65-4C7EA8832E05}"/>
              </a:ext>
            </a:extLst>
          </p:cNvPr>
          <p:cNvSpPr/>
          <p:nvPr/>
        </p:nvSpPr>
        <p:spPr>
          <a:xfrm>
            <a:off x="3372128" y="322276"/>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30A9407-F3B4-BC71-D523-D22980F19D67}"/>
              </a:ext>
            </a:extLst>
          </p:cNvPr>
          <p:cNvSpPr txBox="1"/>
          <p:nvPr/>
        </p:nvSpPr>
        <p:spPr>
          <a:xfrm>
            <a:off x="4036737" y="1188358"/>
            <a:ext cx="6391879" cy="338554"/>
          </a:xfrm>
          <a:prstGeom prst="rect">
            <a:avLst/>
          </a:prstGeom>
          <a:noFill/>
        </p:spPr>
        <p:txBody>
          <a:bodyPr wrap="square" rtlCol="0">
            <a:spAutoFit/>
          </a:bodyPr>
          <a:lstStyle/>
          <a:p>
            <a:r>
              <a:rPr lang="en-US" altLang="zh-CN" sz="1600">
                <a:latin typeface="Cascadia Code Light" panose="020B0609020000020004" pitchFamily="49" charset="0"/>
                <a:cs typeface="Cascadia Code Light" panose="020B0609020000020004" pitchFamily="49" charset="0"/>
              </a:rPr>
              <a:t>It could </a:t>
            </a:r>
            <a:r>
              <a:rPr lang="en-US" altLang="zh-CN" sz="1600" dirty="0">
                <a:latin typeface="Cascadia Code Light" panose="020B0609020000020004" pitchFamily="49" charset="0"/>
                <a:cs typeface="Cascadia Code Light" panose="020B0609020000020004" pitchFamily="49" charset="0"/>
              </a:rPr>
              <a:t>interpolate better when we query distance</a:t>
            </a:r>
            <a:endParaRPr lang="zh-CN" altLang="en-US" sz="1600" dirty="0">
              <a:latin typeface="Cascadia Code Light" panose="020B0609020000020004" pitchFamily="49" charset="0"/>
              <a:cs typeface="Cascadia Code Light" panose="020B0609020000020004" pitchFamily="49" charset="0"/>
            </a:endParaRPr>
          </a:p>
        </p:txBody>
      </p:sp>
      <p:sp>
        <p:nvSpPr>
          <p:cNvPr id="19" name="文本框 18">
            <a:extLst>
              <a:ext uri="{FF2B5EF4-FFF2-40B4-BE49-F238E27FC236}">
                <a16:creationId xmlns:a16="http://schemas.microsoft.com/office/drawing/2014/main" id="{E574676F-DAA0-6C48-F376-100F387B7BFE}"/>
              </a:ext>
            </a:extLst>
          </p:cNvPr>
          <p:cNvSpPr txBox="1"/>
          <p:nvPr/>
        </p:nvSpPr>
        <p:spPr>
          <a:xfrm>
            <a:off x="4036737" y="1649343"/>
            <a:ext cx="6391879" cy="830997"/>
          </a:xfrm>
          <a:prstGeom prst="rect">
            <a:avLst/>
          </a:prstGeom>
          <a:noFill/>
        </p:spPr>
        <p:txBody>
          <a:bodyPr wrap="square" rtlCol="0">
            <a:spAutoFit/>
          </a:bodyPr>
          <a:lstStyle/>
          <a:p>
            <a:r>
              <a:rPr lang="en-US" altLang="zh-CN" sz="1600" dirty="0">
                <a:latin typeface="Cascadia Code Light" panose="020B0609020000020004" pitchFamily="49" charset="0"/>
                <a:cs typeface="Cascadia Code Light" panose="020B0609020000020004" pitchFamily="49" charset="0"/>
              </a:rPr>
              <a:t>Floating point precision is not important</a:t>
            </a:r>
          </a:p>
          <a:p>
            <a:r>
              <a:rPr lang="en-US" altLang="zh-CN" sz="1600" dirty="0">
                <a:latin typeface="Cascadia Code Light" panose="020B0609020000020004" pitchFamily="49" charset="0"/>
                <a:cs typeface="Cascadia Code Light" panose="020B0609020000020004" pitchFamily="49" charset="0"/>
              </a:rPr>
              <a:t>So, we can compress the vector to a float to achieve the same memory consumption</a:t>
            </a:r>
          </a:p>
        </p:txBody>
      </p:sp>
      <p:sp>
        <p:nvSpPr>
          <p:cNvPr id="20" name="文本框 19">
            <a:extLst>
              <a:ext uri="{FF2B5EF4-FFF2-40B4-BE49-F238E27FC236}">
                <a16:creationId xmlns:a16="http://schemas.microsoft.com/office/drawing/2014/main" id="{369DA084-064D-41B9-1A3D-4B9662605ECC}"/>
              </a:ext>
            </a:extLst>
          </p:cNvPr>
          <p:cNvSpPr txBox="1"/>
          <p:nvPr/>
        </p:nvSpPr>
        <p:spPr>
          <a:xfrm>
            <a:off x="4036737" y="2602771"/>
            <a:ext cx="6391879" cy="584775"/>
          </a:xfrm>
          <a:prstGeom prst="rect">
            <a:avLst/>
          </a:prstGeom>
          <a:noFill/>
        </p:spPr>
        <p:txBody>
          <a:bodyPr wrap="square" rtlCol="0">
            <a:spAutoFit/>
          </a:bodyPr>
          <a:lstStyle/>
          <a:p>
            <a:r>
              <a:rPr lang="en-US" altLang="zh-CN" sz="1600" dirty="0">
                <a:latin typeface="Cascadia Code Light" panose="020B0609020000020004" pitchFamily="49" charset="0"/>
                <a:cs typeface="Cascadia Code Light" panose="020B0609020000020004" pitchFamily="49" charset="0"/>
              </a:rPr>
              <a:t>When we generate the SDF, we actually already know this vector and can directly get it</a:t>
            </a:r>
            <a:endParaRPr lang="zh-CN" altLang="en-US" sz="1600" dirty="0">
              <a:latin typeface="Cascadia Code Light" panose="020B0609020000020004" pitchFamily="49" charset="0"/>
              <a:cs typeface="Cascadia Code Light" panose="020B0609020000020004" pitchFamily="49" charset="0"/>
            </a:endParaRPr>
          </a:p>
        </p:txBody>
      </p:sp>
      <p:pic>
        <p:nvPicPr>
          <p:cNvPr id="6" name="图片 5" descr="图片包含 台球, 鸡蛋, 桌子, 表面&#10;&#10;描述已自动生成">
            <a:extLst>
              <a:ext uri="{FF2B5EF4-FFF2-40B4-BE49-F238E27FC236}">
                <a16:creationId xmlns:a16="http://schemas.microsoft.com/office/drawing/2014/main" id="{2E421C30-5091-E60A-9587-2A027B1CB12B}"/>
              </a:ext>
            </a:extLst>
          </p:cNvPr>
          <p:cNvPicPr>
            <a:picLocks noChangeAspect="1"/>
          </p:cNvPicPr>
          <p:nvPr/>
        </p:nvPicPr>
        <p:blipFill rotWithShape="1">
          <a:blip r:embed="rId2">
            <a:extLst>
              <a:ext uri="{28A0092B-C50C-407E-A947-70E740481C1C}">
                <a14:useLocalDpi xmlns:a14="http://schemas.microsoft.com/office/drawing/2010/main" val="0"/>
              </a:ext>
            </a:extLst>
          </a:blip>
          <a:srcRect l="71455" t="23428" r="16056" b="62574"/>
          <a:stretch/>
        </p:blipFill>
        <p:spPr>
          <a:xfrm>
            <a:off x="4153857" y="3793646"/>
            <a:ext cx="3018898" cy="2528645"/>
          </a:xfrm>
          <a:prstGeom prst="rect">
            <a:avLst/>
          </a:prstGeom>
        </p:spPr>
      </p:pic>
      <p:pic>
        <p:nvPicPr>
          <p:cNvPr id="9" name="图片 8" descr="桌子上的鸡蛋&#10;&#10;描述已自动生成">
            <a:extLst>
              <a:ext uri="{FF2B5EF4-FFF2-40B4-BE49-F238E27FC236}">
                <a16:creationId xmlns:a16="http://schemas.microsoft.com/office/drawing/2014/main" id="{5D82DCF4-2910-285E-2103-E8F3CA34B6A1}"/>
              </a:ext>
            </a:extLst>
          </p:cNvPr>
          <p:cNvPicPr>
            <a:picLocks noChangeAspect="1"/>
          </p:cNvPicPr>
          <p:nvPr/>
        </p:nvPicPr>
        <p:blipFill rotWithShape="1">
          <a:blip r:embed="rId3">
            <a:extLst>
              <a:ext uri="{28A0092B-C50C-407E-A947-70E740481C1C}">
                <a14:useLocalDpi xmlns:a14="http://schemas.microsoft.com/office/drawing/2010/main" val="0"/>
              </a:ext>
            </a:extLst>
          </a:blip>
          <a:srcRect l="73355" t="22647" r="15176" b="62479"/>
          <a:stretch/>
        </p:blipFill>
        <p:spPr>
          <a:xfrm>
            <a:off x="7770101" y="3793646"/>
            <a:ext cx="2608377" cy="2528645"/>
          </a:xfrm>
          <a:prstGeom prst="rect">
            <a:avLst/>
          </a:prstGeom>
        </p:spPr>
      </p:pic>
      <p:sp>
        <p:nvSpPr>
          <p:cNvPr id="10" name="文本框 9">
            <a:extLst>
              <a:ext uri="{FF2B5EF4-FFF2-40B4-BE49-F238E27FC236}">
                <a16:creationId xmlns:a16="http://schemas.microsoft.com/office/drawing/2014/main" id="{037FB670-4960-94EF-BB88-1F2EE31A22DB}"/>
              </a:ext>
            </a:extLst>
          </p:cNvPr>
          <p:cNvSpPr txBox="1"/>
          <p:nvPr/>
        </p:nvSpPr>
        <p:spPr>
          <a:xfrm>
            <a:off x="4036737" y="3241219"/>
            <a:ext cx="6717853" cy="338554"/>
          </a:xfrm>
          <a:prstGeom prst="rect">
            <a:avLst/>
          </a:prstGeom>
          <a:noFill/>
        </p:spPr>
        <p:txBody>
          <a:bodyPr wrap="square" rtlCol="0">
            <a:spAutoFit/>
          </a:bodyPr>
          <a:lstStyle/>
          <a:p>
            <a:r>
              <a:rPr lang="en-US" altLang="zh-CN" sz="1600" dirty="0">
                <a:latin typeface="Cascadia Code Light" panose="020B0609020000020004" pitchFamily="49" charset="0"/>
                <a:cs typeface="Cascadia Code Light" panose="020B0609020000020004" pitchFamily="49" charset="0"/>
              </a:rPr>
              <a:t>Dramatically decrease incompleteness of the edges</a:t>
            </a:r>
            <a:endParaRPr lang="zh-CN" altLang="en-US" sz="1600" dirty="0">
              <a:latin typeface="Cascadia Code Light" panose="020B0609020000020004" pitchFamily="49" charset="0"/>
              <a:cs typeface="Cascadia Code Light" panose="020B0609020000020004" pitchFamily="49" charset="0"/>
            </a:endParaRPr>
          </a:p>
        </p:txBody>
      </p:sp>
    </p:spTree>
    <p:extLst>
      <p:ext uri="{BB962C8B-B14F-4D97-AF65-F5344CB8AC3E}">
        <p14:creationId xmlns:p14="http://schemas.microsoft.com/office/powerpoint/2010/main" val="1033672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0"/>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4438153" y="1578334"/>
            <a:ext cx="6530945" cy="1012278"/>
          </a:xfrm>
        </p:spPr>
        <p:txBody>
          <a:bodyPr anchor="b">
            <a:normAutofit/>
          </a:bodyPr>
          <a:lstStyle/>
          <a:p>
            <a:pPr lvl="0"/>
            <a:r>
              <a:rPr lang="en-US" altLang="zh-CN" dirty="0">
                <a:solidFill>
                  <a:schemeClr val="accent2">
                    <a:lumMod val="60000"/>
                    <a:lumOff val="40000"/>
                  </a:schemeClr>
                </a:solidFill>
                <a:latin typeface="Cascadia Code" panose="020B0609020000020004" pitchFamily="49" charset="0"/>
                <a:cs typeface="Cascadia Code" panose="020B0609020000020004" pitchFamily="49" charset="0"/>
              </a:rPr>
              <a:t>Summary</a:t>
            </a:r>
            <a:endParaRPr lang="zh-CN" dirty="0">
              <a:solidFill>
                <a:schemeClr val="accent2">
                  <a:lumMod val="60000"/>
                  <a:lumOff val="40000"/>
                </a:schemeClr>
              </a:solidFill>
              <a:latin typeface="Cascadia Code" panose="020B0609020000020004" pitchFamily="49" charset="0"/>
              <a:cs typeface="Cascadia Code" panose="020B0609020000020004" pitchFamily="49" charset="0"/>
            </a:endParaRPr>
          </a:p>
        </p:txBody>
      </p:sp>
      <p:sp>
        <p:nvSpPr>
          <p:cNvPr id="6" name="图文框 5">
            <a:extLst>
              <a:ext uri="{FF2B5EF4-FFF2-40B4-BE49-F238E27FC236}">
                <a16:creationId xmlns:a16="http://schemas.microsoft.com/office/drawing/2014/main" id="{F160F534-B0FC-7175-B79C-D39A51BB52D8}"/>
              </a:ext>
            </a:extLst>
          </p:cNvPr>
          <p:cNvSpPr/>
          <p:nvPr/>
        </p:nvSpPr>
        <p:spPr>
          <a:xfrm>
            <a:off x="1591586" y="1578334"/>
            <a:ext cx="2509961" cy="3701332"/>
          </a:xfrm>
          <a:prstGeom prst="frame">
            <a:avLst>
              <a:gd name="adj1" fmla="val 7590"/>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tx1"/>
              </a:solidFill>
            </a:endParaRPr>
          </a:p>
        </p:txBody>
      </p:sp>
      <p:sp>
        <p:nvSpPr>
          <p:cNvPr id="4" name="矩形 3">
            <a:extLst>
              <a:ext uri="{FF2B5EF4-FFF2-40B4-BE49-F238E27FC236}">
                <a16:creationId xmlns:a16="http://schemas.microsoft.com/office/drawing/2014/main" id="{24C47476-CBE8-9B92-FB06-A56AA09703A8}"/>
              </a:ext>
            </a:extLst>
          </p:cNvPr>
          <p:cNvSpPr/>
          <p:nvPr/>
        </p:nvSpPr>
        <p:spPr>
          <a:xfrm>
            <a:off x="2425146" y="2300465"/>
            <a:ext cx="842839" cy="1323439"/>
          </a:xfrm>
          <a:prstGeom prst="rect">
            <a:avLst/>
          </a:prstGeom>
          <a:noFill/>
        </p:spPr>
        <p:txBody>
          <a:bodyPr wrap="square" lIns="91440" tIns="45720" rIns="91440" bIns="45720">
            <a:spAutoFit/>
          </a:bodyPr>
          <a:lstStyle/>
          <a:p>
            <a:pPr algn="ctr"/>
            <a:r>
              <a:rPr lang="en-US" altLang="zh-CN" sz="8000" b="0" cap="none" spc="0" dirty="0">
                <a:ln w="0"/>
                <a:solidFill>
                  <a:schemeClr val="tx1"/>
                </a:solidFill>
                <a:effectLst>
                  <a:outerShdw blurRad="50800" dist="38100" dir="10800000" algn="r" rotWithShape="0">
                    <a:prstClr val="black">
                      <a:alpha val="40000"/>
                    </a:prstClr>
                  </a:outerShdw>
                </a:effectLst>
              </a:rPr>
              <a:t>4</a:t>
            </a:r>
            <a:endParaRPr lang="zh-CN" altLang="en-US" sz="8000" b="0" cap="none" spc="0" dirty="0">
              <a:ln w="0"/>
              <a:solidFill>
                <a:schemeClr val="tx1"/>
              </a:solidFill>
              <a:effectLst>
                <a:outerShdw blurRad="50800" dist="38100" dir="10800000" algn="r" rotWithShape="0">
                  <a:prstClr val="black">
                    <a:alpha val="40000"/>
                  </a:prstClr>
                </a:outerShdw>
              </a:effectLst>
            </a:endParaRPr>
          </a:p>
        </p:txBody>
      </p:sp>
      <p:sp>
        <p:nvSpPr>
          <p:cNvPr id="7" name="文本框 6">
            <a:extLst>
              <a:ext uri="{FF2B5EF4-FFF2-40B4-BE49-F238E27FC236}">
                <a16:creationId xmlns:a16="http://schemas.microsoft.com/office/drawing/2014/main" id="{8C038C79-9039-17A4-C782-8CA4ECA87AEE}"/>
              </a:ext>
            </a:extLst>
          </p:cNvPr>
          <p:cNvSpPr txBox="1"/>
          <p:nvPr/>
        </p:nvSpPr>
        <p:spPr>
          <a:xfrm>
            <a:off x="2117032" y="3928565"/>
            <a:ext cx="1459065" cy="523220"/>
          </a:xfrm>
          <a:prstGeom prst="rect">
            <a:avLst/>
          </a:prstGeom>
          <a:noFill/>
        </p:spPr>
        <p:txBody>
          <a:bodyPr wrap="square" rtlCol="0">
            <a:spAutoFit/>
          </a:bodyPr>
          <a:lstStyle/>
          <a:p>
            <a:pPr algn="ctr"/>
            <a:r>
              <a:rPr lang="en-US" altLang="zh-CN" sz="2800" dirty="0">
                <a:latin typeface="Cascadia Code" panose="020B0609020000020004" pitchFamily="49" charset="0"/>
                <a:ea typeface="+mj-ea"/>
                <a:cs typeface="Cascadia Code" panose="020B0609020000020004" pitchFamily="49" charset="0"/>
              </a:rPr>
              <a:t>PART</a:t>
            </a:r>
            <a:endParaRPr lang="zh-CN" altLang="en-US" sz="2800" dirty="0">
              <a:latin typeface="Cascadia Code" panose="020B0609020000020004" pitchFamily="49" charset="0"/>
              <a:ea typeface="+mj-ea"/>
              <a:cs typeface="Cascadia Code" panose="020B0609020000020004" pitchFamily="49" charset="0"/>
            </a:endParaRPr>
          </a:p>
        </p:txBody>
      </p:sp>
      <p:sp>
        <p:nvSpPr>
          <p:cNvPr id="8" name="文本框 7">
            <a:extLst>
              <a:ext uri="{FF2B5EF4-FFF2-40B4-BE49-F238E27FC236}">
                <a16:creationId xmlns:a16="http://schemas.microsoft.com/office/drawing/2014/main" id="{C2F9B3E6-6A8B-C3CA-C61B-5447E751398F}"/>
              </a:ext>
            </a:extLst>
          </p:cNvPr>
          <p:cNvSpPr txBox="1"/>
          <p:nvPr/>
        </p:nvSpPr>
        <p:spPr>
          <a:xfrm>
            <a:off x="4783450" y="3150654"/>
            <a:ext cx="5247861"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Lighting and Shadows</a:t>
            </a:r>
          </a:p>
        </p:txBody>
      </p:sp>
      <p:sp>
        <p:nvSpPr>
          <p:cNvPr id="9" name="文本框 8">
            <a:extLst>
              <a:ext uri="{FF2B5EF4-FFF2-40B4-BE49-F238E27FC236}">
                <a16:creationId xmlns:a16="http://schemas.microsoft.com/office/drawing/2014/main" id="{8049A779-7B06-60C7-A88D-91CD68BBA391}"/>
              </a:ext>
            </a:extLst>
          </p:cNvPr>
          <p:cNvSpPr txBox="1"/>
          <p:nvPr/>
        </p:nvSpPr>
        <p:spPr>
          <a:xfrm>
            <a:off x="4783450" y="4079152"/>
            <a:ext cx="6651266"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Coding</a:t>
            </a:r>
            <a:endParaRPr lang="zh-CN" altLang="en-US" dirty="0">
              <a:latin typeface="Cascadia Code Light" panose="020B0609020000020004" pitchFamily="49" charset="0"/>
              <a:cs typeface="Cascadia Code Light" panose="020B0609020000020004" pitchFamily="49" charset="0"/>
            </a:endParaRPr>
          </a:p>
        </p:txBody>
      </p:sp>
      <p:sp>
        <p:nvSpPr>
          <p:cNvPr id="10" name="文本框 9">
            <a:extLst>
              <a:ext uri="{FF2B5EF4-FFF2-40B4-BE49-F238E27FC236}">
                <a16:creationId xmlns:a16="http://schemas.microsoft.com/office/drawing/2014/main" id="{39112D73-8D9C-DAD8-9A24-77CB1FB94967}"/>
              </a:ext>
            </a:extLst>
          </p:cNvPr>
          <p:cNvSpPr txBox="1"/>
          <p:nvPr/>
        </p:nvSpPr>
        <p:spPr>
          <a:xfrm>
            <a:off x="5218771" y="3519110"/>
            <a:ext cx="5750327" cy="307777"/>
          </a:xfrm>
          <a:prstGeom prst="rect">
            <a:avLst/>
          </a:prstGeom>
          <a:noFill/>
        </p:spPr>
        <p:txBody>
          <a:bodyPr wrap="square" rtlCol="0">
            <a:spAutoFit/>
          </a:bodyPr>
          <a:lstStyle/>
          <a:p>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Explore</a:t>
            </a:r>
            <a:r>
              <a:rPr lang="en-US" altLang="zh-CN" sz="1400" dirty="0">
                <a:latin typeface="Cascadia Code Light" panose="020B0609020000020004" pitchFamily="49" charset="0"/>
                <a:cs typeface="Cascadia Code Light" panose="020B0609020000020004" pitchFamily="49" charset="0"/>
              </a:rPr>
              <a:t> and </a:t>
            </a:r>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Reproduction</a:t>
            </a:r>
            <a:r>
              <a:rPr lang="en-US" altLang="zh-CN" sz="1400" dirty="0">
                <a:latin typeface="Cascadia Code Light" panose="020B0609020000020004" pitchFamily="49" charset="0"/>
                <a:cs typeface="Cascadia Code Light" panose="020B0609020000020004" pitchFamily="49" charset="0"/>
              </a:rPr>
              <a:t> some state-of-art technology</a:t>
            </a:r>
          </a:p>
        </p:txBody>
      </p:sp>
      <p:sp>
        <p:nvSpPr>
          <p:cNvPr id="13" name="文本框 12">
            <a:extLst>
              <a:ext uri="{FF2B5EF4-FFF2-40B4-BE49-F238E27FC236}">
                <a16:creationId xmlns:a16="http://schemas.microsoft.com/office/drawing/2014/main" id="{A296331E-7EA5-5B1C-932E-A1FAF661D632}"/>
              </a:ext>
            </a:extLst>
          </p:cNvPr>
          <p:cNvSpPr txBox="1"/>
          <p:nvPr/>
        </p:nvSpPr>
        <p:spPr>
          <a:xfrm>
            <a:off x="5215291" y="4450501"/>
            <a:ext cx="5750327"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We wrote everything in </a:t>
            </a:r>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OpenGL </a:t>
            </a:r>
            <a:r>
              <a:rPr lang="en-US" altLang="zh-CN" sz="1400" dirty="0">
                <a:latin typeface="Cascadia Code Light" panose="020B0609020000020004" pitchFamily="49" charset="0"/>
                <a:cs typeface="Cascadia Code Light" panose="020B0609020000020004" pitchFamily="49" charset="0"/>
              </a:rPr>
              <a:t>all by ourselves.</a:t>
            </a:r>
          </a:p>
        </p:txBody>
      </p:sp>
      <p:sp>
        <p:nvSpPr>
          <p:cNvPr id="15" name="文本框 14">
            <a:extLst>
              <a:ext uri="{FF2B5EF4-FFF2-40B4-BE49-F238E27FC236}">
                <a16:creationId xmlns:a16="http://schemas.microsoft.com/office/drawing/2014/main" id="{3213076F-B4D5-73B5-A441-C2D69F8313F9}"/>
              </a:ext>
            </a:extLst>
          </p:cNvPr>
          <p:cNvSpPr txBox="1"/>
          <p:nvPr/>
        </p:nvSpPr>
        <p:spPr>
          <a:xfrm>
            <a:off x="5215290" y="4812544"/>
            <a:ext cx="6163414"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Everything is public on </a:t>
            </a:r>
            <a:r>
              <a:rPr lang="en-US" altLang="zh-CN" sz="1400" dirty="0" err="1">
                <a:solidFill>
                  <a:schemeClr val="accent2">
                    <a:lumMod val="40000"/>
                    <a:lumOff val="60000"/>
                  </a:schemeClr>
                </a:solidFill>
                <a:latin typeface="Cascadia Code Light" panose="020B0609020000020004" pitchFamily="49" charset="0"/>
                <a:cs typeface="Cascadia Code Light" panose="020B0609020000020004" pitchFamily="49" charset="0"/>
              </a:rPr>
              <a:t>Github</a:t>
            </a:r>
            <a:r>
              <a:rPr lang="en-US" altLang="zh-CN" sz="1400" dirty="0">
                <a:latin typeface="Cascadia Code Light" panose="020B0609020000020004" pitchFamily="49" charset="0"/>
                <a:cs typeface="Cascadia Code Light" panose="020B0609020000020004" pitchFamily="49" charset="0"/>
              </a:rPr>
              <a:t>(</a:t>
            </a:r>
            <a:r>
              <a:rPr lang="en-US" altLang="zh-CN" sz="1400">
                <a:latin typeface="Cascadia Code Light" panose="020B0609020000020004" pitchFamily="49" charset="0"/>
                <a:cs typeface="Cascadia Code Light" panose="020B0609020000020004" pitchFamily="49" charset="0"/>
              </a:rPr>
              <a:t>at last almost </a:t>
            </a:r>
            <a:r>
              <a:rPr lang="en-US" altLang="zh-CN" sz="1400" dirty="0">
                <a:latin typeface="Cascadia Code Light" panose="020B0609020000020004" pitchFamily="49" charset="0"/>
                <a:cs typeface="Cascadia Code Light" panose="020B0609020000020004" pitchFamily="49" charset="0"/>
              </a:rPr>
              <a:t>2000 lines)</a:t>
            </a:r>
          </a:p>
        </p:txBody>
      </p:sp>
      <p:sp>
        <p:nvSpPr>
          <p:cNvPr id="3" name="矩形 2">
            <a:extLst>
              <a:ext uri="{FF2B5EF4-FFF2-40B4-BE49-F238E27FC236}">
                <a16:creationId xmlns:a16="http://schemas.microsoft.com/office/drawing/2014/main" id="{CB3FF91F-8302-CBC0-F409-82B016B1655C}"/>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CD0CB0D-C47A-363F-0A13-154C21335DBE}"/>
              </a:ext>
            </a:extLst>
          </p:cNvPr>
          <p:cNvSpPr txBox="1"/>
          <p:nvPr/>
        </p:nvSpPr>
        <p:spPr>
          <a:xfrm>
            <a:off x="5215290" y="5176604"/>
            <a:ext cx="6163414"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https://github.com/LJFYC007/Cosmos</a:t>
            </a:r>
          </a:p>
        </p:txBody>
      </p:sp>
    </p:spTree>
    <p:extLst>
      <p:ext uri="{BB962C8B-B14F-4D97-AF65-F5344CB8AC3E}">
        <p14:creationId xmlns:p14="http://schemas.microsoft.com/office/powerpoint/2010/main" val="2910498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0"/>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4438153" y="566056"/>
            <a:ext cx="6530945" cy="1012278"/>
          </a:xfrm>
        </p:spPr>
        <p:txBody>
          <a:bodyPr anchor="b">
            <a:normAutofit/>
          </a:bodyPr>
          <a:lstStyle/>
          <a:p>
            <a:pPr lvl="0"/>
            <a:r>
              <a:rPr lang="en-US" altLang="zh-CN" dirty="0">
                <a:solidFill>
                  <a:schemeClr val="accent2">
                    <a:lumMod val="60000"/>
                    <a:lumOff val="40000"/>
                  </a:schemeClr>
                </a:solidFill>
                <a:latin typeface="Cascadia Code" panose="020B0609020000020004" pitchFamily="49" charset="0"/>
                <a:cs typeface="Cascadia Code" panose="020B0609020000020004" pitchFamily="49" charset="0"/>
              </a:rPr>
              <a:t>References</a:t>
            </a:r>
            <a:endParaRPr lang="zh-CN" dirty="0">
              <a:solidFill>
                <a:schemeClr val="accent2">
                  <a:lumMod val="60000"/>
                  <a:lumOff val="40000"/>
                </a:schemeClr>
              </a:solidFill>
              <a:latin typeface="Cascadia Code" panose="020B0609020000020004" pitchFamily="49" charset="0"/>
              <a:cs typeface="Cascadia Code" panose="020B0609020000020004" pitchFamily="49" charset="0"/>
            </a:endParaRPr>
          </a:p>
        </p:txBody>
      </p:sp>
      <p:sp>
        <p:nvSpPr>
          <p:cNvPr id="6" name="图文框 5">
            <a:extLst>
              <a:ext uri="{FF2B5EF4-FFF2-40B4-BE49-F238E27FC236}">
                <a16:creationId xmlns:a16="http://schemas.microsoft.com/office/drawing/2014/main" id="{F160F534-B0FC-7175-B79C-D39A51BB52D8}"/>
              </a:ext>
            </a:extLst>
          </p:cNvPr>
          <p:cNvSpPr/>
          <p:nvPr/>
        </p:nvSpPr>
        <p:spPr>
          <a:xfrm>
            <a:off x="1591586" y="1578334"/>
            <a:ext cx="2509961" cy="3701332"/>
          </a:xfrm>
          <a:prstGeom prst="frame">
            <a:avLst>
              <a:gd name="adj1" fmla="val 7590"/>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tx1"/>
              </a:solidFill>
            </a:endParaRPr>
          </a:p>
        </p:txBody>
      </p:sp>
      <p:sp>
        <p:nvSpPr>
          <p:cNvPr id="4" name="矩形 3">
            <a:extLst>
              <a:ext uri="{FF2B5EF4-FFF2-40B4-BE49-F238E27FC236}">
                <a16:creationId xmlns:a16="http://schemas.microsoft.com/office/drawing/2014/main" id="{24C47476-CBE8-9B92-FB06-A56AA09703A8}"/>
              </a:ext>
            </a:extLst>
          </p:cNvPr>
          <p:cNvSpPr/>
          <p:nvPr/>
        </p:nvSpPr>
        <p:spPr>
          <a:xfrm>
            <a:off x="2425146" y="2300465"/>
            <a:ext cx="842839" cy="1323439"/>
          </a:xfrm>
          <a:prstGeom prst="rect">
            <a:avLst/>
          </a:prstGeom>
          <a:noFill/>
        </p:spPr>
        <p:txBody>
          <a:bodyPr wrap="square" lIns="91440" tIns="45720" rIns="91440" bIns="45720">
            <a:spAutoFit/>
          </a:bodyPr>
          <a:lstStyle/>
          <a:p>
            <a:pPr algn="ctr"/>
            <a:r>
              <a:rPr lang="en-US" altLang="zh-CN" sz="8000" dirty="0">
                <a:ln w="0"/>
                <a:effectLst>
                  <a:outerShdw blurRad="50800" dist="38100" dir="10800000" algn="r" rotWithShape="0">
                    <a:prstClr val="black">
                      <a:alpha val="40000"/>
                    </a:prstClr>
                  </a:outerShdw>
                </a:effectLst>
              </a:rPr>
              <a:t>5</a:t>
            </a:r>
            <a:endParaRPr lang="zh-CN" altLang="en-US" sz="8000" b="0" cap="none" spc="0" dirty="0">
              <a:ln w="0"/>
              <a:solidFill>
                <a:schemeClr val="tx1"/>
              </a:solidFill>
              <a:effectLst>
                <a:outerShdw blurRad="50800" dist="38100" dir="10800000" algn="r" rotWithShape="0">
                  <a:prstClr val="black">
                    <a:alpha val="40000"/>
                  </a:prstClr>
                </a:outerShdw>
              </a:effectLst>
            </a:endParaRPr>
          </a:p>
        </p:txBody>
      </p:sp>
      <p:sp>
        <p:nvSpPr>
          <p:cNvPr id="7" name="文本框 6">
            <a:extLst>
              <a:ext uri="{FF2B5EF4-FFF2-40B4-BE49-F238E27FC236}">
                <a16:creationId xmlns:a16="http://schemas.microsoft.com/office/drawing/2014/main" id="{8C038C79-9039-17A4-C782-8CA4ECA87AEE}"/>
              </a:ext>
            </a:extLst>
          </p:cNvPr>
          <p:cNvSpPr txBox="1"/>
          <p:nvPr/>
        </p:nvSpPr>
        <p:spPr>
          <a:xfrm>
            <a:off x="2117032" y="3928565"/>
            <a:ext cx="1459065" cy="523220"/>
          </a:xfrm>
          <a:prstGeom prst="rect">
            <a:avLst/>
          </a:prstGeom>
          <a:noFill/>
        </p:spPr>
        <p:txBody>
          <a:bodyPr wrap="square" rtlCol="0">
            <a:spAutoFit/>
          </a:bodyPr>
          <a:lstStyle/>
          <a:p>
            <a:pPr algn="ctr"/>
            <a:r>
              <a:rPr lang="en-US" altLang="zh-CN" sz="2800" dirty="0">
                <a:latin typeface="Cascadia Code" panose="020B0609020000020004" pitchFamily="49" charset="0"/>
                <a:ea typeface="+mj-ea"/>
                <a:cs typeface="Cascadia Code" panose="020B0609020000020004" pitchFamily="49" charset="0"/>
              </a:rPr>
              <a:t>PART</a:t>
            </a:r>
            <a:endParaRPr lang="zh-CN" altLang="en-US" sz="2800" dirty="0">
              <a:latin typeface="Cascadia Code" panose="020B0609020000020004" pitchFamily="49" charset="0"/>
              <a:ea typeface="+mj-ea"/>
              <a:cs typeface="Cascadia Code" panose="020B0609020000020004" pitchFamily="49" charset="0"/>
            </a:endParaRPr>
          </a:p>
        </p:txBody>
      </p:sp>
      <p:sp>
        <p:nvSpPr>
          <p:cNvPr id="3" name="矩形 2">
            <a:extLst>
              <a:ext uri="{FF2B5EF4-FFF2-40B4-BE49-F238E27FC236}">
                <a16:creationId xmlns:a16="http://schemas.microsoft.com/office/drawing/2014/main" id="{CB3FF91F-8302-CBC0-F409-82B016B1655C}"/>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E05DB6C0-8A2B-0222-F77F-A87B12E5AF60}"/>
              </a:ext>
            </a:extLst>
          </p:cNvPr>
          <p:cNvSpPr txBox="1"/>
          <p:nvPr/>
        </p:nvSpPr>
        <p:spPr>
          <a:xfrm>
            <a:off x="4768260" y="1686064"/>
            <a:ext cx="6200837" cy="400110"/>
          </a:xfrm>
          <a:prstGeom prst="rect">
            <a:avLst/>
          </a:prstGeom>
          <a:noFill/>
        </p:spPr>
        <p:txBody>
          <a:bodyPr wrap="square" rtlCol="0">
            <a:spAutoFit/>
          </a:bodyPr>
          <a:lstStyle/>
          <a:p>
            <a:r>
              <a:rPr lang="en-US" altLang="zh-CN" sz="1000" dirty="0">
                <a:latin typeface="Cascadia Code Light" panose="020B0609020000020004" pitchFamily="49" charset="0"/>
                <a:cs typeface="Cascadia Code Light" panose="020B0609020000020004" pitchFamily="49" charset="0"/>
              </a:rPr>
              <a:t>Phong, Bui </a:t>
            </a:r>
            <a:r>
              <a:rPr lang="en-US" altLang="zh-CN" sz="1000" dirty="0" err="1">
                <a:latin typeface="Cascadia Code Light" panose="020B0609020000020004" pitchFamily="49" charset="0"/>
                <a:cs typeface="Cascadia Code Light" panose="020B0609020000020004" pitchFamily="49" charset="0"/>
              </a:rPr>
              <a:t>Tuong</a:t>
            </a:r>
            <a:r>
              <a:rPr lang="en-US" altLang="zh-CN" sz="1000" dirty="0">
                <a:latin typeface="Cascadia Code Light" panose="020B0609020000020004" pitchFamily="49" charset="0"/>
                <a:cs typeface="Cascadia Code Light" panose="020B0609020000020004" pitchFamily="49" charset="0"/>
              </a:rPr>
              <a:t>. "Illumination for computer generated pictures." Communications of the ACM 18.6 (1975): 311-317.</a:t>
            </a:r>
            <a:endParaRPr lang="zh-CN" altLang="en-US" sz="1000" dirty="0">
              <a:latin typeface="Cascadia Code Light" panose="020B0609020000020004" pitchFamily="49" charset="0"/>
              <a:cs typeface="Cascadia Code Light" panose="020B0609020000020004" pitchFamily="49" charset="0"/>
            </a:endParaRPr>
          </a:p>
        </p:txBody>
      </p:sp>
      <p:sp>
        <p:nvSpPr>
          <p:cNvPr id="14" name="文本框 13">
            <a:extLst>
              <a:ext uri="{FF2B5EF4-FFF2-40B4-BE49-F238E27FC236}">
                <a16:creationId xmlns:a16="http://schemas.microsoft.com/office/drawing/2014/main" id="{C8E01C50-0AF2-7524-B3D9-B4B5BD872E7B}"/>
              </a:ext>
            </a:extLst>
          </p:cNvPr>
          <p:cNvSpPr txBox="1"/>
          <p:nvPr/>
        </p:nvSpPr>
        <p:spPr>
          <a:xfrm>
            <a:off x="4768260" y="2193904"/>
            <a:ext cx="6200837" cy="400110"/>
          </a:xfrm>
          <a:prstGeom prst="rect">
            <a:avLst/>
          </a:prstGeom>
          <a:noFill/>
        </p:spPr>
        <p:txBody>
          <a:bodyPr wrap="square" rtlCol="0">
            <a:spAutoFit/>
          </a:bodyPr>
          <a:lstStyle/>
          <a:p>
            <a:r>
              <a:rPr lang="en-US" altLang="zh-CN" sz="1000" dirty="0">
                <a:latin typeface="Cascadia Code Light" panose="020B0609020000020004" pitchFamily="49" charset="0"/>
                <a:cs typeface="Cascadia Code Light" panose="020B0609020000020004" pitchFamily="49" charset="0"/>
              </a:rPr>
              <a:t>Pharr, Matt, Wenzel Jakob, and Greg Humphreys. Physically Based Rendering: From Theory to Implementation. No. BOOK. Morgan Kaufmann Publishers Inc., 2016.</a:t>
            </a:r>
          </a:p>
        </p:txBody>
      </p:sp>
      <p:sp>
        <p:nvSpPr>
          <p:cNvPr id="17" name="文本框 16">
            <a:extLst>
              <a:ext uri="{FF2B5EF4-FFF2-40B4-BE49-F238E27FC236}">
                <a16:creationId xmlns:a16="http://schemas.microsoft.com/office/drawing/2014/main" id="{0CF07A6A-587B-0176-6EA4-8F8F2E61FD65}"/>
              </a:ext>
            </a:extLst>
          </p:cNvPr>
          <p:cNvSpPr txBox="1"/>
          <p:nvPr/>
        </p:nvSpPr>
        <p:spPr>
          <a:xfrm>
            <a:off x="4768260" y="2697099"/>
            <a:ext cx="6200837" cy="553998"/>
          </a:xfrm>
          <a:prstGeom prst="rect">
            <a:avLst/>
          </a:prstGeom>
          <a:noFill/>
        </p:spPr>
        <p:txBody>
          <a:bodyPr wrap="square" rtlCol="0">
            <a:spAutoFit/>
          </a:bodyPr>
          <a:lstStyle/>
          <a:p>
            <a:r>
              <a:rPr lang="en-US" altLang="zh-CN" sz="1000" dirty="0" err="1">
                <a:latin typeface="Cascadia Code Light" panose="020B0609020000020004" pitchFamily="49" charset="0"/>
                <a:cs typeface="Cascadia Code Light" panose="020B0609020000020004" pitchFamily="49" charset="0"/>
              </a:rPr>
              <a:t>Schlick</a:t>
            </a:r>
            <a:r>
              <a:rPr lang="en-US" altLang="zh-CN" sz="1000" dirty="0">
                <a:latin typeface="Cascadia Code Light" panose="020B0609020000020004" pitchFamily="49" charset="0"/>
                <a:cs typeface="Cascadia Code Light" panose="020B0609020000020004" pitchFamily="49" charset="0"/>
              </a:rPr>
              <a:t>, Christophe. "An inexpensive BRDF model for physically‐based rendering." Computer graphics forum. Vol. 13. No. 3. Edinburgh, UK: Blackwell Science Ltd, 1994.</a:t>
            </a:r>
          </a:p>
        </p:txBody>
      </p:sp>
      <p:sp>
        <p:nvSpPr>
          <p:cNvPr id="18" name="文本框 17">
            <a:extLst>
              <a:ext uri="{FF2B5EF4-FFF2-40B4-BE49-F238E27FC236}">
                <a16:creationId xmlns:a16="http://schemas.microsoft.com/office/drawing/2014/main" id="{37825EF9-79FC-C792-79EA-2BC7D7DA15C0}"/>
              </a:ext>
            </a:extLst>
          </p:cNvPr>
          <p:cNvSpPr txBox="1"/>
          <p:nvPr/>
        </p:nvSpPr>
        <p:spPr>
          <a:xfrm>
            <a:off x="4768260" y="3354182"/>
            <a:ext cx="6200837" cy="400110"/>
          </a:xfrm>
          <a:prstGeom prst="rect">
            <a:avLst/>
          </a:prstGeom>
          <a:noFill/>
        </p:spPr>
        <p:txBody>
          <a:bodyPr wrap="square" rtlCol="0">
            <a:spAutoFit/>
          </a:bodyPr>
          <a:lstStyle/>
          <a:p>
            <a:r>
              <a:rPr lang="en-US" altLang="zh-CN" sz="1000" dirty="0">
                <a:latin typeface="Cascadia Code Light" panose="020B0609020000020004" pitchFamily="49" charset="0"/>
                <a:cs typeface="Cascadia Code Light" panose="020B0609020000020004" pitchFamily="49" charset="0"/>
              </a:rPr>
              <a:t>Abramsky, Samson, Radha </a:t>
            </a:r>
            <a:r>
              <a:rPr lang="en-US" altLang="zh-CN" sz="1000" dirty="0" err="1">
                <a:latin typeface="Cascadia Code Light" panose="020B0609020000020004" pitchFamily="49" charset="0"/>
                <a:cs typeface="Cascadia Code Light" panose="020B0609020000020004" pitchFamily="49" charset="0"/>
              </a:rPr>
              <a:t>Jagadeesan</a:t>
            </a:r>
            <a:r>
              <a:rPr lang="en-US" altLang="zh-CN" sz="1000" dirty="0">
                <a:latin typeface="Cascadia Code Light" panose="020B0609020000020004" pitchFamily="49" charset="0"/>
                <a:cs typeface="Cascadia Code Light" panose="020B0609020000020004" pitchFamily="49" charset="0"/>
              </a:rPr>
              <a:t>, and Pasquale </a:t>
            </a:r>
            <a:r>
              <a:rPr lang="en-US" altLang="zh-CN" sz="1000" dirty="0" err="1">
                <a:latin typeface="Cascadia Code Light" panose="020B0609020000020004" pitchFamily="49" charset="0"/>
                <a:cs typeface="Cascadia Code Light" panose="020B0609020000020004" pitchFamily="49" charset="0"/>
              </a:rPr>
              <a:t>Malacaria</a:t>
            </a:r>
            <a:r>
              <a:rPr lang="en-US" altLang="zh-CN" sz="1000" dirty="0">
                <a:latin typeface="Cascadia Code Light" panose="020B0609020000020004" pitchFamily="49" charset="0"/>
                <a:cs typeface="Cascadia Code Light" panose="020B0609020000020004" pitchFamily="49" charset="0"/>
              </a:rPr>
              <a:t>. "Full abstraction for PCF." Information and computation 163.2 (2000): 409-470.</a:t>
            </a:r>
          </a:p>
        </p:txBody>
      </p:sp>
      <p:sp>
        <p:nvSpPr>
          <p:cNvPr id="19" name="文本框 18">
            <a:extLst>
              <a:ext uri="{FF2B5EF4-FFF2-40B4-BE49-F238E27FC236}">
                <a16:creationId xmlns:a16="http://schemas.microsoft.com/office/drawing/2014/main" id="{05CE25B5-50BD-F1CE-11C9-3F3988A6BD32}"/>
              </a:ext>
            </a:extLst>
          </p:cNvPr>
          <p:cNvSpPr txBox="1"/>
          <p:nvPr/>
        </p:nvSpPr>
        <p:spPr>
          <a:xfrm>
            <a:off x="4768260" y="3857377"/>
            <a:ext cx="6200837" cy="400110"/>
          </a:xfrm>
          <a:prstGeom prst="rect">
            <a:avLst/>
          </a:prstGeom>
          <a:noFill/>
        </p:spPr>
        <p:txBody>
          <a:bodyPr wrap="square" rtlCol="0">
            <a:spAutoFit/>
          </a:bodyPr>
          <a:lstStyle/>
          <a:p>
            <a:r>
              <a:rPr lang="en-US" altLang="zh-CN" sz="1000" dirty="0">
                <a:latin typeface="Cascadia Code Light" panose="020B0609020000020004" pitchFamily="49" charset="0"/>
                <a:cs typeface="Cascadia Code Light" panose="020B0609020000020004" pitchFamily="49" charset="0"/>
              </a:rPr>
              <a:t>Fernando, </a:t>
            </a:r>
            <a:r>
              <a:rPr lang="en-US" altLang="zh-CN" sz="1000" dirty="0" err="1">
                <a:latin typeface="Cascadia Code Light" panose="020B0609020000020004" pitchFamily="49" charset="0"/>
                <a:cs typeface="Cascadia Code Light" panose="020B0609020000020004" pitchFamily="49" charset="0"/>
              </a:rPr>
              <a:t>Randima</a:t>
            </a:r>
            <a:r>
              <a:rPr lang="en-US" altLang="zh-CN" sz="1000" dirty="0">
                <a:latin typeface="Cascadia Code Light" panose="020B0609020000020004" pitchFamily="49" charset="0"/>
                <a:cs typeface="Cascadia Code Light" panose="020B0609020000020004" pitchFamily="49" charset="0"/>
              </a:rPr>
              <a:t>. "Percentage-closer soft shadows." ACM SIGGRAPH 2005 Sketches. 2005. 35-es.</a:t>
            </a:r>
          </a:p>
        </p:txBody>
      </p:sp>
      <p:sp>
        <p:nvSpPr>
          <p:cNvPr id="20" name="文本框 19">
            <a:extLst>
              <a:ext uri="{FF2B5EF4-FFF2-40B4-BE49-F238E27FC236}">
                <a16:creationId xmlns:a16="http://schemas.microsoft.com/office/drawing/2014/main" id="{1E9C6C22-72EF-9CB0-26FA-B521450298C6}"/>
              </a:ext>
            </a:extLst>
          </p:cNvPr>
          <p:cNvSpPr txBox="1"/>
          <p:nvPr/>
        </p:nvSpPr>
        <p:spPr>
          <a:xfrm>
            <a:off x="4768260" y="4360572"/>
            <a:ext cx="6200837" cy="707886"/>
          </a:xfrm>
          <a:prstGeom prst="rect">
            <a:avLst/>
          </a:prstGeom>
          <a:noFill/>
        </p:spPr>
        <p:txBody>
          <a:bodyPr wrap="square" rtlCol="0">
            <a:spAutoFit/>
          </a:bodyPr>
          <a:lstStyle/>
          <a:p>
            <a:r>
              <a:rPr lang="en-US" altLang="zh-CN" sz="1000" dirty="0">
                <a:latin typeface="Cascadia Code Light" panose="020B0609020000020004" pitchFamily="49" charset="0"/>
                <a:cs typeface="Cascadia Code Light" panose="020B0609020000020004" pitchFamily="49" charset="0"/>
              </a:rPr>
              <a:t>Daniel </a:t>
            </a:r>
            <a:r>
              <a:rPr lang="en-US" altLang="zh-CN" sz="1000" dirty="0" err="1">
                <a:latin typeface="Cascadia Code Light" panose="020B0609020000020004" pitchFamily="49" charset="0"/>
                <a:cs typeface="Cascadia Code Light" panose="020B0609020000020004" pitchFamily="49" charset="0"/>
              </a:rPr>
              <a:t>Wright.Advances</a:t>
            </a:r>
            <a:r>
              <a:rPr lang="en-US" altLang="zh-CN" sz="1000" dirty="0">
                <a:latin typeface="Cascadia Code Light" panose="020B0609020000020004" pitchFamily="49" charset="0"/>
                <a:cs typeface="Cascadia Code Light" panose="020B0609020000020004" pitchFamily="49" charset="0"/>
              </a:rPr>
              <a:t> in Real-Time Rendering in Games. Advances in Real-Time Rendering in 3D Graphics and Games. https://advances.realtimerendering.com/s2015/DynamicOcclusionWithSignedDistanceFields.pdf. Accessed 10 December 2022.</a:t>
            </a:r>
          </a:p>
        </p:txBody>
      </p:sp>
      <p:sp>
        <p:nvSpPr>
          <p:cNvPr id="21" name="文本框 20">
            <a:extLst>
              <a:ext uri="{FF2B5EF4-FFF2-40B4-BE49-F238E27FC236}">
                <a16:creationId xmlns:a16="http://schemas.microsoft.com/office/drawing/2014/main" id="{1B7FD6CD-4B96-817D-5B04-F17139CD8E84}"/>
              </a:ext>
            </a:extLst>
          </p:cNvPr>
          <p:cNvSpPr txBox="1"/>
          <p:nvPr/>
        </p:nvSpPr>
        <p:spPr>
          <a:xfrm>
            <a:off x="4768259" y="5171543"/>
            <a:ext cx="6320514" cy="707886"/>
          </a:xfrm>
          <a:prstGeom prst="rect">
            <a:avLst/>
          </a:prstGeom>
          <a:noFill/>
        </p:spPr>
        <p:txBody>
          <a:bodyPr wrap="square" rtlCol="0">
            <a:spAutoFit/>
          </a:bodyPr>
          <a:lstStyle/>
          <a:p>
            <a:r>
              <a:rPr lang="en-US" altLang="zh-CN" sz="1000" b="0" i="0" dirty="0">
                <a:solidFill>
                  <a:srgbClr val="222222"/>
                </a:solidFill>
                <a:effectLst/>
                <a:latin typeface="Cascadia Code Light" panose="020B0609020000020004" pitchFamily="49" charset="0"/>
                <a:cs typeface="Cascadia Code Light" panose="020B0609020000020004" pitchFamily="49" charset="0"/>
              </a:rPr>
              <a:t>Sloan, Peter-Pike, Jan Kautz, and John Snyder. "Precomputed radiance transfer for real-time rendering in dynamic, low-frequency lighting environments." </a:t>
            </a:r>
            <a:r>
              <a:rPr lang="en-US" altLang="zh-CN" sz="1000" b="0" i="1" dirty="0">
                <a:solidFill>
                  <a:srgbClr val="222222"/>
                </a:solidFill>
                <a:effectLst/>
                <a:latin typeface="Cascadia Code Light" panose="020B0609020000020004" pitchFamily="49" charset="0"/>
                <a:cs typeface="Cascadia Code Light" panose="020B0609020000020004" pitchFamily="49" charset="0"/>
              </a:rPr>
              <a:t>Proceedings of the 29th annual conference on Computer graphics and interactive techniques</a:t>
            </a:r>
            <a:r>
              <a:rPr lang="en-US" altLang="zh-CN" sz="1000" b="0" i="0" dirty="0">
                <a:solidFill>
                  <a:srgbClr val="222222"/>
                </a:solidFill>
                <a:effectLst/>
                <a:latin typeface="Cascadia Code Light" panose="020B0609020000020004" pitchFamily="49" charset="0"/>
                <a:cs typeface="Cascadia Code Light" panose="020B0609020000020004" pitchFamily="49" charset="0"/>
              </a:rPr>
              <a:t>. 2002.</a:t>
            </a:r>
            <a:endParaRPr lang="en-US" altLang="zh-CN" sz="1000" dirty="0">
              <a:latin typeface="Cascadia Code Light" panose="020B0609020000020004" pitchFamily="49" charset="0"/>
              <a:cs typeface="Cascadia Code Light" panose="020B0609020000020004" pitchFamily="49" charset="0"/>
            </a:endParaRPr>
          </a:p>
        </p:txBody>
      </p:sp>
    </p:spTree>
    <p:extLst>
      <p:ext uri="{BB962C8B-B14F-4D97-AF65-F5344CB8AC3E}">
        <p14:creationId xmlns:p14="http://schemas.microsoft.com/office/powerpoint/2010/main" val="1018885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0"/>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4438153" y="1578334"/>
            <a:ext cx="6530945" cy="1012278"/>
          </a:xfrm>
        </p:spPr>
        <p:txBody>
          <a:bodyPr anchor="b">
            <a:normAutofit/>
          </a:bodyPr>
          <a:lstStyle/>
          <a:p>
            <a:pPr lvl="0"/>
            <a:r>
              <a:rPr lang="en-US" altLang="zh-CN" dirty="0">
                <a:latin typeface="Cascadia Code" panose="020B0609020000020004" pitchFamily="49" charset="0"/>
                <a:cs typeface="Cascadia Code" panose="020B0609020000020004" pitchFamily="49" charset="0"/>
              </a:rPr>
              <a:t>The </a:t>
            </a:r>
            <a:r>
              <a:rPr lang="en-US" altLang="zh-CN" dirty="0">
                <a:solidFill>
                  <a:schemeClr val="accent2">
                    <a:lumMod val="60000"/>
                    <a:lumOff val="40000"/>
                  </a:schemeClr>
                </a:solidFill>
                <a:latin typeface="Cascadia Code" panose="020B0609020000020004" pitchFamily="49" charset="0"/>
                <a:cs typeface="Cascadia Code" panose="020B0609020000020004" pitchFamily="49" charset="0"/>
              </a:rPr>
              <a:t>Reasons</a:t>
            </a:r>
            <a:endParaRPr lang="zh-CN" dirty="0">
              <a:solidFill>
                <a:schemeClr val="accent2">
                  <a:lumMod val="60000"/>
                  <a:lumOff val="40000"/>
                </a:schemeClr>
              </a:solidFill>
              <a:latin typeface="Cascadia Code" panose="020B0609020000020004" pitchFamily="49" charset="0"/>
              <a:cs typeface="Cascadia Code" panose="020B0609020000020004" pitchFamily="49" charset="0"/>
            </a:endParaRPr>
          </a:p>
        </p:txBody>
      </p:sp>
      <p:sp>
        <p:nvSpPr>
          <p:cNvPr id="6" name="图文框 5">
            <a:extLst>
              <a:ext uri="{FF2B5EF4-FFF2-40B4-BE49-F238E27FC236}">
                <a16:creationId xmlns:a16="http://schemas.microsoft.com/office/drawing/2014/main" id="{F160F534-B0FC-7175-B79C-D39A51BB52D8}"/>
              </a:ext>
            </a:extLst>
          </p:cNvPr>
          <p:cNvSpPr/>
          <p:nvPr/>
        </p:nvSpPr>
        <p:spPr>
          <a:xfrm>
            <a:off x="1591586" y="1578334"/>
            <a:ext cx="2509961" cy="3701332"/>
          </a:xfrm>
          <a:prstGeom prst="frame">
            <a:avLst>
              <a:gd name="adj1" fmla="val 7590"/>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tx1"/>
              </a:solidFill>
            </a:endParaRPr>
          </a:p>
        </p:txBody>
      </p:sp>
      <p:sp>
        <p:nvSpPr>
          <p:cNvPr id="4" name="矩形 3">
            <a:extLst>
              <a:ext uri="{FF2B5EF4-FFF2-40B4-BE49-F238E27FC236}">
                <a16:creationId xmlns:a16="http://schemas.microsoft.com/office/drawing/2014/main" id="{24C47476-CBE8-9B92-FB06-A56AA09703A8}"/>
              </a:ext>
            </a:extLst>
          </p:cNvPr>
          <p:cNvSpPr/>
          <p:nvPr/>
        </p:nvSpPr>
        <p:spPr>
          <a:xfrm>
            <a:off x="2425146" y="2300465"/>
            <a:ext cx="842839" cy="1323439"/>
          </a:xfrm>
          <a:prstGeom prst="rect">
            <a:avLst/>
          </a:prstGeom>
          <a:noFill/>
        </p:spPr>
        <p:txBody>
          <a:bodyPr wrap="square" lIns="91440" tIns="45720" rIns="91440" bIns="45720">
            <a:spAutoFit/>
          </a:bodyPr>
          <a:lstStyle/>
          <a:p>
            <a:pPr algn="ctr"/>
            <a:r>
              <a:rPr lang="en-US" altLang="zh-CN" sz="8000" b="0" cap="none" spc="0" dirty="0">
                <a:ln w="0"/>
                <a:solidFill>
                  <a:schemeClr val="tx1"/>
                </a:solidFill>
                <a:effectLst>
                  <a:outerShdw blurRad="50800" dist="38100" dir="10800000" algn="r" rotWithShape="0">
                    <a:prstClr val="black">
                      <a:alpha val="40000"/>
                    </a:prstClr>
                  </a:outerShdw>
                </a:effectLst>
              </a:rPr>
              <a:t>1</a:t>
            </a:r>
            <a:endParaRPr lang="zh-CN" altLang="en-US" sz="8000" b="0" cap="none" spc="0" dirty="0">
              <a:ln w="0"/>
              <a:solidFill>
                <a:schemeClr val="tx1"/>
              </a:solidFill>
              <a:effectLst>
                <a:outerShdw blurRad="50800" dist="38100" dir="10800000" algn="r" rotWithShape="0">
                  <a:prstClr val="black">
                    <a:alpha val="40000"/>
                  </a:prstClr>
                </a:outerShdw>
              </a:effectLst>
            </a:endParaRPr>
          </a:p>
        </p:txBody>
      </p:sp>
      <p:sp>
        <p:nvSpPr>
          <p:cNvPr id="7" name="文本框 6">
            <a:extLst>
              <a:ext uri="{FF2B5EF4-FFF2-40B4-BE49-F238E27FC236}">
                <a16:creationId xmlns:a16="http://schemas.microsoft.com/office/drawing/2014/main" id="{8C038C79-9039-17A4-C782-8CA4ECA87AEE}"/>
              </a:ext>
            </a:extLst>
          </p:cNvPr>
          <p:cNvSpPr txBox="1"/>
          <p:nvPr/>
        </p:nvSpPr>
        <p:spPr>
          <a:xfrm>
            <a:off x="2117032" y="3928565"/>
            <a:ext cx="1459065" cy="523220"/>
          </a:xfrm>
          <a:prstGeom prst="rect">
            <a:avLst/>
          </a:prstGeom>
          <a:noFill/>
        </p:spPr>
        <p:txBody>
          <a:bodyPr wrap="square" rtlCol="0">
            <a:spAutoFit/>
          </a:bodyPr>
          <a:lstStyle/>
          <a:p>
            <a:pPr algn="ctr"/>
            <a:r>
              <a:rPr lang="en-US" altLang="zh-CN" sz="2800" dirty="0">
                <a:latin typeface="Cascadia Code" panose="020B0609020000020004" pitchFamily="49" charset="0"/>
                <a:ea typeface="+mj-ea"/>
                <a:cs typeface="Cascadia Code" panose="020B0609020000020004" pitchFamily="49" charset="0"/>
              </a:rPr>
              <a:t>PART</a:t>
            </a:r>
            <a:endParaRPr lang="zh-CN" altLang="en-US" sz="2800" dirty="0">
              <a:latin typeface="Cascadia Code" panose="020B0609020000020004" pitchFamily="49" charset="0"/>
              <a:ea typeface="+mj-ea"/>
              <a:cs typeface="Cascadia Code" panose="020B0609020000020004" pitchFamily="49" charset="0"/>
            </a:endParaRPr>
          </a:p>
        </p:txBody>
      </p:sp>
      <p:sp>
        <p:nvSpPr>
          <p:cNvPr id="8" name="文本框 7">
            <a:extLst>
              <a:ext uri="{FF2B5EF4-FFF2-40B4-BE49-F238E27FC236}">
                <a16:creationId xmlns:a16="http://schemas.microsoft.com/office/drawing/2014/main" id="{C2F9B3E6-6A8B-C3CA-C61B-5447E751398F}"/>
              </a:ext>
            </a:extLst>
          </p:cNvPr>
          <p:cNvSpPr txBox="1"/>
          <p:nvPr/>
        </p:nvSpPr>
        <p:spPr>
          <a:xfrm>
            <a:off x="4783450" y="3150654"/>
            <a:ext cx="5247861"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Make some amazing games</a:t>
            </a:r>
          </a:p>
        </p:txBody>
      </p:sp>
      <p:sp>
        <p:nvSpPr>
          <p:cNvPr id="9" name="文本框 8">
            <a:extLst>
              <a:ext uri="{FF2B5EF4-FFF2-40B4-BE49-F238E27FC236}">
                <a16:creationId xmlns:a16="http://schemas.microsoft.com/office/drawing/2014/main" id="{8049A779-7B06-60C7-A88D-91CD68BBA391}"/>
              </a:ext>
            </a:extLst>
          </p:cNvPr>
          <p:cNvSpPr txBox="1"/>
          <p:nvPr/>
        </p:nvSpPr>
        <p:spPr>
          <a:xfrm>
            <a:off x="4783450" y="4309049"/>
            <a:ext cx="6651266"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Have better understanding of Computer graphics</a:t>
            </a:r>
            <a:endParaRPr lang="zh-CN" altLang="en-US" dirty="0">
              <a:latin typeface="Cascadia Code Light" panose="020B0609020000020004" pitchFamily="49" charset="0"/>
              <a:cs typeface="Cascadia Code Light" panose="020B0609020000020004" pitchFamily="49" charset="0"/>
            </a:endParaRPr>
          </a:p>
        </p:txBody>
      </p:sp>
      <p:sp>
        <p:nvSpPr>
          <p:cNvPr id="10" name="文本框 9">
            <a:extLst>
              <a:ext uri="{FF2B5EF4-FFF2-40B4-BE49-F238E27FC236}">
                <a16:creationId xmlns:a16="http://schemas.microsoft.com/office/drawing/2014/main" id="{39112D73-8D9C-DAD8-9A24-77CB1FB94967}"/>
              </a:ext>
            </a:extLst>
          </p:cNvPr>
          <p:cNvSpPr txBox="1"/>
          <p:nvPr/>
        </p:nvSpPr>
        <p:spPr>
          <a:xfrm>
            <a:off x="5218771" y="3519110"/>
            <a:ext cx="5750327" cy="523220"/>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Need better </a:t>
            </a:r>
            <a:r>
              <a:rPr lang="en-US" altLang="zh-CN" sz="1400" dirty="0">
                <a:solidFill>
                  <a:schemeClr val="accent2">
                    <a:lumMod val="60000"/>
                    <a:lumOff val="40000"/>
                  </a:schemeClr>
                </a:solidFill>
                <a:latin typeface="Cascadia Code Light" panose="020B0609020000020004" pitchFamily="49" charset="0"/>
                <a:cs typeface="Cascadia Code Light" panose="020B0609020000020004" pitchFamily="49" charset="0"/>
              </a:rPr>
              <a:t>Quality</a:t>
            </a:r>
            <a:r>
              <a:rPr lang="en-US" altLang="zh-CN" sz="1400" dirty="0">
                <a:latin typeface="Cascadia Code Light" panose="020B0609020000020004" pitchFamily="49" charset="0"/>
                <a:cs typeface="Cascadia Code Light" panose="020B0609020000020004" pitchFamily="49" charset="0"/>
              </a:rPr>
              <a:t> and </a:t>
            </a:r>
            <a:r>
              <a:rPr lang="en-US" altLang="zh-CN" sz="1400" dirty="0">
                <a:solidFill>
                  <a:schemeClr val="accent2">
                    <a:lumMod val="60000"/>
                    <a:lumOff val="40000"/>
                  </a:schemeClr>
                </a:solidFill>
                <a:latin typeface="Cascadia Code Light" panose="020B0609020000020004" pitchFamily="49" charset="0"/>
                <a:cs typeface="Cascadia Code Light" panose="020B0609020000020004" pitchFamily="49" charset="0"/>
              </a:rPr>
              <a:t>Fluency</a:t>
            </a:r>
          </a:p>
          <a:p>
            <a:r>
              <a:rPr lang="en-US" altLang="zh-CN" sz="1400" dirty="0">
                <a:latin typeface="Cascadia Code Light" panose="020B0609020000020004" pitchFamily="49" charset="0"/>
                <a:cs typeface="Cascadia Code Light" panose="020B0609020000020004" pitchFamily="49" charset="0"/>
              </a:rPr>
              <a:t>E.g., excellent gaming technology and higher FPS</a:t>
            </a:r>
            <a:endParaRPr lang="zh-CN" altLang="en-US" sz="1400" dirty="0">
              <a:latin typeface="Cascadia Code Light" panose="020B0609020000020004" pitchFamily="49" charset="0"/>
              <a:cs typeface="Cascadia Code Light" panose="020B0609020000020004" pitchFamily="49" charset="0"/>
            </a:endParaRPr>
          </a:p>
        </p:txBody>
      </p:sp>
      <p:sp>
        <p:nvSpPr>
          <p:cNvPr id="11" name="文本框 10">
            <a:extLst>
              <a:ext uri="{FF2B5EF4-FFF2-40B4-BE49-F238E27FC236}">
                <a16:creationId xmlns:a16="http://schemas.microsoft.com/office/drawing/2014/main" id="{9AD3F44B-4A1B-9A2B-000D-F35223C004CA}"/>
              </a:ext>
            </a:extLst>
          </p:cNvPr>
          <p:cNvSpPr txBox="1"/>
          <p:nvPr/>
        </p:nvSpPr>
        <p:spPr>
          <a:xfrm>
            <a:off x="5218771" y="4678381"/>
            <a:ext cx="5750327"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Focus on </a:t>
            </a:r>
            <a:r>
              <a:rPr lang="en-US" altLang="zh-CN" sz="1400" dirty="0">
                <a:solidFill>
                  <a:schemeClr val="accent2">
                    <a:lumMod val="60000"/>
                    <a:lumOff val="40000"/>
                  </a:schemeClr>
                </a:solidFill>
                <a:latin typeface="Cascadia Code Light" panose="020B0609020000020004" pitchFamily="49" charset="0"/>
                <a:cs typeface="Cascadia Code Light" panose="020B0609020000020004" pitchFamily="49" charset="0"/>
              </a:rPr>
              <a:t>Lighting</a:t>
            </a:r>
            <a:r>
              <a:rPr lang="en-US" altLang="zh-CN" sz="1400" dirty="0">
                <a:latin typeface="Cascadia Code Light" panose="020B0609020000020004" pitchFamily="49" charset="0"/>
                <a:cs typeface="Cascadia Code Light" panose="020B0609020000020004" pitchFamily="49" charset="0"/>
              </a:rPr>
              <a:t> and </a:t>
            </a:r>
            <a:r>
              <a:rPr lang="en-US" altLang="zh-CN" sz="1400" dirty="0">
                <a:solidFill>
                  <a:schemeClr val="accent2">
                    <a:lumMod val="60000"/>
                    <a:lumOff val="40000"/>
                  </a:schemeClr>
                </a:solidFill>
                <a:latin typeface="Cascadia Code Light" panose="020B0609020000020004" pitchFamily="49" charset="0"/>
                <a:cs typeface="Cascadia Code Light" panose="020B0609020000020004" pitchFamily="49" charset="0"/>
              </a:rPr>
              <a:t>Shadow</a:t>
            </a:r>
            <a:endParaRPr lang="zh-CN" altLang="en-US" sz="1400" dirty="0">
              <a:solidFill>
                <a:schemeClr val="accent2">
                  <a:lumMod val="60000"/>
                  <a:lumOff val="40000"/>
                </a:schemeClr>
              </a:solidFill>
              <a:latin typeface="Cascadia Code Light" panose="020B0609020000020004" pitchFamily="49" charset="0"/>
              <a:cs typeface="Cascadia Code Light" panose="020B0609020000020004" pitchFamily="49" charset="0"/>
            </a:endParaRPr>
          </a:p>
        </p:txBody>
      </p:sp>
      <p:sp>
        <p:nvSpPr>
          <p:cNvPr id="3" name="矩形 2">
            <a:extLst>
              <a:ext uri="{FF2B5EF4-FFF2-40B4-BE49-F238E27FC236}">
                <a16:creationId xmlns:a16="http://schemas.microsoft.com/office/drawing/2014/main" id="{C22F6D7D-E027-4B4A-5201-AB06E031018B}"/>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147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0"/>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4438153" y="1578334"/>
            <a:ext cx="6530945" cy="1012278"/>
          </a:xfrm>
        </p:spPr>
        <p:txBody>
          <a:bodyPr anchor="b">
            <a:normAutofit/>
          </a:bodyPr>
          <a:lstStyle/>
          <a:p>
            <a:pPr lvl="0"/>
            <a:r>
              <a:rPr lang="en-US" altLang="zh-CN" dirty="0">
                <a:solidFill>
                  <a:schemeClr val="accent2">
                    <a:lumMod val="60000"/>
                    <a:lumOff val="40000"/>
                  </a:schemeClr>
                </a:solidFill>
                <a:latin typeface="Cascadia Code" panose="020B0609020000020004" pitchFamily="49" charset="0"/>
                <a:cs typeface="Cascadia Code" panose="020B0609020000020004" pitchFamily="49" charset="0"/>
              </a:rPr>
              <a:t>Lighting</a:t>
            </a:r>
            <a:endParaRPr lang="zh-CN" dirty="0">
              <a:solidFill>
                <a:schemeClr val="accent2">
                  <a:lumMod val="60000"/>
                  <a:lumOff val="40000"/>
                </a:schemeClr>
              </a:solidFill>
              <a:latin typeface="Cascadia Code" panose="020B0609020000020004" pitchFamily="49" charset="0"/>
              <a:cs typeface="Cascadia Code" panose="020B0609020000020004" pitchFamily="49" charset="0"/>
            </a:endParaRPr>
          </a:p>
        </p:txBody>
      </p:sp>
      <p:sp>
        <p:nvSpPr>
          <p:cNvPr id="6" name="图文框 5">
            <a:extLst>
              <a:ext uri="{FF2B5EF4-FFF2-40B4-BE49-F238E27FC236}">
                <a16:creationId xmlns:a16="http://schemas.microsoft.com/office/drawing/2014/main" id="{F160F534-B0FC-7175-B79C-D39A51BB52D8}"/>
              </a:ext>
            </a:extLst>
          </p:cNvPr>
          <p:cNvSpPr/>
          <p:nvPr/>
        </p:nvSpPr>
        <p:spPr>
          <a:xfrm>
            <a:off x="1591586" y="1578334"/>
            <a:ext cx="2509961" cy="3701332"/>
          </a:xfrm>
          <a:prstGeom prst="frame">
            <a:avLst>
              <a:gd name="adj1" fmla="val 7590"/>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tx1"/>
              </a:solidFill>
            </a:endParaRPr>
          </a:p>
        </p:txBody>
      </p:sp>
      <p:sp>
        <p:nvSpPr>
          <p:cNvPr id="4" name="矩形 3">
            <a:extLst>
              <a:ext uri="{FF2B5EF4-FFF2-40B4-BE49-F238E27FC236}">
                <a16:creationId xmlns:a16="http://schemas.microsoft.com/office/drawing/2014/main" id="{24C47476-CBE8-9B92-FB06-A56AA09703A8}"/>
              </a:ext>
            </a:extLst>
          </p:cNvPr>
          <p:cNvSpPr/>
          <p:nvPr/>
        </p:nvSpPr>
        <p:spPr>
          <a:xfrm>
            <a:off x="2425146" y="2300465"/>
            <a:ext cx="842839" cy="1323439"/>
          </a:xfrm>
          <a:prstGeom prst="rect">
            <a:avLst/>
          </a:prstGeom>
          <a:noFill/>
        </p:spPr>
        <p:txBody>
          <a:bodyPr wrap="square" lIns="91440" tIns="45720" rIns="91440" bIns="45720">
            <a:spAutoFit/>
          </a:bodyPr>
          <a:lstStyle/>
          <a:p>
            <a:pPr algn="ctr"/>
            <a:r>
              <a:rPr lang="en-US" altLang="zh-CN" sz="8000" dirty="0">
                <a:ln w="0"/>
                <a:effectLst>
                  <a:outerShdw blurRad="50800" dist="38100" dir="10800000" algn="r" rotWithShape="0">
                    <a:prstClr val="black">
                      <a:alpha val="40000"/>
                    </a:prstClr>
                  </a:outerShdw>
                </a:effectLst>
              </a:rPr>
              <a:t>2</a:t>
            </a:r>
            <a:endParaRPr lang="zh-CN" altLang="en-US" sz="8000" b="0" cap="none" spc="0" dirty="0">
              <a:ln w="0"/>
              <a:solidFill>
                <a:schemeClr val="tx1"/>
              </a:solidFill>
              <a:effectLst>
                <a:outerShdw blurRad="50800" dist="38100" dir="10800000" algn="r" rotWithShape="0">
                  <a:prstClr val="black">
                    <a:alpha val="40000"/>
                  </a:prstClr>
                </a:outerShdw>
              </a:effectLst>
            </a:endParaRPr>
          </a:p>
        </p:txBody>
      </p:sp>
      <p:sp>
        <p:nvSpPr>
          <p:cNvPr id="7" name="文本框 6">
            <a:extLst>
              <a:ext uri="{FF2B5EF4-FFF2-40B4-BE49-F238E27FC236}">
                <a16:creationId xmlns:a16="http://schemas.microsoft.com/office/drawing/2014/main" id="{8C038C79-9039-17A4-C782-8CA4ECA87AEE}"/>
              </a:ext>
            </a:extLst>
          </p:cNvPr>
          <p:cNvSpPr txBox="1"/>
          <p:nvPr/>
        </p:nvSpPr>
        <p:spPr>
          <a:xfrm>
            <a:off x="2117032" y="3928565"/>
            <a:ext cx="1459065" cy="523220"/>
          </a:xfrm>
          <a:prstGeom prst="rect">
            <a:avLst/>
          </a:prstGeom>
          <a:noFill/>
        </p:spPr>
        <p:txBody>
          <a:bodyPr wrap="square" rtlCol="0">
            <a:spAutoFit/>
          </a:bodyPr>
          <a:lstStyle/>
          <a:p>
            <a:pPr algn="ctr"/>
            <a:r>
              <a:rPr lang="en-US" altLang="zh-CN" sz="2800" dirty="0">
                <a:latin typeface="Cascadia Code" panose="020B0609020000020004" pitchFamily="49" charset="0"/>
                <a:ea typeface="+mj-ea"/>
                <a:cs typeface="Cascadia Code" panose="020B0609020000020004" pitchFamily="49" charset="0"/>
              </a:rPr>
              <a:t>PART</a:t>
            </a:r>
            <a:endParaRPr lang="zh-CN" altLang="en-US" sz="2800" dirty="0">
              <a:latin typeface="Cascadia Code" panose="020B0609020000020004" pitchFamily="49" charset="0"/>
              <a:ea typeface="+mj-ea"/>
              <a:cs typeface="Cascadia Code" panose="020B0609020000020004" pitchFamily="49" charset="0"/>
            </a:endParaRPr>
          </a:p>
        </p:txBody>
      </p:sp>
      <p:sp>
        <p:nvSpPr>
          <p:cNvPr id="8" name="文本框 7">
            <a:extLst>
              <a:ext uri="{FF2B5EF4-FFF2-40B4-BE49-F238E27FC236}">
                <a16:creationId xmlns:a16="http://schemas.microsoft.com/office/drawing/2014/main" id="{C2F9B3E6-6A8B-C3CA-C61B-5447E751398F}"/>
              </a:ext>
            </a:extLst>
          </p:cNvPr>
          <p:cNvSpPr txBox="1"/>
          <p:nvPr/>
        </p:nvSpPr>
        <p:spPr>
          <a:xfrm>
            <a:off x="4783450" y="3150654"/>
            <a:ext cx="5247861"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Phong Lighting Model</a:t>
            </a:r>
          </a:p>
        </p:txBody>
      </p:sp>
      <p:sp>
        <p:nvSpPr>
          <p:cNvPr id="9" name="文本框 8">
            <a:extLst>
              <a:ext uri="{FF2B5EF4-FFF2-40B4-BE49-F238E27FC236}">
                <a16:creationId xmlns:a16="http://schemas.microsoft.com/office/drawing/2014/main" id="{8049A779-7B06-60C7-A88D-91CD68BBA391}"/>
              </a:ext>
            </a:extLst>
          </p:cNvPr>
          <p:cNvSpPr txBox="1"/>
          <p:nvPr/>
        </p:nvSpPr>
        <p:spPr>
          <a:xfrm>
            <a:off x="4783450" y="4079152"/>
            <a:ext cx="6651266"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Physically Based Rendering</a:t>
            </a:r>
            <a:endParaRPr lang="zh-CN" altLang="en-US" dirty="0">
              <a:latin typeface="Cascadia Code Light" panose="020B0609020000020004" pitchFamily="49" charset="0"/>
              <a:cs typeface="Cascadia Code Light" panose="020B0609020000020004" pitchFamily="49" charset="0"/>
            </a:endParaRPr>
          </a:p>
        </p:txBody>
      </p:sp>
      <p:sp>
        <p:nvSpPr>
          <p:cNvPr id="10" name="文本框 9">
            <a:extLst>
              <a:ext uri="{FF2B5EF4-FFF2-40B4-BE49-F238E27FC236}">
                <a16:creationId xmlns:a16="http://schemas.microsoft.com/office/drawing/2014/main" id="{39112D73-8D9C-DAD8-9A24-77CB1FB94967}"/>
              </a:ext>
            </a:extLst>
          </p:cNvPr>
          <p:cNvSpPr txBox="1"/>
          <p:nvPr/>
        </p:nvSpPr>
        <p:spPr>
          <a:xfrm>
            <a:off x="5218771" y="3519110"/>
            <a:ext cx="5750327"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Suppose </a:t>
            </a:r>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perfect</a:t>
            </a:r>
            <a:r>
              <a:rPr lang="en-US" altLang="zh-CN" sz="1400" dirty="0">
                <a:latin typeface="Cascadia Code Light" panose="020B0609020000020004" pitchFamily="49" charset="0"/>
                <a:cs typeface="Cascadia Code Light" panose="020B0609020000020004" pitchFamily="49" charset="0"/>
              </a:rPr>
              <a:t> surface</a:t>
            </a:r>
          </a:p>
        </p:txBody>
      </p:sp>
      <p:sp>
        <p:nvSpPr>
          <p:cNvPr id="13" name="文本框 12">
            <a:extLst>
              <a:ext uri="{FF2B5EF4-FFF2-40B4-BE49-F238E27FC236}">
                <a16:creationId xmlns:a16="http://schemas.microsoft.com/office/drawing/2014/main" id="{A296331E-7EA5-5B1C-932E-A1FAF661D632}"/>
              </a:ext>
            </a:extLst>
          </p:cNvPr>
          <p:cNvSpPr txBox="1"/>
          <p:nvPr/>
        </p:nvSpPr>
        <p:spPr>
          <a:xfrm>
            <a:off x="5215291" y="4450501"/>
            <a:ext cx="5750327"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Based on the </a:t>
            </a:r>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microfacet</a:t>
            </a:r>
            <a:r>
              <a:rPr lang="en-US" altLang="zh-CN" sz="1400" dirty="0">
                <a:latin typeface="Cascadia Code Light" panose="020B0609020000020004" pitchFamily="49" charset="0"/>
                <a:cs typeface="Cascadia Code Light" panose="020B0609020000020004" pitchFamily="49" charset="0"/>
              </a:rPr>
              <a:t> surface</a:t>
            </a:r>
          </a:p>
        </p:txBody>
      </p:sp>
      <p:sp>
        <p:nvSpPr>
          <p:cNvPr id="15" name="文本框 14">
            <a:extLst>
              <a:ext uri="{FF2B5EF4-FFF2-40B4-BE49-F238E27FC236}">
                <a16:creationId xmlns:a16="http://schemas.microsoft.com/office/drawing/2014/main" id="{3213076F-B4D5-73B5-A441-C2D69F8313F9}"/>
              </a:ext>
            </a:extLst>
          </p:cNvPr>
          <p:cNvSpPr txBox="1"/>
          <p:nvPr/>
        </p:nvSpPr>
        <p:spPr>
          <a:xfrm>
            <a:off x="5215290" y="4812544"/>
            <a:ext cx="5750327"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Be energy </a:t>
            </a:r>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conserving</a:t>
            </a:r>
          </a:p>
        </p:txBody>
      </p:sp>
      <p:sp>
        <p:nvSpPr>
          <p:cNvPr id="16" name="文本框 15">
            <a:extLst>
              <a:ext uri="{FF2B5EF4-FFF2-40B4-BE49-F238E27FC236}">
                <a16:creationId xmlns:a16="http://schemas.microsoft.com/office/drawing/2014/main" id="{5CFAADCA-8A9A-810E-7C2E-1FC57D2B9E76}"/>
              </a:ext>
            </a:extLst>
          </p:cNvPr>
          <p:cNvSpPr txBox="1"/>
          <p:nvPr/>
        </p:nvSpPr>
        <p:spPr>
          <a:xfrm>
            <a:off x="5233919" y="5176604"/>
            <a:ext cx="5881617" cy="523220"/>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Propose a physical based </a:t>
            </a:r>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BRDF</a:t>
            </a:r>
            <a:r>
              <a:rPr lang="en-US" altLang="zh-CN" sz="1400" dirty="0">
                <a:latin typeface="Cascadia Code Light" panose="020B0609020000020004" pitchFamily="49" charset="0"/>
                <a:cs typeface="Cascadia Code Light" panose="020B0609020000020004" pitchFamily="49" charset="0"/>
              </a:rPr>
              <a:t>(Bidirectional Reflection Distribution Function)</a:t>
            </a:r>
            <a:endPar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endParaRPr>
          </a:p>
        </p:txBody>
      </p:sp>
      <p:sp>
        <p:nvSpPr>
          <p:cNvPr id="3" name="矩形 2">
            <a:extLst>
              <a:ext uri="{FF2B5EF4-FFF2-40B4-BE49-F238E27FC236}">
                <a16:creationId xmlns:a16="http://schemas.microsoft.com/office/drawing/2014/main" id="{CB3FF91F-8302-CBC0-F409-82B016B1655C}"/>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419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0"/>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solidFill>
                <a:schemeClr val="tx1"/>
              </a:solidFill>
              <a:latin typeface="Cascadia Code" panose="020B0609020000020004" pitchFamily="49" charset="0"/>
              <a:cs typeface="Cascadia Code" panose="020B0609020000020004" pitchFamily="49" charset="0"/>
            </a:endParaRPr>
          </a:p>
        </p:txBody>
      </p:sp>
      <p:sp>
        <p:nvSpPr>
          <p:cNvPr id="16" name="文本框 15">
            <a:extLst>
              <a:ext uri="{FF2B5EF4-FFF2-40B4-BE49-F238E27FC236}">
                <a16:creationId xmlns:a16="http://schemas.microsoft.com/office/drawing/2014/main" id="{05A4C2BA-E673-C79E-C4F0-4C488DA45533}"/>
              </a:ext>
            </a:extLst>
          </p:cNvPr>
          <p:cNvSpPr txBox="1"/>
          <p:nvPr/>
        </p:nvSpPr>
        <p:spPr>
          <a:xfrm>
            <a:off x="40144" y="1767598"/>
            <a:ext cx="2806423" cy="1754326"/>
          </a:xfrm>
          <a:prstGeom prst="rect">
            <a:avLst/>
          </a:prstGeom>
          <a:noFill/>
        </p:spPr>
        <p:txBody>
          <a:bodyPr wrap="square" rtlCol="0">
            <a:spAutoFit/>
          </a:bodyPr>
          <a:lstStyle/>
          <a:p>
            <a:pPr algn="ctr"/>
            <a:r>
              <a:rPr lang="en-US" altLang="zh-CN" sz="3600" dirty="0">
                <a:latin typeface="Cascadia Code" panose="020B0609020000020004" pitchFamily="49" charset="0"/>
                <a:cs typeface="Cascadia Code" panose="020B0609020000020004" pitchFamily="49" charset="0"/>
              </a:rPr>
              <a:t>How do we describe a </a:t>
            </a:r>
            <a:r>
              <a:rPr lang="en-US" altLang="zh-CN" sz="3600" dirty="0">
                <a:solidFill>
                  <a:schemeClr val="accent2">
                    <a:lumMod val="40000"/>
                    <a:lumOff val="60000"/>
                  </a:schemeClr>
                </a:solidFill>
                <a:latin typeface="Cascadia Code" panose="020B0609020000020004" pitchFamily="49" charset="0"/>
                <a:cs typeface="Cascadia Code" panose="020B0609020000020004" pitchFamily="49" charset="0"/>
              </a:rPr>
              <a:t>surface</a:t>
            </a:r>
            <a:endParaRPr lang="zh-CN" altLang="en-US" sz="3600" dirty="0">
              <a:solidFill>
                <a:schemeClr val="accent2">
                  <a:lumMod val="40000"/>
                  <a:lumOff val="60000"/>
                </a:schemeClr>
              </a:solidFill>
              <a:latin typeface="Cascadia Code" panose="020B0609020000020004" pitchFamily="49" charset="0"/>
              <a:cs typeface="Cascadia Code" panose="020B0609020000020004" pitchFamily="49" charset="0"/>
            </a:endParaRPr>
          </a:p>
        </p:txBody>
      </p:sp>
      <p:sp>
        <p:nvSpPr>
          <p:cNvPr id="17" name="矩形 16">
            <a:extLst>
              <a:ext uri="{FF2B5EF4-FFF2-40B4-BE49-F238E27FC236}">
                <a16:creationId xmlns:a16="http://schemas.microsoft.com/office/drawing/2014/main" id="{C88A16F2-850F-ACD2-E635-84BA2E9FCF26}"/>
              </a:ext>
            </a:extLst>
          </p:cNvPr>
          <p:cNvSpPr/>
          <p:nvPr/>
        </p:nvSpPr>
        <p:spPr>
          <a:xfrm>
            <a:off x="406680" y="3865110"/>
            <a:ext cx="2439887" cy="927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40000"/>
                  <a:lumOff val="60000"/>
                </a:schemeClr>
              </a:solidFill>
            </a:endParaRPr>
          </a:p>
        </p:txBody>
      </p:sp>
      <p:pic>
        <p:nvPicPr>
          <p:cNvPr id="6" name="图片 5" descr="图片包含 游戏机, 电脑, 桌子, 表面&#10;&#10;描述已自动生成">
            <a:extLst>
              <a:ext uri="{FF2B5EF4-FFF2-40B4-BE49-F238E27FC236}">
                <a16:creationId xmlns:a16="http://schemas.microsoft.com/office/drawing/2014/main" id="{D939BBF5-CD96-AFA5-320C-91080006CA27}"/>
              </a:ext>
            </a:extLst>
          </p:cNvPr>
          <p:cNvPicPr>
            <a:picLocks noChangeAspect="1"/>
          </p:cNvPicPr>
          <p:nvPr/>
        </p:nvPicPr>
        <p:blipFill rotWithShape="1">
          <a:blip r:embed="rId3">
            <a:extLst>
              <a:ext uri="{28A0092B-C50C-407E-A947-70E740481C1C}">
                <a14:useLocalDpi xmlns:a14="http://schemas.microsoft.com/office/drawing/2010/main" val="0"/>
              </a:ext>
            </a:extLst>
          </a:blip>
          <a:srcRect l="24336" t="30175" r="44366" b="27854"/>
          <a:stretch/>
        </p:blipFill>
        <p:spPr>
          <a:xfrm>
            <a:off x="8287746" y="136024"/>
            <a:ext cx="1887945" cy="1887940"/>
          </a:xfrm>
          <a:prstGeom prst="rect">
            <a:avLst/>
          </a:prstGeom>
        </p:spPr>
      </p:pic>
      <p:pic>
        <p:nvPicPr>
          <p:cNvPr id="8" name="图片 7" descr="桌子上的鸡蛋&#10;&#10;描述已自动生成">
            <a:extLst>
              <a:ext uri="{FF2B5EF4-FFF2-40B4-BE49-F238E27FC236}">
                <a16:creationId xmlns:a16="http://schemas.microsoft.com/office/drawing/2014/main" id="{DA10520C-8B0E-CDDC-322D-DC162553BCAA}"/>
              </a:ext>
            </a:extLst>
          </p:cNvPr>
          <p:cNvPicPr>
            <a:picLocks noChangeAspect="1"/>
          </p:cNvPicPr>
          <p:nvPr/>
        </p:nvPicPr>
        <p:blipFill rotWithShape="1">
          <a:blip r:embed="rId4">
            <a:extLst>
              <a:ext uri="{28A0092B-C50C-407E-A947-70E740481C1C}">
                <a14:useLocalDpi xmlns:a14="http://schemas.microsoft.com/office/drawing/2010/main" val="0"/>
              </a:ext>
            </a:extLst>
          </a:blip>
          <a:srcRect l="25226" t="29016" r="43499" b="29016"/>
          <a:stretch/>
        </p:blipFill>
        <p:spPr>
          <a:xfrm>
            <a:off x="10175691" y="136024"/>
            <a:ext cx="1887940" cy="1887940"/>
          </a:xfrm>
          <a:prstGeom prst="rect">
            <a:avLst/>
          </a:prstGeom>
        </p:spPr>
      </p:pic>
      <p:sp>
        <p:nvSpPr>
          <p:cNvPr id="9" name="文本框 8">
            <a:extLst>
              <a:ext uri="{FF2B5EF4-FFF2-40B4-BE49-F238E27FC236}">
                <a16:creationId xmlns:a16="http://schemas.microsoft.com/office/drawing/2014/main" id="{7A3BE674-C199-EE29-5C08-C3379F308300}"/>
              </a:ext>
            </a:extLst>
          </p:cNvPr>
          <p:cNvSpPr txBox="1"/>
          <p:nvPr/>
        </p:nvSpPr>
        <p:spPr>
          <a:xfrm>
            <a:off x="6739777" y="920097"/>
            <a:ext cx="3011606"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Roughness=0.2</a:t>
            </a:r>
            <a:endParaRPr lang="zh-CN" altLang="en-US" sz="1400" dirty="0">
              <a:latin typeface="Cascadia Code Light" panose="020B0609020000020004" pitchFamily="49" charset="0"/>
              <a:cs typeface="Cascadia Code Light" panose="020B0609020000020004" pitchFamily="49" charset="0"/>
            </a:endParaRPr>
          </a:p>
        </p:txBody>
      </p:sp>
      <p:pic>
        <p:nvPicPr>
          <p:cNvPr id="12" name="图片 11" descr="桌子上的鸡蛋&#10;&#10;描述已自动生成">
            <a:extLst>
              <a:ext uri="{FF2B5EF4-FFF2-40B4-BE49-F238E27FC236}">
                <a16:creationId xmlns:a16="http://schemas.microsoft.com/office/drawing/2014/main" id="{766D334C-4DE5-39EE-EFA4-7494A2AF4996}"/>
              </a:ext>
            </a:extLst>
          </p:cNvPr>
          <p:cNvPicPr>
            <a:picLocks noChangeAspect="1"/>
          </p:cNvPicPr>
          <p:nvPr/>
        </p:nvPicPr>
        <p:blipFill rotWithShape="1">
          <a:blip r:embed="rId5">
            <a:extLst>
              <a:ext uri="{28A0092B-C50C-407E-A947-70E740481C1C}">
                <a14:useLocalDpi xmlns:a14="http://schemas.microsoft.com/office/drawing/2010/main" val="0"/>
              </a:ext>
            </a:extLst>
          </a:blip>
          <a:srcRect l="24870" t="28816" r="43856" b="29214"/>
          <a:stretch/>
        </p:blipFill>
        <p:spPr>
          <a:xfrm>
            <a:off x="8287751" y="2023540"/>
            <a:ext cx="1887939" cy="1887939"/>
          </a:xfrm>
          <a:prstGeom prst="rect">
            <a:avLst/>
          </a:prstGeom>
        </p:spPr>
      </p:pic>
      <p:sp>
        <p:nvSpPr>
          <p:cNvPr id="14" name="文本框 13">
            <a:extLst>
              <a:ext uri="{FF2B5EF4-FFF2-40B4-BE49-F238E27FC236}">
                <a16:creationId xmlns:a16="http://schemas.microsoft.com/office/drawing/2014/main" id="{CC4C6B45-D8A6-BA39-795C-A6B3E1E9281C}"/>
              </a:ext>
            </a:extLst>
          </p:cNvPr>
          <p:cNvSpPr txBox="1"/>
          <p:nvPr/>
        </p:nvSpPr>
        <p:spPr>
          <a:xfrm>
            <a:off x="6739777" y="2717607"/>
            <a:ext cx="1776872"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Roughness=0.5</a:t>
            </a:r>
            <a:endParaRPr lang="zh-CN" altLang="en-US" sz="1400" dirty="0">
              <a:latin typeface="Cascadia Code Light" panose="020B0609020000020004" pitchFamily="49" charset="0"/>
              <a:cs typeface="Cascadia Code Light" panose="020B0609020000020004" pitchFamily="49" charset="0"/>
            </a:endParaRPr>
          </a:p>
        </p:txBody>
      </p:sp>
      <p:sp>
        <p:nvSpPr>
          <p:cNvPr id="15" name="文本框 14">
            <a:extLst>
              <a:ext uri="{FF2B5EF4-FFF2-40B4-BE49-F238E27FC236}">
                <a16:creationId xmlns:a16="http://schemas.microsoft.com/office/drawing/2014/main" id="{1F8218E0-D6A4-1C36-80AB-4A3184720C1E}"/>
              </a:ext>
            </a:extLst>
          </p:cNvPr>
          <p:cNvSpPr txBox="1"/>
          <p:nvPr/>
        </p:nvSpPr>
        <p:spPr>
          <a:xfrm>
            <a:off x="8287746" y="3998634"/>
            <a:ext cx="1887939" cy="307777"/>
          </a:xfrm>
          <a:prstGeom prst="rect">
            <a:avLst/>
          </a:prstGeom>
          <a:noFill/>
        </p:spPr>
        <p:txBody>
          <a:bodyPr wrap="square" rtlCol="0">
            <a:spAutoFit/>
          </a:bodyPr>
          <a:lstStyle/>
          <a:p>
            <a:pPr algn="ctr"/>
            <a:r>
              <a:rPr lang="en-US" altLang="zh-CN" sz="1400" dirty="0">
                <a:latin typeface="Cascadia Code Light" panose="020B0609020000020004" pitchFamily="49" charset="0"/>
                <a:cs typeface="Cascadia Code Light" panose="020B0609020000020004" pitchFamily="49" charset="0"/>
              </a:rPr>
              <a:t>Metallic=0.8</a:t>
            </a:r>
            <a:endParaRPr lang="zh-CN" altLang="en-US" sz="1400" dirty="0">
              <a:latin typeface="Cascadia Code Light" panose="020B0609020000020004" pitchFamily="49" charset="0"/>
              <a:cs typeface="Cascadia Code Light" panose="020B0609020000020004" pitchFamily="49" charset="0"/>
            </a:endParaRPr>
          </a:p>
        </p:txBody>
      </p:sp>
      <p:pic>
        <p:nvPicPr>
          <p:cNvPr id="23" name="图片 22" descr="桌子上的鸡蛋&#10;&#10;描述已自动生成">
            <a:extLst>
              <a:ext uri="{FF2B5EF4-FFF2-40B4-BE49-F238E27FC236}">
                <a16:creationId xmlns:a16="http://schemas.microsoft.com/office/drawing/2014/main" id="{5A302DC0-69B6-48F1-9C54-FB6774CFB922}"/>
              </a:ext>
            </a:extLst>
          </p:cNvPr>
          <p:cNvPicPr>
            <a:picLocks noChangeAspect="1"/>
          </p:cNvPicPr>
          <p:nvPr/>
        </p:nvPicPr>
        <p:blipFill rotWithShape="1">
          <a:blip r:embed="rId6">
            <a:extLst>
              <a:ext uri="{28A0092B-C50C-407E-A947-70E740481C1C}">
                <a14:useLocalDpi xmlns:a14="http://schemas.microsoft.com/office/drawing/2010/main" val="0"/>
              </a:ext>
            </a:extLst>
          </a:blip>
          <a:srcRect l="24335" t="30050" r="44405" b="27981"/>
          <a:stretch/>
        </p:blipFill>
        <p:spPr>
          <a:xfrm>
            <a:off x="10175691" y="2023540"/>
            <a:ext cx="1887939" cy="1887939"/>
          </a:xfrm>
          <a:prstGeom prst="rect">
            <a:avLst/>
          </a:prstGeom>
        </p:spPr>
      </p:pic>
      <p:sp>
        <p:nvSpPr>
          <p:cNvPr id="24" name="文本框 23">
            <a:extLst>
              <a:ext uri="{FF2B5EF4-FFF2-40B4-BE49-F238E27FC236}">
                <a16:creationId xmlns:a16="http://schemas.microsoft.com/office/drawing/2014/main" id="{FA78A1B9-1577-7DB9-CC79-DBE169260ED1}"/>
              </a:ext>
            </a:extLst>
          </p:cNvPr>
          <p:cNvSpPr txBox="1"/>
          <p:nvPr/>
        </p:nvSpPr>
        <p:spPr>
          <a:xfrm>
            <a:off x="10175691" y="3998633"/>
            <a:ext cx="1887939" cy="307777"/>
          </a:xfrm>
          <a:prstGeom prst="rect">
            <a:avLst/>
          </a:prstGeom>
          <a:noFill/>
        </p:spPr>
        <p:txBody>
          <a:bodyPr wrap="square" rtlCol="0">
            <a:spAutoFit/>
          </a:bodyPr>
          <a:lstStyle/>
          <a:p>
            <a:pPr algn="ctr"/>
            <a:r>
              <a:rPr lang="en-US" altLang="zh-CN" sz="1400" dirty="0">
                <a:latin typeface="Cascadia Code Light" panose="020B0609020000020004" pitchFamily="49" charset="0"/>
                <a:cs typeface="Cascadia Code Light" panose="020B0609020000020004" pitchFamily="49" charset="0"/>
              </a:rPr>
              <a:t>Metallic=0.5</a:t>
            </a:r>
            <a:endParaRPr lang="zh-CN" altLang="en-US" sz="1400" dirty="0">
              <a:latin typeface="Cascadia Code Light" panose="020B0609020000020004" pitchFamily="49" charset="0"/>
              <a:cs typeface="Cascadia Code Light" panose="020B0609020000020004" pitchFamily="49" charset="0"/>
            </a:endParaRPr>
          </a:p>
        </p:txBody>
      </p:sp>
      <p:sp>
        <p:nvSpPr>
          <p:cNvPr id="25" name="矩形 24">
            <a:extLst>
              <a:ext uri="{FF2B5EF4-FFF2-40B4-BE49-F238E27FC236}">
                <a16:creationId xmlns:a16="http://schemas.microsoft.com/office/drawing/2014/main" id="{621F2649-1B6D-A050-4C04-68014C451EC6}"/>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E5E6AFC9-DD42-A927-C0B9-806590AA51F4}"/>
              </a:ext>
            </a:extLst>
          </p:cNvPr>
          <p:cNvSpPr/>
          <p:nvPr/>
        </p:nvSpPr>
        <p:spPr>
          <a:xfrm>
            <a:off x="8282190" y="4114800"/>
            <a:ext cx="107051" cy="2743200"/>
          </a:xfrm>
          <a:prstGeom prst="rect">
            <a:avLst/>
          </a:prstGeom>
          <a:solidFill>
            <a:schemeClr val="accent2">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2D505E4-CDD9-E35B-63E9-41486E0C41E2}"/>
              </a:ext>
            </a:extLst>
          </p:cNvPr>
          <p:cNvSpPr/>
          <p:nvPr/>
        </p:nvSpPr>
        <p:spPr>
          <a:xfrm>
            <a:off x="2846567" y="2520514"/>
            <a:ext cx="4074120" cy="927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934E9E3B-9AE9-8A53-16E5-07DE41856E07}"/>
              </a:ext>
            </a:extLst>
          </p:cNvPr>
          <p:cNvSpPr txBox="1"/>
          <p:nvPr/>
        </p:nvSpPr>
        <p:spPr>
          <a:xfrm>
            <a:off x="3859637" y="4306410"/>
            <a:ext cx="4210701" cy="2246769"/>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The surface of all materials is considered as be composed of many tiny planes with different orientations. Smoother leads to order, rougher leads to disorder.</a:t>
            </a:r>
          </a:p>
          <a:p>
            <a:endParaRPr lang="en-US" altLang="zh-CN" sz="1400" dirty="0">
              <a:latin typeface="Cascadia Code Light" panose="020B0609020000020004" pitchFamily="49" charset="0"/>
              <a:cs typeface="Cascadia Code Light" panose="020B0609020000020004" pitchFamily="49" charset="0"/>
            </a:endParaRPr>
          </a:p>
          <a:p>
            <a:r>
              <a:rPr lang="en-US" altLang="zh-CN" sz="1400" dirty="0">
                <a:latin typeface="Cascadia Code Light" panose="020B0609020000020004" pitchFamily="49" charset="0"/>
                <a:cs typeface="Cascadia Code Light" panose="020B0609020000020004" pitchFamily="49" charset="0"/>
              </a:rPr>
              <a:t>To be more specific, roughness describe the probability that the half angle vector coincides with the normal direction of the microfacet</a:t>
            </a:r>
            <a:endParaRPr lang="zh-CN" altLang="en-US" sz="1400" dirty="0">
              <a:latin typeface="Cascadia Code Light" panose="020B0609020000020004" pitchFamily="49" charset="0"/>
              <a:cs typeface="Cascadia Code Light" panose="020B0609020000020004" pitchFamily="49" charset="0"/>
            </a:endParaRPr>
          </a:p>
        </p:txBody>
      </p:sp>
      <p:sp>
        <p:nvSpPr>
          <p:cNvPr id="33" name="文本框 32">
            <a:extLst>
              <a:ext uri="{FF2B5EF4-FFF2-40B4-BE49-F238E27FC236}">
                <a16:creationId xmlns:a16="http://schemas.microsoft.com/office/drawing/2014/main" id="{E29DC42A-A82C-E8D0-CC02-4598CB976386}"/>
              </a:ext>
            </a:extLst>
          </p:cNvPr>
          <p:cNvSpPr txBox="1"/>
          <p:nvPr/>
        </p:nvSpPr>
        <p:spPr>
          <a:xfrm>
            <a:off x="2987326" y="600278"/>
            <a:ext cx="3611691" cy="1815882"/>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Metal Materials have no diffuse reflection, that is, only specular highlights. This is due to the complex refractive index of the metal, and the light will attenuate quickly after entering the metal. So, the scattering part is very small.</a:t>
            </a:r>
            <a:endParaRPr lang="zh-CN" altLang="en-US" sz="1400" dirty="0">
              <a:latin typeface="Cascadia Code Light" panose="020B0609020000020004" pitchFamily="49" charset="0"/>
              <a:cs typeface="Cascadia Code Light" panose="020B0609020000020004" pitchFamily="49" charset="0"/>
            </a:endParaRPr>
          </a:p>
        </p:txBody>
      </p:sp>
      <p:sp>
        <p:nvSpPr>
          <p:cNvPr id="34" name="椭圆 33">
            <a:extLst>
              <a:ext uri="{FF2B5EF4-FFF2-40B4-BE49-F238E27FC236}">
                <a16:creationId xmlns:a16="http://schemas.microsoft.com/office/drawing/2014/main" id="{2AEA5FC9-185D-C4C3-B442-4119F0E5088E}"/>
              </a:ext>
            </a:extLst>
          </p:cNvPr>
          <p:cNvSpPr/>
          <p:nvPr/>
        </p:nvSpPr>
        <p:spPr>
          <a:xfrm>
            <a:off x="3902205" y="4119855"/>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13AE2FA5-15A6-4705-2B49-BD30F429899E}"/>
              </a:ext>
            </a:extLst>
          </p:cNvPr>
          <p:cNvSpPr/>
          <p:nvPr/>
        </p:nvSpPr>
        <p:spPr>
          <a:xfrm>
            <a:off x="3027470" y="423208"/>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54901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0"/>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solidFill>
                <a:schemeClr val="accent2">
                  <a:lumMod val="40000"/>
                  <a:lumOff val="60000"/>
                </a:schemeClr>
              </a:solidFill>
              <a:latin typeface="Cascadia Code" panose="020B0609020000020004" pitchFamily="49" charset="0"/>
              <a:cs typeface="Cascadia Code" panose="020B0609020000020004" pitchFamily="49" charset="0"/>
            </a:endParaRPr>
          </a:p>
        </p:txBody>
      </p:sp>
      <p:pic>
        <p:nvPicPr>
          <p:cNvPr id="11" name="图片 10" descr="图片包含 台球, 室内, 桌子, 表面&#10;&#10;描述已自动生成">
            <a:extLst>
              <a:ext uri="{FF2B5EF4-FFF2-40B4-BE49-F238E27FC236}">
                <a16:creationId xmlns:a16="http://schemas.microsoft.com/office/drawing/2014/main" id="{7066C00E-4D1F-C783-79D5-B8A3A5B65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521" y="831881"/>
            <a:ext cx="3936311" cy="2930540"/>
          </a:xfrm>
          <a:prstGeom prst="rect">
            <a:avLst/>
          </a:prstGeom>
        </p:spPr>
      </p:pic>
      <p:pic>
        <p:nvPicPr>
          <p:cNvPr id="13" name="图片 12" descr="桌子上的鸡蛋&#10;&#10;描述已自动生成">
            <a:extLst>
              <a:ext uri="{FF2B5EF4-FFF2-40B4-BE49-F238E27FC236}">
                <a16:creationId xmlns:a16="http://schemas.microsoft.com/office/drawing/2014/main" id="{D8F05851-B9E6-D7C8-16E8-A7488EE6F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251" y="831881"/>
            <a:ext cx="3936311" cy="2930540"/>
          </a:xfrm>
          <a:prstGeom prst="rect">
            <a:avLst/>
          </a:prstGeom>
        </p:spPr>
      </p:pic>
      <p:sp>
        <p:nvSpPr>
          <p:cNvPr id="16" name="文本框 15">
            <a:extLst>
              <a:ext uri="{FF2B5EF4-FFF2-40B4-BE49-F238E27FC236}">
                <a16:creationId xmlns:a16="http://schemas.microsoft.com/office/drawing/2014/main" id="{05A4C2BA-E673-C79E-C4F0-4C488DA45533}"/>
              </a:ext>
            </a:extLst>
          </p:cNvPr>
          <p:cNvSpPr txBox="1"/>
          <p:nvPr/>
        </p:nvSpPr>
        <p:spPr>
          <a:xfrm>
            <a:off x="226660" y="1192195"/>
            <a:ext cx="2472759" cy="707886"/>
          </a:xfrm>
          <a:prstGeom prst="rect">
            <a:avLst/>
          </a:prstGeom>
          <a:noFill/>
        </p:spPr>
        <p:txBody>
          <a:bodyPr wrap="square" rtlCol="0">
            <a:spAutoFit/>
          </a:bodyPr>
          <a:lstStyle/>
          <a:p>
            <a:pPr algn="ctr"/>
            <a:r>
              <a:rPr lang="en-US" altLang="zh-CN" sz="4000" dirty="0">
                <a:solidFill>
                  <a:schemeClr val="accent2">
                    <a:lumMod val="40000"/>
                    <a:lumOff val="60000"/>
                  </a:schemeClr>
                </a:solidFill>
                <a:latin typeface="Cascadia Code" panose="020B0609020000020004" pitchFamily="49" charset="0"/>
                <a:cs typeface="Cascadia Code" panose="020B0609020000020004" pitchFamily="49" charset="0"/>
              </a:rPr>
              <a:t>Compare</a:t>
            </a:r>
            <a:endParaRPr lang="zh-CN" altLang="en-US" sz="4000" dirty="0">
              <a:solidFill>
                <a:schemeClr val="accent2">
                  <a:lumMod val="40000"/>
                  <a:lumOff val="60000"/>
                </a:schemeClr>
              </a:solidFill>
              <a:latin typeface="Cascadia Code" panose="020B0609020000020004" pitchFamily="49" charset="0"/>
              <a:cs typeface="Cascadia Code" panose="020B0609020000020004" pitchFamily="49" charset="0"/>
            </a:endParaRPr>
          </a:p>
        </p:txBody>
      </p:sp>
      <p:sp>
        <p:nvSpPr>
          <p:cNvPr id="17" name="矩形 16">
            <a:extLst>
              <a:ext uri="{FF2B5EF4-FFF2-40B4-BE49-F238E27FC236}">
                <a16:creationId xmlns:a16="http://schemas.microsoft.com/office/drawing/2014/main" id="{C88A16F2-850F-ACD2-E635-84BA2E9FCF26}"/>
              </a:ext>
            </a:extLst>
          </p:cNvPr>
          <p:cNvSpPr/>
          <p:nvPr/>
        </p:nvSpPr>
        <p:spPr>
          <a:xfrm>
            <a:off x="406680" y="1900081"/>
            <a:ext cx="2439887" cy="927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0" name="文本框 19">
            <a:extLst>
              <a:ext uri="{FF2B5EF4-FFF2-40B4-BE49-F238E27FC236}">
                <a16:creationId xmlns:a16="http://schemas.microsoft.com/office/drawing/2014/main" id="{61973902-9B26-204A-6EE8-12E5AF188116}"/>
              </a:ext>
            </a:extLst>
          </p:cNvPr>
          <p:cNvSpPr txBox="1"/>
          <p:nvPr/>
        </p:nvSpPr>
        <p:spPr>
          <a:xfrm>
            <a:off x="3567967" y="5009128"/>
            <a:ext cx="8086864"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Phong is much simpler than PBR, so why people use PBR?</a:t>
            </a:r>
            <a:endParaRPr lang="zh-CN" altLang="en-US" dirty="0">
              <a:latin typeface="Cascadia Code Light" panose="020B0609020000020004" pitchFamily="49" charset="0"/>
              <a:cs typeface="Cascadia Code Light" panose="020B0609020000020004" pitchFamily="49" charset="0"/>
            </a:endParaRPr>
          </a:p>
        </p:txBody>
      </p:sp>
      <p:sp>
        <p:nvSpPr>
          <p:cNvPr id="21" name="文本框 20">
            <a:extLst>
              <a:ext uri="{FF2B5EF4-FFF2-40B4-BE49-F238E27FC236}">
                <a16:creationId xmlns:a16="http://schemas.microsoft.com/office/drawing/2014/main" id="{CD06B862-7C64-09CC-5DA2-0176F7F525E6}"/>
              </a:ext>
            </a:extLst>
          </p:cNvPr>
          <p:cNvSpPr txBox="1"/>
          <p:nvPr/>
        </p:nvSpPr>
        <p:spPr>
          <a:xfrm>
            <a:off x="575579" y="3040706"/>
            <a:ext cx="2631688" cy="830997"/>
          </a:xfrm>
          <a:prstGeom prst="rect">
            <a:avLst/>
          </a:prstGeom>
          <a:noFill/>
        </p:spPr>
        <p:txBody>
          <a:bodyPr wrap="square" rtlCol="0">
            <a:spAutoFit/>
          </a:bodyPr>
          <a:lstStyle/>
          <a:p>
            <a:r>
              <a:rPr lang="en-US" altLang="zh-CN" sz="1200" b="0" i="0" dirty="0">
                <a:solidFill>
                  <a:srgbClr val="000000"/>
                </a:solidFill>
                <a:effectLst/>
                <a:latin typeface="Cascadia Code Light" panose="020B0609020000020004" pitchFamily="49" charset="0"/>
                <a:cs typeface="Cascadia Code Light" panose="020B0609020000020004" pitchFamily="49" charset="0"/>
              </a:rPr>
              <a:t>Under single light rendering</a:t>
            </a:r>
          </a:p>
          <a:p>
            <a:r>
              <a:rPr lang="en-US" altLang="zh-CN" sz="1200" b="0" i="0" dirty="0">
                <a:solidFill>
                  <a:srgbClr val="000000"/>
                </a:solidFill>
                <a:effectLst/>
                <a:latin typeface="Cascadia Code Light" panose="020B0609020000020004" pitchFamily="49" charset="0"/>
                <a:cs typeface="Cascadia Code Light" panose="020B0609020000020004" pitchFamily="49" charset="0"/>
              </a:rPr>
              <a:t>There is not a big gap</a:t>
            </a:r>
          </a:p>
          <a:p>
            <a:r>
              <a:rPr lang="en-US" altLang="zh-CN" sz="1200" dirty="0">
                <a:solidFill>
                  <a:srgbClr val="000000"/>
                </a:solidFill>
                <a:latin typeface="Cascadia Code Light" panose="020B0609020000020004" pitchFamily="49" charset="0"/>
                <a:cs typeface="Cascadia Code Light" panose="020B0609020000020004" pitchFamily="49" charset="0"/>
              </a:rPr>
              <a:t>Between Phong and PBR</a:t>
            </a:r>
            <a:endParaRPr lang="zh-CN" altLang="en-US" sz="1200" dirty="0">
              <a:latin typeface="Cascadia Code Light" panose="020B0609020000020004" pitchFamily="49" charset="0"/>
              <a:cs typeface="Cascadia Code Light" panose="020B0609020000020004" pitchFamily="49" charset="0"/>
            </a:endParaRPr>
          </a:p>
        </p:txBody>
      </p:sp>
      <p:sp>
        <p:nvSpPr>
          <p:cNvPr id="2" name="文本框 1">
            <a:extLst>
              <a:ext uri="{FF2B5EF4-FFF2-40B4-BE49-F238E27FC236}">
                <a16:creationId xmlns:a16="http://schemas.microsoft.com/office/drawing/2014/main" id="{83E9E39E-31EF-1040-0157-FB789241028C}"/>
              </a:ext>
            </a:extLst>
          </p:cNvPr>
          <p:cNvSpPr txBox="1"/>
          <p:nvPr/>
        </p:nvSpPr>
        <p:spPr>
          <a:xfrm>
            <a:off x="3950419" y="3871703"/>
            <a:ext cx="3046514" cy="338554"/>
          </a:xfrm>
          <a:prstGeom prst="rect">
            <a:avLst/>
          </a:prstGeom>
          <a:noFill/>
        </p:spPr>
        <p:txBody>
          <a:bodyPr wrap="square" rtlCol="0">
            <a:spAutoFit/>
          </a:bodyPr>
          <a:lstStyle/>
          <a:p>
            <a:pPr algn="ctr"/>
            <a:r>
              <a:rPr lang="en-US" altLang="zh-CN" sz="1600" dirty="0">
                <a:latin typeface="Cascadia Code Light" panose="020B0609020000020004" pitchFamily="49" charset="0"/>
                <a:cs typeface="Cascadia Code Light" panose="020B0609020000020004" pitchFamily="49" charset="0"/>
              </a:rPr>
              <a:t>Phong Lighting Model</a:t>
            </a:r>
            <a:endParaRPr lang="zh-CN" altLang="en-US" sz="1600" dirty="0"/>
          </a:p>
        </p:txBody>
      </p:sp>
      <p:sp>
        <p:nvSpPr>
          <p:cNvPr id="3" name="文本框 2">
            <a:extLst>
              <a:ext uri="{FF2B5EF4-FFF2-40B4-BE49-F238E27FC236}">
                <a16:creationId xmlns:a16="http://schemas.microsoft.com/office/drawing/2014/main" id="{DD5A1D06-7ED5-3CFE-EB12-27B9DE41A2CB}"/>
              </a:ext>
            </a:extLst>
          </p:cNvPr>
          <p:cNvSpPr txBox="1"/>
          <p:nvPr/>
        </p:nvSpPr>
        <p:spPr>
          <a:xfrm>
            <a:off x="8100785" y="3871703"/>
            <a:ext cx="3046514" cy="338554"/>
          </a:xfrm>
          <a:prstGeom prst="rect">
            <a:avLst/>
          </a:prstGeom>
          <a:noFill/>
        </p:spPr>
        <p:txBody>
          <a:bodyPr wrap="square" rtlCol="0">
            <a:spAutoFit/>
          </a:bodyPr>
          <a:lstStyle/>
          <a:p>
            <a:pPr algn="ctr"/>
            <a:r>
              <a:rPr lang="en-US" altLang="zh-CN" sz="1600" dirty="0">
                <a:latin typeface="Cascadia Code Light" panose="020B0609020000020004" pitchFamily="49" charset="0"/>
                <a:cs typeface="Cascadia Code Light" panose="020B0609020000020004" pitchFamily="49" charset="0"/>
              </a:rPr>
              <a:t>PBR</a:t>
            </a:r>
            <a:endParaRPr lang="zh-CN" altLang="en-US" sz="1600" dirty="0"/>
          </a:p>
        </p:txBody>
      </p:sp>
      <p:sp>
        <p:nvSpPr>
          <p:cNvPr id="7" name="矩形 6">
            <a:extLst>
              <a:ext uri="{FF2B5EF4-FFF2-40B4-BE49-F238E27FC236}">
                <a16:creationId xmlns:a16="http://schemas.microsoft.com/office/drawing/2014/main" id="{096C5026-AC33-2041-F0AA-9B828DC92B78}"/>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5DF5F081-B10F-6324-8D31-06271D82EB0F}"/>
              </a:ext>
            </a:extLst>
          </p:cNvPr>
          <p:cNvSpPr/>
          <p:nvPr/>
        </p:nvSpPr>
        <p:spPr>
          <a:xfrm>
            <a:off x="3443074" y="4821787"/>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16594D1-D7E5-CB61-7150-5C9791EFD0EB}"/>
              </a:ext>
            </a:extLst>
          </p:cNvPr>
          <p:cNvSpPr/>
          <p:nvPr/>
        </p:nvSpPr>
        <p:spPr>
          <a:xfrm>
            <a:off x="1017767" y="4117518"/>
            <a:ext cx="1828800" cy="927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spTree>
    <p:extLst>
      <p:ext uri="{BB962C8B-B14F-4D97-AF65-F5344CB8AC3E}">
        <p14:creationId xmlns:p14="http://schemas.microsoft.com/office/powerpoint/2010/main" val="111828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3114"/>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solidFill>
                <a:schemeClr val="accent2">
                  <a:lumMod val="40000"/>
                  <a:lumOff val="60000"/>
                </a:schemeClr>
              </a:solidFill>
              <a:latin typeface="Cascadia Code" panose="020B0609020000020004" pitchFamily="49" charset="0"/>
              <a:cs typeface="Cascadia Code" panose="020B0609020000020004" pitchFamily="49" charset="0"/>
            </a:endParaRPr>
          </a:p>
        </p:txBody>
      </p:sp>
      <p:sp>
        <p:nvSpPr>
          <p:cNvPr id="16" name="文本框 15">
            <a:extLst>
              <a:ext uri="{FF2B5EF4-FFF2-40B4-BE49-F238E27FC236}">
                <a16:creationId xmlns:a16="http://schemas.microsoft.com/office/drawing/2014/main" id="{05A4C2BA-E673-C79E-C4F0-4C488DA45533}"/>
              </a:ext>
            </a:extLst>
          </p:cNvPr>
          <p:cNvSpPr txBox="1"/>
          <p:nvPr/>
        </p:nvSpPr>
        <p:spPr>
          <a:xfrm>
            <a:off x="226660" y="1192195"/>
            <a:ext cx="2472759" cy="1200329"/>
          </a:xfrm>
          <a:prstGeom prst="rect">
            <a:avLst/>
          </a:prstGeom>
          <a:noFill/>
        </p:spPr>
        <p:txBody>
          <a:bodyPr wrap="square" rtlCol="0">
            <a:spAutoFit/>
          </a:bodyPr>
          <a:lstStyle/>
          <a:p>
            <a:pPr algn="ctr"/>
            <a:r>
              <a:rPr lang="en-US" altLang="zh-CN" sz="3600" dirty="0">
                <a:latin typeface="Cascadia Code" panose="020B0609020000020004" pitchFamily="49" charset="0"/>
                <a:cs typeface="Cascadia Code" panose="020B0609020000020004" pitchFamily="49" charset="0"/>
              </a:rPr>
              <a:t>Lighting Equation</a:t>
            </a:r>
            <a:endParaRPr lang="zh-CN" altLang="en-US" sz="3600" dirty="0">
              <a:latin typeface="Cascadia Code" panose="020B0609020000020004" pitchFamily="49" charset="0"/>
              <a:cs typeface="Cascadia Code" panose="020B0609020000020004" pitchFamily="49" charset="0"/>
            </a:endParaRPr>
          </a:p>
        </p:txBody>
      </p:sp>
      <p:sp>
        <p:nvSpPr>
          <p:cNvPr id="17" name="矩形 16">
            <a:extLst>
              <a:ext uri="{FF2B5EF4-FFF2-40B4-BE49-F238E27FC236}">
                <a16:creationId xmlns:a16="http://schemas.microsoft.com/office/drawing/2014/main" id="{C88A16F2-850F-ACD2-E635-84BA2E9FCF26}"/>
              </a:ext>
            </a:extLst>
          </p:cNvPr>
          <p:cNvSpPr/>
          <p:nvPr/>
        </p:nvSpPr>
        <p:spPr>
          <a:xfrm>
            <a:off x="406680" y="2670245"/>
            <a:ext cx="2439887" cy="927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7" name="矩形 6">
            <a:extLst>
              <a:ext uri="{FF2B5EF4-FFF2-40B4-BE49-F238E27FC236}">
                <a16:creationId xmlns:a16="http://schemas.microsoft.com/office/drawing/2014/main" id="{096C5026-AC33-2041-F0AA-9B828DC92B78}"/>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1016E19-9E66-67F3-610B-4F9D7361F46D}"/>
              </a:ext>
            </a:extLst>
          </p:cNvPr>
          <p:cNvSpPr txBox="1"/>
          <p:nvPr/>
        </p:nvSpPr>
        <p:spPr>
          <a:xfrm>
            <a:off x="1495215" y="2939526"/>
            <a:ext cx="1351352" cy="276999"/>
          </a:xfrm>
          <a:prstGeom prst="rect">
            <a:avLst/>
          </a:prstGeom>
          <a:noFill/>
        </p:spPr>
        <p:txBody>
          <a:bodyPr wrap="square" rtlCol="0">
            <a:spAutoFit/>
          </a:bodyPr>
          <a:lstStyle/>
          <a:p>
            <a:r>
              <a:rPr lang="en-US" altLang="zh-CN" sz="1200" dirty="0">
                <a:solidFill>
                  <a:srgbClr val="000000"/>
                </a:solidFill>
                <a:latin typeface="Cascadia Code Light" panose="020B0609020000020004" pitchFamily="49" charset="0"/>
                <a:cs typeface="Cascadia Code Light" panose="020B0609020000020004" pitchFamily="49" charset="0"/>
              </a:rPr>
              <a:t>Heavy Math!!!</a:t>
            </a:r>
            <a:endParaRPr lang="zh-CN" altLang="en-US" sz="1200" dirty="0">
              <a:latin typeface="Cascadia Code Light" panose="020B0609020000020004" pitchFamily="49" charset="0"/>
              <a:cs typeface="Cascadia Code Light" panose="020B0609020000020004" pitchFamily="49" charset="0"/>
            </a:endParaRPr>
          </a:p>
        </p:txBody>
      </p:sp>
      <p:pic>
        <p:nvPicPr>
          <p:cNvPr id="6" name="图形 5">
            <a:extLst>
              <a:ext uri="{FF2B5EF4-FFF2-40B4-BE49-F238E27FC236}">
                <a16:creationId xmlns:a16="http://schemas.microsoft.com/office/drawing/2014/main" id="{F7EBB252-2A8B-C616-CD16-F2AB97632C09}"/>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4014315" y="1532776"/>
            <a:ext cx="6165418" cy="519165"/>
          </a:xfrm>
          <a:prstGeom prst="rect">
            <a:avLst/>
          </a:prstGeom>
        </p:spPr>
      </p:pic>
      <p:sp>
        <p:nvSpPr>
          <p:cNvPr id="9" name="文本框 8">
            <a:extLst>
              <a:ext uri="{FF2B5EF4-FFF2-40B4-BE49-F238E27FC236}">
                <a16:creationId xmlns:a16="http://schemas.microsoft.com/office/drawing/2014/main" id="{887DF297-2CE0-8B9B-68A5-462EBE30ACDA}"/>
              </a:ext>
            </a:extLst>
          </p:cNvPr>
          <p:cNvSpPr txBox="1"/>
          <p:nvPr/>
        </p:nvSpPr>
        <p:spPr>
          <a:xfrm>
            <a:off x="3010829" y="877900"/>
            <a:ext cx="7239372" cy="400110"/>
          </a:xfrm>
          <a:prstGeom prst="rect">
            <a:avLst/>
          </a:prstGeom>
          <a:noFill/>
        </p:spPr>
        <p:txBody>
          <a:bodyPr wrap="square" rtlCol="0">
            <a:spAutoFit/>
          </a:bodyPr>
          <a:lstStyle/>
          <a:p>
            <a:r>
              <a:rPr lang="en-US" altLang="zh-CN" sz="2000" dirty="0">
                <a:latin typeface="Cascadia Code Light" panose="020B0609020000020004" pitchFamily="49" charset="0"/>
                <a:cs typeface="Cascadia Code Light" panose="020B0609020000020004" pitchFamily="49" charset="0"/>
              </a:rPr>
              <a:t>Complete Formula</a:t>
            </a:r>
            <a:endParaRPr lang="zh-CN" altLang="en-US" sz="2000" dirty="0">
              <a:latin typeface="Cascadia Code Light" panose="020B0609020000020004" pitchFamily="49" charset="0"/>
              <a:cs typeface="Cascadia Code Light" panose="020B0609020000020004" pitchFamily="49" charset="0"/>
            </a:endParaRPr>
          </a:p>
        </p:txBody>
      </p:sp>
      <p:sp>
        <p:nvSpPr>
          <p:cNvPr id="12" name="椭圆 11">
            <a:extLst>
              <a:ext uri="{FF2B5EF4-FFF2-40B4-BE49-F238E27FC236}">
                <a16:creationId xmlns:a16="http://schemas.microsoft.com/office/drawing/2014/main" id="{A91486F3-B194-C49B-7E02-4D7FCF79E3B0}"/>
              </a:ext>
            </a:extLst>
          </p:cNvPr>
          <p:cNvSpPr/>
          <p:nvPr/>
        </p:nvSpPr>
        <p:spPr>
          <a:xfrm>
            <a:off x="5615331" y="1015508"/>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形 13">
            <a:extLst>
              <a:ext uri="{FF2B5EF4-FFF2-40B4-BE49-F238E27FC236}">
                <a16:creationId xmlns:a16="http://schemas.microsoft.com/office/drawing/2014/main" id="{48E3434B-7A47-2581-B0A9-130D6DD6C86E}"/>
              </a:ext>
            </a:extLst>
          </p:cNvPr>
          <p:cNvPicPr>
            <a:picLocks noChangeAspect="1"/>
          </p:cNvPicPr>
          <p:nvPr/>
        </p:nvPicPr>
        <p:blipFill>
          <a:blip r:embed="rId4">
            <a:alphaModFix/>
            <a:extLst>
              <a:ext uri="{96DAC541-7B7A-43D3-8B79-37D633B846F1}">
                <asvg:svgBlip xmlns:asvg="http://schemas.microsoft.com/office/drawing/2016/SVG/main" r:embed="rId5"/>
              </a:ext>
            </a:extLst>
          </a:blip>
          <a:srcRect/>
          <a:stretch/>
        </p:blipFill>
        <p:spPr>
          <a:xfrm>
            <a:off x="6416094" y="1356613"/>
            <a:ext cx="1939012" cy="97560"/>
          </a:xfrm>
          <a:prstGeom prst="rect">
            <a:avLst/>
          </a:prstGeom>
        </p:spPr>
      </p:pic>
      <p:pic>
        <p:nvPicPr>
          <p:cNvPr id="15" name="图形 14">
            <a:extLst>
              <a:ext uri="{FF2B5EF4-FFF2-40B4-BE49-F238E27FC236}">
                <a16:creationId xmlns:a16="http://schemas.microsoft.com/office/drawing/2014/main" id="{063EEECD-CE28-6531-5FFF-19BA53D64BA8}"/>
              </a:ext>
            </a:extLst>
          </p:cNvPr>
          <p:cNvPicPr>
            <a:picLocks noChangeAspect="1"/>
          </p:cNvPicPr>
          <p:nvPr/>
        </p:nvPicPr>
        <p:blipFill>
          <a:blip r:embed="rId6">
            <a:extLst>
              <a:ext uri="{96DAC541-7B7A-43D3-8B79-37D633B846F1}">
                <asvg:svgBlip xmlns:asvg="http://schemas.microsoft.com/office/drawing/2016/SVG/main" r:embed="rId7"/>
              </a:ext>
            </a:extLst>
          </a:blip>
          <a:stretch/>
        </p:blipFill>
        <p:spPr>
          <a:xfrm>
            <a:off x="6416094" y="1220814"/>
            <a:ext cx="1939012" cy="96498"/>
          </a:xfrm>
          <a:prstGeom prst="rect">
            <a:avLst/>
          </a:prstGeom>
        </p:spPr>
      </p:pic>
      <p:sp>
        <p:nvSpPr>
          <p:cNvPr id="18" name="文本框 17">
            <a:extLst>
              <a:ext uri="{FF2B5EF4-FFF2-40B4-BE49-F238E27FC236}">
                <a16:creationId xmlns:a16="http://schemas.microsoft.com/office/drawing/2014/main" id="{77840684-6E6A-DABF-0983-D134DDD0C93D}"/>
              </a:ext>
            </a:extLst>
          </p:cNvPr>
          <p:cNvSpPr txBox="1"/>
          <p:nvPr/>
        </p:nvSpPr>
        <p:spPr>
          <a:xfrm>
            <a:off x="3564673" y="2231707"/>
            <a:ext cx="7239372" cy="338554"/>
          </a:xfrm>
          <a:prstGeom prst="rect">
            <a:avLst/>
          </a:prstGeom>
          <a:noFill/>
        </p:spPr>
        <p:txBody>
          <a:bodyPr wrap="square" rtlCol="0">
            <a:spAutoFit/>
          </a:bodyPr>
          <a:lstStyle/>
          <a:p>
            <a:r>
              <a:rPr lang="en-US" altLang="zh-CN" sz="1600" dirty="0">
                <a:latin typeface="Cascadia Code Light" panose="020B0609020000020004" pitchFamily="49" charset="0"/>
                <a:cs typeface="Cascadia Code Light" panose="020B0609020000020004" pitchFamily="49" charset="0"/>
              </a:rPr>
              <a:t>Normal Distribution Function</a:t>
            </a:r>
            <a:endParaRPr lang="zh-CN" altLang="en-US" sz="1600" dirty="0">
              <a:latin typeface="Cascadia Code Light" panose="020B0609020000020004" pitchFamily="49" charset="0"/>
              <a:cs typeface="Cascadia Code Light" panose="020B0609020000020004" pitchFamily="49" charset="0"/>
            </a:endParaRPr>
          </a:p>
        </p:txBody>
      </p:sp>
      <p:pic>
        <p:nvPicPr>
          <p:cNvPr id="19" name="图形 18">
            <a:extLst>
              <a:ext uri="{FF2B5EF4-FFF2-40B4-BE49-F238E27FC236}">
                <a16:creationId xmlns:a16="http://schemas.microsoft.com/office/drawing/2014/main" id="{6CAC31F3-B6C1-5306-A60D-57ABF8ABAA53}"/>
              </a:ext>
            </a:extLst>
          </p:cNvPr>
          <p:cNvPicPr>
            <a:picLocks noChangeAspect="1"/>
          </p:cNvPicPr>
          <p:nvPr/>
        </p:nvPicPr>
        <p:blipFill>
          <a:blip r:embed="rId8">
            <a:extLst>
              <a:ext uri="{96DAC541-7B7A-43D3-8B79-37D633B846F1}">
                <asvg:svgBlip xmlns:asvg="http://schemas.microsoft.com/office/drawing/2016/SVG/main" r:embed="rId9"/>
              </a:ext>
            </a:extLst>
          </a:blip>
          <a:stretch/>
        </p:blipFill>
        <p:spPr>
          <a:xfrm>
            <a:off x="7054316" y="2310090"/>
            <a:ext cx="561928" cy="218698"/>
          </a:xfrm>
          <a:prstGeom prst="rect">
            <a:avLst/>
          </a:prstGeom>
        </p:spPr>
      </p:pic>
      <p:sp>
        <p:nvSpPr>
          <p:cNvPr id="22" name="椭圆 21">
            <a:extLst>
              <a:ext uri="{FF2B5EF4-FFF2-40B4-BE49-F238E27FC236}">
                <a16:creationId xmlns:a16="http://schemas.microsoft.com/office/drawing/2014/main" id="{F006764E-41E8-DCE9-A534-A713D2E837E5}"/>
              </a:ext>
            </a:extLst>
          </p:cNvPr>
          <p:cNvSpPr/>
          <p:nvPr/>
        </p:nvSpPr>
        <p:spPr>
          <a:xfrm>
            <a:off x="7743353" y="2356992"/>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形 22">
            <a:extLst>
              <a:ext uri="{FF2B5EF4-FFF2-40B4-BE49-F238E27FC236}">
                <a16:creationId xmlns:a16="http://schemas.microsoft.com/office/drawing/2014/main" id="{BCF19536-E503-0764-91CF-A2FC880BBEE6}"/>
              </a:ext>
            </a:extLst>
          </p:cNvPr>
          <p:cNvPicPr>
            <a:picLocks noChangeAspect="1"/>
          </p:cNvPicPr>
          <p:nvPr/>
        </p:nvPicPr>
        <p:blipFill>
          <a:blip r:embed="rId10">
            <a:extLst>
              <a:ext uri="{96DAC541-7B7A-43D3-8B79-37D633B846F1}">
                <asvg:svgBlip xmlns:asvg="http://schemas.microsoft.com/office/drawing/2016/SVG/main" r:embed="rId11"/>
              </a:ext>
            </a:extLst>
          </a:blip>
          <a:stretch/>
        </p:blipFill>
        <p:spPr>
          <a:xfrm>
            <a:off x="8420067" y="2231707"/>
            <a:ext cx="2751118" cy="452659"/>
          </a:xfrm>
          <a:prstGeom prst="rect">
            <a:avLst/>
          </a:prstGeom>
        </p:spPr>
      </p:pic>
      <p:sp>
        <p:nvSpPr>
          <p:cNvPr id="24" name="文本框 23">
            <a:extLst>
              <a:ext uri="{FF2B5EF4-FFF2-40B4-BE49-F238E27FC236}">
                <a16:creationId xmlns:a16="http://schemas.microsoft.com/office/drawing/2014/main" id="{F6FDD99A-9414-57C2-9525-4D194360F22A}"/>
              </a:ext>
            </a:extLst>
          </p:cNvPr>
          <p:cNvSpPr txBox="1"/>
          <p:nvPr/>
        </p:nvSpPr>
        <p:spPr>
          <a:xfrm>
            <a:off x="3564673" y="2739471"/>
            <a:ext cx="7239372" cy="338554"/>
          </a:xfrm>
          <a:prstGeom prst="rect">
            <a:avLst/>
          </a:prstGeom>
          <a:noFill/>
        </p:spPr>
        <p:txBody>
          <a:bodyPr wrap="square" rtlCol="0">
            <a:spAutoFit/>
          </a:bodyPr>
          <a:lstStyle/>
          <a:p>
            <a:r>
              <a:rPr lang="en-US" altLang="zh-CN" sz="1600" dirty="0">
                <a:latin typeface="Cascadia Code Light" panose="020B0609020000020004" pitchFamily="49" charset="0"/>
                <a:cs typeface="Cascadia Code Light" panose="020B0609020000020004" pitchFamily="49" charset="0"/>
              </a:rPr>
              <a:t>Geometry Function      and</a:t>
            </a:r>
          </a:p>
        </p:txBody>
      </p:sp>
      <p:pic>
        <p:nvPicPr>
          <p:cNvPr id="25" name="图形 24">
            <a:extLst>
              <a:ext uri="{FF2B5EF4-FFF2-40B4-BE49-F238E27FC236}">
                <a16:creationId xmlns:a16="http://schemas.microsoft.com/office/drawing/2014/main" id="{3170FD9E-2483-7513-CCC4-8E7DAB0C3E8B}"/>
              </a:ext>
            </a:extLst>
          </p:cNvPr>
          <p:cNvPicPr>
            <a:picLocks noChangeAspect="1"/>
          </p:cNvPicPr>
          <p:nvPr/>
        </p:nvPicPr>
        <p:blipFill>
          <a:blip r:embed="rId12">
            <a:extLst>
              <a:ext uri="{96DAC541-7B7A-43D3-8B79-37D633B846F1}">
                <asvg:svgBlip xmlns:asvg="http://schemas.microsoft.com/office/drawing/2016/SVG/main" r:embed="rId13"/>
              </a:ext>
            </a:extLst>
          </a:blip>
          <a:stretch/>
        </p:blipFill>
        <p:spPr>
          <a:xfrm>
            <a:off x="5784829" y="2794800"/>
            <a:ext cx="557077" cy="227896"/>
          </a:xfrm>
          <a:prstGeom prst="rect">
            <a:avLst/>
          </a:prstGeom>
        </p:spPr>
      </p:pic>
      <p:pic>
        <p:nvPicPr>
          <p:cNvPr id="26" name="图形 25">
            <a:extLst>
              <a:ext uri="{FF2B5EF4-FFF2-40B4-BE49-F238E27FC236}">
                <a16:creationId xmlns:a16="http://schemas.microsoft.com/office/drawing/2014/main" id="{1D46AC2A-DAC0-F1AC-12C4-9C6B2165688B}"/>
              </a:ext>
            </a:extLst>
          </p:cNvPr>
          <p:cNvPicPr>
            <a:picLocks noChangeAspect="1"/>
          </p:cNvPicPr>
          <p:nvPr/>
        </p:nvPicPr>
        <p:blipFill>
          <a:blip r:embed="rId14">
            <a:extLst>
              <a:ext uri="{96DAC541-7B7A-43D3-8B79-37D633B846F1}">
                <asvg:svgBlip xmlns:asvg="http://schemas.microsoft.com/office/drawing/2016/SVG/main" r:embed="rId15"/>
              </a:ext>
            </a:extLst>
          </a:blip>
          <a:stretch/>
        </p:blipFill>
        <p:spPr>
          <a:xfrm>
            <a:off x="6818485" y="2794800"/>
            <a:ext cx="557077" cy="237652"/>
          </a:xfrm>
          <a:prstGeom prst="rect">
            <a:avLst/>
          </a:prstGeom>
        </p:spPr>
      </p:pic>
      <p:sp>
        <p:nvSpPr>
          <p:cNvPr id="27" name="椭圆 26">
            <a:extLst>
              <a:ext uri="{FF2B5EF4-FFF2-40B4-BE49-F238E27FC236}">
                <a16:creationId xmlns:a16="http://schemas.microsoft.com/office/drawing/2014/main" id="{91A839F5-B08E-B66F-7599-455B1794F15D}"/>
              </a:ext>
            </a:extLst>
          </p:cNvPr>
          <p:cNvSpPr/>
          <p:nvPr/>
        </p:nvSpPr>
        <p:spPr>
          <a:xfrm>
            <a:off x="7506924" y="2857119"/>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形 27">
            <a:extLst>
              <a:ext uri="{FF2B5EF4-FFF2-40B4-BE49-F238E27FC236}">
                <a16:creationId xmlns:a16="http://schemas.microsoft.com/office/drawing/2014/main" id="{1ED47C7A-7FF1-A0C9-1161-9DE4FB0C6A0C}"/>
              </a:ext>
            </a:extLst>
          </p:cNvPr>
          <p:cNvPicPr>
            <a:picLocks noChangeAspect="1"/>
          </p:cNvPicPr>
          <p:nvPr/>
        </p:nvPicPr>
        <p:blipFill>
          <a:blip r:embed="rId16">
            <a:extLst>
              <a:ext uri="{96DAC541-7B7A-43D3-8B79-37D633B846F1}">
                <asvg:svgBlip xmlns:asvg="http://schemas.microsoft.com/office/drawing/2016/SVG/main" r:embed="rId17"/>
              </a:ext>
            </a:extLst>
          </a:blip>
          <a:stretch/>
        </p:blipFill>
        <p:spPr>
          <a:xfrm>
            <a:off x="4170009" y="3078025"/>
            <a:ext cx="2304212" cy="432039"/>
          </a:xfrm>
          <a:prstGeom prst="rect">
            <a:avLst/>
          </a:prstGeom>
        </p:spPr>
      </p:pic>
      <p:pic>
        <p:nvPicPr>
          <p:cNvPr id="29" name="图形 28">
            <a:extLst>
              <a:ext uri="{FF2B5EF4-FFF2-40B4-BE49-F238E27FC236}">
                <a16:creationId xmlns:a16="http://schemas.microsoft.com/office/drawing/2014/main" id="{BCCA8199-C13A-7392-37D2-8039C94755A8}"/>
              </a:ext>
            </a:extLst>
          </p:cNvPr>
          <p:cNvPicPr>
            <a:picLocks noChangeAspect="1"/>
          </p:cNvPicPr>
          <p:nvPr/>
        </p:nvPicPr>
        <p:blipFill>
          <a:blip r:embed="rId18">
            <a:extLst>
              <a:ext uri="{96DAC541-7B7A-43D3-8B79-37D633B846F1}">
                <asvg:svgBlip xmlns:asvg="http://schemas.microsoft.com/office/drawing/2016/SVG/main" r:embed="rId19"/>
              </a:ext>
            </a:extLst>
          </a:blip>
          <a:stretch/>
        </p:blipFill>
        <p:spPr>
          <a:xfrm>
            <a:off x="4170009" y="3565393"/>
            <a:ext cx="3115489" cy="234938"/>
          </a:xfrm>
          <a:prstGeom prst="rect">
            <a:avLst/>
          </a:prstGeom>
        </p:spPr>
      </p:pic>
      <p:sp>
        <p:nvSpPr>
          <p:cNvPr id="30" name="文本框 29">
            <a:extLst>
              <a:ext uri="{FF2B5EF4-FFF2-40B4-BE49-F238E27FC236}">
                <a16:creationId xmlns:a16="http://schemas.microsoft.com/office/drawing/2014/main" id="{DEFB5619-2F17-F364-3CAF-4CA911B668A9}"/>
              </a:ext>
            </a:extLst>
          </p:cNvPr>
          <p:cNvSpPr txBox="1"/>
          <p:nvPr/>
        </p:nvSpPr>
        <p:spPr>
          <a:xfrm>
            <a:off x="7184359" y="3154764"/>
            <a:ext cx="3925230" cy="246221"/>
          </a:xfrm>
          <a:prstGeom prst="rect">
            <a:avLst/>
          </a:prstGeom>
          <a:noFill/>
        </p:spPr>
        <p:txBody>
          <a:bodyPr wrap="square" rtlCol="0">
            <a:spAutoFit/>
          </a:bodyPr>
          <a:lstStyle/>
          <a:p>
            <a:r>
              <a:rPr lang="en-US" altLang="zh-CN" sz="1000" dirty="0">
                <a:latin typeface="Cascadia Code Light" panose="020B0609020000020004" pitchFamily="49" charset="0"/>
                <a:cs typeface="Cascadia Code Light" panose="020B0609020000020004" pitchFamily="49" charset="0"/>
              </a:rPr>
              <a:t>is calculated by roughness </a:t>
            </a:r>
            <a:endParaRPr lang="zh-CN" altLang="en-US" sz="1000" dirty="0">
              <a:latin typeface="Cascadia Code Light" panose="020B0609020000020004" pitchFamily="49" charset="0"/>
              <a:cs typeface="Cascadia Code Light" panose="020B0609020000020004" pitchFamily="49" charset="0"/>
            </a:endParaRPr>
          </a:p>
        </p:txBody>
      </p:sp>
      <p:pic>
        <p:nvPicPr>
          <p:cNvPr id="31" name="图形 30">
            <a:extLst>
              <a:ext uri="{FF2B5EF4-FFF2-40B4-BE49-F238E27FC236}">
                <a16:creationId xmlns:a16="http://schemas.microsoft.com/office/drawing/2014/main" id="{68D71C3B-BBBC-9166-C505-A9FD7293EF16}"/>
              </a:ext>
            </a:extLst>
          </p:cNvPr>
          <p:cNvPicPr>
            <a:picLocks noChangeAspect="1"/>
          </p:cNvPicPr>
          <p:nvPr/>
        </p:nvPicPr>
        <p:blipFill>
          <a:blip r:embed="rId20">
            <a:extLst>
              <a:ext uri="{96DAC541-7B7A-43D3-8B79-37D633B846F1}">
                <asvg:svgBlip xmlns:asvg="http://schemas.microsoft.com/office/drawing/2016/SVG/main" r:embed="rId21"/>
              </a:ext>
            </a:extLst>
          </a:blip>
          <a:stretch/>
        </p:blipFill>
        <p:spPr>
          <a:xfrm>
            <a:off x="7070936" y="3209295"/>
            <a:ext cx="102378" cy="137160"/>
          </a:xfrm>
          <a:prstGeom prst="rect">
            <a:avLst/>
          </a:prstGeom>
        </p:spPr>
      </p:pic>
      <p:sp>
        <p:nvSpPr>
          <p:cNvPr id="32" name="文本框 31">
            <a:extLst>
              <a:ext uri="{FF2B5EF4-FFF2-40B4-BE49-F238E27FC236}">
                <a16:creationId xmlns:a16="http://schemas.microsoft.com/office/drawing/2014/main" id="{9672B5B5-B055-F9AE-81B0-DDA403732142}"/>
              </a:ext>
            </a:extLst>
          </p:cNvPr>
          <p:cNvSpPr txBox="1"/>
          <p:nvPr/>
        </p:nvSpPr>
        <p:spPr>
          <a:xfrm>
            <a:off x="3567800" y="4013496"/>
            <a:ext cx="7239372" cy="338554"/>
          </a:xfrm>
          <a:prstGeom prst="rect">
            <a:avLst/>
          </a:prstGeom>
          <a:noFill/>
        </p:spPr>
        <p:txBody>
          <a:bodyPr wrap="square" rtlCol="0">
            <a:spAutoFit/>
          </a:bodyPr>
          <a:lstStyle/>
          <a:p>
            <a:r>
              <a:rPr lang="en-US" altLang="zh-CN" sz="1600" dirty="0">
                <a:latin typeface="Cascadia Code Light" panose="020B0609020000020004" pitchFamily="49" charset="0"/>
                <a:cs typeface="Cascadia Code Light" panose="020B0609020000020004" pitchFamily="49" charset="0"/>
              </a:rPr>
              <a:t>Approximation of Fresnel’s Formula</a:t>
            </a:r>
          </a:p>
        </p:txBody>
      </p:sp>
      <p:sp>
        <p:nvSpPr>
          <p:cNvPr id="33" name="椭圆 32">
            <a:extLst>
              <a:ext uri="{FF2B5EF4-FFF2-40B4-BE49-F238E27FC236}">
                <a16:creationId xmlns:a16="http://schemas.microsoft.com/office/drawing/2014/main" id="{E9E8F3A1-DA7B-D938-6FBA-454382AF9F40}"/>
              </a:ext>
            </a:extLst>
          </p:cNvPr>
          <p:cNvSpPr/>
          <p:nvPr/>
        </p:nvSpPr>
        <p:spPr>
          <a:xfrm>
            <a:off x="7868246" y="4120326"/>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6B29079A-A9C2-7A45-0BEC-37E05E09F201}"/>
              </a:ext>
            </a:extLst>
          </p:cNvPr>
          <p:cNvSpPr txBox="1"/>
          <p:nvPr/>
        </p:nvSpPr>
        <p:spPr>
          <a:xfrm>
            <a:off x="3845963" y="4352049"/>
            <a:ext cx="5846677" cy="1015663"/>
          </a:xfrm>
          <a:prstGeom prst="rect">
            <a:avLst/>
          </a:prstGeom>
          <a:noFill/>
        </p:spPr>
        <p:txBody>
          <a:bodyPr wrap="square">
            <a:spAutoFit/>
          </a:bodyPr>
          <a:lstStyle/>
          <a:p>
            <a:pPr lvl="0" algn="l"/>
            <a:r>
              <a:rPr lang="en-US" altLang="zh-CN" sz="1000" dirty="0">
                <a:solidFill>
                  <a:srgbClr val="24292F"/>
                </a:solidFill>
                <a:highlight>
                  <a:srgbClr val="FFFFFF"/>
                </a:highlight>
                <a:latin typeface="Cascadia Code Light" panose="020B0609020000020004" pitchFamily="49" charset="0"/>
                <a:ea typeface="-apple-system"/>
                <a:cs typeface="Cascadia Code Light" panose="020B0609020000020004" pitchFamily="49" charset="0"/>
              </a:rPr>
              <a:t>In physics, Fresnel's formula describes the reflectance of ideal specular reflection of light at the interface of a medium.</a:t>
            </a:r>
          </a:p>
          <a:p>
            <a:pPr lvl="0" algn="l"/>
            <a:endParaRPr lang="en-US" altLang="zh-CN" sz="1000" dirty="0">
              <a:solidFill>
                <a:srgbClr val="24292F"/>
              </a:solidFill>
              <a:highlight>
                <a:srgbClr val="FFFFFF"/>
              </a:highlight>
              <a:latin typeface="Cascadia Code Light" panose="020B0609020000020004" pitchFamily="49" charset="0"/>
              <a:ea typeface="-apple-system"/>
              <a:cs typeface="Cascadia Code Light" panose="020B0609020000020004" pitchFamily="49" charset="0"/>
            </a:endParaRPr>
          </a:p>
          <a:p>
            <a:r>
              <a:rPr lang="en-US" altLang="zh-CN" sz="1000" dirty="0">
                <a:solidFill>
                  <a:srgbClr val="24292F"/>
                </a:solidFill>
                <a:highlight>
                  <a:srgbClr val="FFFFFF"/>
                </a:highlight>
                <a:latin typeface="Cascadia Code Light" panose="020B0609020000020004" pitchFamily="49" charset="0"/>
                <a:cs typeface="Cascadia Code Light" panose="020B0609020000020004" pitchFamily="49" charset="0"/>
              </a:rPr>
              <a:t>We can derive the Fresnel formula through the boundary value relation of the electromagnetic field:</a:t>
            </a:r>
          </a:p>
          <a:p>
            <a:pPr lvl="0" algn="l"/>
            <a:endParaRPr lang="en-US" altLang="zh-CN" sz="1000" dirty="0">
              <a:solidFill>
                <a:srgbClr val="24292F"/>
              </a:solidFill>
              <a:highlight>
                <a:srgbClr val="FFFFFF"/>
              </a:highlight>
              <a:latin typeface="Cascadia Code Light" panose="020B0609020000020004" pitchFamily="49" charset="0"/>
              <a:cs typeface="Cascadia Code Light" panose="020B0609020000020004" pitchFamily="49" charset="0"/>
            </a:endParaRPr>
          </a:p>
        </p:txBody>
      </p:sp>
      <p:pic>
        <p:nvPicPr>
          <p:cNvPr id="36" name="图形 35">
            <a:extLst>
              <a:ext uri="{FF2B5EF4-FFF2-40B4-BE49-F238E27FC236}">
                <a16:creationId xmlns:a16="http://schemas.microsoft.com/office/drawing/2014/main" id="{0A156286-5ED4-391F-FEE8-4B4C6C11C3CF}"/>
              </a:ext>
            </a:extLst>
          </p:cNvPr>
          <p:cNvPicPr>
            <a:picLocks noChangeAspect="1"/>
          </p:cNvPicPr>
          <p:nvPr/>
        </p:nvPicPr>
        <p:blipFill>
          <a:blip r:embed="rId22">
            <a:alphaModFix/>
            <a:extLst>
              <a:ext uri="{96DAC541-7B7A-43D3-8B79-37D633B846F1}">
                <asvg:svgBlip xmlns:asvg="http://schemas.microsoft.com/office/drawing/2016/SVG/main" r:embed="rId23"/>
              </a:ext>
            </a:extLst>
          </a:blip>
          <a:srcRect/>
          <a:stretch/>
        </p:blipFill>
        <p:spPr>
          <a:xfrm>
            <a:off x="5977554" y="5017178"/>
            <a:ext cx="1654263" cy="163609"/>
          </a:xfrm>
          <a:prstGeom prst="rect">
            <a:avLst/>
          </a:prstGeom>
        </p:spPr>
      </p:pic>
      <p:pic>
        <p:nvPicPr>
          <p:cNvPr id="37" name="图形 36">
            <a:extLst>
              <a:ext uri="{FF2B5EF4-FFF2-40B4-BE49-F238E27FC236}">
                <a16:creationId xmlns:a16="http://schemas.microsoft.com/office/drawing/2014/main" id="{254455F6-B6D1-FE31-548E-D4FF879E37FC}"/>
              </a:ext>
            </a:extLst>
          </p:cNvPr>
          <p:cNvPicPr>
            <a:picLocks noChangeAspect="1"/>
          </p:cNvPicPr>
          <p:nvPr/>
        </p:nvPicPr>
        <p:blipFill>
          <a:blip r:embed="rId24">
            <a:extLst>
              <a:ext uri="{96DAC541-7B7A-43D3-8B79-37D633B846F1}">
                <asvg:svgBlip xmlns:asvg="http://schemas.microsoft.com/office/drawing/2016/SVG/main" r:embed="rId25"/>
              </a:ext>
            </a:extLst>
          </a:blip>
          <a:stretch/>
        </p:blipFill>
        <p:spPr>
          <a:xfrm>
            <a:off x="3965458" y="5287521"/>
            <a:ext cx="1326267" cy="279214"/>
          </a:xfrm>
          <a:prstGeom prst="rect">
            <a:avLst/>
          </a:prstGeom>
        </p:spPr>
      </p:pic>
      <p:pic>
        <p:nvPicPr>
          <p:cNvPr id="38" name="图形 37">
            <a:extLst>
              <a:ext uri="{FF2B5EF4-FFF2-40B4-BE49-F238E27FC236}">
                <a16:creationId xmlns:a16="http://schemas.microsoft.com/office/drawing/2014/main" id="{6AB4696B-594B-BCDB-B1E5-2D3160AA8D93}"/>
              </a:ext>
            </a:extLst>
          </p:cNvPr>
          <p:cNvPicPr>
            <a:picLocks noChangeAspect="1"/>
          </p:cNvPicPr>
          <p:nvPr/>
        </p:nvPicPr>
        <p:blipFill>
          <a:blip r:embed="rId26">
            <a:extLst>
              <a:ext uri="{96DAC541-7B7A-43D3-8B79-37D633B846F1}">
                <asvg:svgBlip xmlns:asvg="http://schemas.microsoft.com/office/drawing/2016/SVG/main" r:embed="rId27"/>
              </a:ext>
            </a:extLst>
          </a:blip>
          <a:stretch/>
        </p:blipFill>
        <p:spPr>
          <a:xfrm>
            <a:off x="5411220" y="5281600"/>
            <a:ext cx="1326267" cy="287928"/>
          </a:xfrm>
          <a:prstGeom prst="rect">
            <a:avLst/>
          </a:prstGeom>
        </p:spPr>
      </p:pic>
      <p:pic>
        <p:nvPicPr>
          <p:cNvPr id="39" name="图形 38">
            <a:extLst>
              <a:ext uri="{FF2B5EF4-FFF2-40B4-BE49-F238E27FC236}">
                <a16:creationId xmlns:a16="http://schemas.microsoft.com/office/drawing/2014/main" id="{D4122C3F-8952-4F8C-0B72-D6735C15586B}"/>
              </a:ext>
            </a:extLst>
          </p:cNvPr>
          <p:cNvPicPr>
            <a:picLocks noChangeAspect="1"/>
          </p:cNvPicPr>
          <p:nvPr/>
        </p:nvPicPr>
        <p:blipFill>
          <a:blip r:embed="rId28">
            <a:extLst>
              <a:ext uri="{96DAC541-7B7A-43D3-8B79-37D633B846F1}">
                <asvg:svgBlip xmlns:asvg="http://schemas.microsoft.com/office/drawing/2016/SVG/main" r:embed="rId29"/>
              </a:ext>
            </a:extLst>
          </a:blip>
          <a:stretch/>
        </p:blipFill>
        <p:spPr>
          <a:xfrm>
            <a:off x="6900277" y="5287810"/>
            <a:ext cx="905330" cy="279214"/>
          </a:xfrm>
          <a:prstGeom prst="rect">
            <a:avLst/>
          </a:prstGeom>
        </p:spPr>
      </p:pic>
      <p:sp>
        <p:nvSpPr>
          <p:cNvPr id="41" name="文本框 40">
            <a:extLst>
              <a:ext uri="{FF2B5EF4-FFF2-40B4-BE49-F238E27FC236}">
                <a16:creationId xmlns:a16="http://schemas.microsoft.com/office/drawing/2014/main" id="{7CF73F56-9B97-93BE-E483-7005776C5621}"/>
              </a:ext>
            </a:extLst>
          </p:cNvPr>
          <p:cNvSpPr txBox="1"/>
          <p:nvPr/>
        </p:nvSpPr>
        <p:spPr>
          <a:xfrm>
            <a:off x="3845963" y="5733879"/>
            <a:ext cx="6095256" cy="246221"/>
          </a:xfrm>
          <a:prstGeom prst="rect">
            <a:avLst/>
          </a:prstGeom>
          <a:noFill/>
        </p:spPr>
        <p:txBody>
          <a:bodyPr wrap="square">
            <a:spAutoFit/>
          </a:bodyPr>
          <a:lstStyle/>
          <a:p>
            <a:pPr algn="l"/>
            <a:r>
              <a:rPr lang="en-US" altLang="zh-CN" sz="1000" dirty="0" err="1">
                <a:solidFill>
                  <a:srgbClr val="24292F"/>
                </a:solidFill>
                <a:highlight>
                  <a:srgbClr val="FFFFFF"/>
                </a:highlight>
                <a:latin typeface="Cascadia Code Light" panose="020B0609020000020004" pitchFamily="49" charset="0"/>
                <a:ea typeface="-apple-system"/>
                <a:cs typeface="Cascadia Code Light" panose="020B0609020000020004" pitchFamily="49" charset="0"/>
              </a:rPr>
              <a:t>Schilick</a:t>
            </a:r>
            <a:r>
              <a:rPr lang="en-US" altLang="zh-CN" sz="1000" dirty="0">
                <a:solidFill>
                  <a:srgbClr val="24292F"/>
                </a:solidFill>
                <a:highlight>
                  <a:srgbClr val="FFFFFF"/>
                </a:highlight>
                <a:latin typeface="Cascadia Code Light" panose="020B0609020000020004" pitchFamily="49" charset="0"/>
                <a:ea typeface="-apple-system"/>
                <a:cs typeface="Cascadia Code Light" panose="020B0609020000020004" pitchFamily="49" charset="0"/>
              </a:rPr>
              <a:t> approximation of Fresnel's formula: </a:t>
            </a:r>
          </a:p>
        </p:txBody>
      </p:sp>
      <p:pic>
        <p:nvPicPr>
          <p:cNvPr id="42" name="图形 41">
            <a:extLst>
              <a:ext uri="{FF2B5EF4-FFF2-40B4-BE49-F238E27FC236}">
                <a16:creationId xmlns:a16="http://schemas.microsoft.com/office/drawing/2014/main" id="{51BA0460-6A8D-DCF8-EBF6-005790710D81}"/>
              </a:ext>
            </a:extLst>
          </p:cNvPr>
          <p:cNvPicPr>
            <a:picLocks noChangeAspect="1"/>
          </p:cNvPicPr>
          <p:nvPr/>
        </p:nvPicPr>
        <p:blipFill>
          <a:blip r:embed="rId30">
            <a:extLst>
              <a:ext uri="{96DAC541-7B7A-43D3-8B79-37D633B846F1}">
                <asvg:svgBlip xmlns:asvg="http://schemas.microsoft.com/office/drawing/2016/SVG/main" r:embed="rId31"/>
              </a:ext>
            </a:extLst>
          </a:blip>
          <a:stretch/>
        </p:blipFill>
        <p:spPr>
          <a:xfrm>
            <a:off x="7352942" y="5743810"/>
            <a:ext cx="2660196" cy="206008"/>
          </a:xfrm>
          <a:prstGeom prst="rect">
            <a:avLst/>
          </a:prstGeom>
        </p:spPr>
      </p:pic>
    </p:spTree>
    <p:extLst>
      <p:ext uri="{BB962C8B-B14F-4D97-AF65-F5344CB8AC3E}">
        <p14:creationId xmlns:p14="http://schemas.microsoft.com/office/powerpoint/2010/main" val="84941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0"/>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4438153" y="1578334"/>
            <a:ext cx="6530945" cy="1012278"/>
          </a:xfrm>
        </p:spPr>
        <p:txBody>
          <a:bodyPr anchor="b">
            <a:normAutofit/>
          </a:bodyPr>
          <a:lstStyle/>
          <a:p>
            <a:pPr lvl="0"/>
            <a:r>
              <a:rPr lang="en-US" altLang="zh-CN" dirty="0">
                <a:solidFill>
                  <a:schemeClr val="accent2">
                    <a:lumMod val="60000"/>
                    <a:lumOff val="40000"/>
                  </a:schemeClr>
                </a:solidFill>
                <a:latin typeface="Cascadia Code" panose="020B0609020000020004" pitchFamily="49" charset="0"/>
                <a:cs typeface="Cascadia Code" panose="020B0609020000020004" pitchFamily="49" charset="0"/>
              </a:rPr>
              <a:t>Shadow</a:t>
            </a:r>
            <a:endParaRPr lang="zh-CN" dirty="0">
              <a:solidFill>
                <a:schemeClr val="accent2">
                  <a:lumMod val="60000"/>
                  <a:lumOff val="40000"/>
                </a:schemeClr>
              </a:solidFill>
              <a:latin typeface="Cascadia Code" panose="020B0609020000020004" pitchFamily="49" charset="0"/>
              <a:cs typeface="Cascadia Code" panose="020B0609020000020004" pitchFamily="49" charset="0"/>
            </a:endParaRPr>
          </a:p>
        </p:txBody>
      </p:sp>
      <p:sp>
        <p:nvSpPr>
          <p:cNvPr id="6" name="图文框 5">
            <a:extLst>
              <a:ext uri="{FF2B5EF4-FFF2-40B4-BE49-F238E27FC236}">
                <a16:creationId xmlns:a16="http://schemas.microsoft.com/office/drawing/2014/main" id="{F160F534-B0FC-7175-B79C-D39A51BB52D8}"/>
              </a:ext>
            </a:extLst>
          </p:cNvPr>
          <p:cNvSpPr/>
          <p:nvPr/>
        </p:nvSpPr>
        <p:spPr>
          <a:xfrm>
            <a:off x="1591586" y="1578334"/>
            <a:ext cx="2509961" cy="3701332"/>
          </a:xfrm>
          <a:prstGeom prst="frame">
            <a:avLst>
              <a:gd name="adj1" fmla="val 7590"/>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tx1"/>
              </a:solidFill>
            </a:endParaRPr>
          </a:p>
        </p:txBody>
      </p:sp>
      <p:sp>
        <p:nvSpPr>
          <p:cNvPr id="4" name="矩形 3">
            <a:extLst>
              <a:ext uri="{FF2B5EF4-FFF2-40B4-BE49-F238E27FC236}">
                <a16:creationId xmlns:a16="http://schemas.microsoft.com/office/drawing/2014/main" id="{24C47476-CBE8-9B92-FB06-A56AA09703A8}"/>
              </a:ext>
            </a:extLst>
          </p:cNvPr>
          <p:cNvSpPr/>
          <p:nvPr/>
        </p:nvSpPr>
        <p:spPr>
          <a:xfrm>
            <a:off x="2425146" y="2300465"/>
            <a:ext cx="842839" cy="1323439"/>
          </a:xfrm>
          <a:prstGeom prst="rect">
            <a:avLst/>
          </a:prstGeom>
          <a:noFill/>
        </p:spPr>
        <p:txBody>
          <a:bodyPr wrap="square" lIns="91440" tIns="45720" rIns="91440" bIns="45720">
            <a:spAutoFit/>
          </a:bodyPr>
          <a:lstStyle/>
          <a:p>
            <a:pPr algn="ctr"/>
            <a:r>
              <a:rPr lang="en-US" altLang="zh-CN" sz="8000" b="0" cap="none" spc="0" dirty="0">
                <a:ln w="0"/>
                <a:solidFill>
                  <a:schemeClr val="tx1"/>
                </a:solidFill>
                <a:effectLst>
                  <a:outerShdw blurRad="50800" dist="38100" dir="10800000" algn="r" rotWithShape="0">
                    <a:prstClr val="black">
                      <a:alpha val="40000"/>
                    </a:prstClr>
                  </a:outerShdw>
                </a:effectLst>
              </a:rPr>
              <a:t>3</a:t>
            </a:r>
            <a:endParaRPr lang="zh-CN" altLang="en-US" sz="8000" b="0" cap="none" spc="0" dirty="0">
              <a:ln w="0"/>
              <a:solidFill>
                <a:schemeClr val="tx1"/>
              </a:solidFill>
              <a:effectLst>
                <a:outerShdw blurRad="50800" dist="38100" dir="10800000" algn="r" rotWithShape="0">
                  <a:prstClr val="black">
                    <a:alpha val="40000"/>
                  </a:prstClr>
                </a:outerShdw>
              </a:effectLst>
            </a:endParaRPr>
          </a:p>
        </p:txBody>
      </p:sp>
      <p:sp>
        <p:nvSpPr>
          <p:cNvPr id="7" name="文本框 6">
            <a:extLst>
              <a:ext uri="{FF2B5EF4-FFF2-40B4-BE49-F238E27FC236}">
                <a16:creationId xmlns:a16="http://schemas.microsoft.com/office/drawing/2014/main" id="{8C038C79-9039-17A4-C782-8CA4ECA87AEE}"/>
              </a:ext>
            </a:extLst>
          </p:cNvPr>
          <p:cNvSpPr txBox="1"/>
          <p:nvPr/>
        </p:nvSpPr>
        <p:spPr>
          <a:xfrm>
            <a:off x="2117032" y="3928565"/>
            <a:ext cx="1459065" cy="523220"/>
          </a:xfrm>
          <a:prstGeom prst="rect">
            <a:avLst/>
          </a:prstGeom>
          <a:noFill/>
        </p:spPr>
        <p:txBody>
          <a:bodyPr wrap="square" rtlCol="0">
            <a:spAutoFit/>
          </a:bodyPr>
          <a:lstStyle/>
          <a:p>
            <a:pPr algn="ctr"/>
            <a:r>
              <a:rPr lang="en-US" altLang="zh-CN" sz="2800" dirty="0">
                <a:latin typeface="Cascadia Code" panose="020B0609020000020004" pitchFamily="49" charset="0"/>
                <a:ea typeface="+mj-ea"/>
                <a:cs typeface="Cascadia Code" panose="020B0609020000020004" pitchFamily="49" charset="0"/>
              </a:rPr>
              <a:t>PART</a:t>
            </a:r>
            <a:endParaRPr lang="zh-CN" altLang="en-US" sz="2800" dirty="0">
              <a:latin typeface="Cascadia Code" panose="020B0609020000020004" pitchFamily="49" charset="0"/>
              <a:ea typeface="+mj-ea"/>
              <a:cs typeface="Cascadia Code" panose="020B0609020000020004" pitchFamily="49" charset="0"/>
            </a:endParaRPr>
          </a:p>
        </p:txBody>
      </p:sp>
      <p:sp>
        <p:nvSpPr>
          <p:cNvPr id="8" name="文本框 7">
            <a:extLst>
              <a:ext uri="{FF2B5EF4-FFF2-40B4-BE49-F238E27FC236}">
                <a16:creationId xmlns:a16="http://schemas.microsoft.com/office/drawing/2014/main" id="{C2F9B3E6-6A8B-C3CA-C61B-5447E751398F}"/>
              </a:ext>
            </a:extLst>
          </p:cNvPr>
          <p:cNvSpPr txBox="1"/>
          <p:nvPr/>
        </p:nvSpPr>
        <p:spPr>
          <a:xfrm>
            <a:off x="4783450" y="3150654"/>
            <a:ext cx="5247861"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Traditional Shadow Techniques</a:t>
            </a:r>
          </a:p>
        </p:txBody>
      </p:sp>
      <p:sp>
        <p:nvSpPr>
          <p:cNvPr id="9" name="文本框 8">
            <a:extLst>
              <a:ext uri="{FF2B5EF4-FFF2-40B4-BE49-F238E27FC236}">
                <a16:creationId xmlns:a16="http://schemas.microsoft.com/office/drawing/2014/main" id="{8049A779-7B06-60C7-A88D-91CD68BBA391}"/>
              </a:ext>
            </a:extLst>
          </p:cNvPr>
          <p:cNvSpPr txBox="1"/>
          <p:nvPr/>
        </p:nvSpPr>
        <p:spPr>
          <a:xfrm>
            <a:off x="4783450" y="4079152"/>
            <a:ext cx="6651266"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Soft Shadow</a:t>
            </a:r>
            <a:endParaRPr lang="zh-CN" altLang="en-US" dirty="0">
              <a:latin typeface="Cascadia Code Light" panose="020B0609020000020004" pitchFamily="49" charset="0"/>
              <a:cs typeface="Cascadia Code Light" panose="020B0609020000020004" pitchFamily="49" charset="0"/>
            </a:endParaRPr>
          </a:p>
        </p:txBody>
      </p:sp>
      <p:sp>
        <p:nvSpPr>
          <p:cNvPr id="10" name="文本框 9">
            <a:extLst>
              <a:ext uri="{FF2B5EF4-FFF2-40B4-BE49-F238E27FC236}">
                <a16:creationId xmlns:a16="http://schemas.microsoft.com/office/drawing/2014/main" id="{39112D73-8D9C-DAD8-9A24-77CB1FB94967}"/>
              </a:ext>
            </a:extLst>
          </p:cNvPr>
          <p:cNvSpPr txBox="1"/>
          <p:nvPr/>
        </p:nvSpPr>
        <p:spPr>
          <a:xfrm>
            <a:off x="5218771" y="3519110"/>
            <a:ext cx="5750327" cy="307777"/>
          </a:xfrm>
          <a:prstGeom prst="rect">
            <a:avLst/>
          </a:prstGeom>
          <a:noFill/>
        </p:spPr>
        <p:txBody>
          <a:bodyPr wrap="square" rtlCol="0">
            <a:spAutoFit/>
          </a:bodyPr>
          <a:lstStyle/>
          <a:p>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Shadow Map </a:t>
            </a:r>
            <a:r>
              <a:rPr lang="en-US" altLang="zh-CN" sz="1400" dirty="0">
                <a:latin typeface="Cascadia Code Light" panose="020B0609020000020004" pitchFamily="49" charset="0"/>
                <a:cs typeface="Cascadia Code Light" panose="020B0609020000020004" pitchFamily="49" charset="0"/>
              </a:rPr>
              <a:t>and</a:t>
            </a:r>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 PCF</a:t>
            </a:r>
            <a:r>
              <a:rPr lang="en-US" altLang="zh-CN" sz="1400" dirty="0">
                <a:latin typeface="Cascadia Code Light" panose="020B0609020000020004" pitchFamily="49" charset="0"/>
                <a:cs typeface="Cascadia Code Light" panose="020B0609020000020004" pitchFamily="49" charset="0"/>
              </a:rPr>
              <a:t>(Percentage-Closer Filter)</a:t>
            </a:r>
          </a:p>
        </p:txBody>
      </p:sp>
      <p:sp>
        <p:nvSpPr>
          <p:cNvPr id="13" name="文本框 12">
            <a:extLst>
              <a:ext uri="{FF2B5EF4-FFF2-40B4-BE49-F238E27FC236}">
                <a16:creationId xmlns:a16="http://schemas.microsoft.com/office/drawing/2014/main" id="{A296331E-7EA5-5B1C-932E-A1FAF661D632}"/>
              </a:ext>
            </a:extLst>
          </p:cNvPr>
          <p:cNvSpPr txBox="1"/>
          <p:nvPr/>
        </p:nvSpPr>
        <p:spPr>
          <a:xfrm>
            <a:off x="5215291" y="4450501"/>
            <a:ext cx="5750327"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Based on PCF, people proposed </a:t>
            </a:r>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PCSS</a:t>
            </a:r>
            <a:r>
              <a:rPr lang="en-US" altLang="zh-CN" sz="1400" dirty="0">
                <a:latin typeface="Cascadia Code Light" panose="020B0609020000020004" pitchFamily="49" charset="0"/>
                <a:cs typeface="Cascadia Code Light" panose="020B0609020000020004" pitchFamily="49" charset="0"/>
              </a:rPr>
              <a:t> and </a:t>
            </a:r>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VSSM</a:t>
            </a:r>
          </a:p>
        </p:txBody>
      </p:sp>
      <p:sp>
        <p:nvSpPr>
          <p:cNvPr id="15" name="文本框 14">
            <a:extLst>
              <a:ext uri="{FF2B5EF4-FFF2-40B4-BE49-F238E27FC236}">
                <a16:creationId xmlns:a16="http://schemas.microsoft.com/office/drawing/2014/main" id="{3213076F-B4D5-73B5-A441-C2D69F8313F9}"/>
              </a:ext>
            </a:extLst>
          </p:cNvPr>
          <p:cNvSpPr txBox="1"/>
          <p:nvPr/>
        </p:nvSpPr>
        <p:spPr>
          <a:xfrm>
            <a:off x="5215290" y="4812544"/>
            <a:ext cx="6163414"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New technique: </a:t>
            </a:r>
            <a:r>
              <a:rPr lang="en-US" altLang="zh-CN" sz="1400" dirty="0">
                <a:solidFill>
                  <a:schemeClr val="accent2">
                    <a:lumMod val="20000"/>
                    <a:lumOff val="80000"/>
                  </a:schemeClr>
                </a:solidFill>
                <a:latin typeface="Cascadia Code Light" panose="020B0609020000020004" pitchFamily="49" charset="0"/>
                <a:cs typeface="Cascadia Code Light" panose="020B0609020000020004" pitchFamily="49" charset="0"/>
              </a:rPr>
              <a:t>SDFSS</a:t>
            </a:r>
            <a:r>
              <a:rPr lang="en-US" altLang="zh-CN" sz="1400" dirty="0">
                <a:latin typeface="Cascadia Code Light" panose="020B0609020000020004" pitchFamily="49" charset="0"/>
                <a:cs typeface="Cascadia Code Light" panose="020B0609020000020004" pitchFamily="49" charset="0"/>
              </a:rPr>
              <a:t>(Signed Distance Filed Soft Shadow)</a:t>
            </a:r>
          </a:p>
        </p:txBody>
      </p:sp>
      <p:sp>
        <p:nvSpPr>
          <p:cNvPr id="3" name="矩形 2">
            <a:extLst>
              <a:ext uri="{FF2B5EF4-FFF2-40B4-BE49-F238E27FC236}">
                <a16:creationId xmlns:a16="http://schemas.microsoft.com/office/drawing/2014/main" id="{CB3FF91F-8302-CBC0-F409-82B016B1655C}"/>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5554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3114"/>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solidFill>
                <a:schemeClr val="accent2">
                  <a:lumMod val="40000"/>
                  <a:lumOff val="60000"/>
                </a:schemeClr>
              </a:solidFill>
              <a:latin typeface="Cascadia Code" panose="020B0609020000020004" pitchFamily="49" charset="0"/>
              <a:cs typeface="Cascadia Code" panose="020B0609020000020004" pitchFamily="49" charset="0"/>
            </a:endParaRPr>
          </a:p>
        </p:txBody>
      </p:sp>
      <p:sp>
        <p:nvSpPr>
          <p:cNvPr id="16" name="文本框 15">
            <a:extLst>
              <a:ext uri="{FF2B5EF4-FFF2-40B4-BE49-F238E27FC236}">
                <a16:creationId xmlns:a16="http://schemas.microsoft.com/office/drawing/2014/main" id="{05A4C2BA-E673-C79E-C4F0-4C488DA45533}"/>
              </a:ext>
            </a:extLst>
          </p:cNvPr>
          <p:cNvSpPr txBox="1"/>
          <p:nvPr/>
        </p:nvSpPr>
        <p:spPr>
          <a:xfrm>
            <a:off x="239496" y="1382897"/>
            <a:ext cx="2472759" cy="2862322"/>
          </a:xfrm>
          <a:prstGeom prst="rect">
            <a:avLst/>
          </a:prstGeom>
          <a:noFill/>
        </p:spPr>
        <p:txBody>
          <a:bodyPr wrap="square" rtlCol="0">
            <a:spAutoFit/>
          </a:bodyPr>
          <a:lstStyle/>
          <a:p>
            <a:pPr algn="ctr"/>
            <a:r>
              <a:rPr lang="en-US" altLang="zh-CN" sz="3600" dirty="0">
                <a:latin typeface="Cascadia Code" panose="020B0609020000020004" pitchFamily="49" charset="0"/>
                <a:cs typeface="Cascadia Code" panose="020B0609020000020004" pitchFamily="49" charset="0"/>
              </a:rPr>
              <a:t>Signed Distance Field Soft Shadow</a:t>
            </a:r>
            <a:endParaRPr lang="zh-CN" altLang="en-US" sz="3600" dirty="0">
              <a:latin typeface="Cascadia Code" panose="020B0609020000020004" pitchFamily="49" charset="0"/>
              <a:cs typeface="Cascadia Code" panose="020B0609020000020004" pitchFamily="49" charset="0"/>
            </a:endParaRPr>
          </a:p>
        </p:txBody>
      </p:sp>
      <p:sp>
        <p:nvSpPr>
          <p:cNvPr id="17" name="矩形 16">
            <a:extLst>
              <a:ext uri="{FF2B5EF4-FFF2-40B4-BE49-F238E27FC236}">
                <a16:creationId xmlns:a16="http://schemas.microsoft.com/office/drawing/2014/main" id="{C88A16F2-850F-ACD2-E635-84BA2E9FCF26}"/>
              </a:ext>
            </a:extLst>
          </p:cNvPr>
          <p:cNvSpPr/>
          <p:nvPr/>
        </p:nvSpPr>
        <p:spPr>
          <a:xfrm>
            <a:off x="406680" y="4450177"/>
            <a:ext cx="2439887" cy="927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7" name="矩形 6">
            <a:extLst>
              <a:ext uri="{FF2B5EF4-FFF2-40B4-BE49-F238E27FC236}">
                <a16:creationId xmlns:a16="http://schemas.microsoft.com/office/drawing/2014/main" id="{096C5026-AC33-2041-F0AA-9B828DC92B78}"/>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8513558-5716-0642-3A9B-7C6EADA465CF}"/>
              </a:ext>
            </a:extLst>
          </p:cNvPr>
          <p:cNvSpPr txBox="1"/>
          <p:nvPr/>
        </p:nvSpPr>
        <p:spPr>
          <a:xfrm>
            <a:off x="7778183" y="646770"/>
            <a:ext cx="4233003" cy="2031325"/>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Emit a ray from each shader point to the light point, use SDF to know a range around this point without any other points. Go along this step by step, and minimum theta describes the visibility.</a:t>
            </a:r>
            <a:endParaRPr lang="zh-CN" altLang="en-US" dirty="0">
              <a:latin typeface="Cascadia Code Light" panose="020B0609020000020004" pitchFamily="49" charset="0"/>
              <a:cs typeface="Cascadia Code Light" panose="020B0609020000020004" pitchFamily="49" charset="0"/>
            </a:endParaRPr>
          </a:p>
        </p:txBody>
      </p:sp>
      <p:sp>
        <p:nvSpPr>
          <p:cNvPr id="8" name="椭圆 7">
            <a:extLst>
              <a:ext uri="{FF2B5EF4-FFF2-40B4-BE49-F238E27FC236}">
                <a16:creationId xmlns:a16="http://schemas.microsoft.com/office/drawing/2014/main" id="{9B3F8E3B-09B4-6185-F40D-1CF24112322B}"/>
              </a:ext>
            </a:extLst>
          </p:cNvPr>
          <p:cNvSpPr/>
          <p:nvPr/>
        </p:nvSpPr>
        <p:spPr>
          <a:xfrm>
            <a:off x="7811274" y="454969"/>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图示&#10;&#10;描述已自动生成">
            <a:extLst>
              <a:ext uri="{FF2B5EF4-FFF2-40B4-BE49-F238E27FC236}">
                <a16:creationId xmlns:a16="http://schemas.microsoft.com/office/drawing/2014/main" id="{B4C59F73-D62D-E3EB-37AA-922477644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842" y="361299"/>
            <a:ext cx="4826432" cy="4268687"/>
          </a:xfrm>
          <a:prstGeom prst="rect">
            <a:avLst/>
          </a:prstGeom>
        </p:spPr>
      </p:pic>
      <p:grpSp>
        <p:nvGrpSpPr>
          <p:cNvPr id="54" name="组合 53">
            <a:extLst>
              <a:ext uri="{FF2B5EF4-FFF2-40B4-BE49-F238E27FC236}">
                <a16:creationId xmlns:a16="http://schemas.microsoft.com/office/drawing/2014/main" id="{4302A38C-5AF6-806E-6BA5-A44FDAC07CF2}"/>
              </a:ext>
            </a:extLst>
          </p:cNvPr>
          <p:cNvGrpSpPr/>
          <p:nvPr/>
        </p:nvGrpSpPr>
        <p:grpSpPr>
          <a:xfrm>
            <a:off x="4508814" y="1098447"/>
            <a:ext cx="260640" cy="439560"/>
            <a:chOff x="4508814" y="1098447"/>
            <a:chExt cx="260640" cy="439560"/>
          </a:xfrm>
        </p:grpSpPr>
        <mc:AlternateContent xmlns:mc="http://schemas.openxmlformats.org/markup-compatibility/2006" xmlns:p14="http://schemas.microsoft.com/office/powerpoint/2010/main">
          <mc:Choice Requires="p14">
            <p:contentPart p14:bwMode="auto" r:id="rId3">
              <p14:nvContentPartPr>
                <p14:cNvPr id="47" name="墨迹 46">
                  <a:extLst>
                    <a:ext uri="{FF2B5EF4-FFF2-40B4-BE49-F238E27FC236}">
                      <a16:creationId xmlns:a16="http://schemas.microsoft.com/office/drawing/2014/main" id="{A410CE77-E163-3362-2313-5008BB2F5D2B}"/>
                    </a:ext>
                  </a:extLst>
                </p14:cNvPr>
                <p14:cNvContentPartPr/>
                <p14:nvPr/>
              </p14:nvContentPartPr>
              <p14:xfrm>
                <a:off x="4516014" y="1098447"/>
                <a:ext cx="253440" cy="439560"/>
              </p14:xfrm>
            </p:contentPart>
          </mc:Choice>
          <mc:Fallback xmlns="">
            <p:pic>
              <p:nvPicPr>
                <p:cNvPr id="47" name="墨迹 46">
                  <a:extLst>
                    <a:ext uri="{FF2B5EF4-FFF2-40B4-BE49-F238E27FC236}">
                      <a16:creationId xmlns:a16="http://schemas.microsoft.com/office/drawing/2014/main" id="{A410CE77-E163-3362-2313-5008BB2F5D2B}"/>
                    </a:ext>
                  </a:extLst>
                </p:cNvPr>
                <p:cNvPicPr/>
                <p:nvPr/>
              </p:nvPicPr>
              <p:blipFill>
                <a:blip r:embed="rId4"/>
                <a:stretch>
                  <a:fillRect/>
                </a:stretch>
              </p:blipFill>
              <p:spPr>
                <a:xfrm>
                  <a:off x="4507014" y="1089807"/>
                  <a:ext cx="27108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8" name="墨迹 47">
                  <a:extLst>
                    <a:ext uri="{FF2B5EF4-FFF2-40B4-BE49-F238E27FC236}">
                      <a16:creationId xmlns:a16="http://schemas.microsoft.com/office/drawing/2014/main" id="{14BC26B8-F55F-A34F-332F-CBDC5476BA5C}"/>
                    </a:ext>
                  </a:extLst>
                </p14:cNvPr>
                <p14:cNvContentPartPr/>
                <p14:nvPr/>
              </p14:nvContentPartPr>
              <p14:xfrm>
                <a:off x="4508814" y="1334607"/>
                <a:ext cx="129240" cy="182880"/>
              </p14:xfrm>
            </p:contentPart>
          </mc:Choice>
          <mc:Fallback xmlns="">
            <p:pic>
              <p:nvPicPr>
                <p:cNvPr id="48" name="墨迹 47">
                  <a:extLst>
                    <a:ext uri="{FF2B5EF4-FFF2-40B4-BE49-F238E27FC236}">
                      <a16:creationId xmlns:a16="http://schemas.microsoft.com/office/drawing/2014/main" id="{14BC26B8-F55F-A34F-332F-CBDC5476BA5C}"/>
                    </a:ext>
                  </a:extLst>
                </p:cNvPr>
                <p:cNvPicPr/>
                <p:nvPr/>
              </p:nvPicPr>
              <p:blipFill>
                <a:blip r:embed="rId6"/>
                <a:stretch>
                  <a:fillRect/>
                </a:stretch>
              </p:blipFill>
              <p:spPr>
                <a:xfrm>
                  <a:off x="4499814" y="1325967"/>
                  <a:ext cx="146880" cy="20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56" name="墨迹 55">
                <a:extLst>
                  <a:ext uri="{FF2B5EF4-FFF2-40B4-BE49-F238E27FC236}">
                    <a16:creationId xmlns:a16="http://schemas.microsoft.com/office/drawing/2014/main" id="{846A596F-D096-D6A9-CC70-A32304724A1D}"/>
                  </a:ext>
                </a:extLst>
              </p14:cNvPr>
              <p14:cNvContentPartPr/>
              <p14:nvPr/>
            </p14:nvContentPartPr>
            <p14:xfrm>
              <a:off x="4971774" y="853647"/>
              <a:ext cx="2160" cy="3240"/>
            </p14:xfrm>
          </p:contentPart>
        </mc:Choice>
        <mc:Fallback xmlns="">
          <p:pic>
            <p:nvPicPr>
              <p:cNvPr id="56" name="墨迹 55">
                <a:extLst>
                  <a:ext uri="{FF2B5EF4-FFF2-40B4-BE49-F238E27FC236}">
                    <a16:creationId xmlns:a16="http://schemas.microsoft.com/office/drawing/2014/main" id="{846A596F-D096-D6A9-CC70-A32304724A1D}"/>
                  </a:ext>
                </a:extLst>
              </p:cNvPr>
              <p:cNvPicPr/>
              <p:nvPr/>
            </p:nvPicPr>
            <p:blipFill>
              <a:blip r:embed="rId8"/>
              <a:stretch>
                <a:fillRect/>
              </a:stretch>
            </p:blipFill>
            <p:spPr>
              <a:xfrm>
                <a:off x="4963134" y="844647"/>
                <a:ext cx="19800" cy="20880"/>
              </a:xfrm>
              <a:prstGeom prst="rect">
                <a:avLst/>
              </a:prstGeom>
            </p:spPr>
          </p:pic>
        </mc:Fallback>
      </mc:AlternateContent>
      <p:grpSp>
        <p:nvGrpSpPr>
          <p:cNvPr id="77" name="组合 76">
            <a:extLst>
              <a:ext uri="{FF2B5EF4-FFF2-40B4-BE49-F238E27FC236}">
                <a16:creationId xmlns:a16="http://schemas.microsoft.com/office/drawing/2014/main" id="{5162EF53-84E9-7127-79FD-DC8B60F7D8D7}"/>
              </a:ext>
            </a:extLst>
          </p:cNvPr>
          <p:cNvGrpSpPr/>
          <p:nvPr/>
        </p:nvGrpSpPr>
        <p:grpSpPr>
          <a:xfrm>
            <a:off x="4905534" y="774447"/>
            <a:ext cx="361080" cy="347040"/>
            <a:chOff x="4905534" y="774447"/>
            <a:chExt cx="361080" cy="347040"/>
          </a:xfrm>
        </p:grpSpPr>
        <mc:AlternateContent xmlns:mc="http://schemas.openxmlformats.org/markup-compatibility/2006" xmlns:p14="http://schemas.microsoft.com/office/powerpoint/2010/main">
          <mc:Choice Requires="p14">
            <p:contentPart p14:bwMode="auto" r:id="rId9">
              <p14:nvContentPartPr>
                <p14:cNvPr id="65" name="墨迹 64">
                  <a:extLst>
                    <a:ext uri="{FF2B5EF4-FFF2-40B4-BE49-F238E27FC236}">
                      <a16:creationId xmlns:a16="http://schemas.microsoft.com/office/drawing/2014/main" id="{A1D2368D-9B55-298C-6B5F-73B235E58CBF}"/>
                    </a:ext>
                  </a:extLst>
                </p14:cNvPr>
                <p14:cNvContentPartPr/>
                <p14:nvPr/>
              </p14:nvContentPartPr>
              <p14:xfrm>
                <a:off x="4905534" y="799647"/>
                <a:ext cx="99000" cy="232560"/>
              </p14:xfrm>
            </p:contentPart>
          </mc:Choice>
          <mc:Fallback xmlns="">
            <p:pic>
              <p:nvPicPr>
                <p:cNvPr id="65" name="墨迹 64">
                  <a:extLst>
                    <a:ext uri="{FF2B5EF4-FFF2-40B4-BE49-F238E27FC236}">
                      <a16:creationId xmlns:a16="http://schemas.microsoft.com/office/drawing/2014/main" id="{A1D2368D-9B55-298C-6B5F-73B235E58CBF}"/>
                    </a:ext>
                  </a:extLst>
                </p:cNvPr>
                <p:cNvPicPr/>
                <p:nvPr/>
              </p:nvPicPr>
              <p:blipFill>
                <a:blip r:embed="rId10"/>
                <a:stretch>
                  <a:fillRect/>
                </a:stretch>
              </p:blipFill>
              <p:spPr>
                <a:xfrm>
                  <a:off x="4896894" y="791007"/>
                  <a:ext cx="11664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6" name="墨迹 65">
                  <a:extLst>
                    <a:ext uri="{FF2B5EF4-FFF2-40B4-BE49-F238E27FC236}">
                      <a16:creationId xmlns:a16="http://schemas.microsoft.com/office/drawing/2014/main" id="{74CFA846-7D24-06CD-A404-E77A88CD2422}"/>
                    </a:ext>
                  </a:extLst>
                </p14:cNvPr>
                <p14:cNvContentPartPr/>
                <p14:nvPr/>
              </p14:nvContentPartPr>
              <p14:xfrm>
                <a:off x="4992294" y="853647"/>
                <a:ext cx="1440" cy="2520"/>
              </p14:xfrm>
            </p:contentPart>
          </mc:Choice>
          <mc:Fallback xmlns="">
            <p:pic>
              <p:nvPicPr>
                <p:cNvPr id="66" name="墨迹 65">
                  <a:extLst>
                    <a:ext uri="{FF2B5EF4-FFF2-40B4-BE49-F238E27FC236}">
                      <a16:creationId xmlns:a16="http://schemas.microsoft.com/office/drawing/2014/main" id="{74CFA846-7D24-06CD-A404-E77A88CD2422}"/>
                    </a:ext>
                  </a:extLst>
                </p:cNvPr>
                <p:cNvPicPr/>
                <p:nvPr/>
              </p:nvPicPr>
              <p:blipFill>
                <a:blip r:embed="rId12"/>
                <a:stretch>
                  <a:fillRect/>
                </a:stretch>
              </p:blipFill>
              <p:spPr>
                <a:xfrm>
                  <a:off x="4983294" y="844647"/>
                  <a:ext cx="190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7" name="墨迹 66">
                  <a:extLst>
                    <a:ext uri="{FF2B5EF4-FFF2-40B4-BE49-F238E27FC236}">
                      <a16:creationId xmlns:a16="http://schemas.microsoft.com/office/drawing/2014/main" id="{B788F87C-A2CA-FCBD-651F-F4C67B6EB009}"/>
                    </a:ext>
                  </a:extLst>
                </p14:cNvPr>
                <p14:cNvContentPartPr/>
                <p14:nvPr/>
              </p14:nvContentPartPr>
              <p14:xfrm>
                <a:off x="5023614" y="888567"/>
                <a:ext cx="78120" cy="232920"/>
              </p14:xfrm>
            </p:contentPart>
          </mc:Choice>
          <mc:Fallback xmlns="">
            <p:pic>
              <p:nvPicPr>
                <p:cNvPr id="67" name="墨迹 66">
                  <a:extLst>
                    <a:ext uri="{FF2B5EF4-FFF2-40B4-BE49-F238E27FC236}">
                      <a16:creationId xmlns:a16="http://schemas.microsoft.com/office/drawing/2014/main" id="{B788F87C-A2CA-FCBD-651F-F4C67B6EB009}"/>
                    </a:ext>
                  </a:extLst>
                </p:cNvPr>
                <p:cNvPicPr/>
                <p:nvPr/>
              </p:nvPicPr>
              <p:blipFill>
                <a:blip r:embed="rId14"/>
                <a:stretch>
                  <a:fillRect/>
                </a:stretch>
              </p:blipFill>
              <p:spPr>
                <a:xfrm>
                  <a:off x="5014974" y="879567"/>
                  <a:ext cx="9576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8" name="墨迹 67">
                  <a:extLst>
                    <a:ext uri="{FF2B5EF4-FFF2-40B4-BE49-F238E27FC236}">
                      <a16:creationId xmlns:a16="http://schemas.microsoft.com/office/drawing/2014/main" id="{99CE7D05-FC58-D68B-DD80-1BC59E36BBC5}"/>
                    </a:ext>
                  </a:extLst>
                </p14:cNvPr>
                <p14:cNvContentPartPr/>
                <p14:nvPr/>
              </p14:nvContentPartPr>
              <p14:xfrm>
                <a:off x="5128734" y="774447"/>
                <a:ext cx="48240" cy="222480"/>
              </p14:xfrm>
            </p:contentPart>
          </mc:Choice>
          <mc:Fallback xmlns="">
            <p:pic>
              <p:nvPicPr>
                <p:cNvPr id="68" name="墨迹 67">
                  <a:extLst>
                    <a:ext uri="{FF2B5EF4-FFF2-40B4-BE49-F238E27FC236}">
                      <a16:creationId xmlns:a16="http://schemas.microsoft.com/office/drawing/2014/main" id="{99CE7D05-FC58-D68B-DD80-1BC59E36BBC5}"/>
                    </a:ext>
                  </a:extLst>
                </p:cNvPr>
                <p:cNvPicPr/>
                <p:nvPr/>
              </p:nvPicPr>
              <p:blipFill>
                <a:blip r:embed="rId16"/>
                <a:stretch>
                  <a:fillRect/>
                </a:stretch>
              </p:blipFill>
              <p:spPr>
                <a:xfrm>
                  <a:off x="5119734" y="765807"/>
                  <a:ext cx="6588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9" name="墨迹 68">
                  <a:extLst>
                    <a:ext uri="{FF2B5EF4-FFF2-40B4-BE49-F238E27FC236}">
                      <a16:creationId xmlns:a16="http://schemas.microsoft.com/office/drawing/2014/main" id="{64DFF048-5937-BEF7-1652-A90DAD558FE8}"/>
                    </a:ext>
                  </a:extLst>
                </p14:cNvPr>
                <p14:cNvContentPartPr/>
                <p14:nvPr/>
              </p14:nvContentPartPr>
              <p14:xfrm>
                <a:off x="5196774" y="863367"/>
                <a:ext cx="69840" cy="108720"/>
              </p14:xfrm>
            </p:contentPart>
          </mc:Choice>
          <mc:Fallback xmlns="">
            <p:pic>
              <p:nvPicPr>
                <p:cNvPr id="69" name="墨迹 68">
                  <a:extLst>
                    <a:ext uri="{FF2B5EF4-FFF2-40B4-BE49-F238E27FC236}">
                      <a16:creationId xmlns:a16="http://schemas.microsoft.com/office/drawing/2014/main" id="{64DFF048-5937-BEF7-1652-A90DAD558FE8}"/>
                    </a:ext>
                  </a:extLst>
                </p:cNvPr>
                <p:cNvPicPr/>
                <p:nvPr/>
              </p:nvPicPr>
              <p:blipFill>
                <a:blip r:embed="rId18"/>
                <a:stretch>
                  <a:fillRect/>
                </a:stretch>
              </p:blipFill>
              <p:spPr>
                <a:xfrm>
                  <a:off x="5187774" y="854727"/>
                  <a:ext cx="87480" cy="126360"/>
                </a:xfrm>
                <a:prstGeom prst="rect">
                  <a:avLst/>
                </a:prstGeom>
              </p:spPr>
            </p:pic>
          </mc:Fallback>
        </mc:AlternateContent>
      </p:grpSp>
      <p:grpSp>
        <p:nvGrpSpPr>
          <p:cNvPr id="76" name="组合 75">
            <a:extLst>
              <a:ext uri="{FF2B5EF4-FFF2-40B4-BE49-F238E27FC236}">
                <a16:creationId xmlns:a16="http://schemas.microsoft.com/office/drawing/2014/main" id="{6C3DC733-BC1F-5E65-0DEA-60FBA4368671}"/>
              </a:ext>
            </a:extLst>
          </p:cNvPr>
          <p:cNvGrpSpPr/>
          <p:nvPr/>
        </p:nvGrpSpPr>
        <p:grpSpPr>
          <a:xfrm>
            <a:off x="5413854" y="801087"/>
            <a:ext cx="386280" cy="312480"/>
            <a:chOff x="5413854" y="801087"/>
            <a:chExt cx="386280" cy="312480"/>
          </a:xfrm>
        </p:grpSpPr>
        <mc:AlternateContent xmlns:mc="http://schemas.openxmlformats.org/markup-compatibility/2006" xmlns:p14="http://schemas.microsoft.com/office/powerpoint/2010/main">
          <mc:Choice Requires="p14">
            <p:contentPart p14:bwMode="auto" r:id="rId19">
              <p14:nvContentPartPr>
                <p14:cNvPr id="70" name="墨迹 69">
                  <a:extLst>
                    <a:ext uri="{FF2B5EF4-FFF2-40B4-BE49-F238E27FC236}">
                      <a16:creationId xmlns:a16="http://schemas.microsoft.com/office/drawing/2014/main" id="{3CAEE5A4-521A-A4A0-C917-E555EFC788B4}"/>
                    </a:ext>
                  </a:extLst>
                </p14:cNvPr>
                <p14:cNvContentPartPr/>
                <p14:nvPr/>
              </p14:nvContentPartPr>
              <p14:xfrm>
                <a:off x="5414934" y="875247"/>
                <a:ext cx="21240" cy="238320"/>
              </p14:xfrm>
            </p:contentPart>
          </mc:Choice>
          <mc:Fallback xmlns="">
            <p:pic>
              <p:nvPicPr>
                <p:cNvPr id="70" name="墨迹 69">
                  <a:extLst>
                    <a:ext uri="{FF2B5EF4-FFF2-40B4-BE49-F238E27FC236}">
                      <a16:creationId xmlns:a16="http://schemas.microsoft.com/office/drawing/2014/main" id="{3CAEE5A4-521A-A4A0-C917-E555EFC788B4}"/>
                    </a:ext>
                  </a:extLst>
                </p:cNvPr>
                <p:cNvPicPr/>
                <p:nvPr/>
              </p:nvPicPr>
              <p:blipFill>
                <a:blip r:embed="rId20"/>
                <a:stretch>
                  <a:fillRect/>
                </a:stretch>
              </p:blipFill>
              <p:spPr>
                <a:xfrm>
                  <a:off x="5406294" y="866607"/>
                  <a:ext cx="3888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1" name="墨迹 70">
                  <a:extLst>
                    <a:ext uri="{FF2B5EF4-FFF2-40B4-BE49-F238E27FC236}">
                      <a16:creationId xmlns:a16="http://schemas.microsoft.com/office/drawing/2014/main" id="{F1F6CF8C-1A26-B533-51F5-F879EB676324}"/>
                    </a:ext>
                  </a:extLst>
                </p14:cNvPr>
                <p14:cNvContentPartPr/>
                <p14:nvPr/>
              </p14:nvContentPartPr>
              <p14:xfrm>
                <a:off x="5413854" y="890367"/>
                <a:ext cx="70200" cy="100080"/>
              </p14:xfrm>
            </p:contentPart>
          </mc:Choice>
          <mc:Fallback xmlns="">
            <p:pic>
              <p:nvPicPr>
                <p:cNvPr id="71" name="墨迹 70">
                  <a:extLst>
                    <a:ext uri="{FF2B5EF4-FFF2-40B4-BE49-F238E27FC236}">
                      <a16:creationId xmlns:a16="http://schemas.microsoft.com/office/drawing/2014/main" id="{F1F6CF8C-1A26-B533-51F5-F879EB676324}"/>
                    </a:ext>
                  </a:extLst>
                </p:cNvPr>
                <p:cNvPicPr/>
                <p:nvPr/>
              </p:nvPicPr>
              <p:blipFill>
                <a:blip r:embed="rId22"/>
                <a:stretch>
                  <a:fillRect/>
                </a:stretch>
              </p:blipFill>
              <p:spPr>
                <a:xfrm>
                  <a:off x="5405214" y="881727"/>
                  <a:ext cx="8784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2" name="墨迹 71">
                  <a:extLst>
                    <a:ext uri="{FF2B5EF4-FFF2-40B4-BE49-F238E27FC236}">
                      <a16:creationId xmlns:a16="http://schemas.microsoft.com/office/drawing/2014/main" id="{23DE761A-E091-3672-A515-0467B60B7BF1}"/>
                    </a:ext>
                  </a:extLst>
                </p14:cNvPr>
                <p14:cNvContentPartPr/>
                <p14:nvPr/>
              </p14:nvContentPartPr>
              <p14:xfrm>
                <a:off x="5484054" y="872367"/>
                <a:ext cx="105840" cy="94680"/>
              </p14:xfrm>
            </p:contentPart>
          </mc:Choice>
          <mc:Fallback xmlns="">
            <p:pic>
              <p:nvPicPr>
                <p:cNvPr id="72" name="墨迹 71">
                  <a:extLst>
                    <a:ext uri="{FF2B5EF4-FFF2-40B4-BE49-F238E27FC236}">
                      <a16:creationId xmlns:a16="http://schemas.microsoft.com/office/drawing/2014/main" id="{23DE761A-E091-3672-A515-0467B60B7BF1}"/>
                    </a:ext>
                  </a:extLst>
                </p:cNvPr>
                <p:cNvPicPr/>
                <p:nvPr/>
              </p:nvPicPr>
              <p:blipFill>
                <a:blip r:embed="rId24"/>
                <a:stretch>
                  <a:fillRect/>
                </a:stretch>
              </p:blipFill>
              <p:spPr>
                <a:xfrm>
                  <a:off x="5475054" y="863367"/>
                  <a:ext cx="12348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3" name="墨迹 72">
                  <a:extLst>
                    <a:ext uri="{FF2B5EF4-FFF2-40B4-BE49-F238E27FC236}">
                      <a16:creationId xmlns:a16="http://schemas.microsoft.com/office/drawing/2014/main" id="{63172E29-CB52-3B70-0AF6-AFE83188D68B}"/>
                    </a:ext>
                  </a:extLst>
                </p14:cNvPr>
                <p14:cNvContentPartPr/>
                <p14:nvPr/>
              </p14:nvContentPartPr>
              <p14:xfrm>
                <a:off x="5592774" y="801087"/>
                <a:ext cx="2160" cy="7560"/>
              </p14:xfrm>
            </p:contentPart>
          </mc:Choice>
          <mc:Fallback xmlns="">
            <p:pic>
              <p:nvPicPr>
                <p:cNvPr id="73" name="墨迹 72">
                  <a:extLst>
                    <a:ext uri="{FF2B5EF4-FFF2-40B4-BE49-F238E27FC236}">
                      <a16:creationId xmlns:a16="http://schemas.microsoft.com/office/drawing/2014/main" id="{63172E29-CB52-3B70-0AF6-AFE83188D68B}"/>
                    </a:ext>
                  </a:extLst>
                </p:cNvPr>
                <p:cNvPicPr/>
                <p:nvPr/>
              </p:nvPicPr>
              <p:blipFill>
                <a:blip r:embed="rId26"/>
                <a:stretch>
                  <a:fillRect/>
                </a:stretch>
              </p:blipFill>
              <p:spPr>
                <a:xfrm>
                  <a:off x="5584134" y="792087"/>
                  <a:ext cx="198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4" name="墨迹 73">
                  <a:extLst>
                    <a:ext uri="{FF2B5EF4-FFF2-40B4-BE49-F238E27FC236}">
                      <a16:creationId xmlns:a16="http://schemas.microsoft.com/office/drawing/2014/main" id="{96A55E44-C652-CF9A-78A6-8F2F242C4E01}"/>
                    </a:ext>
                  </a:extLst>
                </p14:cNvPr>
                <p14:cNvContentPartPr/>
                <p14:nvPr/>
              </p14:nvContentPartPr>
              <p14:xfrm>
                <a:off x="5613294" y="874887"/>
                <a:ext cx="144720" cy="88920"/>
              </p14:xfrm>
            </p:contentPart>
          </mc:Choice>
          <mc:Fallback xmlns="">
            <p:pic>
              <p:nvPicPr>
                <p:cNvPr id="74" name="墨迹 73">
                  <a:extLst>
                    <a:ext uri="{FF2B5EF4-FFF2-40B4-BE49-F238E27FC236}">
                      <a16:creationId xmlns:a16="http://schemas.microsoft.com/office/drawing/2014/main" id="{96A55E44-C652-CF9A-78A6-8F2F242C4E01}"/>
                    </a:ext>
                  </a:extLst>
                </p:cNvPr>
                <p:cNvPicPr/>
                <p:nvPr/>
              </p:nvPicPr>
              <p:blipFill>
                <a:blip r:embed="rId28"/>
                <a:stretch>
                  <a:fillRect/>
                </a:stretch>
              </p:blipFill>
              <p:spPr>
                <a:xfrm>
                  <a:off x="5604654" y="866247"/>
                  <a:ext cx="16236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5" name="墨迹 74">
                  <a:extLst>
                    <a:ext uri="{FF2B5EF4-FFF2-40B4-BE49-F238E27FC236}">
                      <a16:creationId xmlns:a16="http://schemas.microsoft.com/office/drawing/2014/main" id="{56B37616-3796-7E33-BB60-5C94D4A8726A}"/>
                    </a:ext>
                  </a:extLst>
                </p14:cNvPr>
                <p14:cNvContentPartPr/>
                <p14:nvPr/>
              </p14:nvContentPartPr>
              <p14:xfrm>
                <a:off x="5733174" y="830247"/>
                <a:ext cx="66960" cy="113400"/>
              </p14:xfrm>
            </p:contentPart>
          </mc:Choice>
          <mc:Fallback xmlns="">
            <p:pic>
              <p:nvPicPr>
                <p:cNvPr id="75" name="墨迹 74">
                  <a:extLst>
                    <a:ext uri="{FF2B5EF4-FFF2-40B4-BE49-F238E27FC236}">
                      <a16:creationId xmlns:a16="http://schemas.microsoft.com/office/drawing/2014/main" id="{56B37616-3796-7E33-BB60-5C94D4A8726A}"/>
                    </a:ext>
                  </a:extLst>
                </p:cNvPr>
                <p:cNvPicPr/>
                <p:nvPr/>
              </p:nvPicPr>
              <p:blipFill>
                <a:blip r:embed="rId30"/>
                <a:stretch>
                  <a:fillRect/>
                </a:stretch>
              </p:blipFill>
              <p:spPr>
                <a:xfrm>
                  <a:off x="5724174" y="821607"/>
                  <a:ext cx="84600" cy="131040"/>
                </a:xfrm>
                <a:prstGeom prst="rect">
                  <a:avLst/>
                </a:prstGeom>
              </p:spPr>
            </p:pic>
          </mc:Fallback>
        </mc:AlternateContent>
      </p:grpSp>
      <p:grpSp>
        <p:nvGrpSpPr>
          <p:cNvPr id="84" name="组合 83">
            <a:extLst>
              <a:ext uri="{FF2B5EF4-FFF2-40B4-BE49-F238E27FC236}">
                <a16:creationId xmlns:a16="http://schemas.microsoft.com/office/drawing/2014/main" id="{40C0B7FF-68CE-C174-1D6A-20EF75BAF198}"/>
              </a:ext>
            </a:extLst>
          </p:cNvPr>
          <p:cNvGrpSpPr/>
          <p:nvPr/>
        </p:nvGrpSpPr>
        <p:grpSpPr>
          <a:xfrm>
            <a:off x="3999054" y="3189687"/>
            <a:ext cx="580320" cy="114840"/>
            <a:chOff x="3999054" y="3189687"/>
            <a:chExt cx="580320" cy="114840"/>
          </a:xfrm>
        </p:grpSpPr>
        <mc:AlternateContent xmlns:mc="http://schemas.openxmlformats.org/markup-compatibility/2006" xmlns:p14="http://schemas.microsoft.com/office/powerpoint/2010/main">
          <mc:Choice Requires="p14">
            <p:contentPart p14:bwMode="auto" r:id="rId31">
              <p14:nvContentPartPr>
                <p14:cNvPr id="13" name="墨迹 12">
                  <a:extLst>
                    <a:ext uri="{FF2B5EF4-FFF2-40B4-BE49-F238E27FC236}">
                      <a16:creationId xmlns:a16="http://schemas.microsoft.com/office/drawing/2014/main" id="{C503C86E-1E9B-A821-86EE-51BD6917D7B8}"/>
                    </a:ext>
                  </a:extLst>
                </p14:cNvPr>
                <p14:cNvContentPartPr/>
                <p14:nvPr/>
              </p14:nvContentPartPr>
              <p14:xfrm>
                <a:off x="3999054" y="3224247"/>
                <a:ext cx="554760" cy="75960"/>
              </p14:xfrm>
            </p:contentPart>
          </mc:Choice>
          <mc:Fallback xmlns="">
            <p:pic>
              <p:nvPicPr>
                <p:cNvPr id="13" name="墨迹 12">
                  <a:extLst>
                    <a:ext uri="{FF2B5EF4-FFF2-40B4-BE49-F238E27FC236}">
                      <a16:creationId xmlns:a16="http://schemas.microsoft.com/office/drawing/2014/main" id="{C503C86E-1E9B-A821-86EE-51BD6917D7B8}"/>
                    </a:ext>
                  </a:extLst>
                </p:cNvPr>
                <p:cNvPicPr/>
                <p:nvPr/>
              </p:nvPicPr>
              <p:blipFill>
                <a:blip r:embed="rId32"/>
                <a:stretch>
                  <a:fillRect/>
                </a:stretch>
              </p:blipFill>
              <p:spPr>
                <a:xfrm>
                  <a:off x="3990414" y="3215607"/>
                  <a:ext cx="57240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 name="墨迹 19">
                  <a:extLst>
                    <a:ext uri="{FF2B5EF4-FFF2-40B4-BE49-F238E27FC236}">
                      <a16:creationId xmlns:a16="http://schemas.microsoft.com/office/drawing/2014/main" id="{93A8C7BA-6507-11EB-8EF1-D80D7B352B67}"/>
                    </a:ext>
                  </a:extLst>
                </p14:cNvPr>
                <p14:cNvContentPartPr/>
                <p14:nvPr/>
              </p14:nvContentPartPr>
              <p14:xfrm>
                <a:off x="4510254" y="3189687"/>
                <a:ext cx="69120" cy="114840"/>
              </p14:xfrm>
            </p:contentPart>
          </mc:Choice>
          <mc:Fallback xmlns="">
            <p:pic>
              <p:nvPicPr>
                <p:cNvPr id="20" name="墨迹 19">
                  <a:extLst>
                    <a:ext uri="{FF2B5EF4-FFF2-40B4-BE49-F238E27FC236}">
                      <a16:creationId xmlns:a16="http://schemas.microsoft.com/office/drawing/2014/main" id="{93A8C7BA-6507-11EB-8EF1-D80D7B352B67}"/>
                    </a:ext>
                  </a:extLst>
                </p:cNvPr>
                <p:cNvPicPr/>
                <p:nvPr/>
              </p:nvPicPr>
              <p:blipFill>
                <a:blip r:embed="rId34"/>
                <a:stretch>
                  <a:fillRect/>
                </a:stretch>
              </p:blipFill>
              <p:spPr>
                <a:xfrm>
                  <a:off x="4501614" y="3181047"/>
                  <a:ext cx="86760" cy="132480"/>
                </a:xfrm>
                <a:prstGeom prst="rect">
                  <a:avLst/>
                </a:prstGeom>
              </p:spPr>
            </p:pic>
          </mc:Fallback>
        </mc:AlternateContent>
      </p:grpSp>
      <p:grpSp>
        <p:nvGrpSpPr>
          <p:cNvPr id="91" name="组合 90">
            <a:extLst>
              <a:ext uri="{FF2B5EF4-FFF2-40B4-BE49-F238E27FC236}">
                <a16:creationId xmlns:a16="http://schemas.microsoft.com/office/drawing/2014/main" id="{F8C012E3-53EA-73AB-9788-A0D1346CA263}"/>
              </a:ext>
            </a:extLst>
          </p:cNvPr>
          <p:cNvGrpSpPr/>
          <p:nvPr/>
        </p:nvGrpSpPr>
        <p:grpSpPr>
          <a:xfrm>
            <a:off x="3356454" y="3100407"/>
            <a:ext cx="583200" cy="402120"/>
            <a:chOff x="3356454" y="3100407"/>
            <a:chExt cx="583200" cy="402120"/>
          </a:xfrm>
        </p:grpSpPr>
        <mc:AlternateContent xmlns:mc="http://schemas.openxmlformats.org/markup-compatibility/2006" xmlns:p14="http://schemas.microsoft.com/office/powerpoint/2010/main">
          <mc:Choice Requires="p14">
            <p:contentPart p14:bwMode="auto" r:id="rId35">
              <p14:nvContentPartPr>
                <p14:cNvPr id="85" name="墨迹 84">
                  <a:extLst>
                    <a:ext uri="{FF2B5EF4-FFF2-40B4-BE49-F238E27FC236}">
                      <a16:creationId xmlns:a16="http://schemas.microsoft.com/office/drawing/2014/main" id="{D337FF01-C540-22CD-9038-6BA873F33D75}"/>
                    </a:ext>
                  </a:extLst>
                </p14:cNvPr>
                <p14:cNvContentPartPr/>
                <p14:nvPr/>
              </p14:nvContentPartPr>
              <p14:xfrm>
                <a:off x="3356454" y="3205887"/>
                <a:ext cx="108000" cy="132840"/>
              </p14:xfrm>
            </p:contentPart>
          </mc:Choice>
          <mc:Fallback xmlns="">
            <p:pic>
              <p:nvPicPr>
                <p:cNvPr id="85" name="墨迹 84">
                  <a:extLst>
                    <a:ext uri="{FF2B5EF4-FFF2-40B4-BE49-F238E27FC236}">
                      <a16:creationId xmlns:a16="http://schemas.microsoft.com/office/drawing/2014/main" id="{D337FF01-C540-22CD-9038-6BA873F33D75}"/>
                    </a:ext>
                  </a:extLst>
                </p:cNvPr>
                <p:cNvPicPr/>
                <p:nvPr/>
              </p:nvPicPr>
              <p:blipFill>
                <a:blip r:embed="rId36"/>
                <a:stretch>
                  <a:fillRect/>
                </a:stretch>
              </p:blipFill>
              <p:spPr>
                <a:xfrm>
                  <a:off x="3347814" y="3196887"/>
                  <a:ext cx="1256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6" name="墨迹 85">
                  <a:extLst>
                    <a:ext uri="{FF2B5EF4-FFF2-40B4-BE49-F238E27FC236}">
                      <a16:creationId xmlns:a16="http://schemas.microsoft.com/office/drawing/2014/main" id="{519A55A5-A448-AE61-B59A-BEA206D16F74}"/>
                    </a:ext>
                  </a:extLst>
                </p14:cNvPr>
                <p14:cNvContentPartPr/>
                <p14:nvPr/>
              </p14:nvContentPartPr>
              <p14:xfrm>
                <a:off x="3511254" y="3100407"/>
                <a:ext cx="73800" cy="236520"/>
              </p14:xfrm>
            </p:contentPart>
          </mc:Choice>
          <mc:Fallback xmlns="">
            <p:pic>
              <p:nvPicPr>
                <p:cNvPr id="86" name="墨迹 85">
                  <a:extLst>
                    <a:ext uri="{FF2B5EF4-FFF2-40B4-BE49-F238E27FC236}">
                      <a16:creationId xmlns:a16="http://schemas.microsoft.com/office/drawing/2014/main" id="{519A55A5-A448-AE61-B59A-BEA206D16F74}"/>
                    </a:ext>
                  </a:extLst>
                </p:cNvPr>
                <p:cNvPicPr/>
                <p:nvPr/>
              </p:nvPicPr>
              <p:blipFill>
                <a:blip r:embed="rId38"/>
                <a:stretch>
                  <a:fillRect/>
                </a:stretch>
              </p:blipFill>
              <p:spPr>
                <a:xfrm>
                  <a:off x="3502614" y="3091767"/>
                  <a:ext cx="914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7" name="墨迹 86">
                  <a:extLst>
                    <a:ext uri="{FF2B5EF4-FFF2-40B4-BE49-F238E27FC236}">
                      <a16:creationId xmlns:a16="http://schemas.microsoft.com/office/drawing/2014/main" id="{87158CBA-E958-4841-72A8-B594AEA8672E}"/>
                    </a:ext>
                  </a:extLst>
                </p14:cNvPr>
                <p14:cNvContentPartPr/>
                <p14:nvPr/>
              </p14:nvContentPartPr>
              <p14:xfrm>
                <a:off x="3578214" y="3226407"/>
                <a:ext cx="76320" cy="276120"/>
              </p14:xfrm>
            </p:contentPart>
          </mc:Choice>
          <mc:Fallback xmlns="">
            <p:pic>
              <p:nvPicPr>
                <p:cNvPr id="87" name="墨迹 86">
                  <a:extLst>
                    <a:ext uri="{FF2B5EF4-FFF2-40B4-BE49-F238E27FC236}">
                      <a16:creationId xmlns:a16="http://schemas.microsoft.com/office/drawing/2014/main" id="{87158CBA-E958-4841-72A8-B594AEA8672E}"/>
                    </a:ext>
                  </a:extLst>
                </p:cNvPr>
                <p:cNvPicPr/>
                <p:nvPr/>
              </p:nvPicPr>
              <p:blipFill>
                <a:blip r:embed="rId40"/>
                <a:stretch>
                  <a:fillRect/>
                </a:stretch>
              </p:blipFill>
              <p:spPr>
                <a:xfrm>
                  <a:off x="3569214" y="3217407"/>
                  <a:ext cx="9396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8" name="墨迹 87">
                  <a:extLst>
                    <a:ext uri="{FF2B5EF4-FFF2-40B4-BE49-F238E27FC236}">
                      <a16:creationId xmlns:a16="http://schemas.microsoft.com/office/drawing/2014/main" id="{8495F8ED-2FDC-5924-491D-E2329A35D9FC}"/>
                    </a:ext>
                  </a:extLst>
                </p14:cNvPr>
                <p14:cNvContentPartPr/>
                <p14:nvPr/>
              </p14:nvContentPartPr>
              <p14:xfrm>
                <a:off x="3641574" y="3130647"/>
                <a:ext cx="15120" cy="28440"/>
              </p14:xfrm>
            </p:contentPart>
          </mc:Choice>
          <mc:Fallback xmlns="">
            <p:pic>
              <p:nvPicPr>
                <p:cNvPr id="88" name="墨迹 87">
                  <a:extLst>
                    <a:ext uri="{FF2B5EF4-FFF2-40B4-BE49-F238E27FC236}">
                      <a16:creationId xmlns:a16="http://schemas.microsoft.com/office/drawing/2014/main" id="{8495F8ED-2FDC-5924-491D-E2329A35D9FC}"/>
                    </a:ext>
                  </a:extLst>
                </p:cNvPr>
                <p:cNvPicPr/>
                <p:nvPr/>
              </p:nvPicPr>
              <p:blipFill>
                <a:blip r:embed="rId42"/>
                <a:stretch>
                  <a:fillRect/>
                </a:stretch>
              </p:blipFill>
              <p:spPr>
                <a:xfrm>
                  <a:off x="3632934" y="3122007"/>
                  <a:ext cx="327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89" name="墨迹 88">
                  <a:extLst>
                    <a:ext uri="{FF2B5EF4-FFF2-40B4-BE49-F238E27FC236}">
                      <a16:creationId xmlns:a16="http://schemas.microsoft.com/office/drawing/2014/main" id="{F632D6D4-81BB-A3B8-3693-EF227707BC8E}"/>
                    </a:ext>
                  </a:extLst>
                </p14:cNvPr>
                <p14:cNvContentPartPr/>
                <p14:nvPr/>
              </p14:nvContentPartPr>
              <p14:xfrm>
                <a:off x="3671814" y="3202647"/>
                <a:ext cx="108360" cy="124560"/>
              </p14:xfrm>
            </p:contentPart>
          </mc:Choice>
          <mc:Fallback xmlns="">
            <p:pic>
              <p:nvPicPr>
                <p:cNvPr id="89" name="墨迹 88">
                  <a:extLst>
                    <a:ext uri="{FF2B5EF4-FFF2-40B4-BE49-F238E27FC236}">
                      <a16:creationId xmlns:a16="http://schemas.microsoft.com/office/drawing/2014/main" id="{F632D6D4-81BB-A3B8-3693-EF227707BC8E}"/>
                    </a:ext>
                  </a:extLst>
                </p:cNvPr>
                <p:cNvPicPr/>
                <p:nvPr/>
              </p:nvPicPr>
              <p:blipFill>
                <a:blip r:embed="rId44"/>
                <a:stretch>
                  <a:fillRect/>
                </a:stretch>
              </p:blipFill>
              <p:spPr>
                <a:xfrm>
                  <a:off x="3662814" y="3193647"/>
                  <a:ext cx="1260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0" name="墨迹 89">
                  <a:extLst>
                    <a:ext uri="{FF2B5EF4-FFF2-40B4-BE49-F238E27FC236}">
                      <a16:creationId xmlns:a16="http://schemas.microsoft.com/office/drawing/2014/main" id="{9B8EB69B-2B48-1D7B-7F4D-3CC5A184F8D7}"/>
                    </a:ext>
                  </a:extLst>
                </p14:cNvPr>
                <p14:cNvContentPartPr/>
                <p14:nvPr/>
              </p14:nvContentPartPr>
              <p14:xfrm>
                <a:off x="3780174" y="3176007"/>
                <a:ext cx="159480" cy="163800"/>
              </p14:xfrm>
            </p:contentPart>
          </mc:Choice>
          <mc:Fallback xmlns="">
            <p:pic>
              <p:nvPicPr>
                <p:cNvPr id="90" name="墨迹 89">
                  <a:extLst>
                    <a:ext uri="{FF2B5EF4-FFF2-40B4-BE49-F238E27FC236}">
                      <a16:creationId xmlns:a16="http://schemas.microsoft.com/office/drawing/2014/main" id="{9B8EB69B-2B48-1D7B-7F4D-3CC5A184F8D7}"/>
                    </a:ext>
                  </a:extLst>
                </p:cNvPr>
                <p:cNvPicPr/>
                <p:nvPr/>
              </p:nvPicPr>
              <p:blipFill>
                <a:blip r:embed="rId46"/>
                <a:stretch>
                  <a:fillRect/>
                </a:stretch>
              </p:blipFill>
              <p:spPr>
                <a:xfrm>
                  <a:off x="3771174" y="3167367"/>
                  <a:ext cx="177120" cy="181440"/>
                </a:xfrm>
                <a:prstGeom prst="rect">
                  <a:avLst/>
                </a:prstGeom>
              </p:spPr>
            </p:pic>
          </mc:Fallback>
        </mc:AlternateContent>
      </p:grpSp>
      <p:grpSp>
        <p:nvGrpSpPr>
          <p:cNvPr id="104" name="组合 103">
            <a:extLst>
              <a:ext uri="{FF2B5EF4-FFF2-40B4-BE49-F238E27FC236}">
                <a16:creationId xmlns:a16="http://schemas.microsoft.com/office/drawing/2014/main" id="{158940FC-B364-F332-64B6-C11F57067EEA}"/>
              </a:ext>
            </a:extLst>
          </p:cNvPr>
          <p:cNvGrpSpPr/>
          <p:nvPr/>
        </p:nvGrpSpPr>
        <p:grpSpPr>
          <a:xfrm>
            <a:off x="4847574" y="1546287"/>
            <a:ext cx="1153080" cy="551160"/>
            <a:chOff x="4847574" y="1546287"/>
            <a:chExt cx="1153080" cy="551160"/>
          </a:xfrm>
        </p:grpSpPr>
        <mc:AlternateContent xmlns:mc="http://schemas.openxmlformats.org/markup-compatibility/2006" xmlns:p14="http://schemas.microsoft.com/office/powerpoint/2010/main">
          <mc:Choice Requires="p14">
            <p:contentPart p14:bwMode="auto" r:id="rId47">
              <p14:nvContentPartPr>
                <p14:cNvPr id="92" name="墨迹 91">
                  <a:extLst>
                    <a:ext uri="{FF2B5EF4-FFF2-40B4-BE49-F238E27FC236}">
                      <a16:creationId xmlns:a16="http://schemas.microsoft.com/office/drawing/2014/main" id="{7A2EC93E-C160-E376-7D52-7FDB7C66FAB5}"/>
                    </a:ext>
                  </a:extLst>
                </p14:cNvPr>
                <p14:cNvContentPartPr/>
                <p14:nvPr/>
              </p14:nvContentPartPr>
              <p14:xfrm>
                <a:off x="4881414" y="1795767"/>
                <a:ext cx="235080" cy="257760"/>
              </p14:xfrm>
            </p:contentPart>
          </mc:Choice>
          <mc:Fallback xmlns="">
            <p:pic>
              <p:nvPicPr>
                <p:cNvPr id="92" name="墨迹 91">
                  <a:extLst>
                    <a:ext uri="{FF2B5EF4-FFF2-40B4-BE49-F238E27FC236}">
                      <a16:creationId xmlns:a16="http://schemas.microsoft.com/office/drawing/2014/main" id="{7A2EC93E-C160-E376-7D52-7FDB7C66FAB5}"/>
                    </a:ext>
                  </a:extLst>
                </p:cNvPr>
                <p:cNvPicPr/>
                <p:nvPr/>
              </p:nvPicPr>
              <p:blipFill>
                <a:blip r:embed="rId48"/>
                <a:stretch>
                  <a:fillRect/>
                </a:stretch>
              </p:blipFill>
              <p:spPr>
                <a:xfrm>
                  <a:off x="4872774" y="1786767"/>
                  <a:ext cx="25272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3" name="墨迹 92">
                  <a:extLst>
                    <a:ext uri="{FF2B5EF4-FFF2-40B4-BE49-F238E27FC236}">
                      <a16:creationId xmlns:a16="http://schemas.microsoft.com/office/drawing/2014/main" id="{3F674BC5-45A3-45A7-6BD9-640CC9BA8914}"/>
                    </a:ext>
                  </a:extLst>
                </p14:cNvPr>
                <p14:cNvContentPartPr/>
                <p14:nvPr/>
              </p14:nvContentPartPr>
              <p14:xfrm>
                <a:off x="4847574" y="1979007"/>
                <a:ext cx="88560" cy="118440"/>
              </p14:xfrm>
            </p:contentPart>
          </mc:Choice>
          <mc:Fallback xmlns="">
            <p:pic>
              <p:nvPicPr>
                <p:cNvPr id="93" name="墨迹 92">
                  <a:extLst>
                    <a:ext uri="{FF2B5EF4-FFF2-40B4-BE49-F238E27FC236}">
                      <a16:creationId xmlns:a16="http://schemas.microsoft.com/office/drawing/2014/main" id="{3F674BC5-45A3-45A7-6BD9-640CC9BA8914}"/>
                    </a:ext>
                  </a:extLst>
                </p:cNvPr>
                <p:cNvPicPr/>
                <p:nvPr/>
              </p:nvPicPr>
              <p:blipFill>
                <a:blip r:embed="rId50"/>
                <a:stretch>
                  <a:fillRect/>
                </a:stretch>
              </p:blipFill>
              <p:spPr>
                <a:xfrm>
                  <a:off x="4838934" y="1970367"/>
                  <a:ext cx="1062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4" name="墨迹 93">
                  <a:extLst>
                    <a:ext uri="{FF2B5EF4-FFF2-40B4-BE49-F238E27FC236}">
                      <a16:creationId xmlns:a16="http://schemas.microsoft.com/office/drawing/2014/main" id="{73F0FF40-CC8B-830D-8414-A2C309F2FD43}"/>
                    </a:ext>
                  </a:extLst>
                </p14:cNvPr>
                <p14:cNvContentPartPr/>
                <p14:nvPr/>
              </p14:nvContentPartPr>
              <p14:xfrm>
                <a:off x="5218734" y="1663287"/>
                <a:ext cx="161280" cy="124560"/>
              </p14:xfrm>
            </p:contentPart>
          </mc:Choice>
          <mc:Fallback xmlns="">
            <p:pic>
              <p:nvPicPr>
                <p:cNvPr id="94" name="墨迹 93">
                  <a:extLst>
                    <a:ext uri="{FF2B5EF4-FFF2-40B4-BE49-F238E27FC236}">
                      <a16:creationId xmlns:a16="http://schemas.microsoft.com/office/drawing/2014/main" id="{73F0FF40-CC8B-830D-8414-A2C309F2FD43}"/>
                    </a:ext>
                  </a:extLst>
                </p:cNvPr>
                <p:cNvPicPr/>
                <p:nvPr/>
              </p:nvPicPr>
              <p:blipFill>
                <a:blip r:embed="rId52"/>
                <a:stretch>
                  <a:fillRect/>
                </a:stretch>
              </p:blipFill>
              <p:spPr>
                <a:xfrm>
                  <a:off x="5209734" y="1654647"/>
                  <a:ext cx="17892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5" name="墨迹 94">
                  <a:extLst>
                    <a:ext uri="{FF2B5EF4-FFF2-40B4-BE49-F238E27FC236}">
                      <a16:creationId xmlns:a16="http://schemas.microsoft.com/office/drawing/2014/main" id="{666C68F3-30E6-1AA8-2708-8631391B9A12}"/>
                    </a:ext>
                  </a:extLst>
                </p14:cNvPr>
                <p14:cNvContentPartPr/>
                <p14:nvPr/>
              </p14:nvContentPartPr>
              <p14:xfrm>
                <a:off x="5376414" y="1561767"/>
                <a:ext cx="32400" cy="189720"/>
              </p14:xfrm>
            </p:contentPart>
          </mc:Choice>
          <mc:Fallback xmlns="">
            <p:pic>
              <p:nvPicPr>
                <p:cNvPr id="95" name="墨迹 94">
                  <a:extLst>
                    <a:ext uri="{FF2B5EF4-FFF2-40B4-BE49-F238E27FC236}">
                      <a16:creationId xmlns:a16="http://schemas.microsoft.com/office/drawing/2014/main" id="{666C68F3-30E6-1AA8-2708-8631391B9A12}"/>
                    </a:ext>
                  </a:extLst>
                </p:cNvPr>
                <p:cNvPicPr/>
                <p:nvPr/>
              </p:nvPicPr>
              <p:blipFill>
                <a:blip r:embed="rId54"/>
                <a:stretch>
                  <a:fillRect/>
                </a:stretch>
              </p:blipFill>
              <p:spPr>
                <a:xfrm>
                  <a:off x="5367414" y="1553127"/>
                  <a:ext cx="5004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6" name="墨迹 95">
                  <a:extLst>
                    <a:ext uri="{FF2B5EF4-FFF2-40B4-BE49-F238E27FC236}">
                      <a16:creationId xmlns:a16="http://schemas.microsoft.com/office/drawing/2014/main" id="{94F15924-BE73-3258-F321-3115C6CA8111}"/>
                    </a:ext>
                  </a:extLst>
                </p14:cNvPr>
                <p14:cNvContentPartPr/>
                <p14:nvPr/>
              </p14:nvContentPartPr>
              <p14:xfrm>
                <a:off x="5430414" y="1643127"/>
                <a:ext cx="95400" cy="101880"/>
              </p14:xfrm>
            </p:contentPart>
          </mc:Choice>
          <mc:Fallback xmlns="">
            <p:pic>
              <p:nvPicPr>
                <p:cNvPr id="96" name="墨迹 95">
                  <a:extLst>
                    <a:ext uri="{FF2B5EF4-FFF2-40B4-BE49-F238E27FC236}">
                      <a16:creationId xmlns:a16="http://schemas.microsoft.com/office/drawing/2014/main" id="{94F15924-BE73-3258-F321-3115C6CA8111}"/>
                    </a:ext>
                  </a:extLst>
                </p:cNvPr>
                <p:cNvPicPr/>
                <p:nvPr/>
              </p:nvPicPr>
              <p:blipFill>
                <a:blip r:embed="rId56"/>
                <a:stretch>
                  <a:fillRect/>
                </a:stretch>
              </p:blipFill>
              <p:spPr>
                <a:xfrm>
                  <a:off x="5421414" y="1634127"/>
                  <a:ext cx="11304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7" name="墨迹 96">
                  <a:extLst>
                    <a:ext uri="{FF2B5EF4-FFF2-40B4-BE49-F238E27FC236}">
                      <a16:creationId xmlns:a16="http://schemas.microsoft.com/office/drawing/2014/main" id="{4DE457A0-2800-9EF6-AF11-562FA6227253}"/>
                    </a:ext>
                  </a:extLst>
                </p14:cNvPr>
                <p14:cNvContentPartPr/>
                <p14:nvPr/>
              </p14:nvContentPartPr>
              <p14:xfrm>
                <a:off x="5560374" y="1546287"/>
                <a:ext cx="30600" cy="193680"/>
              </p14:xfrm>
            </p:contentPart>
          </mc:Choice>
          <mc:Fallback xmlns="">
            <p:pic>
              <p:nvPicPr>
                <p:cNvPr id="97" name="墨迹 96">
                  <a:extLst>
                    <a:ext uri="{FF2B5EF4-FFF2-40B4-BE49-F238E27FC236}">
                      <a16:creationId xmlns:a16="http://schemas.microsoft.com/office/drawing/2014/main" id="{4DE457A0-2800-9EF6-AF11-562FA6227253}"/>
                    </a:ext>
                  </a:extLst>
                </p:cNvPr>
                <p:cNvPicPr/>
                <p:nvPr/>
              </p:nvPicPr>
              <p:blipFill>
                <a:blip r:embed="rId58"/>
                <a:stretch>
                  <a:fillRect/>
                </a:stretch>
              </p:blipFill>
              <p:spPr>
                <a:xfrm>
                  <a:off x="5551374" y="1537647"/>
                  <a:ext cx="4824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99" name="墨迹 98">
                  <a:extLst>
                    <a:ext uri="{FF2B5EF4-FFF2-40B4-BE49-F238E27FC236}">
                      <a16:creationId xmlns:a16="http://schemas.microsoft.com/office/drawing/2014/main" id="{80356104-0428-5404-BB2E-FBFCD43C83D3}"/>
                    </a:ext>
                  </a:extLst>
                </p14:cNvPr>
                <p14:cNvContentPartPr/>
                <p14:nvPr/>
              </p14:nvContentPartPr>
              <p14:xfrm>
                <a:off x="5626614" y="1620807"/>
                <a:ext cx="123120" cy="120960"/>
              </p14:xfrm>
            </p:contentPart>
          </mc:Choice>
          <mc:Fallback xmlns="">
            <p:pic>
              <p:nvPicPr>
                <p:cNvPr id="99" name="墨迹 98">
                  <a:extLst>
                    <a:ext uri="{FF2B5EF4-FFF2-40B4-BE49-F238E27FC236}">
                      <a16:creationId xmlns:a16="http://schemas.microsoft.com/office/drawing/2014/main" id="{80356104-0428-5404-BB2E-FBFCD43C83D3}"/>
                    </a:ext>
                  </a:extLst>
                </p:cNvPr>
                <p:cNvPicPr/>
                <p:nvPr/>
              </p:nvPicPr>
              <p:blipFill>
                <a:blip r:embed="rId60"/>
                <a:stretch>
                  <a:fillRect/>
                </a:stretch>
              </p:blipFill>
              <p:spPr>
                <a:xfrm>
                  <a:off x="5617614" y="1611807"/>
                  <a:ext cx="1407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0" name="墨迹 99">
                  <a:extLst>
                    <a:ext uri="{FF2B5EF4-FFF2-40B4-BE49-F238E27FC236}">
                      <a16:creationId xmlns:a16="http://schemas.microsoft.com/office/drawing/2014/main" id="{B73FD1C8-5235-85BD-4C11-7FAE9B543687}"/>
                    </a:ext>
                  </a:extLst>
                </p14:cNvPr>
                <p14:cNvContentPartPr/>
                <p14:nvPr/>
              </p14:nvContentPartPr>
              <p14:xfrm>
                <a:off x="5769894" y="1618287"/>
                <a:ext cx="70920" cy="92520"/>
              </p14:xfrm>
            </p:contentPart>
          </mc:Choice>
          <mc:Fallback xmlns="">
            <p:pic>
              <p:nvPicPr>
                <p:cNvPr id="100" name="墨迹 99">
                  <a:extLst>
                    <a:ext uri="{FF2B5EF4-FFF2-40B4-BE49-F238E27FC236}">
                      <a16:creationId xmlns:a16="http://schemas.microsoft.com/office/drawing/2014/main" id="{B73FD1C8-5235-85BD-4C11-7FAE9B543687}"/>
                    </a:ext>
                  </a:extLst>
                </p:cNvPr>
                <p:cNvPicPr/>
                <p:nvPr/>
              </p:nvPicPr>
              <p:blipFill>
                <a:blip r:embed="rId62"/>
                <a:stretch>
                  <a:fillRect/>
                </a:stretch>
              </p:blipFill>
              <p:spPr>
                <a:xfrm>
                  <a:off x="5760894" y="1609287"/>
                  <a:ext cx="8856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01" name="墨迹 100">
                  <a:extLst>
                    <a:ext uri="{FF2B5EF4-FFF2-40B4-BE49-F238E27FC236}">
                      <a16:creationId xmlns:a16="http://schemas.microsoft.com/office/drawing/2014/main" id="{11F42FA6-EDFF-1E8F-0EB1-8BFC5D33AD35}"/>
                    </a:ext>
                  </a:extLst>
                </p14:cNvPr>
                <p14:cNvContentPartPr/>
                <p14:nvPr/>
              </p14:nvContentPartPr>
              <p14:xfrm>
                <a:off x="5844774" y="1606047"/>
                <a:ext cx="155880" cy="93960"/>
              </p14:xfrm>
            </p:contentPart>
          </mc:Choice>
          <mc:Fallback xmlns="">
            <p:pic>
              <p:nvPicPr>
                <p:cNvPr id="101" name="墨迹 100">
                  <a:extLst>
                    <a:ext uri="{FF2B5EF4-FFF2-40B4-BE49-F238E27FC236}">
                      <a16:creationId xmlns:a16="http://schemas.microsoft.com/office/drawing/2014/main" id="{11F42FA6-EDFF-1E8F-0EB1-8BFC5D33AD35}"/>
                    </a:ext>
                  </a:extLst>
                </p:cNvPr>
                <p:cNvPicPr/>
                <p:nvPr/>
              </p:nvPicPr>
              <p:blipFill>
                <a:blip r:embed="rId64"/>
                <a:stretch>
                  <a:fillRect/>
                </a:stretch>
              </p:blipFill>
              <p:spPr>
                <a:xfrm>
                  <a:off x="5836134" y="1597047"/>
                  <a:ext cx="173520" cy="111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5">
            <p14:nvContentPartPr>
              <p14:cNvPr id="102" name="墨迹 101">
                <a:extLst>
                  <a:ext uri="{FF2B5EF4-FFF2-40B4-BE49-F238E27FC236}">
                    <a16:creationId xmlns:a16="http://schemas.microsoft.com/office/drawing/2014/main" id="{DBC20C06-37B5-4619-B184-1C02F47B68B9}"/>
                  </a:ext>
                </a:extLst>
              </p14:cNvPr>
              <p14:cNvContentPartPr/>
              <p14:nvPr/>
            </p14:nvContentPartPr>
            <p14:xfrm>
              <a:off x="6170214" y="1428207"/>
              <a:ext cx="110880" cy="254880"/>
            </p14:xfrm>
          </p:contentPart>
        </mc:Choice>
        <mc:Fallback xmlns="">
          <p:pic>
            <p:nvPicPr>
              <p:cNvPr id="102" name="墨迹 101">
                <a:extLst>
                  <a:ext uri="{FF2B5EF4-FFF2-40B4-BE49-F238E27FC236}">
                    <a16:creationId xmlns:a16="http://schemas.microsoft.com/office/drawing/2014/main" id="{DBC20C06-37B5-4619-B184-1C02F47B68B9}"/>
                  </a:ext>
                </a:extLst>
              </p:cNvPr>
              <p:cNvPicPr/>
              <p:nvPr/>
            </p:nvPicPr>
            <p:blipFill>
              <a:blip r:embed="rId66"/>
              <a:stretch>
                <a:fillRect/>
              </a:stretch>
            </p:blipFill>
            <p:spPr>
              <a:xfrm>
                <a:off x="6161574" y="1419567"/>
                <a:ext cx="1285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03" name="墨迹 102">
                <a:extLst>
                  <a:ext uri="{FF2B5EF4-FFF2-40B4-BE49-F238E27FC236}">
                    <a16:creationId xmlns:a16="http://schemas.microsoft.com/office/drawing/2014/main" id="{168466BA-4FDF-DF86-F58E-EC578B096BB4}"/>
                  </a:ext>
                </a:extLst>
              </p14:cNvPr>
              <p14:cNvContentPartPr/>
              <p14:nvPr/>
            </p14:nvContentPartPr>
            <p14:xfrm>
              <a:off x="6463254" y="1525047"/>
              <a:ext cx="1440" cy="2160"/>
            </p14:xfrm>
          </p:contentPart>
        </mc:Choice>
        <mc:Fallback xmlns="">
          <p:pic>
            <p:nvPicPr>
              <p:cNvPr id="103" name="墨迹 102">
                <a:extLst>
                  <a:ext uri="{FF2B5EF4-FFF2-40B4-BE49-F238E27FC236}">
                    <a16:creationId xmlns:a16="http://schemas.microsoft.com/office/drawing/2014/main" id="{168466BA-4FDF-DF86-F58E-EC578B096BB4}"/>
                  </a:ext>
                </a:extLst>
              </p:cNvPr>
              <p:cNvPicPr/>
              <p:nvPr/>
            </p:nvPicPr>
            <p:blipFill>
              <a:blip r:embed="rId68"/>
              <a:stretch>
                <a:fillRect/>
              </a:stretch>
            </p:blipFill>
            <p:spPr>
              <a:xfrm>
                <a:off x="6454254" y="1516047"/>
                <a:ext cx="190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23" name="墨迹 122">
                <a:extLst>
                  <a:ext uri="{FF2B5EF4-FFF2-40B4-BE49-F238E27FC236}">
                    <a16:creationId xmlns:a16="http://schemas.microsoft.com/office/drawing/2014/main" id="{AD26632E-B9E7-B687-0854-950B3DD2BA79}"/>
                  </a:ext>
                </a:extLst>
              </p14:cNvPr>
              <p14:cNvContentPartPr/>
              <p14:nvPr/>
            </p14:nvContentPartPr>
            <p14:xfrm>
              <a:off x="6700134" y="3031647"/>
              <a:ext cx="74160" cy="266040"/>
            </p14:xfrm>
          </p:contentPart>
        </mc:Choice>
        <mc:Fallback xmlns="">
          <p:pic>
            <p:nvPicPr>
              <p:cNvPr id="123" name="墨迹 122">
                <a:extLst>
                  <a:ext uri="{FF2B5EF4-FFF2-40B4-BE49-F238E27FC236}">
                    <a16:creationId xmlns:a16="http://schemas.microsoft.com/office/drawing/2014/main" id="{AD26632E-B9E7-B687-0854-950B3DD2BA79}"/>
                  </a:ext>
                </a:extLst>
              </p:cNvPr>
              <p:cNvPicPr/>
              <p:nvPr/>
            </p:nvPicPr>
            <p:blipFill>
              <a:blip r:embed="rId70"/>
              <a:stretch>
                <a:fillRect/>
              </a:stretch>
            </p:blipFill>
            <p:spPr>
              <a:xfrm>
                <a:off x="6691494" y="3023007"/>
                <a:ext cx="9180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24" name="墨迹 123">
                <a:extLst>
                  <a:ext uri="{FF2B5EF4-FFF2-40B4-BE49-F238E27FC236}">
                    <a16:creationId xmlns:a16="http://schemas.microsoft.com/office/drawing/2014/main" id="{2C19499C-C54D-C487-9842-0BF896579CB3}"/>
                  </a:ext>
                </a:extLst>
              </p14:cNvPr>
              <p14:cNvContentPartPr/>
              <p14:nvPr/>
            </p14:nvContentPartPr>
            <p14:xfrm>
              <a:off x="6788694" y="3050367"/>
              <a:ext cx="90360" cy="69840"/>
            </p14:xfrm>
          </p:contentPart>
        </mc:Choice>
        <mc:Fallback xmlns="">
          <p:pic>
            <p:nvPicPr>
              <p:cNvPr id="124" name="墨迹 123">
                <a:extLst>
                  <a:ext uri="{FF2B5EF4-FFF2-40B4-BE49-F238E27FC236}">
                    <a16:creationId xmlns:a16="http://schemas.microsoft.com/office/drawing/2014/main" id="{2C19499C-C54D-C487-9842-0BF896579CB3}"/>
                  </a:ext>
                </a:extLst>
              </p:cNvPr>
              <p:cNvPicPr/>
              <p:nvPr/>
            </p:nvPicPr>
            <p:blipFill>
              <a:blip r:embed="rId72"/>
              <a:stretch>
                <a:fillRect/>
              </a:stretch>
            </p:blipFill>
            <p:spPr>
              <a:xfrm>
                <a:off x="6780054" y="3041367"/>
                <a:ext cx="10800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25" name="墨迹 124">
                <a:extLst>
                  <a:ext uri="{FF2B5EF4-FFF2-40B4-BE49-F238E27FC236}">
                    <a16:creationId xmlns:a16="http://schemas.microsoft.com/office/drawing/2014/main" id="{7BD7C3ED-F8E0-C705-CAF5-BD26ED2FF248}"/>
                  </a:ext>
                </a:extLst>
              </p14:cNvPr>
              <p14:cNvContentPartPr/>
              <p14:nvPr/>
            </p14:nvContentPartPr>
            <p14:xfrm>
              <a:off x="6901374" y="2989887"/>
              <a:ext cx="12600" cy="137880"/>
            </p14:xfrm>
          </p:contentPart>
        </mc:Choice>
        <mc:Fallback xmlns="">
          <p:pic>
            <p:nvPicPr>
              <p:cNvPr id="125" name="墨迹 124">
                <a:extLst>
                  <a:ext uri="{FF2B5EF4-FFF2-40B4-BE49-F238E27FC236}">
                    <a16:creationId xmlns:a16="http://schemas.microsoft.com/office/drawing/2014/main" id="{7BD7C3ED-F8E0-C705-CAF5-BD26ED2FF248}"/>
                  </a:ext>
                </a:extLst>
              </p:cNvPr>
              <p:cNvPicPr/>
              <p:nvPr/>
            </p:nvPicPr>
            <p:blipFill>
              <a:blip r:embed="rId74"/>
              <a:stretch>
                <a:fillRect/>
              </a:stretch>
            </p:blipFill>
            <p:spPr>
              <a:xfrm>
                <a:off x="6892734" y="2980887"/>
                <a:ext cx="302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26" name="墨迹 125">
                <a:extLst>
                  <a:ext uri="{FF2B5EF4-FFF2-40B4-BE49-F238E27FC236}">
                    <a16:creationId xmlns:a16="http://schemas.microsoft.com/office/drawing/2014/main" id="{27A83933-8CBB-150D-D48D-CA4D5EA04B3D}"/>
                  </a:ext>
                </a:extLst>
              </p14:cNvPr>
              <p14:cNvContentPartPr/>
              <p14:nvPr/>
            </p14:nvContentPartPr>
            <p14:xfrm>
              <a:off x="6942774" y="3052167"/>
              <a:ext cx="136440" cy="75960"/>
            </p14:xfrm>
          </p:contentPart>
        </mc:Choice>
        <mc:Fallback xmlns="">
          <p:pic>
            <p:nvPicPr>
              <p:cNvPr id="126" name="墨迹 125">
                <a:extLst>
                  <a:ext uri="{FF2B5EF4-FFF2-40B4-BE49-F238E27FC236}">
                    <a16:creationId xmlns:a16="http://schemas.microsoft.com/office/drawing/2014/main" id="{27A83933-8CBB-150D-D48D-CA4D5EA04B3D}"/>
                  </a:ext>
                </a:extLst>
              </p:cNvPr>
              <p:cNvPicPr/>
              <p:nvPr/>
            </p:nvPicPr>
            <p:blipFill>
              <a:blip r:embed="rId76"/>
              <a:stretch>
                <a:fillRect/>
              </a:stretch>
            </p:blipFill>
            <p:spPr>
              <a:xfrm>
                <a:off x="6934134" y="3043527"/>
                <a:ext cx="1540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27" name="墨迹 126">
                <a:extLst>
                  <a:ext uri="{FF2B5EF4-FFF2-40B4-BE49-F238E27FC236}">
                    <a16:creationId xmlns:a16="http://schemas.microsoft.com/office/drawing/2014/main" id="{E8025EC1-DC51-CB04-0CB9-55BF90BED8BE}"/>
                  </a:ext>
                </a:extLst>
              </p14:cNvPr>
              <p14:cNvContentPartPr/>
              <p14:nvPr/>
            </p14:nvContentPartPr>
            <p14:xfrm>
              <a:off x="7050414" y="3014727"/>
              <a:ext cx="48600" cy="114840"/>
            </p14:xfrm>
          </p:contentPart>
        </mc:Choice>
        <mc:Fallback xmlns="">
          <p:pic>
            <p:nvPicPr>
              <p:cNvPr id="127" name="墨迹 126">
                <a:extLst>
                  <a:ext uri="{FF2B5EF4-FFF2-40B4-BE49-F238E27FC236}">
                    <a16:creationId xmlns:a16="http://schemas.microsoft.com/office/drawing/2014/main" id="{E8025EC1-DC51-CB04-0CB9-55BF90BED8BE}"/>
                  </a:ext>
                </a:extLst>
              </p:cNvPr>
              <p:cNvPicPr/>
              <p:nvPr/>
            </p:nvPicPr>
            <p:blipFill>
              <a:blip r:embed="rId78"/>
              <a:stretch>
                <a:fillRect/>
              </a:stretch>
            </p:blipFill>
            <p:spPr>
              <a:xfrm>
                <a:off x="7041774" y="3005727"/>
                <a:ext cx="662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51" name="墨迹 150">
                <a:extLst>
                  <a:ext uri="{FF2B5EF4-FFF2-40B4-BE49-F238E27FC236}">
                    <a16:creationId xmlns:a16="http://schemas.microsoft.com/office/drawing/2014/main" id="{43065A30-27AD-A596-D2CB-9B566AF8798C}"/>
                  </a:ext>
                </a:extLst>
              </p14:cNvPr>
              <p14:cNvContentPartPr/>
              <p14:nvPr/>
            </p14:nvContentPartPr>
            <p14:xfrm>
              <a:off x="5622294" y="2913567"/>
              <a:ext cx="27720" cy="135000"/>
            </p14:xfrm>
          </p:contentPart>
        </mc:Choice>
        <mc:Fallback xmlns="">
          <p:pic>
            <p:nvPicPr>
              <p:cNvPr id="151" name="墨迹 150">
                <a:extLst>
                  <a:ext uri="{FF2B5EF4-FFF2-40B4-BE49-F238E27FC236}">
                    <a16:creationId xmlns:a16="http://schemas.microsoft.com/office/drawing/2014/main" id="{43065A30-27AD-A596-D2CB-9B566AF8798C}"/>
                  </a:ext>
                </a:extLst>
              </p:cNvPr>
              <p:cNvPicPr/>
              <p:nvPr/>
            </p:nvPicPr>
            <p:blipFill>
              <a:blip r:embed="rId80"/>
              <a:stretch>
                <a:fillRect/>
              </a:stretch>
            </p:blipFill>
            <p:spPr>
              <a:xfrm>
                <a:off x="5613654" y="2904567"/>
                <a:ext cx="453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52" name="墨迹 151">
                <a:extLst>
                  <a:ext uri="{FF2B5EF4-FFF2-40B4-BE49-F238E27FC236}">
                    <a16:creationId xmlns:a16="http://schemas.microsoft.com/office/drawing/2014/main" id="{C3BBD6F0-5E1F-7680-E580-A588731376D3}"/>
                  </a:ext>
                </a:extLst>
              </p14:cNvPr>
              <p14:cNvContentPartPr/>
              <p14:nvPr/>
            </p14:nvContentPartPr>
            <p14:xfrm>
              <a:off x="5647134" y="2902047"/>
              <a:ext cx="68760" cy="10440"/>
            </p14:xfrm>
          </p:contentPart>
        </mc:Choice>
        <mc:Fallback xmlns="">
          <p:pic>
            <p:nvPicPr>
              <p:cNvPr id="152" name="墨迹 151">
                <a:extLst>
                  <a:ext uri="{FF2B5EF4-FFF2-40B4-BE49-F238E27FC236}">
                    <a16:creationId xmlns:a16="http://schemas.microsoft.com/office/drawing/2014/main" id="{C3BBD6F0-5E1F-7680-E580-A588731376D3}"/>
                  </a:ext>
                </a:extLst>
              </p:cNvPr>
              <p:cNvPicPr/>
              <p:nvPr/>
            </p:nvPicPr>
            <p:blipFill>
              <a:blip r:embed="rId82"/>
              <a:stretch>
                <a:fillRect/>
              </a:stretch>
            </p:blipFill>
            <p:spPr>
              <a:xfrm>
                <a:off x="5638134" y="2893047"/>
                <a:ext cx="864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53" name="墨迹 152">
                <a:extLst>
                  <a:ext uri="{FF2B5EF4-FFF2-40B4-BE49-F238E27FC236}">
                    <a16:creationId xmlns:a16="http://schemas.microsoft.com/office/drawing/2014/main" id="{04F9F20D-F0E3-CE24-DC01-514227DBD272}"/>
                  </a:ext>
                </a:extLst>
              </p14:cNvPr>
              <p14:cNvContentPartPr/>
              <p14:nvPr/>
            </p14:nvContentPartPr>
            <p14:xfrm>
              <a:off x="5624814" y="2899167"/>
              <a:ext cx="115200" cy="9720"/>
            </p14:xfrm>
          </p:contentPart>
        </mc:Choice>
        <mc:Fallback xmlns="">
          <p:pic>
            <p:nvPicPr>
              <p:cNvPr id="153" name="墨迹 152">
                <a:extLst>
                  <a:ext uri="{FF2B5EF4-FFF2-40B4-BE49-F238E27FC236}">
                    <a16:creationId xmlns:a16="http://schemas.microsoft.com/office/drawing/2014/main" id="{04F9F20D-F0E3-CE24-DC01-514227DBD272}"/>
                  </a:ext>
                </a:extLst>
              </p:cNvPr>
              <p:cNvPicPr/>
              <p:nvPr/>
            </p:nvPicPr>
            <p:blipFill>
              <a:blip r:embed="rId84"/>
              <a:stretch>
                <a:fillRect/>
              </a:stretch>
            </p:blipFill>
            <p:spPr>
              <a:xfrm>
                <a:off x="5615814" y="2890527"/>
                <a:ext cx="13284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54" name="墨迹 153">
                <a:extLst>
                  <a:ext uri="{FF2B5EF4-FFF2-40B4-BE49-F238E27FC236}">
                    <a16:creationId xmlns:a16="http://schemas.microsoft.com/office/drawing/2014/main" id="{6FA43090-FE64-BE14-065D-8111D76DDC2D}"/>
                  </a:ext>
                </a:extLst>
              </p14:cNvPr>
              <p14:cNvContentPartPr/>
              <p14:nvPr/>
            </p14:nvContentPartPr>
            <p14:xfrm>
              <a:off x="5616894" y="2908527"/>
              <a:ext cx="22320" cy="125640"/>
            </p14:xfrm>
          </p:contentPart>
        </mc:Choice>
        <mc:Fallback xmlns="">
          <p:pic>
            <p:nvPicPr>
              <p:cNvPr id="154" name="墨迹 153">
                <a:extLst>
                  <a:ext uri="{FF2B5EF4-FFF2-40B4-BE49-F238E27FC236}">
                    <a16:creationId xmlns:a16="http://schemas.microsoft.com/office/drawing/2014/main" id="{6FA43090-FE64-BE14-065D-8111D76DDC2D}"/>
                  </a:ext>
                </a:extLst>
              </p:cNvPr>
              <p:cNvPicPr/>
              <p:nvPr/>
            </p:nvPicPr>
            <p:blipFill>
              <a:blip r:embed="rId86"/>
              <a:stretch>
                <a:fillRect/>
              </a:stretch>
            </p:blipFill>
            <p:spPr>
              <a:xfrm>
                <a:off x="5607894" y="2899887"/>
                <a:ext cx="3996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63" name="墨迹 162">
                <a:extLst>
                  <a:ext uri="{FF2B5EF4-FFF2-40B4-BE49-F238E27FC236}">
                    <a16:creationId xmlns:a16="http://schemas.microsoft.com/office/drawing/2014/main" id="{EE8CBB24-7BC5-175D-64F0-76FF8295D005}"/>
                  </a:ext>
                </a:extLst>
              </p14:cNvPr>
              <p14:cNvContentPartPr/>
              <p14:nvPr/>
            </p14:nvContentPartPr>
            <p14:xfrm>
              <a:off x="5827854" y="2683527"/>
              <a:ext cx="119160" cy="144000"/>
            </p14:xfrm>
          </p:contentPart>
        </mc:Choice>
        <mc:Fallback xmlns="">
          <p:pic>
            <p:nvPicPr>
              <p:cNvPr id="163" name="墨迹 162">
                <a:extLst>
                  <a:ext uri="{FF2B5EF4-FFF2-40B4-BE49-F238E27FC236}">
                    <a16:creationId xmlns:a16="http://schemas.microsoft.com/office/drawing/2014/main" id="{EE8CBB24-7BC5-175D-64F0-76FF8295D005}"/>
                  </a:ext>
                </a:extLst>
              </p:cNvPr>
              <p:cNvPicPr/>
              <p:nvPr/>
            </p:nvPicPr>
            <p:blipFill>
              <a:blip r:embed="rId88"/>
              <a:stretch>
                <a:fillRect/>
              </a:stretch>
            </p:blipFill>
            <p:spPr>
              <a:xfrm>
                <a:off x="5819214" y="2674527"/>
                <a:ext cx="136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64" name="墨迹 163">
                <a:extLst>
                  <a:ext uri="{FF2B5EF4-FFF2-40B4-BE49-F238E27FC236}">
                    <a16:creationId xmlns:a16="http://schemas.microsoft.com/office/drawing/2014/main" id="{649338F7-5A2C-A758-7F91-F14BB891E58F}"/>
                  </a:ext>
                </a:extLst>
              </p14:cNvPr>
              <p14:cNvContentPartPr/>
              <p14:nvPr/>
            </p14:nvContentPartPr>
            <p14:xfrm>
              <a:off x="5941974" y="2660127"/>
              <a:ext cx="142920" cy="127440"/>
            </p14:xfrm>
          </p:contentPart>
        </mc:Choice>
        <mc:Fallback xmlns="">
          <p:pic>
            <p:nvPicPr>
              <p:cNvPr id="164" name="墨迹 163">
                <a:extLst>
                  <a:ext uri="{FF2B5EF4-FFF2-40B4-BE49-F238E27FC236}">
                    <a16:creationId xmlns:a16="http://schemas.microsoft.com/office/drawing/2014/main" id="{649338F7-5A2C-A758-7F91-F14BB891E58F}"/>
                  </a:ext>
                </a:extLst>
              </p:cNvPr>
              <p:cNvPicPr/>
              <p:nvPr/>
            </p:nvPicPr>
            <p:blipFill>
              <a:blip r:embed="rId90"/>
              <a:stretch>
                <a:fillRect/>
              </a:stretch>
            </p:blipFill>
            <p:spPr>
              <a:xfrm>
                <a:off x="5933334" y="2651487"/>
                <a:ext cx="16056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65" name="墨迹 164">
                <a:extLst>
                  <a:ext uri="{FF2B5EF4-FFF2-40B4-BE49-F238E27FC236}">
                    <a16:creationId xmlns:a16="http://schemas.microsoft.com/office/drawing/2014/main" id="{760B5390-D10E-6D19-5711-5EDCA99861F7}"/>
                  </a:ext>
                </a:extLst>
              </p14:cNvPr>
              <p14:cNvContentPartPr/>
              <p14:nvPr/>
            </p14:nvContentPartPr>
            <p14:xfrm>
              <a:off x="6070494" y="2582007"/>
              <a:ext cx="48600" cy="167400"/>
            </p14:xfrm>
          </p:contentPart>
        </mc:Choice>
        <mc:Fallback xmlns="">
          <p:pic>
            <p:nvPicPr>
              <p:cNvPr id="165" name="墨迹 164">
                <a:extLst>
                  <a:ext uri="{FF2B5EF4-FFF2-40B4-BE49-F238E27FC236}">
                    <a16:creationId xmlns:a16="http://schemas.microsoft.com/office/drawing/2014/main" id="{760B5390-D10E-6D19-5711-5EDCA99861F7}"/>
                  </a:ext>
                </a:extLst>
              </p:cNvPr>
              <p:cNvPicPr/>
              <p:nvPr/>
            </p:nvPicPr>
            <p:blipFill>
              <a:blip r:embed="rId92"/>
              <a:stretch>
                <a:fillRect/>
              </a:stretch>
            </p:blipFill>
            <p:spPr>
              <a:xfrm>
                <a:off x="6061494" y="2573007"/>
                <a:ext cx="662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66" name="墨迹 165">
                <a:extLst>
                  <a:ext uri="{FF2B5EF4-FFF2-40B4-BE49-F238E27FC236}">
                    <a16:creationId xmlns:a16="http://schemas.microsoft.com/office/drawing/2014/main" id="{A7BB2D76-A38D-2B3C-7C82-6D4628236375}"/>
                  </a:ext>
                </a:extLst>
              </p14:cNvPr>
              <p14:cNvContentPartPr/>
              <p14:nvPr/>
            </p14:nvContentPartPr>
            <p14:xfrm>
              <a:off x="6114054" y="2622327"/>
              <a:ext cx="68400" cy="27000"/>
            </p14:xfrm>
          </p:contentPart>
        </mc:Choice>
        <mc:Fallback xmlns="">
          <p:pic>
            <p:nvPicPr>
              <p:cNvPr id="166" name="墨迹 165">
                <a:extLst>
                  <a:ext uri="{FF2B5EF4-FFF2-40B4-BE49-F238E27FC236}">
                    <a16:creationId xmlns:a16="http://schemas.microsoft.com/office/drawing/2014/main" id="{A7BB2D76-A38D-2B3C-7C82-6D4628236375}"/>
                  </a:ext>
                </a:extLst>
              </p:cNvPr>
              <p:cNvPicPr/>
              <p:nvPr/>
            </p:nvPicPr>
            <p:blipFill>
              <a:blip r:embed="rId94"/>
              <a:stretch>
                <a:fillRect/>
              </a:stretch>
            </p:blipFill>
            <p:spPr>
              <a:xfrm>
                <a:off x="6105054" y="2613687"/>
                <a:ext cx="8604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67" name="墨迹 166">
                <a:extLst>
                  <a:ext uri="{FF2B5EF4-FFF2-40B4-BE49-F238E27FC236}">
                    <a16:creationId xmlns:a16="http://schemas.microsoft.com/office/drawing/2014/main" id="{D3CE77F6-64A4-A74F-FA86-3EA83358274A}"/>
                  </a:ext>
                </a:extLst>
              </p14:cNvPr>
              <p14:cNvContentPartPr/>
              <p14:nvPr/>
            </p14:nvContentPartPr>
            <p14:xfrm>
              <a:off x="6138894" y="2595327"/>
              <a:ext cx="87120" cy="176040"/>
            </p14:xfrm>
          </p:contentPart>
        </mc:Choice>
        <mc:Fallback xmlns="">
          <p:pic>
            <p:nvPicPr>
              <p:cNvPr id="167" name="墨迹 166">
                <a:extLst>
                  <a:ext uri="{FF2B5EF4-FFF2-40B4-BE49-F238E27FC236}">
                    <a16:creationId xmlns:a16="http://schemas.microsoft.com/office/drawing/2014/main" id="{D3CE77F6-64A4-A74F-FA86-3EA83358274A}"/>
                  </a:ext>
                </a:extLst>
              </p:cNvPr>
              <p:cNvPicPr/>
              <p:nvPr/>
            </p:nvPicPr>
            <p:blipFill>
              <a:blip r:embed="rId96"/>
              <a:stretch>
                <a:fillRect/>
              </a:stretch>
            </p:blipFill>
            <p:spPr>
              <a:xfrm>
                <a:off x="6129894" y="2586327"/>
                <a:ext cx="10476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68" name="墨迹 167">
                <a:extLst>
                  <a:ext uri="{FF2B5EF4-FFF2-40B4-BE49-F238E27FC236}">
                    <a16:creationId xmlns:a16="http://schemas.microsoft.com/office/drawing/2014/main" id="{D767C6ED-8D69-DC6D-10D0-1B197925A845}"/>
                  </a:ext>
                </a:extLst>
              </p14:cNvPr>
              <p14:cNvContentPartPr/>
              <p14:nvPr/>
            </p14:nvContentPartPr>
            <p14:xfrm>
              <a:off x="6342654" y="2592087"/>
              <a:ext cx="77760" cy="124920"/>
            </p14:xfrm>
          </p:contentPart>
        </mc:Choice>
        <mc:Fallback xmlns="">
          <p:pic>
            <p:nvPicPr>
              <p:cNvPr id="168" name="墨迹 167">
                <a:extLst>
                  <a:ext uri="{FF2B5EF4-FFF2-40B4-BE49-F238E27FC236}">
                    <a16:creationId xmlns:a16="http://schemas.microsoft.com/office/drawing/2014/main" id="{D767C6ED-8D69-DC6D-10D0-1B197925A845}"/>
                  </a:ext>
                </a:extLst>
              </p:cNvPr>
              <p:cNvPicPr/>
              <p:nvPr/>
            </p:nvPicPr>
            <p:blipFill>
              <a:blip r:embed="rId98"/>
              <a:stretch>
                <a:fillRect/>
              </a:stretch>
            </p:blipFill>
            <p:spPr>
              <a:xfrm>
                <a:off x="6334014" y="2583087"/>
                <a:ext cx="9540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69" name="墨迹 168">
                <a:extLst>
                  <a:ext uri="{FF2B5EF4-FFF2-40B4-BE49-F238E27FC236}">
                    <a16:creationId xmlns:a16="http://schemas.microsoft.com/office/drawing/2014/main" id="{D7DFE070-039F-0991-5D10-63878BF45B3F}"/>
                  </a:ext>
                </a:extLst>
              </p14:cNvPr>
              <p14:cNvContentPartPr/>
              <p14:nvPr/>
            </p14:nvContentPartPr>
            <p14:xfrm>
              <a:off x="6425094" y="2579847"/>
              <a:ext cx="202320" cy="276840"/>
            </p14:xfrm>
          </p:contentPart>
        </mc:Choice>
        <mc:Fallback xmlns="">
          <p:pic>
            <p:nvPicPr>
              <p:cNvPr id="169" name="墨迹 168">
                <a:extLst>
                  <a:ext uri="{FF2B5EF4-FFF2-40B4-BE49-F238E27FC236}">
                    <a16:creationId xmlns:a16="http://schemas.microsoft.com/office/drawing/2014/main" id="{D7DFE070-039F-0991-5D10-63878BF45B3F}"/>
                  </a:ext>
                </a:extLst>
              </p:cNvPr>
              <p:cNvPicPr/>
              <p:nvPr/>
            </p:nvPicPr>
            <p:blipFill>
              <a:blip r:embed="rId100"/>
              <a:stretch>
                <a:fillRect/>
              </a:stretch>
            </p:blipFill>
            <p:spPr>
              <a:xfrm>
                <a:off x="6416094" y="2571207"/>
                <a:ext cx="219960" cy="294480"/>
              </a:xfrm>
              <a:prstGeom prst="rect">
                <a:avLst/>
              </a:prstGeom>
            </p:spPr>
          </p:pic>
        </mc:Fallback>
      </mc:AlternateContent>
      <p:grpSp>
        <p:nvGrpSpPr>
          <p:cNvPr id="172" name="组合 171">
            <a:extLst>
              <a:ext uri="{FF2B5EF4-FFF2-40B4-BE49-F238E27FC236}">
                <a16:creationId xmlns:a16="http://schemas.microsoft.com/office/drawing/2014/main" id="{E602B949-F916-EB24-A2CF-F2AF944B3097}"/>
              </a:ext>
            </a:extLst>
          </p:cNvPr>
          <p:cNvGrpSpPr/>
          <p:nvPr/>
        </p:nvGrpSpPr>
        <p:grpSpPr>
          <a:xfrm>
            <a:off x="6003174" y="2915007"/>
            <a:ext cx="560520" cy="604800"/>
            <a:chOff x="6003174" y="2915007"/>
            <a:chExt cx="560520" cy="604800"/>
          </a:xfrm>
        </p:grpSpPr>
        <mc:AlternateContent xmlns:mc="http://schemas.openxmlformats.org/markup-compatibility/2006" xmlns:p14="http://schemas.microsoft.com/office/powerpoint/2010/main">
          <mc:Choice Requires="p14">
            <p:contentPart p14:bwMode="auto" r:id="rId101">
              <p14:nvContentPartPr>
                <p14:cNvPr id="114" name="墨迹 113">
                  <a:extLst>
                    <a:ext uri="{FF2B5EF4-FFF2-40B4-BE49-F238E27FC236}">
                      <a16:creationId xmlns:a16="http://schemas.microsoft.com/office/drawing/2014/main" id="{55842EE7-85A7-B2D2-0AB3-D5721667AB6F}"/>
                    </a:ext>
                  </a:extLst>
                </p14:cNvPr>
                <p14:cNvContentPartPr/>
                <p14:nvPr/>
              </p14:nvContentPartPr>
              <p14:xfrm>
                <a:off x="6199734" y="3259887"/>
                <a:ext cx="48600" cy="238680"/>
              </p14:xfrm>
            </p:contentPart>
          </mc:Choice>
          <mc:Fallback xmlns="">
            <p:pic>
              <p:nvPicPr>
                <p:cNvPr id="114" name="墨迹 113">
                  <a:extLst>
                    <a:ext uri="{FF2B5EF4-FFF2-40B4-BE49-F238E27FC236}">
                      <a16:creationId xmlns:a16="http://schemas.microsoft.com/office/drawing/2014/main" id="{55842EE7-85A7-B2D2-0AB3-D5721667AB6F}"/>
                    </a:ext>
                  </a:extLst>
                </p:cNvPr>
                <p:cNvPicPr/>
                <p:nvPr/>
              </p:nvPicPr>
              <p:blipFill>
                <a:blip r:embed="rId102"/>
                <a:stretch>
                  <a:fillRect/>
                </a:stretch>
              </p:blipFill>
              <p:spPr>
                <a:xfrm>
                  <a:off x="6190734" y="3251247"/>
                  <a:ext cx="6624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15" name="墨迹 114">
                  <a:extLst>
                    <a:ext uri="{FF2B5EF4-FFF2-40B4-BE49-F238E27FC236}">
                      <a16:creationId xmlns:a16="http://schemas.microsoft.com/office/drawing/2014/main" id="{265E06FA-0E62-94CA-0D03-78B0A5307677}"/>
                    </a:ext>
                  </a:extLst>
                </p14:cNvPr>
                <p14:cNvContentPartPr/>
                <p14:nvPr/>
              </p14:nvContentPartPr>
              <p14:xfrm>
                <a:off x="6151134" y="3429807"/>
                <a:ext cx="97560" cy="90000"/>
              </p14:xfrm>
            </p:contentPart>
          </mc:Choice>
          <mc:Fallback xmlns="">
            <p:pic>
              <p:nvPicPr>
                <p:cNvPr id="115" name="墨迹 114">
                  <a:extLst>
                    <a:ext uri="{FF2B5EF4-FFF2-40B4-BE49-F238E27FC236}">
                      <a16:creationId xmlns:a16="http://schemas.microsoft.com/office/drawing/2014/main" id="{265E06FA-0E62-94CA-0D03-78B0A5307677}"/>
                    </a:ext>
                  </a:extLst>
                </p:cNvPr>
                <p:cNvPicPr/>
                <p:nvPr/>
              </p:nvPicPr>
              <p:blipFill>
                <a:blip r:embed="rId104"/>
                <a:stretch>
                  <a:fillRect/>
                </a:stretch>
              </p:blipFill>
              <p:spPr>
                <a:xfrm>
                  <a:off x="6142134" y="3420807"/>
                  <a:ext cx="11520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7" name="墨迹 116">
                  <a:extLst>
                    <a:ext uri="{FF2B5EF4-FFF2-40B4-BE49-F238E27FC236}">
                      <a16:creationId xmlns:a16="http://schemas.microsoft.com/office/drawing/2014/main" id="{B4BD5757-F737-DCFE-9F1B-1E26A938236C}"/>
                    </a:ext>
                  </a:extLst>
                </p14:cNvPr>
                <p14:cNvContentPartPr/>
                <p14:nvPr/>
              </p14:nvContentPartPr>
              <p14:xfrm>
                <a:off x="6003174" y="3045687"/>
                <a:ext cx="75960" cy="118440"/>
              </p14:xfrm>
            </p:contentPart>
          </mc:Choice>
          <mc:Fallback xmlns="">
            <p:pic>
              <p:nvPicPr>
                <p:cNvPr id="117" name="墨迹 116">
                  <a:extLst>
                    <a:ext uri="{FF2B5EF4-FFF2-40B4-BE49-F238E27FC236}">
                      <a16:creationId xmlns:a16="http://schemas.microsoft.com/office/drawing/2014/main" id="{B4BD5757-F737-DCFE-9F1B-1E26A938236C}"/>
                    </a:ext>
                  </a:extLst>
                </p:cNvPr>
                <p:cNvPicPr/>
                <p:nvPr/>
              </p:nvPicPr>
              <p:blipFill>
                <a:blip r:embed="rId106"/>
                <a:stretch>
                  <a:fillRect/>
                </a:stretch>
              </p:blipFill>
              <p:spPr>
                <a:xfrm>
                  <a:off x="5994174" y="3037047"/>
                  <a:ext cx="936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9" name="墨迹 118">
                  <a:extLst>
                    <a:ext uri="{FF2B5EF4-FFF2-40B4-BE49-F238E27FC236}">
                      <a16:creationId xmlns:a16="http://schemas.microsoft.com/office/drawing/2014/main" id="{744AB636-399D-7E48-755E-B29C2D5CA553}"/>
                    </a:ext>
                  </a:extLst>
                </p14:cNvPr>
                <p14:cNvContentPartPr/>
                <p14:nvPr/>
              </p14:nvContentPartPr>
              <p14:xfrm>
                <a:off x="6222414" y="3039567"/>
                <a:ext cx="74520" cy="103680"/>
              </p14:xfrm>
            </p:contentPart>
          </mc:Choice>
          <mc:Fallback xmlns="">
            <p:pic>
              <p:nvPicPr>
                <p:cNvPr id="119" name="墨迹 118">
                  <a:extLst>
                    <a:ext uri="{FF2B5EF4-FFF2-40B4-BE49-F238E27FC236}">
                      <a16:creationId xmlns:a16="http://schemas.microsoft.com/office/drawing/2014/main" id="{744AB636-399D-7E48-755E-B29C2D5CA553}"/>
                    </a:ext>
                  </a:extLst>
                </p:cNvPr>
                <p:cNvPicPr/>
                <p:nvPr/>
              </p:nvPicPr>
              <p:blipFill>
                <a:blip r:embed="rId108"/>
                <a:stretch>
                  <a:fillRect/>
                </a:stretch>
              </p:blipFill>
              <p:spPr>
                <a:xfrm>
                  <a:off x="6213414" y="3030567"/>
                  <a:ext cx="921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20" name="墨迹 119">
                  <a:extLst>
                    <a:ext uri="{FF2B5EF4-FFF2-40B4-BE49-F238E27FC236}">
                      <a16:creationId xmlns:a16="http://schemas.microsoft.com/office/drawing/2014/main" id="{2C8FD5F0-66AE-B2AE-18F0-33D4186EDE96}"/>
                    </a:ext>
                  </a:extLst>
                </p14:cNvPr>
                <p14:cNvContentPartPr/>
                <p14:nvPr/>
              </p14:nvContentPartPr>
              <p14:xfrm>
                <a:off x="6307014" y="2941287"/>
                <a:ext cx="89640" cy="214560"/>
              </p14:xfrm>
            </p:contentPart>
          </mc:Choice>
          <mc:Fallback xmlns="">
            <p:pic>
              <p:nvPicPr>
                <p:cNvPr id="120" name="墨迹 119">
                  <a:extLst>
                    <a:ext uri="{FF2B5EF4-FFF2-40B4-BE49-F238E27FC236}">
                      <a16:creationId xmlns:a16="http://schemas.microsoft.com/office/drawing/2014/main" id="{2C8FD5F0-66AE-B2AE-18F0-33D4186EDE96}"/>
                    </a:ext>
                  </a:extLst>
                </p:cNvPr>
                <p:cNvPicPr/>
                <p:nvPr/>
              </p:nvPicPr>
              <p:blipFill>
                <a:blip r:embed="rId110"/>
                <a:stretch>
                  <a:fillRect/>
                </a:stretch>
              </p:blipFill>
              <p:spPr>
                <a:xfrm>
                  <a:off x="6298374" y="2932647"/>
                  <a:ext cx="1072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1" name="墨迹 120">
                  <a:extLst>
                    <a:ext uri="{FF2B5EF4-FFF2-40B4-BE49-F238E27FC236}">
                      <a16:creationId xmlns:a16="http://schemas.microsoft.com/office/drawing/2014/main" id="{143810BF-F3E6-AFC2-017F-5B9EE7A3E295}"/>
                    </a:ext>
                  </a:extLst>
                </p14:cNvPr>
                <p14:cNvContentPartPr/>
                <p14:nvPr/>
              </p14:nvContentPartPr>
              <p14:xfrm>
                <a:off x="6415014" y="3035967"/>
                <a:ext cx="76680" cy="87480"/>
              </p14:xfrm>
            </p:contentPart>
          </mc:Choice>
          <mc:Fallback xmlns="">
            <p:pic>
              <p:nvPicPr>
                <p:cNvPr id="121" name="墨迹 120">
                  <a:extLst>
                    <a:ext uri="{FF2B5EF4-FFF2-40B4-BE49-F238E27FC236}">
                      <a16:creationId xmlns:a16="http://schemas.microsoft.com/office/drawing/2014/main" id="{143810BF-F3E6-AFC2-017F-5B9EE7A3E295}"/>
                    </a:ext>
                  </a:extLst>
                </p:cNvPr>
                <p:cNvPicPr/>
                <p:nvPr/>
              </p:nvPicPr>
              <p:blipFill>
                <a:blip r:embed="rId112"/>
                <a:stretch>
                  <a:fillRect/>
                </a:stretch>
              </p:blipFill>
              <p:spPr>
                <a:xfrm>
                  <a:off x="6406374" y="3026967"/>
                  <a:ext cx="943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22" name="墨迹 121">
                  <a:extLst>
                    <a:ext uri="{FF2B5EF4-FFF2-40B4-BE49-F238E27FC236}">
                      <a16:creationId xmlns:a16="http://schemas.microsoft.com/office/drawing/2014/main" id="{310781FD-0FAD-782D-0C23-CD5A77FD5F6A}"/>
                    </a:ext>
                  </a:extLst>
                </p14:cNvPr>
                <p14:cNvContentPartPr/>
                <p14:nvPr/>
              </p14:nvContentPartPr>
              <p14:xfrm>
                <a:off x="6506454" y="3037767"/>
                <a:ext cx="57240" cy="74880"/>
              </p14:xfrm>
            </p:contentPart>
          </mc:Choice>
          <mc:Fallback xmlns="">
            <p:pic>
              <p:nvPicPr>
                <p:cNvPr id="122" name="墨迹 121">
                  <a:extLst>
                    <a:ext uri="{FF2B5EF4-FFF2-40B4-BE49-F238E27FC236}">
                      <a16:creationId xmlns:a16="http://schemas.microsoft.com/office/drawing/2014/main" id="{310781FD-0FAD-782D-0C23-CD5A77FD5F6A}"/>
                    </a:ext>
                  </a:extLst>
                </p:cNvPr>
                <p:cNvPicPr/>
                <p:nvPr/>
              </p:nvPicPr>
              <p:blipFill>
                <a:blip r:embed="rId114"/>
                <a:stretch>
                  <a:fillRect/>
                </a:stretch>
              </p:blipFill>
              <p:spPr>
                <a:xfrm>
                  <a:off x="6497454" y="3029127"/>
                  <a:ext cx="7488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71" name="墨迹 170">
                  <a:extLst>
                    <a:ext uri="{FF2B5EF4-FFF2-40B4-BE49-F238E27FC236}">
                      <a16:creationId xmlns:a16="http://schemas.microsoft.com/office/drawing/2014/main" id="{15840596-594F-16B2-5544-83605D78DFF3}"/>
                    </a:ext>
                  </a:extLst>
                </p14:cNvPr>
                <p14:cNvContentPartPr/>
                <p14:nvPr/>
              </p14:nvContentPartPr>
              <p14:xfrm>
                <a:off x="6108654" y="2915007"/>
                <a:ext cx="88560" cy="261720"/>
              </p14:xfrm>
            </p:contentPart>
          </mc:Choice>
          <mc:Fallback xmlns="">
            <p:pic>
              <p:nvPicPr>
                <p:cNvPr id="171" name="墨迹 170">
                  <a:extLst>
                    <a:ext uri="{FF2B5EF4-FFF2-40B4-BE49-F238E27FC236}">
                      <a16:creationId xmlns:a16="http://schemas.microsoft.com/office/drawing/2014/main" id="{15840596-594F-16B2-5544-83605D78DFF3}"/>
                    </a:ext>
                  </a:extLst>
                </p:cNvPr>
                <p:cNvPicPr/>
                <p:nvPr/>
              </p:nvPicPr>
              <p:blipFill>
                <a:blip r:embed="rId116"/>
                <a:stretch>
                  <a:fillRect/>
                </a:stretch>
              </p:blipFill>
              <p:spPr>
                <a:xfrm>
                  <a:off x="6099654" y="2906367"/>
                  <a:ext cx="106200" cy="279360"/>
                </a:xfrm>
                <a:prstGeom prst="rect">
                  <a:avLst/>
                </a:prstGeom>
              </p:spPr>
            </p:pic>
          </mc:Fallback>
        </mc:AlternateContent>
      </p:grpSp>
      <p:sp>
        <p:nvSpPr>
          <p:cNvPr id="173" name="文本框 172">
            <a:extLst>
              <a:ext uri="{FF2B5EF4-FFF2-40B4-BE49-F238E27FC236}">
                <a16:creationId xmlns:a16="http://schemas.microsoft.com/office/drawing/2014/main" id="{68A02FF7-ACAB-0CD7-7CA2-1F4424C162E1}"/>
              </a:ext>
            </a:extLst>
          </p:cNvPr>
          <p:cNvSpPr txBox="1"/>
          <p:nvPr/>
        </p:nvSpPr>
        <p:spPr>
          <a:xfrm>
            <a:off x="7873720" y="4219750"/>
            <a:ext cx="4016337" cy="646331"/>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But it’s too difficult to reproduction!!!</a:t>
            </a:r>
            <a:endParaRPr lang="zh-CN" altLang="en-US" dirty="0">
              <a:latin typeface="Cascadia Code Light" panose="020B0609020000020004" pitchFamily="49" charset="0"/>
              <a:cs typeface="Cascadia Code Light" panose="020B0609020000020004" pitchFamily="49" charset="0"/>
            </a:endParaRPr>
          </a:p>
        </p:txBody>
      </p:sp>
      <p:sp>
        <p:nvSpPr>
          <p:cNvPr id="2" name="矩形 1">
            <a:extLst>
              <a:ext uri="{FF2B5EF4-FFF2-40B4-BE49-F238E27FC236}">
                <a16:creationId xmlns:a16="http://schemas.microsoft.com/office/drawing/2014/main" id="{014923B5-4911-001C-4D46-FB743F0AF217}"/>
              </a:ext>
            </a:extLst>
          </p:cNvPr>
          <p:cNvSpPr/>
          <p:nvPr/>
        </p:nvSpPr>
        <p:spPr>
          <a:xfrm>
            <a:off x="7873720" y="2707980"/>
            <a:ext cx="4318280" cy="11801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Tree>
    <p:extLst>
      <p:ext uri="{BB962C8B-B14F-4D97-AF65-F5344CB8AC3E}">
        <p14:creationId xmlns:p14="http://schemas.microsoft.com/office/powerpoint/2010/main" val="165499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3114"/>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solidFill>
                <a:schemeClr val="accent2">
                  <a:lumMod val="40000"/>
                  <a:lumOff val="60000"/>
                </a:schemeClr>
              </a:solidFill>
              <a:latin typeface="Cascadia Code" panose="020B0609020000020004" pitchFamily="49" charset="0"/>
              <a:cs typeface="Cascadia Code" panose="020B0609020000020004" pitchFamily="49" charset="0"/>
            </a:endParaRPr>
          </a:p>
        </p:txBody>
      </p:sp>
      <p:sp>
        <p:nvSpPr>
          <p:cNvPr id="16" name="文本框 15">
            <a:extLst>
              <a:ext uri="{FF2B5EF4-FFF2-40B4-BE49-F238E27FC236}">
                <a16:creationId xmlns:a16="http://schemas.microsoft.com/office/drawing/2014/main" id="{05A4C2BA-E673-C79E-C4F0-4C488DA45533}"/>
              </a:ext>
            </a:extLst>
          </p:cNvPr>
          <p:cNvSpPr txBox="1"/>
          <p:nvPr/>
        </p:nvSpPr>
        <p:spPr>
          <a:xfrm>
            <a:off x="239496" y="1382897"/>
            <a:ext cx="2472759" cy="2862322"/>
          </a:xfrm>
          <a:prstGeom prst="rect">
            <a:avLst/>
          </a:prstGeom>
          <a:noFill/>
        </p:spPr>
        <p:txBody>
          <a:bodyPr wrap="square" rtlCol="0">
            <a:spAutoFit/>
          </a:bodyPr>
          <a:lstStyle/>
          <a:p>
            <a:pPr algn="ctr"/>
            <a:r>
              <a:rPr lang="en-US" altLang="zh-CN" sz="3600" dirty="0">
                <a:latin typeface="Cascadia Code" panose="020B0609020000020004" pitchFamily="49" charset="0"/>
                <a:cs typeface="Cascadia Code" panose="020B0609020000020004" pitchFamily="49" charset="0"/>
              </a:rPr>
              <a:t>Signed Distance Field Soft Shadow</a:t>
            </a:r>
            <a:endParaRPr lang="zh-CN" altLang="en-US" sz="3600" dirty="0">
              <a:latin typeface="Cascadia Code" panose="020B0609020000020004" pitchFamily="49" charset="0"/>
              <a:cs typeface="Cascadia Code" panose="020B0609020000020004" pitchFamily="49" charset="0"/>
            </a:endParaRPr>
          </a:p>
        </p:txBody>
      </p:sp>
      <p:sp>
        <p:nvSpPr>
          <p:cNvPr id="17" name="矩形 16">
            <a:extLst>
              <a:ext uri="{FF2B5EF4-FFF2-40B4-BE49-F238E27FC236}">
                <a16:creationId xmlns:a16="http://schemas.microsoft.com/office/drawing/2014/main" id="{C88A16F2-850F-ACD2-E635-84BA2E9FCF26}"/>
              </a:ext>
            </a:extLst>
          </p:cNvPr>
          <p:cNvSpPr/>
          <p:nvPr/>
        </p:nvSpPr>
        <p:spPr>
          <a:xfrm>
            <a:off x="406680" y="4450177"/>
            <a:ext cx="2439887" cy="927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7" name="矩形 6">
            <a:extLst>
              <a:ext uri="{FF2B5EF4-FFF2-40B4-BE49-F238E27FC236}">
                <a16:creationId xmlns:a16="http://schemas.microsoft.com/office/drawing/2014/main" id="{096C5026-AC33-2041-F0AA-9B828DC92B78}"/>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图片包含 台球, 室内, 表面, 苹果&#10;&#10;描述已自动生成">
            <a:extLst>
              <a:ext uri="{FF2B5EF4-FFF2-40B4-BE49-F238E27FC236}">
                <a16:creationId xmlns:a16="http://schemas.microsoft.com/office/drawing/2014/main" id="{5DB55677-0FA2-0E8F-9FF6-0A5D3D971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853" y="0"/>
            <a:ext cx="2846567" cy="2128853"/>
          </a:xfrm>
          <a:prstGeom prst="rect">
            <a:avLst/>
          </a:prstGeom>
        </p:spPr>
      </p:pic>
      <p:sp>
        <p:nvSpPr>
          <p:cNvPr id="6" name="文本框 5">
            <a:extLst>
              <a:ext uri="{FF2B5EF4-FFF2-40B4-BE49-F238E27FC236}">
                <a16:creationId xmlns:a16="http://schemas.microsoft.com/office/drawing/2014/main" id="{45118AD1-54F4-BE4B-93DB-FE04F9AD5A2E}"/>
              </a:ext>
            </a:extLst>
          </p:cNvPr>
          <p:cNvSpPr txBox="1"/>
          <p:nvPr/>
        </p:nvSpPr>
        <p:spPr>
          <a:xfrm>
            <a:off x="6539076" y="865335"/>
            <a:ext cx="3345366" cy="646331"/>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Correct Signed Distance Field Soft Shadow</a:t>
            </a:r>
            <a:endParaRPr lang="zh-CN" altLang="en-US" dirty="0">
              <a:latin typeface="Cascadia Code Light" panose="020B0609020000020004" pitchFamily="49" charset="0"/>
              <a:cs typeface="Cascadia Code Light" panose="020B0609020000020004" pitchFamily="49" charset="0"/>
            </a:endParaRPr>
          </a:p>
        </p:txBody>
      </p:sp>
      <p:sp>
        <p:nvSpPr>
          <p:cNvPr id="8" name="椭圆 7">
            <a:extLst>
              <a:ext uri="{FF2B5EF4-FFF2-40B4-BE49-F238E27FC236}">
                <a16:creationId xmlns:a16="http://schemas.microsoft.com/office/drawing/2014/main" id="{8E74D8A7-DE9D-BFFD-D7E7-8C236A45F65E}"/>
              </a:ext>
            </a:extLst>
          </p:cNvPr>
          <p:cNvSpPr/>
          <p:nvPr/>
        </p:nvSpPr>
        <p:spPr>
          <a:xfrm>
            <a:off x="6414183" y="1126053"/>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桌子上的鸡蛋&#10;&#10;描述已自动生成">
            <a:extLst>
              <a:ext uri="{FF2B5EF4-FFF2-40B4-BE49-F238E27FC236}">
                <a16:creationId xmlns:a16="http://schemas.microsoft.com/office/drawing/2014/main" id="{09D992B4-016E-4FB0-399F-06EBC3BC4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5899" y="4743434"/>
            <a:ext cx="2857520" cy="2114566"/>
          </a:xfrm>
          <a:prstGeom prst="rect">
            <a:avLst/>
          </a:prstGeom>
        </p:spPr>
      </p:pic>
      <p:pic>
        <p:nvPicPr>
          <p:cNvPr id="12" name="图片 11" descr="黑暗的鸡蛋&#10;&#10;低可信度描述已自动生成">
            <a:extLst>
              <a:ext uri="{FF2B5EF4-FFF2-40B4-BE49-F238E27FC236}">
                <a16:creationId xmlns:a16="http://schemas.microsoft.com/office/drawing/2014/main" id="{30CA9842-0853-BBBD-2B69-4877F4D161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5898" y="2383147"/>
            <a:ext cx="2857521" cy="2091705"/>
          </a:xfrm>
          <a:prstGeom prst="rect">
            <a:avLst/>
          </a:prstGeom>
        </p:spPr>
      </p:pic>
      <p:sp>
        <p:nvSpPr>
          <p:cNvPr id="13" name="文本框 12">
            <a:extLst>
              <a:ext uri="{FF2B5EF4-FFF2-40B4-BE49-F238E27FC236}">
                <a16:creationId xmlns:a16="http://schemas.microsoft.com/office/drawing/2014/main" id="{30457547-D172-F0D5-23B1-8B7F9E08FBFC}"/>
              </a:ext>
            </a:extLst>
          </p:cNvPr>
          <p:cNvSpPr txBox="1"/>
          <p:nvPr/>
        </p:nvSpPr>
        <p:spPr>
          <a:xfrm>
            <a:off x="6539076" y="3105833"/>
            <a:ext cx="3345366" cy="646331"/>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Without Draw Sphere on Light Position</a:t>
            </a:r>
            <a:endParaRPr lang="zh-CN" altLang="en-US" dirty="0">
              <a:latin typeface="Cascadia Code Light" panose="020B0609020000020004" pitchFamily="49" charset="0"/>
              <a:cs typeface="Cascadia Code Light" panose="020B0609020000020004" pitchFamily="49" charset="0"/>
            </a:endParaRPr>
          </a:p>
        </p:txBody>
      </p:sp>
      <p:sp>
        <p:nvSpPr>
          <p:cNvPr id="14" name="椭圆 13">
            <a:extLst>
              <a:ext uri="{FF2B5EF4-FFF2-40B4-BE49-F238E27FC236}">
                <a16:creationId xmlns:a16="http://schemas.microsoft.com/office/drawing/2014/main" id="{10A1C368-5678-B7BC-E79E-A7A3A59FE56C}"/>
              </a:ext>
            </a:extLst>
          </p:cNvPr>
          <p:cNvSpPr/>
          <p:nvPr/>
        </p:nvSpPr>
        <p:spPr>
          <a:xfrm>
            <a:off x="6414183" y="3366551"/>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DA611C08-2E89-8E32-CF76-66A08452FE52}"/>
              </a:ext>
            </a:extLst>
          </p:cNvPr>
          <p:cNvSpPr txBox="1"/>
          <p:nvPr/>
        </p:nvSpPr>
        <p:spPr>
          <a:xfrm>
            <a:off x="6539076" y="5510113"/>
            <a:ext cx="3345366" cy="646331"/>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Use Some Approximation to Generation SDF</a:t>
            </a:r>
            <a:endParaRPr lang="zh-CN" altLang="en-US" dirty="0">
              <a:latin typeface="Cascadia Code Light" panose="020B0609020000020004" pitchFamily="49" charset="0"/>
              <a:cs typeface="Cascadia Code Light" panose="020B0609020000020004" pitchFamily="49" charset="0"/>
            </a:endParaRPr>
          </a:p>
        </p:txBody>
      </p:sp>
      <p:sp>
        <p:nvSpPr>
          <p:cNvPr id="18" name="椭圆 17">
            <a:extLst>
              <a:ext uri="{FF2B5EF4-FFF2-40B4-BE49-F238E27FC236}">
                <a16:creationId xmlns:a16="http://schemas.microsoft.com/office/drawing/2014/main" id="{027822CA-7ACB-018C-C81D-4FB12E533CD3}"/>
              </a:ext>
            </a:extLst>
          </p:cNvPr>
          <p:cNvSpPr/>
          <p:nvPr/>
        </p:nvSpPr>
        <p:spPr>
          <a:xfrm>
            <a:off x="6414183" y="5669500"/>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50583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TotalTime>
  <Words>726</Words>
  <Application>Microsoft Office PowerPoint</Application>
  <PresentationFormat>宽屏</PresentationFormat>
  <Paragraphs>92</Paragraphs>
  <Slides>12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仿宋</vt:lpstr>
      <vt:lpstr>等线</vt:lpstr>
      <vt:lpstr>等线 Light</vt:lpstr>
      <vt:lpstr>Arial</vt:lpstr>
      <vt:lpstr>Cascadia Code</vt:lpstr>
      <vt:lpstr>Cascadia Code Light</vt:lpstr>
      <vt:lpstr>Office 主题​​</vt:lpstr>
      <vt:lpstr> RENDERING</vt:lpstr>
      <vt:lpstr>The Reasons</vt:lpstr>
      <vt:lpstr>Lighting</vt:lpstr>
      <vt:lpstr>PowerPoint 演示文稿</vt:lpstr>
      <vt:lpstr>PowerPoint 演示文稿</vt:lpstr>
      <vt:lpstr>PowerPoint 演示文稿</vt:lpstr>
      <vt:lpstr>Shadow</vt:lpstr>
      <vt:lpstr>PowerPoint 演示文稿</vt:lpstr>
      <vt:lpstr>PowerPoint 演示文稿</vt:lpstr>
      <vt:lpstr>PowerPoint 演示文稿</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 Rendering</dc:title>
  <cp:lastModifiedBy>JinFan Lu</cp:lastModifiedBy>
  <cp:revision>82</cp:revision>
  <dcterms:modified xsi:type="dcterms:W3CDTF">2022-12-10T15:23:18Z</dcterms:modified>
</cp:coreProperties>
</file>