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7" r:id="rId1"/>
  </p:sldMasterIdLst>
  <p:notesMasterIdLst>
    <p:notesMasterId r:id="rId17"/>
  </p:notesMasterIdLst>
  <p:sldIdLst>
    <p:sldId id="256" r:id="rId2"/>
    <p:sldId id="280" r:id="rId3"/>
    <p:sldId id="284" r:id="rId4"/>
    <p:sldId id="281" r:id="rId5"/>
    <p:sldId id="285" r:id="rId6"/>
    <p:sldId id="286" r:id="rId7"/>
    <p:sldId id="287" r:id="rId8"/>
    <p:sldId id="288" r:id="rId9"/>
    <p:sldId id="289" r:id="rId10"/>
    <p:sldId id="296" r:id="rId11"/>
    <p:sldId id="297" r:id="rId12"/>
    <p:sldId id="290" r:id="rId13"/>
    <p:sldId id="291" r:id="rId14"/>
    <p:sldId id="298" r:id="rId15"/>
    <p:sldId id="29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82023-AA2E-4A19-BDC5-58F8C77A59D6}" v="11" dt="2022-12-11T07:50:29.089"/>
    <p1510:client id="{CD3F72D4-A35B-4F66-BBC6-A9E2148B89A4}" v="7" dt="2022-12-11T03:53:15.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0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Fan Lu" userId="0d6d4872cb76e38f" providerId="LiveId" clId="{7BA82023-AA2E-4A19-BDC5-58F8C77A59D6}"/>
    <pc:docChg chg="undo custSel addSld delSld modSld sldOrd">
      <pc:chgData name="JinFan Lu" userId="0d6d4872cb76e38f" providerId="LiveId" clId="{7BA82023-AA2E-4A19-BDC5-58F8C77A59D6}" dt="2022-12-11T07:51:21.742" v="714" actId="478"/>
      <pc:docMkLst>
        <pc:docMk/>
      </pc:docMkLst>
      <pc:sldChg chg="addSp modSp mod">
        <pc:chgData name="JinFan Lu" userId="0d6d4872cb76e38f" providerId="LiveId" clId="{7BA82023-AA2E-4A19-BDC5-58F8C77A59D6}" dt="2022-12-11T07:35:36.207" v="42" actId="1076"/>
        <pc:sldMkLst>
          <pc:docMk/>
          <pc:sldMk cId="0" sldId="256"/>
        </pc:sldMkLst>
        <pc:spChg chg="add mod">
          <ac:chgData name="JinFan Lu" userId="0d6d4872cb76e38f" providerId="LiveId" clId="{7BA82023-AA2E-4A19-BDC5-58F8C77A59D6}" dt="2022-12-11T07:35:31.504" v="41" actId="1076"/>
          <ac:spMkLst>
            <pc:docMk/>
            <pc:sldMk cId="0" sldId="256"/>
            <ac:spMk id="6" creationId="{F7C740F7-845D-93CB-54AA-2C5E9F60F052}"/>
          </ac:spMkLst>
        </pc:spChg>
        <pc:spChg chg="mod">
          <ac:chgData name="JinFan Lu" userId="0d6d4872cb76e38f" providerId="LiveId" clId="{7BA82023-AA2E-4A19-BDC5-58F8C77A59D6}" dt="2022-12-11T07:35:36.207" v="42" actId="1076"/>
          <ac:spMkLst>
            <pc:docMk/>
            <pc:sldMk cId="0" sldId="256"/>
            <ac:spMk id="10" creationId="{6F71A2DD-4F94-8F52-7FE9-521C6FE9962E}"/>
          </ac:spMkLst>
        </pc:spChg>
      </pc:sldChg>
      <pc:sldChg chg="modSp mod">
        <pc:chgData name="JinFan Lu" userId="0d6d4872cb76e38f" providerId="LiveId" clId="{7BA82023-AA2E-4A19-BDC5-58F8C77A59D6}" dt="2022-12-11T07:36:57.897" v="56" actId="6549"/>
        <pc:sldMkLst>
          <pc:docMk/>
          <pc:sldMk cId="2464193626" sldId="284"/>
        </pc:sldMkLst>
        <pc:spChg chg="mod">
          <ac:chgData name="JinFan Lu" userId="0d6d4872cb76e38f" providerId="LiveId" clId="{7BA82023-AA2E-4A19-BDC5-58F8C77A59D6}" dt="2022-12-11T07:36:57.897" v="56" actId="6549"/>
          <ac:spMkLst>
            <pc:docMk/>
            <pc:sldMk cId="2464193626" sldId="284"/>
            <ac:spMk id="16" creationId="{5CFAADCA-8A9A-810E-7C2E-1FC57D2B9E76}"/>
          </ac:spMkLst>
        </pc:spChg>
      </pc:sldChg>
      <pc:sldChg chg="addSp modSp mod">
        <pc:chgData name="JinFan Lu" userId="0d6d4872cb76e38f" providerId="LiveId" clId="{7BA82023-AA2E-4A19-BDC5-58F8C77A59D6}" dt="2022-12-11T07:38:54.409" v="91" actId="1076"/>
        <pc:sldMkLst>
          <pc:docMk/>
          <pc:sldMk cId="1033672659" sldId="290"/>
        </pc:sldMkLst>
        <pc:spChg chg="add mod">
          <ac:chgData name="JinFan Lu" userId="0d6d4872cb76e38f" providerId="LiveId" clId="{7BA82023-AA2E-4A19-BDC5-58F8C77A59D6}" dt="2022-12-11T07:38:42.717" v="89" actId="1038"/>
          <ac:spMkLst>
            <pc:docMk/>
            <pc:sldMk cId="1033672659" sldId="290"/>
            <ac:spMk id="4" creationId="{A8DE00EF-8B78-EA97-E503-898EC258F87C}"/>
          </ac:spMkLst>
        </pc:spChg>
        <pc:spChg chg="add mod">
          <ac:chgData name="JinFan Lu" userId="0d6d4872cb76e38f" providerId="LiveId" clId="{7BA82023-AA2E-4A19-BDC5-58F8C77A59D6}" dt="2022-12-11T07:38:54.409" v="91" actId="1076"/>
          <ac:spMkLst>
            <pc:docMk/>
            <pc:sldMk cId="1033672659" sldId="290"/>
            <ac:spMk id="8" creationId="{7FCFD9E0-8185-4EB1-F69B-B9045EE54E84}"/>
          </ac:spMkLst>
        </pc:spChg>
        <pc:picChg chg="mod">
          <ac:chgData name="JinFan Lu" userId="0d6d4872cb76e38f" providerId="LiveId" clId="{7BA82023-AA2E-4A19-BDC5-58F8C77A59D6}" dt="2022-12-11T07:38:38.955" v="65" actId="1076"/>
          <ac:picMkLst>
            <pc:docMk/>
            <pc:sldMk cId="1033672659" sldId="290"/>
            <ac:picMk id="6" creationId="{2E421C30-5091-E60A-9587-2A027B1CB12B}"/>
          </ac:picMkLst>
        </pc:picChg>
      </pc:sldChg>
      <pc:sldChg chg="del">
        <pc:chgData name="JinFan Lu" userId="0d6d4872cb76e38f" providerId="LiveId" clId="{7BA82023-AA2E-4A19-BDC5-58F8C77A59D6}" dt="2022-12-11T07:38:09.176" v="57" actId="47"/>
        <pc:sldMkLst>
          <pc:docMk/>
          <pc:sldMk cId="1804058426" sldId="293"/>
        </pc:sldMkLst>
      </pc:sldChg>
      <pc:sldChg chg="addSp delSp modSp mod">
        <pc:chgData name="JinFan Lu" userId="0d6d4872cb76e38f" providerId="LiveId" clId="{7BA82023-AA2E-4A19-BDC5-58F8C77A59D6}" dt="2022-12-11T07:41:12.350" v="139" actId="1076"/>
        <pc:sldMkLst>
          <pc:docMk/>
          <pc:sldMk cId="3318405941" sldId="296"/>
        </pc:sldMkLst>
        <pc:spChg chg="add del mod">
          <ac:chgData name="JinFan Lu" userId="0d6d4872cb76e38f" providerId="LiveId" clId="{7BA82023-AA2E-4A19-BDC5-58F8C77A59D6}" dt="2022-12-11T07:40:32.094" v="129"/>
          <ac:spMkLst>
            <pc:docMk/>
            <pc:sldMk cId="3318405941" sldId="296"/>
            <ac:spMk id="3" creationId="{06479A1C-AA4D-3BFC-BD8A-8B06A4E68C2D}"/>
          </ac:spMkLst>
        </pc:spChg>
        <pc:spChg chg="add del mod">
          <ac:chgData name="JinFan Lu" userId="0d6d4872cb76e38f" providerId="LiveId" clId="{7BA82023-AA2E-4A19-BDC5-58F8C77A59D6}" dt="2022-12-11T07:40:26.954" v="126"/>
          <ac:spMkLst>
            <pc:docMk/>
            <pc:sldMk cId="3318405941" sldId="296"/>
            <ac:spMk id="9" creationId="{41004107-5072-2354-8C5A-3AEA852F6CC2}"/>
          </ac:spMkLst>
        </pc:spChg>
        <pc:spChg chg="add mod">
          <ac:chgData name="JinFan Lu" userId="0d6d4872cb76e38f" providerId="LiveId" clId="{7BA82023-AA2E-4A19-BDC5-58F8C77A59D6}" dt="2022-12-11T07:41:04.297" v="137" actId="1076"/>
          <ac:spMkLst>
            <pc:docMk/>
            <pc:sldMk cId="3318405941" sldId="296"/>
            <ac:spMk id="10" creationId="{0ECB978D-DAD2-9EDC-0229-7039C4025CA4}"/>
          </ac:spMkLst>
        </pc:spChg>
        <pc:spChg chg="add mod">
          <ac:chgData name="JinFan Lu" userId="0d6d4872cb76e38f" providerId="LiveId" clId="{7BA82023-AA2E-4A19-BDC5-58F8C77A59D6}" dt="2022-12-11T07:41:12.350" v="139" actId="1076"/>
          <ac:spMkLst>
            <pc:docMk/>
            <pc:sldMk cId="3318405941" sldId="296"/>
            <ac:spMk id="11" creationId="{1EE0365C-A2CC-5A66-4B69-6F7B43B0F0E9}"/>
          </ac:spMkLst>
        </pc:spChg>
        <pc:picChg chg="mod">
          <ac:chgData name="JinFan Lu" userId="0d6d4872cb76e38f" providerId="LiveId" clId="{7BA82023-AA2E-4A19-BDC5-58F8C77A59D6}" dt="2022-12-11T07:40:25.405" v="125" actId="1076"/>
          <ac:picMkLst>
            <pc:docMk/>
            <pc:sldMk cId="3318405941" sldId="296"/>
            <ac:picMk id="2" creationId="{92370C9C-2580-BB00-65CB-3D57973483B5}"/>
          </ac:picMkLst>
        </pc:picChg>
      </pc:sldChg>
      <pc:sldChg chg="addSp delSp modSp mod">
        <pc:chgData name="JinFan Lu" userId="0d6d4872cb76e38f" providerId="LiveId" clId="{7BA82023-AA2E-4A19-BDC5-58F8C77A59D6}" dt="2022-12-11T07:49:56.138" v="642" actId="207"/>
        <pc:sldMkLst>
          <pc:docMk/>
          <pc:sldMk cId="1231654191" sldId="297"/>
        </pc:sldMkLst>
        <pc:spChg chg="add mod">
          <ac:chgData name="JinFan Lu" userId="0d6d4872cb76e38f" providerId="LiveId" clId="{7BA82023-AA2E-4A19-BDC5-58F8C77A59D6}" dt="2022-12-11T07:42:58.040" v="153" actId="1076"/>
          <ac:spMkLst>
            <pc:docMk/>
            <pc:sldMk cId="1231654191" sldId="297"/>
            <ac:spMk id="3" creationId="{DAEB3E81-6D29-7F03-6143-1F7F157CDF37}"/>
          </ac:spMkLst>
        </pc:spChg>
        <pc:spChg chg="mod">
          <ac:chgData name="JinFan Lu" userId="0d6d4872cb76e38f" providerId="LiveId" clId="{7BA82023-AA2E-4A19-BDC5-58F8C77A59D6}" dt="2022-12-11T07:49:56.138" v="642" actId="207"/>
          <ac:spMkLst>
            <pc:docMk/>
            <pc:sldMk cId="1231654191" sldId="297"/>
            <ac:spMk id="6" creationId="{45118AD1-54F4-BE4B-93DB-FE04F9AD5A2E}"/>
          </ac:spMkLst>
        </pc:spChg>
        <pc:spChg chg="add mod">
          <ac:chgData name="JinFan Lu" userId="0d6d4872cb76e38f" providerId="LiveId" clId="{7BA82023-AA2E-4A19-BDC5-58F8C77A59D6}" dt="2022-12-11T07:49:47.583" v="641" actId="207"/>
          <ac:spMkLst>
            <pc:docMk/>
            <pc:sldMk cId="1231654191" sldId="297"/>
            <ac:spMk id="9" creationId="{3F6CEC24-07AA-A7E7-6BCE-B5B981799D85}"/>
          </ac:spMkLst>
        </pc:spChg>
        <pc:picChg chg="mod">
          <ac:chgData name="JinFan Lu" userId="0d6d4872cb76e38f" providerId="LiveId" clId="{7BA82023-AA2E-4A19-BDC5-58F8C77A59D6}" dt="2022-12-11T07:42:53.602" v="152" actId="1076"/>
          <ac:picMkLst>
            <pc:docMk/>
            <pc:sldMk cId="1231654191" sldId="297"/>
            <ac:picMk id="2" creationId="{2069E47C-6082-E93D-1807-43E0C4231EFB}"/>
          </ac:picMkLst>
        </pc:picChg>
        <pc:picChg chg="add del">
          <ac:chgData name="JinFan Lu" userId="0d6d4872cb76e38f" providerId="LiveId" clId="{7BA82023-AA2E-4A19-BDC5-58F8C77A59D6}" dt="2022-12-11T07:42:28.472" v="145" actId="478"/>
          <ac:picMkLst>
            <pc:docMk/>
            <pc:sldMk cId="1231654191" sldId="297"/>
            <ac:picMk id="4" creationId="{5DB55677-0FA2-0E8F-9FF6-0A5D3D971879}"/>
          </ac:picMkLst>
        </pc:picChg>
      </pc:sldChg>
      <pc:sldChg chg="delSp modSp add mod ord">
        <pc:chgData name="JinFan Lu" userId="0d6d4872cb76e38f" providerId="LiveId" clId="{7BA82023-AA2E-4A19-BDC5-58F8C77A59D6}" dt="2022-12-11T07:51:21.742" v="714" actId="478"/>
        <pc:sldMkLst>
          <pc:docMk/>
          <pc:sldMk cId="1410855541" sldId="298"/>
        </pc:sldMkLst>
        <pc:spChg chg="mod">
          <ac:chgData name="JinFan Lu" userId="0d6d4872cb76e38f" providerId="LiveId" clId="{7BA82023-AA2E-4A19-BDC5-58F8C77A59D6}" dt="2022-12-11T07:51:10.142" v="707" actId="27636"/>
          <ac:spMkLst>
            <pc:docMk/>
            <pc:sldMk cId="1410855541" sldId="298"/>
            <ac:spMk id="2" creationId="{00000000-0000-0000-0000-000000000000}"/>
          </ac:spMkLst>
        </pc:spChg>
        <pc:spChg chg="mod">
          <ac:chgData name="JinFan Lu" userId="0d6d4872cb76e38f" providerId="LiveId" clId="{7BA82023-AA2E-4A19-BDC5-58F8C77A59D6}" dt="2022-12-11T07:50:32.803" v="647" actId="20577"/>
          <ac:spMkLst>
            <pc:docMk/>
            <pc:sldMk cId="1410855541" sldId="298"/>
            <ac:spMk id="4" creationId="{24C47476-CBE8-9B92-FB06-A56AA09703A8}"/>
          </ac:spMkLst>
        </pc:spChg>
        <pc:spChg chg="del">
          <ac:chgData name="JinFan Lu" userId="0d6d4872cb76e38f" providerId="LiveId" clId="{7BA82023-AA2E-4A19-BDC5-58F8C77A59D6}" dt="2022-12-11T07:51:16.552" v="708" actId="478"/>
          <ac:spMkLst>
            <pc:docMk/>
            <pc:sldMk cId="1410855541" sldId="298"/>
            <ac:spMk id="12" creationId="{E05DB6C0-8A2B-0222-F77F-A87B12E5AF60}"/>
          </ac:spMkLst>
        </pc:spChg>
        <pc:spChg chg="del">
          <ac:chgData name="JinFan Lu" userId="0d6d4872cb76e38f" providerId="LiveId" clId="{7BA82023-AA2E-4A19-BDC5-58F8C77A59D6}" dt="2022-12-11T07:51:17.542" v="709" actId="478"/>
          <ac:spMkLst>
            <pc:docMk/>
            <pc:sldMk cId="1410855541" sldId="298"/>
            <ac:spMk id="14" creationId="{C8E01C50-0AF2-7524-B3D9-B4B5BD872E7B}"/>
          </ac:spMkLst>
        </pc:spChg>
        <pc:spChg chg="del">
          <ac:chgData name="JinFan Lu" userId="0d6d4872cb76e38f" providerId="LiveId" clId="{7BA82023-AA2E-4A19-BDC5-58F8C77A59D6}" dt="2022-12-11T07:51:18.314" v="710" actId="478"/>
          <ac:spMkLst>
            <pc:docMk/>
            <pc:sldMk cId="1410855541" sldId="298"/>
            <ac:spMk id="17" creationId="{0CF07A6A-587B-0176-6EA4-8F8F2E61FD65}"/>
          </ac:spMkLst>
        </pc:spChg>
        <pc:spChg chg="del">
          <ac:chgData name="JinFan Lu" userId="0d6d4872cb76e38f" providerId="LiveId" clId="{7BA82023-AA2E-4A19-BDC5-58F8C77A59D6}" dt="2022-12-11T07:51:19.048" v="711" actId="478"/>
          <ac:spMkLst>
            <pc:docMk/>
            <pc:sldMk cId="1410855541" sldId="298"/>
            <ac:spMk id="18" creationId="{37825EF9-79FC-C792-79EA-2BC7D7DA15C0}"/>
          </ac:spMkLst>
        </pc:spChg>
        <pc:spChg chg="del">
          <ac:chgData name="JinFan Lu" userId="0d6d4872cb76e38f" providerId="LiveId" clId="{7BA82023-AA2E-4A19-BDC5-58F8C77A59D6}" dt="2022-12-11T07:51:20.016" v="712" actId="478"/>
          <ac:spMkLst>
            <pc:docMk/>
            <pc:sldMk cId="1410855541" sldId="298"/>
            <ac:spMk id="19" creationId="{05CE25B5-50BD-F1CE-11C9-3F3988A6BD32}"/>
          </ac:spMkLst>
        </pc:spChg>
        <pc:spChg chg="del">
          <ac:chgData name="JinFan Lu" userId="0d6d4872cb76e38f" providerId="LiveId" clId="{7BA82023-AA2E-4A19-BDC5-58F8C77A59D6}" dt="2022-12-11T07:51:21.027" v="713" actId="478"/>
          <ac:spMkLst>
            <pc:docMk/>
            <pc:sldMk cId="1410855541" sldId="298"/>
            <ac:spMk id="20" creationId="{1E9C6C22-72EF-9CB0-26FA-B521450298C6}"/>
          </ac:spMkLst>
        </pc:spChg>
        <pc:spChg chg="del">
          <ac:chgData name="JinFan Lu" userId="0d6d4872cb76e38f" providerId="LiveId" clId="{7BA82023-AA2E-4A19-BDC5-58F8C77A59D6}" dt="2022-12-11T07:51:21.742" v="714" actId="478"/>
          <ac:spMkLst>
            <pc:docMk/>
            <pc:sldMk cId="1410855541" sldId="298"/>
            <ac:spMk id="21" creationId="{1B7FD6CD-4B96-817D-5B04-F17139CD8E8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43.708"/>
    </inkml:context>
    <inkml:brush xml:id="br0">
      <inkml:brushProperty name="width" value="0.05" units="cm"/>
      <inkml:brushProperty name="height" value="0.05" units="cm"/>
      <inkml:brushProperty name="color" value="#33CCFF"/>
    </inkml:brush>
  </inkml:definitions>
  <inkml:trace contextRef="#ctx0" brushRef="#br0">0 1220 5983 0 0,'5'-7'4314'0'0,"2"-17"-4508"0"0,-5 15 329 0 0,121-323 416 0 0,-85 247-540 0 0,90-142 0 0 0,125-139-252 0 0,-197 293 108 0 0,-22 33 119 0 0,-21 25 14 0 0,-5 6 0 0 0,0 0 0 0 0,12-10 0 0 0,-12 15 0 0 0,-11 8 194 0 0,-2-1 470 0 0,-1 4 198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034"/>
    </inkml:context>
    <inkml:brush xml:id="br0">
      <inkml:brushProperty name="width" value="0.05" units="cm"/>
      <inkml:brushProperty name="height" value="0.05" units="cm"/>
      <inkml:brushProperty name="color" value="#33CCFF"/>
    </inkml:brush>
  </inkml:definitions>
  <inkml:trace contextRef="#ctx0" brushRef="#br0">1 68 2303 0 0,'4'-10'19'0'0,"-2"7"7"0"0,-1-1 0 0 0,1 1 1 0 0,-1 0-1 0 0,1-1 0 0 0,0 1 0 0 0,0 0 0 0 0,0 1 1 0 0,1-1-1 0 0,-1 0 0 0 0,5-3 1967 0 0,5 2-1408 0 0,35-9 20 0 0,-35 10 1038 0 0,-1 5-1239 0 0,33 7-11 0 0,-33-6 1183 0 0,-7 3-966 0 0,15 23 99 0 0,-19-27-555 0 0,1 0-1 0 0,0 0 1 0 0,-1 0-1 0 0,1 0 1 0 0,-1 0-1 0 0,0 0 1 0 0,0 1 0 0 0,0-1-1 0 0,0 0 1 0 0,0 0-1 0 0,0 0 1 0 0,0 0-1 0 0,-1 0 1 0 0,1 0 0 0 0,-1 1-1 0 0,1-1 1 0 0,-1 0-1 0 0,0-1 1 0 0,0 1-1 0 0,-1 3 1 0 0,-1 0 312 0 0,-7 15 349 0 0,-1 0 1 0 0,-1-1 0 0 0,0 0 0 0 0,-2-1 0 0 0,0-1 0 0 0,-1 0-1 0 0,-19 16 1 0 0,32-31-815 0 0,0 0 0 0 0,0 0-1 0 0,-1-1 1 0 0,1 1 0 0 0,0-1-1 0 0,-6 2 1 0 0,8-3-12 0 0,0 0-1 0 0,-1 1 1 0 0,1-1-1 0 0,-1 0 1 0 0,1 0 0 0 0,0 0-1 0 0,-1 0 1 0 0,1 0-1 0 0,-1 0 1 0 0,1 0 0 0 0,0 0-1 0 0,-1 0 1 0 0,1 0-1 0 0,-1 0 1 0 0,1 0-1 0 0,0 0 1 0 0,-1-1 0 0 0,1 1-1 0 0,-1 0 1 0 0,1 0-1 0 0,-1-1 1 0 0,1 1-16 0 0,0-1 0 0 0,-1 1 0 0 0,1-1-1 0 0,0 1 1 0 0,-1-1 0 0 0,1 1 0 0 0,0-1 0 0 0,0 1 0 0 0,0-1 0 0 0,0 1 0 0 0,0-1-1 0 0,0 0 1 0 0,0 1 0 0 0,0-1 0 0 0,0 1 0 0 0,0-1 0 0 0,0 0 0 0 0,0 1-1 0 0,0-1 1 0 0,0 0 0 0 0,8-29-2217 0 0,-3 10 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396"/>
    </inkml:context>
    <inkml:brush xml:id="br0">
      <inkml:brushProperty name="width" value="0.05" units="cm"/>
      <inkml:brushProperty name="height" value="0.05" units="cm"/>
      <inkml:brushProperty name="color" value="#33CCFF"/>
    </inkml:brush>
  </inkml:definitions>
  <inkml:trace contextRef="#ctx0" brushRef="#br0">0 126 3679 0 0,'0'0'1963'0'0,"8"7"-1092"0"0,-1-1-632 0 0,-2-1-27 0 0,0 0 1 0 0,0 0 0 0 0,-1 0-1 0 0,1 0 1 0 0,-1 1-1 0 0,0 0 1 0 0,5 10 0 0 0,-2-2 1355 0 0,14 18 1 0 0,-17-27-957 0 0,5 0-472 0 0,-7-3-132 0 0,1 0 1 0 0,-1-1-1 0 0,1 1 0 0 0,0-1 1 0 0,0 0-1 0 0,0 0 0 0 0,0 0 0 0 0,0 0 1 0 0,0 0-1 0 0,0-1 0 0 0,0 1 1 0 0,5-1-1 0 0,-6 0-10 0 0,0-1-1 0 0,0 0 1 0 0,1 1 0 0 0,-1-1-1 0 0,0 0 1 0 0,0 0 0 0 0,0-1-1 0 0,0 1 1 0 0,0 0 0 0 0,0-1-1 0 0,0 1 1 0 0,2-3 0 0 0,1-1 38 0 0,0-1 1 0 0,0 0 0 0 0,6-10 0 0 0,-1-1 241 0 0,-1 0 0 0 0,11-29 0 0 0,-17 39-151 0 0,-1 0 1 0 0,0 0-1 0 0,0 0 1 0 0,-1-1 0 0 0,1 1-1 0 0,-2 0 1 0 0,1-1-1 0 0,-1-7 1 0 0,0 12-28 0 0,-1 1 0 0 0,1-1 0 0 0,-1 1 0 0 0,1-1 0 0 0,-1 1 0 0 0,0-1 0 0 0,0 1 0 0 0,0-1-1 0 0,-1 1 1 0 0,1 0 0 0 0,0 0 0 0 0,-1 0 0 0 0,1-1 0 0 0,-1 1 0 0 0,0 1 0 0 0,0-1 0 0 0,0 0 0 0 0,0 0 0 0 0,0 1 0 0 0,0-1 0 0 0,0 1 0 0 0,0 0-1 0 0,-1-1 1 0 0,1 1 0 0 0,-5-1 0 0 0,1 0 307 0 0,0 1 0 0 0,0-1 1 0 0,0 1-1 0 0,0 1 0 0 0,0-1 0 0 0,0 1 0 0 0,0 0 0 0 0,0 1 0 0 0,0-1 1 0 0,-12 4-1 0 0,12-3-330 0 0,-1 1 0 0 0,0 0 1 0 0,1 1-1 0 0,0-1 0 0 0,-1 1 1 0 0,1 1-1 0 0,0-1 0 0 0,1 1 1 0 0,-1 0-1 0 0,1 0 0 0 0,-1 1 1 0 0,1 0-1 0 0,1-1 0 0 0,-1 2 1 0 0,-5 6-1 0 0,6 1-992 0 0,3-4 390 0 0</inkml:trace>
  <inkml:trace contextRef="#ctx0" brushRef="#br0" timeOffset="1">248 42 2303 0 0,'4'4'474'0'0,"-1"1"0"0"0,1 0 0 0 0,-1 1-1 0 0,0-1 1 0 0,0 1 0 0 0,0-1 0 0 0,-1 1-1 0 0,1 0 1 0 0,0 6 0 0 0,0 1 772 0 0,0 0 0 0 0,-1 0 1 0 0,1 17-1 0 0,-1 47 239 0 0,0-69-2390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2.787"/>
    </inkml:context>
    <inkml:brush xml:id="br0">
      <inkml:brushProperty name="width" value="0.05" units="cm"/>
      <inkml:brushProperty name="height" value="0.05" units="cm"/>
      <inkml:brushProperty name="color" value="#33CCFF"/>
    </inkml:brush>
  </inkml:definitions>
  <inkml:trace contextRef="#ctx0" brushRef="#br0">5 17 10135 0 0,'-1'-9'448'0'0,"-1"6"96"0"0,1 1-440 0 0,1 1-104 0 0,0-1 712 0 0,0 4 120 0 0,0-1 32 0 0,0 5 0 0 0,0 5-464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3.130"/>
    </inkml:context>
    <inkml:brush xml:id="br0">
      <inkml:brushProperty name="width" value="0.05" units="cm"/>
      <inkml:brushProperty name="height" value="0.05" units="cm"/>
      <inkml:brushProperty name="color" value="#33CCFF"/>
    </inkml:brush>
  </inkml:definitions>
  <inkml:trace contextRef="#ctx0" brushRef="#br0">1 30 9671 0 0,'1'17'1357'0'0,"0"-1"0"0"0,7 27 0 0 0,-1-10 311 0 0,-2-7-71 0 0,-2-17-1319 0 0,-1 1 0 0 0,-1 0 0 0 0,1 10 0 0 0,0-43-143 0 0,0 0-1 0 0,1-1 0 0 0,2 1 1 0 0,12-40-1 0 0,-8 42-358 0 0,-7 17 112 0 0,2-1-93 0 0,11-15 197 0 0,-11 14 133 0 0,5 12-18 0 0,27 19 145 0 0,-35-24-208 0 0,1 1 0 0 0,0 0-1 0 0,-1 0 1 0 0,1 0 0 0 0,-1 0 0 0 0,1 0 0 0 0,-1 0-1 0 0,0 0 1 0 0,0 0 0 0 0,0 0 0 0 0,0 0 0 0 0,0 1-1 0 0,-1-1 1 0 0,1 0 0 0 0,-1 1 0 0 0,1 4 0 0 0,1 4 208 0 0,32 142 2320 0 0,-31-144-2732 0 0,-3-9 0 0 0</inkml:trace>
  <inkml:trace contextRef="#ctx0" brushRef="#br0" timeOffset="1">235 25 6911 0 0,'29'-6'2568'0'0,"26"-2"-2405"0"0,-42 6 202 0 0,-1 0-211 0 0,34-3-144 0 0,-35 4-110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3.516"/>
    </inkml:context>
    <inkml:brush xml:id="br0">
      <inkml:brushProperty name="width" value="0.05" units="cm"/>
      <inkml:brushProperty name="height" value="0.05" units="cm"/>
      <inkml:brushProperty name="color" value="#33CCFF"/>
    </inkml:brush>
  </inkml:definitions>
  <inkml:trace contextRef="#ctx0" brushRef="#br0">24 1 5063 0 0,'-1'0'95'0'0,"0"0"0"0"0,0 0-1 0 0,0 0 1 0 0,1 1 0 0 0,-1-1-1 0 0,0 1 1 0 0,0-1 0 0 0,1 0-1 0 0,-1 1 1 0 0,0-1 0 0 0,1 1-1 0 0,-1 0 1 0 0,-1 0 0 0 0,-1 13 5698 0 0,2-12-5069 0 0,-3 25 726 0 0,2-1 0 0 0,0 1 1 0 0,3 29-1 0 0,0-40-1050 0 0,0-1 0 0 0,2 1 0 0 0,0-1 0 0 0,0 1 0 0 0,2-1 0 0 0,8 20 0 0 0,-12-31-213 0 0,8 1-39 0 0,-6-2-145 0 0,1-1 0 0 0,-1 0 0 0 0,1 0 0 0 0,0 0 0 0 0,0 0-1 0 0,0-1 1 0 0,0 0 0 0 0,0 1 0 0 0,4-1 0 0 0,-4-1-4 0 0,0 0 0 0 0,0 0 0 0 0,0-1 0 0 0,-1 0 0 0 0,1 0 0 0 0,0 0 0 0 0,-1 0 0 0 0,1-1 0 0 0,6-2 0 0 0,-10 4 1 0 0,1-1-3 0 0,0 1 0 0 0,0-1 0 0 0,0 1 0 0 0,0-1 0 0 0,0 1 0 0 0,-1-1 1 0 0,1 0-1 0 0,0 1 0 0 0,0-1 0 0 0,0 0 0 0 0,0 0 0 0 0,-1 0 1 0 0,1 1-1 0 0,0-3 0 0 0,1 2-70 0 0,5-9-217 0 0,-1 0 0 0 0,1 0 1 0 0,-1 0-1 0 0,6-16 1 0 0,-6 8-6977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37.597"/>
    </inkml:context>
    <inkml:brush xml:id="br0">
      <inkml:brushProperty name="width" value="0.05" units="cm"/>
      <inkml:brushProperty name="height" value="0.05" units="cm"/>
      <inkml:brushProperty name="color" value="#33CCFF"/>
    </inkml:brush>
  </inkml:definitions>
  <inkml:trace contextRef="#ctx0" brushRef="#br0">10 210 1375 0 0,'0'1'159'0'0,"0"-1"-1"0"0,-1 0 1 0 0,1 0-1 0 0,0 0 1 0 0,-1 0-1 0 0,1 0 1 0 0,0 0-1 0 0,-1 0 1 0 0,1 0-1 0 0,0 0 0 0 0,-1 0 1 0 0,1-1-1 0 0,0 1 1 0 0,-1 0-1 0 0,1 0 1 0 0,0 0-1 0 0,-1 0 1 0 0,1 0-1 0 0,0-1 0 0 0,-1 1 1 0 0,1 0-1 0 0,0 0 1 0 0,0 0-1 0 0,-1-1 1 0 0,1 1-1 0 0,0 0 1 0 0,0 0-1 0 0,0-1 1 0 0,-1 1-1 0 0,1 0 0 0 0,0-1 1 0 0,0 0-1 0 0,9-5 5538 0 0,-1 2-4533 0 0,1-2-1179 0 0,-7 4-60 0 0,5-2 27 0 0,20-12 116 0 0,-20 12 49 0 0,0 0 10 0 0,21-13 40 0 0,-22 13 558 0 0,5 1-310 0 0,30-10-20 0 0,-31 9 412 0 0,1 2-572 0 0,33-10-64 0 0,-33 9-30 0 0,0 2-4 0 0,3-1-89 0 0,44-6 233 0 0,0-3-191 0 0,-44 9-2 0 0,3 1-6 0 0,53-1-1 0 0,-67 2-68 0 0,1 0-1 0 0,-1 0 1 0 0,1 0-1 0 0,-1-1 0 0 0,0 1 1 0 0,7-3-1 0 0,5-2 15 0 0,45-12 82 0 0,-15 6-82 0 0,-33 8 49 0 0,2 0-16 0 0,-14 3-59 0 0,20-4 10 0 0,32-2 1 0 0,25 9 32 0 0,-69-3-37 0 0,2 0 2 0 0,0 0 1 0 0,0-1 0 0 0,0 0 0 0 0,14-4-1 0 0,-15 3 7 0 0,35-6 6 0 0,-20 5 22 0 0,31 0-22 0 0,-29 3 22 0 0,49 5 99 0 0,-20 0-103 0 0,-41-4 222 0 0,-5-1-189 0 0,1 1-1 0 0,18 3 1 0 0,-14-2-27 0 0,-1-1 559 0 0,0 0-452 0 0,39 5 0 0 0,-39-5 408 0 0,-2 2-432 0 0,33 10-1 0 0,-33-9 332 0 0,1-1-341 0 0,35 9 2 0 0,-36-9 304 0 0,1 1-336 0 0,37 10 2 0 0,-37-10 612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38.157"/>
    </inkml:context>
    <inkml:brush xml:id="br0">
      <inkml:brushProperty name="width" value="0.05" units="cm"/>
      <inkml:brushProperty name="height" value="0.05" units="cm"/>
      <inkml:brushProperty name="color" value="#33CCFF"/>
    </inkml:brush>
  </inkml:definitions>
  <inkml:trace contextRef="#ctx0" brushRef="#br0">1 1 11519 0 0,'2'0'955'0'0,"-3"0"-951"0"0,1 0 0 0 0,0 0 0 0 0,0 0 0 0 0,0 0 0 0 0,0 0 0 0 0,0 0 0 0 0,0 0 0 0 0,0 0 1 0 0,0 0-1 0 0,0 0 0 0 0,0 0 0 0 0,0 0 0 0 0,0 0 0 0 0,0 1 0 0 0,0-1 0 0 0,0 0 0 0 0,0 0 0 0 0,0 0 1 0 0,0 0-1 0 0,0 0 0 0 0,0 0 0 0 0,0 0 0 0 0,0 0 0 0 0,-1 0 0 0 0,1 0 0 0 0,0 0 0 0 0,0 0 1 0 0,0 0-1 0 0,0 0 0 0 0,0 0 0 0 0,0 0 0 0 0,0 0 0 0 0,0 0 0 0 0,0 0 0 0 0,0 0 0 0 0,0 1 0 0 0,0-1 1 0 0,0 0-1 0 0,0 0 0 0 0,0 0 0 0 0,0 0 0 0 0,0 0 0 0 0,0 0 0 0 0,0 0 0 0 0,0 0 0 0 0,1 0 1 0 0,-1 0-1 0 0,0 0 0 0 0,0 0 0 0 0,0 0 0 0 0,0 0 0 0 0,0 0 0 0 0,0 0 0 0 0,0 0 0 0 0,0 0 0 0 0,0 0 1 0 0,0 0-1 0 0,0 0 0 0 0,0 0 0 0 0,0 0 0 0 0,0 0 0 0 0,0 1 0 0 0,0-1 0 0 0,19 6 153 0 0,26 5-136 0 0,-33-8 326 0 0,-1 0-30 0 0,35 11 16 0 0,-34-11 1035 0 0,-5 5-990 0 0,23 28 138 0 0,-29-34-430 0 0,0-1 1 0 0,0 0 0 0 0,-1 1 0 0 0,1-1-1 0 0,0 0 1 0 0,-1 1 0 0 0,1-1 0 0 0,-1 1 0 0 0,1 0-1 0 0,-1-1 1 0 0,0 1 0 0 0,0-1 0 0 0,1 1-1 0 0,-1-1 1 0 0,0 1 0 0 0,0 0 0 0 0,-1-1-1 0 0,1 1 1 0 0,-1 2 0 0 0,0 0 164 0 0,-1-1 1 0 0,1 1-1 0 0,-1 0 0 0 0,0-1 0 0 0,-3 5 1 0 0,2-3 6 0 0,-31 45 1233 0 0,-42 49-1 0 0,71-90-2999 0 0,4 0-6038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038"/>
    </inkml:context>
    <inkml:brush xml:id="br0">
      <inkml:brushProperty name="width" value="0.05" units="cm"/>
      <inkml:brushProperty name="height" value="0.05" units="cm"/>
      <inkml:brushProperty name="color" value="#33CCFF"/>
    </inkml:brush>
  </inkml:definitions>
  <inkml:trace contextRef="#ctx0" brushRef="#br0">39 36 3223 0 0,'0'-1'324'0'0,"-1"1"-1"0"0,0 0 0 0 0,0-1 0 0 0,1 1 0 0 0,-1 0 0 0 0,0 0 1 0 0,0-1-1 0 0,1 1 0 0 0,-1 0 0 0 0,0 0 0 0 0,0 0 0 0 0,1 0 0 0 0,-1 0 1 0 0,0 0-1 0 0,0 0 0 0 0,0 0 0 0 0,1 0 0 0 0,-1 0 0 0 0,0 0 1 0 0,0 1-1 0 0,1-1 0 0 0,-1 0 0 0 0,0 1 0 0 0,1-1 0 0 0,-1 0 0 0 0,-1 1 1 0 0,1 1-44 0 0,0-1 0 0 0,0 0 1 0 0,0 1-1 0 0,0-1 1 0 0,0 1-1 0 0,0-1 1 0 0,0 1-1 0 0,1-1 1 0 0,-1 1-1 0 0,0-1 0 0 0,0 4 1 0 0,-1 6-165 0 0,0-1-1 0 0,1 1 1 0 0,0 13 0 0 0,1-19 125 0 0,0 15-245 0 0,0-1-1 0 0,2 1 1 0 0,0-1 0 0 0,1 1-1 0 0,1-1 1 0 0,1 0 0 0 0,11 29-1 0 0,-4-27 5 0 0,11 8-10 0 0,-18-23-44 0 0,8-4-12 0 0,40 5-12 0 0,-51-7 74 0 0,-1 1-1 0 0,1-1 1 0 0,-1 0-1 0 0,1 0 1 0 0,-1 0 0 0 0,1 0-1 0 0,-1 0 1 0 0,1 0-1 0 0,-1 0 1 0 0,1 0-1 0 0,-1-1 1 0 0,1 1-1 0 0,-1-1 1 0 0,3 0 0 0 0,6-3 4 0 0,1 0 0 0 0,18-11 0 0 0,-22 10 38 0 0,-1 0 1 0 0,1-1-1 0 0,-1 0 1 0 0,0 0 0 0 0,0-1-1 0 0,-1 0 1 0 0,1 0-1 0 0,-2 0 1 0 0,1 0 0 0 0,-1-1-1 0 0,0 0 1 0 0,-1 0-1 0 0,1 0 1 0 0,-2 0 0 0 0,1 0-1 0 0,-1-1 1 0 0,0 1-1 0 0,-1-1 1 0 0,1-14 0 0 0,-2 11 82 0 0,0 0 0 0 0,0 0 1 0 0,-1 0-1 0 0,-1 1 0 0 0,0-1 1 0 0,-5-18-1 0 0,6 26-32 0 0,-1 0 1 0 0,1 0-1 0 0,-1 0 0 0 0,0 0 1 0 0,0 1-1 0 0,0-1 0 0 0,0 1 1 0 0,-1-1-1 0 0,0 1 0 0 0,1 0 1 0 0,-1 0-1 0 0,0 0 0 0 0,-1 0 1 0 0,1 0-1 0 0,0 1 0 0 0,-1 0 1 0 0,1 0-1 0 0,-1 0 0 0 0,0 0 1 0 0,0 0-1 0 0,-7-2 0 0 0,-2 1 306 0 0,-35-6 1051 0 0,44 8-1356 0 0,0 1 0 0 0,0 0 0 0 0,0 0 0 0 0,0 0 0 0 0,0 1 0 0 0,0 0 0 0 0,0-1 0 0 0,1 1 0 0 0,-9 3 1 0 0,-64 29 783 0 0,74-32-861 0 0,0 0 0 0 0,0 0 0 0 0,0 0 1 0 0,0 0-1 0 0,0 1 0 0 0,0-1 0 0 0,0 0 0 0 0,1 1 0 0 0,-4 3 0 0 0,5-5-12 0 0,-1 1-1 0 0,1-1 1 0 0,0 1 0 0 0,0-1-1 0 0,-1 1 1 0 0,1 0 0 0 0,0-1-1 0 0,0 1 1 0 0,0-1 0 0 0,0 1-1 0 0,0-1 1 0 0,0 1 0 0 0,0 0-1 0 0,0-1 1 0 0,0 1 0 0 0,0-1 0 0 0,0 1-1 0 0,0-1 1 0 0,1 2 0 0 0,-1-1-7 0 0,1 0 1 0 0,0 1 0 0 0,0-1 0 0 0,-1 0 0 0 0,1 0 0 0 0,0 1 0 0 0,0-1-1 0 0,0 0 1 0 0,1 0 0 0 0,-1 0 0 0 0,1 1 0 0 0,-1-2-126 0 0,12 0-2650 0 0,51-1-4502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461"/>
    </inkml:context>
    <inkml:brush xml:id="br0">
      <inkml:brushProperty name="width" value="0.05" units="cm"/>
      <inkml:brushProperty name="height" value="0.05" units="cm"/>
      <inkml:brushProperty name="color" value="#33CCFF"/>
    </inkml:brush>
  </inkml:definitions>
  <inkml:trace contextRef="#ctx0" brushRef="#br0">25 11 5527 0 0,'-3'-6'288'0'0,"3"6"-250"0"0,0 0 1 0 0,0 0-1 0 0,0 0 0 0 0,0 0 0 0 0,0 0 1 0 0,-1 0-1 0 0,1 0 0 0 0,0 0 0 0 0,0-1 0 0 0,0 1 1 0 0,0 0-1 0 0,0 0 0 0 0,0 0 0 0 0,0 0 0 0 0,0 0 1 0 0,0 0-1 0 0,0 0 0 0 0,0 0 0 0 0,0 0 1 0 0,0 0-1 0 0,0-1 0 0 0,0 1 0 0 0,0 0 0 0 0,0 0 1 0 0,0 0-1 0 0,-1 0 0 0 0,1 0 0 0 0,0 0 1 0 0,0 0-1 0 0,0 0 0 0 0,1-1 0 0 0,-1 1 0 0 0,0 0 1 0 0,0 0-1 0 0,0 0 0 0 0,0 0 0 0 0,0 0 0 0 0,0 0 1 0 0,0 0-1 0 0,0 0 0 0 0,0 0 0 0 0,0-1 1 0 0,0 1-1 0 0,0 0 0 0 0,0 0 0 0 0,0 0 0 0 0,0 0 1 0 0,0 0-1 0 0,0 0 0 0 0,0 0 0 0 0,1 0 1 0 0,-1 0-1 0 0,0 0 0 0 0,0 0 0 0 0,0 0 0 0 0,1 1 185 0 0,0 0-1 0 0,-1 0 0 0 0,1 0 0 0 0,-1 1 1 0 0,1-1-1 0 0,-1 0 0 0 0,1 1 0 0 0,-1-1 0 0 0,0 0 1 0 0,0 3-1 0 0,1 1 211 0 0,3 17 414 0 0,-1 0 0 0 0,0 38 0 0 0,-7 45 193 0 0,2-80-607 0 0,-11 145 2170 0 0,-1 18-96 0 0,11-154-2126 0 0,2-76-96 0 0,2 25-242 0 0,2 1-1 0 0,0 0 1 0 0,1 0-1 0 0,0 0 1 0 0,2 0-1 0 0,0 1 1 0 0,0 0 0 0 0,1 0-1 0 0,1 1 1 0 0,11-16-1 0 0,-10 23-90 0 0,18-12 26 0 0,-26 18 20 0 0,-1 1 0 0 0,1-1 1 0 0,-1 1-1 0 0,1-1 0 0 0,0 1 1 0 0,-1 0-1 0 0,1-1 0 0 0,0 1 1 0 0,-1 0-1 0 0,1 0 0 0 0,0 0 1 0 0,-1-1-1 0 0,1 1 1 0 0,0 0-1 0 0,0 0 0 0 0,-1 0 1 0 0,1 0-1 0 0,0 0 0 0 0,-1 0 1 0 0,1 0-1 0 0,0 0 0 0 0,0 1 1 0 0,-1-1-1 0 0,1 0 1 0 0,1 1-1 0 0,45 9-9 0 0,-46-10 11 0 0,0 0 0 0 0,0 0 0 0 0,0 1 0 0 0,0-1 0 0 0,0 0 0 0 0,0 1 0 0 0,0-1 0 0 0,0 1 0 0 0,0-1 0 0 0,0 1 0 0 0,0 0 0 0 0,0-1 0 0 0,-1 1 0 0 0,1 0 0 0 0,0 0 0 0 0,0 0 0 0 0,-1-1 0 0 0,1 1 0 0 0,0 0 0 0 0,-1 0 0 0 0,1 0 0 0 0,-1 0 0 0 0,0 0 0 0 0,1 0 0 0 0,-1 0 0 0 0,1 2 0 0 0,0 2 0 0 0,2 3 25 0 0,0 0-1 0 0,-1 1 0 0 0,0 0 1 0 0,-1-1-1 0 0,0 1 0 0 0,-1 0 1 0 0,1 0-1 0 0,-2 0 1 0 0,1-1-1 0 0,-1 1 0 0 0,-1 0 1 0 0,1-1-1 0 0,-1 1 1 0 0,-1 0-1 0 0,0-1 0 0 0,0 0 1 0 0,-1 0-1 0 0,1 0 0 0 0,-2 0 1 0 0,-7 11-1 0 0,9-16 50 0 0,0 0 0 0 0,0-1 0 0 0,0 1 0 0 0,-1-1 0 0 0,1 0 0 0 0,-7 3-1 0 0,6-3-6 0 0,0 0-1 0 0,0 1 0 0 0,0-1 0 0 0,1 1 1 0 0,-4 3-1 0 0,6-6-54 0 0,1 0 0 0 0,0 1 0 0 0,0-1 0 0 0,0 0 0 0 0,0 0 0 0 0,-1 1 0 0 0,1-1 0 0 0,0 0-1 0 0,0 0 1 0 0,-1 0 0 0 0,1 1 0 0 0,0-1 0 0 0,0 0 0 0 0,-1 0 0 0 0,1 0 0 0 0,0 0 0 0 0,-1 0 0 0 0,1 1 0 0 0,0-1 0 0 0,0 0 0 0 0,-1 0 0 0 0,1 0 0 0 0,0 0 0 0 0,-1 0 0 0 0,1 0 0 0 0,0 0 0 0 0,-1 0 0 0 0,1 0 0 0 0,0 0 0 0 0,-1 0 0 0 0,1 0 0 0 0,0-1 0 0 0,0 1 0 0 0,-1 0 0 0 0,1 0-1 0 0,0 0 1 0 0,-1 0 0 0 0,1 0 0 0 0,0-1 0 0 0,0 1 0 0 0,-1 0 0 0 0,1 0 0 0 0,0 0 0 0 0,0-1 0 0 0,-1 1 0 0 0,1 0 0 0 0,0 0 0 0 0,0-1 0 0 0,0 1 0 0 0,-4-11-1609 0 0,4 4-3559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6.834"/>
    </inkml:context>
    <inkml:brush xml:id="br0">
      <inkml:brushProperty name="width" value="0.05" units="cm"/>
      <inkml:brushProperty name="height" value="0.05" units="cm"/>
      <inkml:brushProperty name="color" value="#33CCFF"/>
    </inkml:brush>
  </inkml:definitions>
  <inkml:trace contextRef="#ctx0" brushRef="#br0">163 0 2759 0 0,'-4'10'2812'0'0,"4"-10"-2760"0"0,1 0 370 0 0,0 1 0 0 0,0 0 0 0 0,0 0 0 0 0,0-1-1 0 0,-1 1 1 0 0,1 0 0 0 0,0 0 0 0 0,0 0 0 0 0,0 0 0 0 0,0 2-1 0 0,6 18 206 0 0,-1 1 0 0 0,-2 0-1 0 0,0 0 1 0 0,1 37 0 0 0,0-10 674 0 0,2 12 168 0 0,-4-1 0 0 0,-2 1 0 0 0,-2 0 0 0 0,-16 97 0 0 0,16-147-1399 0 0,-1-1-1 0 0,-1 1 0 0 0,0-1 1 0 0,-1 0-1 0 0,0 0 1 0 0,0 0-1 0 0,-1 0 1 0 0,-7 10-1 0 0,10-16-45 0 0,-1 0 0 0 0,0-1 1 0 0,-1 1-1 0 0,1-1 0 0 0,-1 0 0 0 0,1 0 0 0 0,-1 0 0 0 0,0 0 0 0 0,0-1 1 0 0,0 0-1 0 0,0 1 0 0 0,0-1 0 0 0,-1-1 0 0 0,1 1 0 0 0,-1-1 0 0 0,1 0 1 0 0,-1 0-1 0 0,0 0 0 0 0,1 0 0 0 0,-10-1 0 0 0,12 0-37 0 0,0 0-1 0 0,0 0 1 0 0,0-1-1 0 0,0 1 1 0 0,0 0-1 0 0,0-1 1 0 0,0 0-1 0 0,0 0 1 0 0,0 1-1 0 0,1-1 1 0 0,-1 0-1 0 0,0 0 1 0 0,0-1-1 0 0,1 1 1 0 0,-1 0-1 0 0,1-1 0 0 0,-1 1 1 0 0,-2-3-1 0 0,1 0-75 0 0,1 0-1 0 0,-1-1 0 0 0,1 1 0 0 0,-1 0 0 0 0,1-1 1 0 0,-3-9-1 0 0,-1-8-681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44.104"/>
    </inkml:context>
    <inkml:brush xml:id="br0">
      <inkml:brushProperty name="width" value="0.05" units="cm"/>
      <inkml:brushProperty name="height" value="0.05" units="cm"/>
      <inkml:brushProperty name="color" value="#33CCFF"/>
    </inkml:brush>
  </inkml:definitions>
  <inkml:trace contextRef="#ctx0" brushRef="#br0">37 1 7831 0 0,'-5'5'361'0'0,"4"-4"-229"0"0,0 1 0 0 0,0-1 0 0 0,-1 0 0 0 0,1 0 0 0 0,0 1 0 0 0,1-1 0 0 0,-1 1 0 0 0,0-1 0 0 0,0 1 1 0 0,0-1-1 0 0,0 3 0 0 0,-8 65 1182 0 0,1 124 0 0 0,7-135-1156 0 0,0-30 35 0 0,0 31 226 0 0,1-53-280 0 0,1 1 1 0 0,0-1 0 0 0,0 0-1 0 0,0 1 1 0 0,1-1 0 0 0,3 9 0 0 0,-4-13-96 0 0,1 0 0 0 0,-1-1 0 0 0,0 1 0 0 0,0 0 0 0 0,1-1 0 0 0,-1 1 0 0 0,1-1 0 0 0,-1 0 0 0 0,1 1 0 0 0,0-1 0 0 0,-1 0 0 0 0,1 0 0 0 0,0 0 0 0 0,3 1 0 0 0,-3-1-107 0 0,12-6-126 0 0,43-13 115 0 0,-55 17 71 0 0,1 0 0 0 0,-1 1 0 0 0,0-1-1 0 0,0 0 1 0 0,0 0 0 0 0,0 0 0 0 0,0 0 0 0 0,0-1-1 0 0,3-1 1 0 0,32-25 141 0 0,-17 12 76 0 0,110-105 232 0 0,-93 86-500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193"/>
    </inkml:context>
    <inkml:brush xml:id="br0">
      <inkml:brushProperty name="width" value="0.05" units="cm"/>
      <inkml:brushProperty name="height" value="0.05" units="cm"/>
      <inkml:brushProperty name="color" value="#33CCFF"/>
    </inkml:brush>
  </inkml:definitions>
  <inkml:trace contextRef="#ctx0" brushRef="#br0">5 1 18887 0 0,'-3'7'832'0'0,"2"-4"184"0"0,1 1-816 0 0,0-3-200 0 0,0 1 0 0 0,0 1 0 0 0,3 0 0 0 0,2 3 0 0 0,-1 0 0 0 0,2 2 0 0 0,17 27-1328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585"/>
    </inkml:context>
    <inkml:brush xml:id="br0">
      <inkml:brushProperty name="width" value="0.05" units="cm"/>
      <inkml:brushProperty name="height" value="0.05" units="cm"/>
      <inkml:brushProperty name="color" value="#33CCFF"/>
    </inkml:brush>
  </inkml:definitions>
  <inkml:trace contextRef="#ctx0" brushRef="#br0">43 209 4143 0 0,'3'4'384'0'0,"3"1"-358"0"0,16 0-158 0 0,30 2 158 0 0,-39-5 141 0 0,-2-7-86 0 0,32-14 7 0 0,-42 18-80 0 0,0 1 0 0 0,0 0-1 0 0,0-1 1 0 0,0 1 0 0 0,0-1-1 0 0,0 1 1 0 0,0-1 0 0 0,0 1-1 0 0,0-1 1 0 0,0 0 0 0 0,0 0-1 0 0,-1 1 1 0 0,1-1 0 0 0,0 0-1 0 0,0-1 1 0 0,24-32 277 0 0,-20 26-195 0 0,0-1-1 0 0,0 1 0 0 0,-1-1 0 0 0,0 0 0 0 0,-1 0 0 0 0,4-15 0 0 0,-6 18-39 0 0,0 0-1 0 0,0 0 0 0 0,-1 1 0 0 0,-1-12 1 0 0,1 15-4 0 0,0 1 0 0 0,0-1 0 0 0,-1 0 1 0 0,1 1-1 0 0,0-1 0 0 0,-1 1 1 0 0,0-1-1 0 0,1 1 0 0 0,-1-1 0 0 0,0 1 1 0 0,0 0-1 0 0,0-1 0 0 0,0 1 1 0 0,0 0-1 0 0,0-1 0 0 0,0 1 0 0 0,0 0 1 0 0,0 0-1 0 0,-1 0 0 0 0,1 0 0 0 0,0 0 1 0 0,-2 0-1 0 0,-2-2 363 0 0,1 1-1 0 0,-1 0 1 0 0,0 0-1 0 0,0 1 1 0 0,0-1 0 0 0,0 1-1 0 0,0 0 1 0 0,0 0-1 0 0,0 1 1 0 0,0 0 0 0 0,0-1-1 0 0,0 2 1 0 0,0-1-1 0 0,0 1 1 0 0,0-1 0 0 0,0 1-1 0 0,0 1 1 0 0,0-1-1 0 0,-8 4 1 0 0,4 0 50 0 0,0 0 0 0 0,0 0 0 0 0,1 1 0 0 0,0 0 0 0 0,0 1 0 0 0,0-1 0 0 0,1 2 0 0 0,-11 12 0 0 0,11-11-393 0 0,1 0 1 0 0,0 0-1 0 0,0 1 1 0 0,1 0-1 0 0,0 0 1 0 0,1 0-1 0 0,0 0 0 0 0,1 1 1 0 0,0 0-1 0 0,0-1 1 0 0,1 1-1 0 0,-1 22 1 0 0,3-28-57 0 0,1 0 0 0 0,-1-1 0 0 0,1 1 0 0 0,0 0 0 0 0,0 0 0 0 0,1 0 0 0 0,-1-1 1 0 0,1 1-1 0 0,3 4 0 0 0,-4-8-5 0 0,0 1-1 0 0,0-1 1 0 0,0 1 0 0 0,0-1 0 0 0,0 0-1 0 0,0 0 1 0 0,1 0 0 0 0,2 2 0 0 0,28 20-8 0 0,-24-17-61 0 0,5-3 8 0 0,38 10 35 0 0,-38-9-33 0 0,0-7 1 0 0,41-7 32 0 0,-41 7-65 0 0,0-3-435 0 0,51-23 218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17.931"/>
    </inkml:context>
    <inkml:brush xml:id="br0">
      <inkml:brushProperty name="width" value="0.05" units="cm"/>
      <inkml:brushProperty name="height" value="0.05" units="cm"/>
      <inkml:brushProperty name="color" value="#33CCFF"/>
    </inkml:brush>
  </inkml:definitions>
  <inkml:trace contextRef="#ctx0" brushRef="#br0">182 245 1375 0 0,'-17'-51'3594'0'0,"14"45"-2736"0"0,1 1 0 0 0,-1 1 0 0 0,0-1-1 0 0,0 0 1 0 0,0 1 0 0 0,0-1 0 0 0,-7-5-1 0 0,8 9-645 0 0,0 0-1 0 0,0 0 0 0 0,1 0 0 0 0,-1 0 0 0 0,0 0 1 0 0,0 1-1 0 0,0-1 0 0 0,0 0 0 0 0,0 1 0 0 0,0 0 0 0 0,0 0 1 0 0,0-1-1 0 0,0 1 0 0 0,0 0 0 0 0,0 1 0 0 0,0-1 1 0 0,0 0-1 0 0,0 1 0 0 0,0-1 0 0 0,0 1 0 0 0,0-1 1 0 0,0 1-1 0 0,0 0 0 0 0,0 0 0 0 0,0 0 0 0 0,1 0 1 0 0,-1 0-1 0 0,0 0 0 0 0,1 0 0 0 0,-1 1 0 0 0,1-1 1 0 0,-1 1-1 0 0,1-1 0 0 0,-2 4 0 0 0,-9 15-23 0 0,2 0 0 0 0,1 1 0 0 0,0 1 0 0 0,1-1 0 0 0,-7 36 0 0 0,14-53-188 0 0,0 0-1 0 0,0 0 1 0 0,0 1-1 0 0,0-1 0 0 0,1 0 1 0 0,-1 1-1 0 0,1-1 1 0 0,0 1-1 0 0,0-1 1 0 0,1 1-1 0 0,-1-1 0 0 0,1 0 1 0 0,0 1-1 0 0,0-1 1 0 0,1 0-1 0 0,-1 1 1 0 0,1-1-1 0 0,3 5 1 0 0,-5-8-3 0 0,1 0 0 0 0,-1-1 0 0 0,1 0 0 0 0,0 1 0 0 0,-1-1 0 0 0,1 1 0 0 0,-1-1 0 0 0,1 0 0 0 0,0 1 0 0 0,-1-1 0 0 0,1 0 0 0 0,0 0 0 0 0,-1 1 0 0 0,1-1 0 0 0,0 0 0 0 0,-1 0 0 0 0,1 0 0 0 0,1 0 1 0 0,45 14-76 0 0,-35-10-2 0 0,0-4 14 0 0,-1-1 62 0 0,-1 0 1 0 0,1 0 0 0 0,14-4-1 0 0,-18 2 2 0 0,-1 1 1 0 0,1-1-1 0 0,-1 0 0 0 0,0-1 0 0 0,7-4 1 0 0,-12 7-4 0 0,1 0 1 0 0,-1 1 0 0 0,0-1-1 0 0,0 0 1 0 0,0 0 0 0 0,0 0 0 0 0,0 0-1 0 0,0 0 1 0 0,1-2 0 0 0,15-22-1341 0 0,-4 1-5329 0 0</inkml:trace>
  <inkml:trace contextRef="#ctx0" brushRef="#br0" timeOffset="1">239 122 10135 0 0,'18'-3'2310'0'0,"29"-5"-2288"0"0,21-2 28 0 0,-67 10-52 0 0,-1 0 0 0 0,1 0 1 0 0,-1 0-1 0 0,1 0 0 0 0,-1 0 0 0 0,1 0 1 0 0,-1 0-1 0 0,1 0 0 0 0,0 0 1 0 0,-1 0-1 0 0,1-1 0 0 0,-1 1 0 0 0,1 0 1 0 0,-1 0-1 0 0,1 0 0 0 0,-1-1 1 0 0,1 1-1 0 0,-1 0 0 0 0,1-1 1 0 0,-1 1-1 0 0,0 0 0 0 0,1-1 0 0 0,-1 1 1 0 0,1-1-1 0 0,7-13-25 0 0,-5 8-37 0 0,-2 9 48 0 0</inkml:trace>
  <inkml:trace contextRef="#ctx0" brushRef="#br0" timeOffset="2">334 1 4143 0 0,'-1'0'331'0'0,"0"0"-1"0"0,0 1 0 0 0,-1-1 0 0 0,1 0 0 0 0,0 1 1 0 0,0 0-1 0 0,0-1 0 0 0,0 1 0 0 0,0 0 1 0 0,0-1-1 0 0,0 1 0 0 0,0 0 0 0 0,0 0 0 0 0,0 0 1 0 0,0 0-1 0 0,0 0 0 0 0,1 0 0 0 0,-1 0 0 0 0,0 2 1 0 0,-12 23 1899 0 0,7-8-1181 0 0,0 1 0 0 0,2-1 0 0 0,0 1 0 0 0,-2 37 1 0 0,9 78 1169 0 0,-2-119-1932 0 0,1-1 0 0 0,0 0 0 0 0,1 1 0 0 0,1-1 0 0 0,8 22-1 0 0,-7-28-211 0 0,-3-5-68 0 0,1-1-1 0 0,-1 1 1 0 0,0-1 0 0 0,1 0-1 0 0,-1 0 1 0 0,1 0 0 0 0,0 0-1 0 0,3 2 1 0 0,-2-2-6 0 0,-1-1 0 0 0,1 1 0 0 0,0-1 0 0 0,0 0 0 0 0,0 0 0 0 0,0 0 0 0 0,-1-1 0 0 0,1 1-1 0 0,0-1 1 0 0,0 0 0 0 0,0 0 0 0 0,5-1 0 0 0,-4 0-2 0 0,0-1-1 0 0,0 1 1 0 0,0-1-1 0 0,0-1 1 0 0,0 1-1 0 0,-1-1 1 0 0,7-4-1 0 0,-11 7 2 0 0,9-6-60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0.887"/>
    </inkml:context>
    <inkml:brush xml:id="br0">
      <inkml:brushProperty name="width" value="0.05" units="cm"/>
      <inkml:brushProperty name="height" value="0.05" units="cm"/>
      <inkml:brushProperty name="color" value="#33CCFF"/>
    </inkml:brush>
  </inkml:definitions>
  <inkml:trace contextRef="#ctx0" brushRef="#br0">23 715 3679 0 0,'-1'1'362'0'0,"0"-1"-1"0"0,0 0 1 0 0,1-1-1 0 0,-1 1 1 0 0,0 0-1 0 0,0 0 1 0 0,0 0-1 0 0,0 0 1 0 0,1-1-1 0 0,-1 1 1 0 0,0 0-1 0 0,0-1 0 0 0,1 1 1 0 0,-1-1-1 0 0,0 1 1 0 0,1-1-1 0 0,-1 1 1 0 0,0-1-1 0 0,1 1 1 0 0,-1-1-1 0 0,1 0 1 0 0,-1 1-1 0 0,1-1 0 0 0,-1 0 1 0 0,0-1-1 0 0,0 0-153 0 0,1 0-1 0 0,-1-1 1 0 0,1 1-1 0 0,-1 0 1 0 0,1-1-1 0 0,0 1 1 0 0,0 0-1 0 0,0-1 0 0 0,0-3 1 0 0,1-3-331 0 0,1 0 0 0 0,0 0 1 0 0,0 0-1 0 0,6-14 0 0 0,7-9 86 0 0,2-1 1 0 0,1 2-1 0 0,1 1 0 0 0,30-36 1 0 0,102-103-128 0 0,-114 132 164 0 0,76-59 0 0 0,-72 68 0 0 0,17-9 0 0 0,0 6 0 0 0,-8 8 11 0 0,-40 18 85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1.321"/>
    </inkml:context>
    <inkml:brush xml:id="br0">
      <inkml:brushProperty name="width" value="0.05" units="cm"/>
      <inkml:brushProperty name="height" value="0.05" units="cm"/>
      <inkml:brushProperty name="color" value="#33CCFF"/>
    </inkml:brush>
  </inkml:definitions>
  <inkml:trace contextRef="#ctx0" brushRef="#br0">9 2 4607 0 0,'-5'-1'6469'0'0,"4"1"-6315"0"0,-1 9 2524 0 0,3 20-2295 0 0,-1-22 165 0 0,18 231 588 0 0,-18-236-1106 0 0,0 1 0 0 0,1-1 0 0 0,-1 1 0 0 0,1-1 0 0 0,0 1-1 0 0,0-1 1 0 0,0 0 0 0 0,0 1 0 0 0,0-1 0 0 0,0 0 0 0 0,1 0 0 0 0,-1 0-1 0 0,1 0 1 0 0,2 4 0 0 0,-2-5-25 0 0,-1 0 0 0 0,0-1 0 0 0,1 1 0 0 0,-1 0 0 0 0,1-1 0 0 0,-1 1 0 0 0,1-1 0 0 0,-1 1 0 0 0,1-1 0 0 0,-1 0 0 0 0,1 0 0 0 0,0 0 0 0 0,-1 0 0 0 0,1 0 0 0 0,-1 0 0 0 0,1 0 0 0 0,-1 0 0 0 0,1 0 0 0 0,0-1 0 0 0,-1 1 0 0 0,1-1 0 0 0,-1 1 0 0 0,0-1 0 0 0,1 0 0 0 0,1 0 0 0 0,3-2-25 0 0,-1-1 0 0 0,1 1 1 0 0,-1-1-1 0 0,1 0 0 0 0,-1-1 1 0 0,5-5-1 0 0,27-33-64 0 0,-15 16 64 0 0,21-21-4502 0 0,-20 26-556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262"/>
    </inkml:context>
    <inkml:brush xml:id="br0">
      <inkml:brushProperty name="width" value="0.05" units="cm"/>
      <inkml:brushProperty name="height" value="0.05" units="cm"/>
      <inkml:brushProperty name="color" value="#33CCFF"/>
    </inkml:brush>
  </inkml:definitions>
  <inkml:trace contextRef="#ctx0" brushRef="#br0">4 23 6911 0 0,'-4'46'5911'0'0,"7"5"-3834"0"0,13 54-2431 0 0,-11-74 728 0 0,13 58-374 0 0,-17-88-156 0 0,1-4 52 0 0,1-12-6 0 0,3-19-124 0 0,0-3-71 0 0,-1 4 44 0 0,1-1 0 0 0,1 1 0 0 0,17-43 0 0 0,-22 71 194 0 0,0 1 0 0 0,0-1 0 0 0,0 1 1 0 0,6-7-1 0 0,-8 11 61 0 0,1-1 1 0 0,-1 1 0 0 0,0-1-1 0 0,1 1 1 0 0,-1-1 0 0 0,1 1-1 0 0,-1-1 1 0 0,1 1 0 0 0,-1-1-1 0 0,1 1 1 0 0,-1 0 0 0 0,1-1-1 0 0,-1 1 1 0 0,1 0 0 0 0,0-1-1 0 0,-1 1 1 0 0,1 0 0 0 0,-1 0-1 0 0,1 0 1 0 0,0 0-1 0 0,-1-1 1 0 0,1 1 0 0 0,0 0-1 0 0,-1 0 1 0 0,1 0 0 0 0,0 0-1 0 0,-1 1 1 0 0,1-1 0 0 0,0 0-1 0 0,-1 0 1 0 0,1 0 0 0 0,0 0-1 0 0,-1 1 1 0 0,1-1 0 0 0,-1 0-1 0 0,1 0 1 0 0,-1 1 0 0 0,1-1-1 0 0,0 1 1 0 0,-1-1 0 0 0,1 0-1 0 0,-1 1 1 0 0,0-1 0 0 0,2 2-1 0 0,2 3 100 0 0,0 1 0 0 0,0-1-1 0 0,-1 1 1 0 0,0 0 0 0 0,0 0 0 0 0,0 0-1 0 0,3 11 1 0 0,0 4 617 0 0,2 22 1 0 0,3 12 99 0 0,-5-39 19 0 0,-6-15-818 0 0,0-1 1 0 0,0 1-1 0 0,0-1 1 0 0,1 1 0 0 0,-1-1-1 0 0,0 1 1 0 0,1-1 0 0 0,-1 1-1 0 0,1-1 1 0 0,-1 1 0 0 0,0-1-1 0 0,1 1 1 0 0,-1-1-1 0 0,1 1 1 0 0,-1-1 0 0 0,1 0-1 0 0,0 1 1 0 0,-1-1 0 0 0,1 0-1 0 0,-1 0 1 0 0,1 1 0 0 0,0-1-1 0 0,1-2-51 0 0,0 1 0 0 0,-1-1 0 0 0,1 0 0 0 0,-1 0 0 0 0,1 0 0 0 0,-1 0 0 0 0,0 0-1 0 0,0 0 1 0 0,0 0 0 0 0,1-4 0 0 0,-1 4 19 0 0,9-21-198 0 0,11-42 0 0 0,-17 48 63 0 0,1 0 0 0 0,0 0 0 0 0,2 1 0 0 0,0-1 0 0 0,15-23 0 0 0,-22 39 147 0 0,1 0 0 0 0,-1 1 0 0 0,1-1-1 0 0,0 0 1 0 0,-1 0 0 0 0,1 0 0 0 0,0 0 0 0 0,0 1-1 0 0,0-1 1 0 0,-1 0 0 0 0,1 1 0 0 0,0-1-1 0 0,0 0 1 0 0,0 1 0 0 0,0 0 0 0 0,0-1 0 0 0,0 1-1 0 0,0-1 1 0 0,2 1 0 0 0,-2 0 13 0 0,0 0 1 0 0,0 0 0 0 0,0 0-1 0 0,0 1 1 0 0,0-1 0 0 0,0 0-1 0 0,0 1 1 0 0,-1-1 0 0 0,1 0-1 0 0,0 1 1 0 0,0-1 0 0 0,0 1-1 0 0,-1 0 1 0 0,1-1 0 0 0,0 1-1 0 0,0 0 1 0 0,0 1 0 0 0,4 4 55 0 0,-2-1 1 0 0,1 2 0 0 0,-1-1-1 0 0,5 12 1 0 0,-6-13-68 0 0,17 43 208 0 0,-12-29-274 0 0,0-1 0 0 0,1 1 1 0 0,1-2-1 0 0,16 25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638"/>
    </inkml:context>
    <inkml:brush xml:id="br0">
      <inkml:brushProperty name="width" value="0.05" units="cm"/>
      <inkml:brushProperty name="height" value="0.05" units="cm"/>
      <inkml:brushProperty name="color" value="#33CCFF"/>
    </inkml:brush>
  </inkml:definitions>
  <inkml:trace contextRef="#ctx0" brushRef="#br0">55 289 10591 0 0,'2'14'636'0'0,"-1"0"0"0"0,2 0 0 0 0,5 18 0 0 0,0 0 342 0 0,-3-3-1045 0 0,-2-1 0 0 0,1 47 1 0 0</inkml:trace>
  <inkml:trace contextRef="#ctx0" brushRef="#br0" timeOffset="1">12 1 10135 0 0,'-6'1'448'0'0,"5"-1"96"0"0,-1 0-440 0 0,1 0-104 0 0,-1 0 0 0 0,2 2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2.993"/>
    </inkml:context>
    <inkml:brush xml:id="br0">
      <inkml:brushProperty name="width" value="0.05" units="cm"/>
      <inkml:brushProperty name="height" value="0.05" units="cm"/>
      <inkml:brushProperty name="color" value="#33CCFF"/>
    </inkml:brush>
  </inkml:definitions>
  <inkml:trace contextRef="#ctx0" brushRef="#br0">1 11 12439 0 0,'-1'-1'162'0'0,"1"-9"680"0"0,0 10-832 0 0,0 0 0 0 0,0 0 0 0 0,0 1 0 0 0,1-1 0 0 0,-1 0 0 0 0,0 0 0 0 0,0 0 0 0 0,0 0 0 0 0,0 0-1 0 0,0 0 1 0 0,0 0 0 0 0,0 0 0 0 0,0 0 0 0 0,0 0 0 0 0,0 0 0 0 0,0 0 0 0 0,0 0 0 0 0,0 0 0 0 0,1 0 0 0 0,-1 0 0 0 0,0 0 0 0 0,0 0 0 0 0,0 0 0 0 0,0 0 0 0 0,0 0 0 0 0,0 0 0 0 0,0-1-1 0 0,0 1 1 0 0,0 0 0 0 0,0 0 0 0 0,15 19-284 0 0,-9-7 255 0 0,-1 2 0 0 0,-1-1 0 0 0,0 0 0 0 0,2 16 0 0 0,4 57 375 0 0,2 11 1937 0 0,-12-107-2315 0 0,0 1 0 0 0,1-1 1 0 0,0 1-1 0 0,5-19 0 0 0,15-52-245 0 0,-17 66 151 0 0,0 1 0 0 0,1-1 0 0 0,1 1 0 0 0,0 0 0 0 0,10-16 0 0 0,-16 28 114 0 0,1 1 1 0 0,-1-1-1 0 0,1 0 0 0 0,-1 1 0 0 0,1-1 1 0 0,-1 0-1 0 0,1 1 0 0 0,-1-1 0 0 0,1 1 0 0 0,0-1 1 0 0,-1 1-1 0 0,1-1 0 0 0,0 1 0 0 0,0 0 1 0 0,-1-1-1 0 0,1 1 0 0 0,0 0 0 0 0,0-1 1 0 0,-1 1-1 0 0,1 0 0 0 0,0 0 0 0 0,0 0 0 0 0,0 0 1 0 0,-1 0-1 0 0,1 0 0 0 0,0 0 0 0 0,0 0 1 0 0,0 0-1 0 0,-1 0 0 0 0,1 0 0 0 0,0 0 0 0 0,0 0 1 0 0,0 1-1 0 0,-1-1 0 0 0,1 0 0 0 0,0 1 1 0 0,0-1-1 0 0,-1 1 0 0 0,1-1 0 0 0,0 1 0 0 0,-1-1 1 0 0,1 1-1 0 0,-1-1 0 0 0,1 1 0 0 0,-1-1 1 0 0,2 2-1 0 0,2 4 76 0 0,0-1 1 0 0,0 1-1 0 0,0 0 1 0 0,4 9-1 0 0,-5-9-7 0 0,22 47 1041 0 0,-14-30-104 0 0,22 38 0 0 0,-31-59-1092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3.370"/>
    </inkml:context>
    <inkml:brush xml:id="br0">
      <inkml:brushProperty name="width" value="0.05" units="cm"/>
      <inkml:brushProperty name="height" value="0.05" units="cm"/>
      <inkml:brushProperty name="color" value="#33CCFF"/>
    </inkml:brush>
  </inkml:definitions>
  <inkml:trace contextRef="#ctx0" brushRef="#br0">0 228 5063 0 0,'0'0'1235'0'0,"5"10"1614"0"0,14 40-538 0 0,-2 1-1 0 0,14 79 0 0 0,-27-116-2053 0 0,-2-3-398 0 0,1-1-1 0 0,-2 1 1 0 0,2 12 0 0 0</inkml:trace>
  <inkml:trace contextRef="#ctx0" brushRef="#br0" timeOffset="1">65 9 13823 0 0,'-3'-2'608'0'0,"1"2"128"0"0,1 0-584 0 0,1-1-152 0 0,-2-1 0 0 0,2 0 64 0 0,0 1-64 0 0,2 1 72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3.936"/>
    </inkml:context>
    <inkml:brush xml:id="br0">
      <inkml:brushProperty name="width" value="0.05" units="cm"/>
      <inkml:brushProperty name="height" value="0.05" units="cm"/>
      <inkml:brushProperty name="color" value="#33CCFF"/>
    </inkml:brush>
  </inkml:definitions>
  <inkml:trace contextRef="#ctx0" brushRef="#br0">0 33 3679 0 0,'11'31'6505'0'0,"-3"10"-4185"0"0,4 53-2605 0 0,-7-54 1295 0 0,-5-37-976 0 0,9 90 566 0 0,-3-143-1448 0 0,1 1 0 0 0,3 0-1 0 0,22-69 1 0 0,-32 117 838 0 0,0 1 0 0 0,1 0-1 0 0,-1-1 1 0 0,0 1 0 0 0,0-1 0 0 0,0 1 0 0 0,0-1-1 0 0,1 1 1 0 0,-1 0 0 0 0,0-1 0 0 0,0 1 0 0 0,1-1-1 0 0,-1 1 1 0 0,0 0 0 0 0,1-1 0 0 0,-1 1 0 0 0,0 0-1 0 0,1 0 1 0 0,-1-1 0 0 0,1 1 0 0 0,-1 0-1 0 0,1-1 1 0 0,-1 1 14 0 0,1 0 0 0 0,-1 1 0 0 0,0-1 0 0 0,1 0-1 0 0,-1 0 1 0 0,1 0 0 0 0,-1 0 0 0 0,0 1 0 0 0,1-1 0 0 0,-1 0-1 0 0,0 0 1 0 0,1 0 0 0 0,-1 1 0 0 0,0-1 0 0 0,0 0 0 0 0,1 1-1 0 0,-1-1 1 0 0,0 0 0 0 0,0 1 0 0 0,1 0 0 0 0,10 25 608 0 0,-8-18-395 0 0,25 75 1764 0 0,-13-35-1260 0 0,-11-62-802 0 0,0-11 26 0 0,0 0 1 0 0,1 0-1 0 0,2 0 0 0 0,0 1 1 0 0,2 0-1 0 0,17-34 0 0 0,-26 58 56 0 0,1-1 0 0 0,-1 0 0 0 0,0 1 1 0 0,1-1-1 0 0,-1 0 0 0 0,1 1 0 0 0,-1-1 0 0 0,0 1 0 0 0,1-1 0 0 0,0 1 0 0 0,-1-1 0 0 0,1 1 0 0 0,-1-1 0 0 0,1 1 0 0 0,-1 0 0 0 0,1-1 0 0 0,0 1 0 0 0,-1 0 0 0 0,1-1 0 0 0,0 1 0 0 0,-1 0 0 0 0,3-1 1 0 0,-3 2 1 0 0,1-1 0 0 0,0 0 0 0 0,0 0 1 0 0,-1 1-1 0 0,1-1 0 0 0,0 0 1 0 0,-1 1-1 0 0,1-1 0 0 0,0 0 1 0 0,-1 1-1 0 0,1-1 0 0 0,-1 1 1 0 0,1-1-1 0 0,-1 1 0 0 0,1 0 1 0 0,-1-1-1 0 0,2 2 0 0 0,1 4 34 0 0,0 0-1 0 0,0 0 0 0 0,4 11 1 0 0,-6-13-20 0 0,48 155 4920 0 0,-49-159-5006 0 0,4 11 257 0 0,-4-11-244 0 0,0 0-1 0 0,0 0 0 0 0,1 1 0 0 0,-1-1 1 0 0,0 0-1 0 0,0 0 0 0 0,0 0 0 0 0,0 1 0 0 0,0-1 1 0 0,0 0-1 0 0,1 0 0 0 0,-1 0 0 0 0,0 1 1 0 0,0-1-1 0 0,0 0 0 0 0,1 0 0 0 0,-1 0 1 0 0,0 0-1 0 0,0 0 0 0 0,0 1 0 0 0,1-1 1 0 0,-1 0-1 0 0,0 0 0 0 0,0 0 0 0 0,1 0 1 0 0,-1 0-1 0 0,0 0 0 0 0,0 0 0 0 0,1 0 0 0 0,-1 0 1 0 0,0 0-1 0 0,0 0 0 0 0,1 0 0 0 0,-1 0 1 0 0,0 0-1 0 0,0 0 0 0 0,0 0 0 0 0,1 0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51.304"/>
    </inkml:context>
    <inkml:brush xml:id="br0">
      <inkml:brushProperty name="width" value="0.05" units="cm"/>
      <inkml:brushProperty name="height" value="0.05" units="cm"/>
      <inkml:brushProperty name="color" value="#33CCFF"/>
    </inkml:brush>
  </inkml:definitions>
  <inkml:trace contextRef="#ctx0" brushRef="#br0">5 8 8207 0 0,'-3'-5'176'0'0,"2"4"40"0"0,1-1 240 0 0,0 4-456 0 0,0 2-192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4.338"/>
    </inkml:context>
    <inkml:brush xml:id="br0">
      <inkml:brushProperty name="width" value="0.05" units="cm"/>
      <inkml:brushProperty name="height" value="0.05" units="cm"/>
      <inkml:brushProperty name="color" value="#33CCFF"/>
    </inkml:brush>
  </inkml:definitions>
  <inkml:trace contextRef="#ctx0" brushRef="#br0">0 0 5063 0 0,'0'0'390'0'0,"2"12"2846"0"0,9 61 606 0 0,-7-44-2815 0 0,1 0-1 0 0,1 0 1 0 0,12 31 0 0 0,-17-58-990 0 0,-1 0-1 0 0,1 0 1 0 0,0 0 0 0 0,0 0 0 0 0,1 0-1 0 0,-1 0 1 0 0,0 0 0 0 0,1-1 0 0 0,2 4-1 0 0,-3-5-39 0 0,-1 1 0 0 0,1-1-1 0 0,-1 0 1 0 0,1 1-1 0 0,-1-1 1 0 0,1 0 0 0 0,0 0-1 0 0,-1 0 1 0 0,1 0 0 0 0,-1 1-1 0 0,1-1 1 0 0,0 0-1 0 0,-1 0 1 0 0,1 0 0 0 0,-1 0-1 0 0,1 0 1 0 0,0 0-1 0 0,-1-1 1 0 0,1 1 0 0 0,0 0-1 0 0,-1 0 1 0 0,1 0-1 0 0,-1 0 1 0 0,1-1 0 0 0,-1 1-1 0 0,1 0 1 0 0,-1-1 0 0 0,1 1-1 0 0,-1 0 1 0 0,1-1-1 0 0,-1 1 1 0 0,1-1 0 0 0,-1 1-1 0 0,1 0 1 0 0,-1-1-1 0 0,0 1 1 0 0,1-1 0 0 0,-1 1-1 0 0,1-2 1 0 0,5-8-14 0 0,1-1 1 0 0,-1 1-1 0 0,-1-1 1 0 0,0-1-1 0 0,6-21 1 0 0,12-63-43 0 0,-21 86 58 0 0,-2 9 3 0 0,0 0-1 0 0,0 1 1 0 0,0-1-1 0 0,0 0 0 0 0,0 0 1 0 0,-1 1-1 0 0,1-1 1 0 0,0 0-1 0 0,0 1 1 0 0,0-1-1 0 0,-1 0 1 0 0,1 1-1 0 0,0-1 0 0 0,-1 0 1 0 0,1 1-1 0 0,-1-2 1 0 0,-1 0 27 0 0,7 3 11 0 0,-3 3 20 0 0,1 1 0 0 0,-2 0 0 0 0,1 0 1 0 0,2 9-1 0 0,9 31 104 0 0,4 11-203 0 0,-8-48-1498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4.697"/>
    </inkml:context>
    <inkml:brush xml:id="br0">
      <inkml:brushProperty name="width" value="0.05" units="cm"/>
      <inkml:brushProperty name="height" value="0.05" units="cm"/>
      <inkml:brushProperty name="color" value="#33CCFF"/>
    </inkml:brush>
  </inkml:definitions>
  <inkml:trace contextRef="#ctx0" brushRef="#br0">1 84 3583 0 0,'5'5'666'0'0,"-1"0"-1"0"0,0 0 0 0 0,0 1 0 0 0,0 0 0 0 0,0 0 0 0 0,-1 0 0 0 0,5 12 0 0 0,-4-5 1139 0 0,0 1 0 0 0,4 27 1 0 0,-8-39-1761 0 0,1 2 10 0 0,-1 0 1 0 0,1 1 0 0 0,0-1-1 0 0,1 0 1 0 0,-1 0 0 0 0,2 4-1 0 0,3-23-352 0 0,8-40-265 0 0,-4 13-1479 0 0,20-52 0 0 0,-20 72 1026 0 0,-9 21 1003 0 0,0 0 0 0 0,0-1-1 0 0,-1 1 1 0 0,1 0-1 0 0,0 0 1 0 0,0 0-1 0 0,0 0 1 0 0,0 0-1 0 0,0 0 1 0 0,0 0-1 0 0,1 0 1 0 0,-1 0-1 0 0,2-1 1 0 0,-3 2 16 0 0,1 0-1 0 0,-1 0 1 0 0,1 0-1 0 0,0 0 1 0 0,-1 0-1 0 0,1 0 1 0 0,-1 0 0 0 0,1 1-1 0 0,-1-1 1 0 0,1 0-1 0 0,-1 0 1 0 0,1 0-1 0 0,-1 1 1 0 0,0-1 0 0 0,1 0-1 0 0,-1 0 1 0 0,1 1-1 0 0,-1-1 1 0 0,1 0-1 0 0,-1 1 1 0 0,0-1-1 0 0,1 1 1 0 0,-1-1 0 0 0,0 0-1 0 0,1 1 1 0 0,-1-1-1 0 0,1 2 1 0 0,7 15 210 0 0,-7-13-165 0 0,7 16 775 0 0,0 0-1 0 0,-2 1 0 0 0,-1-1 0 0 0,0 1 0 0 0,-1 0 0 0 0,-2 1 0 0 0,1 27 1 0 0,-3-44-653 0 0,0-2 58 0 0,0 1-1 0 0,0 0 1 0 0,0-1 0 0 0,0 1-1 0 0,1 0 1 0 0,1 6 0 0 0,-1-10-228 0 0,-1 0 1 0 0,0 0 0 0 0,0 0 0 0 0,0 0-1 0 0,0 0 1 0 0,0 0 0 0 0,0 0 0 0 0,0 0-1 0 0,1 0 1 0 0,-1 0 0 0 0,0 0 0 0 0,0 0-1 0 0,0 0 1 0 0,0 0 0 0 0,0 0 0 0 0,0 0 0 0 0,0 0-1 0 0,1 0 1 0 0,-1 0 0 0 0,0 0 0 0 0,0 0-1 0 0,0 0 1 0 0,0 0 0 0 0,0 0 0 0 0,0 0-1 0 0,0-1 1 0 0,1 1 0 0 0,-1 0 0 0 0,0 0-1 0 0,0 0 1 0 0,0 0 0 0 0,0 0 0 0 0,0 0-1 0 0,0 0 1 0 0,0 0 0 0 0,0 0 0 0 0,0 0 0 0 0,0-1-1 0 0,0 1 1 0 0,0 0 0 0 0,0 0 0 0 0,0 0-1 0 0,1 0 1 0 0,-1 0 0 0 0,0 0 0 0 0,0-1-1 0 0,0 1 1 0 0,0 0 0 0 0,0 0 0 0 0,3-7-46 0 0,19-71-162 0 0,-14 47 212 0 0,2-1 1 0 0,20-47-1 0 0,-29 78 1 0 0,0-1 0 0 0,0 0-1 0 0,0 0 1 0 0,0 0 0 0 0,0 0-1 0 0,0 1 1 0 0,1-1 0 0 0,2-3-1 0 0,-4 5-3 0 0,1 0 0 0 0,-1 0 0 0 0,1-1 0 0 0,-1 1 0 0 0,1 0 0 0 0,-1 0 0 0 0,1 0 0 0 0,-1 0 0 0 0,1 0 0 0 0,0 0 0 0 0,-1 0 0 0 0,1 0 0 0 0,-1 0 0 0 0,1 0-1 0 0,-1 0 1 0 0,1 0 0 0 0,-1 1 0 0 0,1-1 0 0 0,-1 0 0 0 0,1 0 0 0 0,-1 0 0 0 0,1 1 0 0 0,-1-1 0 0 0,1 0 0 0 0,-1 1 0 0 0,1-1 0 0 0,-1 0 0 0 0,1 1 0 0 0,-1-1 0 0 0,0 1 0 0 0,1-1 0 0 0,-1 0 0 0 0,1 2 0 0 0,5 5 34 0 0,-1 1 0 0 0,1 1 0 0 0,-1-1 0 0 0,0 1 0 0 0,-1 0 0 0 0,0 0 1 0 0,4 15-1 0 0,7 15 81 0 0,-12-33-200 0 0,1 3-41 0 0,0 0 0 0 0,0-1 0 0 0,1 1-1 0 0,0-1 1 0 0,0 0 0 0 0,1 0 0 0 0,11 11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5.662"/>
    </inkml:context>
    <inkml:brush xml:id="br0">
      <inkml:brushProperty name="width" value="0.05" units="cm"/>
      <inkml:brushProperty name="height" value="0.05" units="cm"/>
      <inkml:brushProperty name="color" value="#33CCFF"/>
    </inkml:brush>
  </inkml:definitions>
  <inkml:trace contextRef="#ctx0" brushRef="#br0">10 106 919 0 0,'-8'-8'8966'0'0,"7"14"-6801"0"0,6 91 1705 0 0,14 49-3921 0 0,-14-109 328 0 0,5 32-122 0 0,25 87-1 0 0,-31-142-126 0 0,12 26 0 0 0,-15-36-27 0 0,1-1-1 0 0,0 0 0 0 0,-1 0 0 0 0,1 0 1 0 0,0 0-1 0 0,1-1 0 0 0,-1 1 0 0 0,0 0 1 0 0,1-1-1 0 0,0 0 0 0 0,-1 1 0 0 0,1-1 1 0 0,0 0-1 0 0,4 1 0 0 0,-5-1-29 0 0,6 0 17 0 0,-7-2-1 0 0,0-1 0 0 0,0 1 1 0 0,0 0-1 0 0,1-1 0 0 0,-1 1 1 0 0,0-1-1 0 0,0 0 0 0 0,0 1 1 0 0,0-1-1 0 0,0 0 1 0 0,1-1-1 0 0,31-25-10 0 0,-29 23 18 0 0,1-1 0 0 0,-1 0 0 0 0,0 0-1 0 0,0-1 1 0 0,-1 1 0 0 0,0-1 0 0 0,0 1 0 0 0,0-1-1 0 0,-1 0 1 0 0,3-7 0 0 0,0-3 2 0 0,14-36 101 0 0,-2-1 0 0 0,13-82 0 0 0,-27 116-76 0 0,-1 1 1 0 0,0-1-1 0 0,-2 0 0 0 0,0 1 1 0 0,-2-1-1 0 0,0 0 1 0 0,-1 1-1 0 0,0-1 1 0 0,-2 1-1 0 0,0 0 1 0 0,-1 0-1 0 0,-1 1 1 0 0,-14-27-1 0 0,18 39 64 0 0,0 0 1 0 0,-1 0-1 0 0,0 1 0 0 0,0-1 0 0 0,0 1 0 0 0,0-1 1 0 0,-1 1-1 0 0,0 1 0 0 0,1-1 0 0 0,-2 1 0 0 0,1-1 0 0 0,0 1 1 0 0,-1 1-1 0 0,-7-4 0 0 0,10 5 30 0 0,-1 0 1 0 0,0 0-1 0 0,1 0 1 0 0,-1 1-1 0 0,0-1 1 0 0,0 1-1 0 0,0 0 1 0 0,1 0-1 0 0,-1 0 1 0 0,0 1-1 0 0,0-1 1 0 0,0 1-1 0 0,1 0 1 0 0,-1 0-1 0 0,0 0 0 0 0,1 0 1 0 0,-1 1-1 0 0,1 0 1 0 0,-1 0-1 0 0,1-1 1 0 0,0 2-1 0 0,0-1 1 0 0,-5 4-1 0 0,2 1-11 0 0,0-1-1 0 0,0 1 1 0 0,1 1-1 0 0,0-1 0 0 0,0 1 1 0 0,1 0-1 0 0,0 0 1 0 0,0 0-1 0 0,0 0 1 0 0,1 1-1 0 0,-2 12 0 0 0,2-10-105 0 0,1 1-1 0 0,1 0 1 0 0,0 0 0 0 0,1 0-1 0 0,0 0 1 0 0,1 0-1 0 0,0 0 1 0 0,3 13-1 0 0,-4-23 2 0 0,1 0 0 0 0,0 0 0 0 0,-1 0 0 0 0,1-1 0 0 0,0 1 0 0 0,0 0 0 0 0,0-1 0 0 0,0 1 0 0 0,0-1 0 0 0,0 1 0 0 0,0-1 0 0 0,0 1 0 0 0,1-1 0 0 0,-1 0 0 0 0,3 2 0 0 0,17 8 0 0 0,33 8-12 0 0,-51-17 5 0 0,-1-2-1 0 0,1 1 1 0 0,0 0-1 0 0,0 0 1 0 0,0-1-1 0 0,0 0 1 0 0,5 1-1 0 0,64 1-64 0 0,-10-7-1454 0 0,-50 4-5820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26.069"/>
    </inkml:context>
    <inkml:brush xml:id="br0">
      <inkml:brushProperty name="width" value="0.05" units="cm"/>
      <inkml:brushProperty name="height" value="0.05" units="cm"/>
      <inkml:brushProperty name="color" value="#33CCFF"/>
    </inkml:brush>
  </inkml:definitions>
  <inkml:trace contextRef="#ctx0" brushRef="#br0">0 0 11519 0 0,'2'5'5120'0'0,"-1"-7"-3888"0"0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1.469"/>
    </inkml:context>
    <inkml:brush xml:id="br0">
      <inkml:brushProperty name="width" value="0.05" units="cm"/>
      <inkml:brushProperty name="height" value="0.05" units="cm"/>
      <inkml:brushProperty name="color" value="#33CCFF"/>
    </inkml:brush>
  </inkml:definitions>
  <inkml:trace contextRef="#ctx0" brushRef="#br0">53 1 11055 0 0,'-1'50'4460'0'0,"-5"33"-2667"0"0,1-4-743 0 0,-32 410 3122 0 0,34-452-4119 0 0,11-166-2296 0 0,-2 63 1068 0 0,-1-267-6081 0 0,-6 311 7114 0 0,2-1 0 0 0,4-35 0 0 0,-4 51 180 0 0,1 0 0 0 0,0-1 1 0 0,0 1-1 0 0,0 0 1 0 0,1 0-1 0 0,0 1 0 0 0,0-1 1 0 0,1 1-1 0 0,0-1 1 0 0,0 1-1 0 0,9-11 0 0 0,-1 16 92 0 0,37-4 4 0 0,-37 4 516 0 0,-4 7-380 0 0,23 18 2 0 0,-23-17 0 0 0,-5-3 0 0 0,-1-1-56 0 0,0 0 0 0 0,0 0 1 0 0,-1 1-1 0 0,1-1 0 0 0,-1 1 0 0 0,0-1 0 0 0,0 1 0 0 0,0-1 0 0 0,0 1 0 0 0,0 0 0 0 0,-1 0 0 0 0,0-1 0 0 0,0 1 0 0 0,0 0 0 0 0,0 0 0 0 0,-1 6 1 0 0,-2-3 23 0 0,1 0 1 0 0,-1 0 0 0 0,0 0 0 0 0,-1 0 0 0 0,1-1 0 0 0,-1 1 0 0 0,-1-1-1 0 0,1 0 1 0 0,-1 0 0 0 0,0 0 0 0 0,-7 6 0 0 0,-6 2 571 0 0,0 1 0 0 0,-27 14 0 0 0,44-27-868 0 0,-1-1-1 0 0,0 0 1 0 0,0 0-1 0 0,1 0 1 0 0,-1 0 0 0 0,0 0-1 0 0,0-1 1 0 0,0 1-1 0 0,0 0 1 0 0,0-1 0 0 0,0 0-1 0 0,0 1 1 0 0,0-1-1 0 0,0 0 1 0 0,0 0-1 0 0,0 0 1 0 0,-1 0 0 0 0,-1-1-1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1.812"/>
    </inkml:context>
    <inkml:brush xml:id="br0">
      <inkml:brushProperty name="width" value="0.05" units="cm"/>
      <inkml:brushProperty name="height" value="0.05" units="cm"/>
      <inkml:brushProperty name="color" value="#33CCFF"/>
    </inkml:brush>
  </inkml:definitions>
  <inkml:trace contextRef="#ctx0" brushRef="#br0">1 60 455 0 0,'3'3'777'0'0,"0"1"0"0"0,-1-1-1 0 0,1 1 1 0 0,-1 0-1 0 0,1 0 1 0 0,2 9-1 0 0,-2-6 685 0 0,1 0 0 0 0,0 0 0 0 0,8 11 0 0 0,4 3 282 0 0,-12-15-879 0 0,2-1-384 0 0,20 17-80 0 0,-20-17-68 0 0,6-6-225 0 0,-2 1-105 0 0,-1-1 0 0 0,0 0 0 0 0,0-1 0 0 0,9-3 0 0 0,-12 2 13 0 0,0 0 0 0 0,-1 0 0 0 0,0-1 0 0 0,0 0 0 0 0,0 0 0 0 0,0 0-1 0 0,0 0 1 0 0,-1-1 0 0 0,0 0 0 0 0,0 0 0 0 0,0 0 0 0 0,-1 0 0 0 0,1-1-1 0 0,4-10 1 0 0,-7 13 40 0 0,0-1 0 0 0,1 1 0 0 0,-1-1 0 0 0,0 1-1 0 0,-1-1 1 0 0,1 0 0 0 0,-1 1 0 0 0,1-1 0 0 0,-1 0 0 0 0,0 0-1 0 0,-2-7 1 0 0,2 9 17 0 0,-1-1 0 0 0,0 1 1 0 0,0-1-1 0 0,0 1 0 0 0,0-1 0 0 0,0 1 0 0 0,-1 0 0 0 0,1 0 1 0 0,-1 0-1 0 0,0 0 0 0 0,1 0 0 0 0,-1 0 0 0 0,0 0 0 0 0,0 0 1 0 0,0 1-1 0 0,0-1 0 0 0,0 1 0 0 0,-5-3 0 0 0,2 2 266 0 0,-1-1-1 0 0,0 1 0 0 0,0 0 1 0 0,0 1-1 0 0,0-1 1 0 0,0 1-1 0 0,0 0 0 0 0,0 1 1 0 0,0-1-1 0 0,0 1 0 0 0,-7 1 1 0 0,6 0-248 0 0,1 0 1 0 0,-1 0 0 0 0,1 0-1 0 0,-1 1 1 0 0,1 0 0 0 0,0 0-1 0 0,0 1 1 0 0,0 0-1 0 0,0 0 1 0 0,0 0 0 0 0,1 1-1 0 0,-1 0 1 0 0,1 0 0 0 0,0 0-1 0 0,0 0 1 0 0,-7 9-1 0 0,12-12-175 0 0,0-1-1 0 0,0 0 0 0 0,0 0 0 0 0,0 1 1 0 0,-1-1-1 0 0,1 0 0 0 0,0 1 0 0 0,0-1 1 0 0,0 0-1 0 0,0 0 0 0 0,0 1 0 0 0,0-1 1 0 0,0 0-1 0 0,0 1 0 0 0,0-1 0 0 0,0 0 1 0 0,0 1-1 0 0,0-1 0 0 0,0 0 0 0 0,0 0 1 0 0,0 1-1 0 0,0-1 0 0 0,0 0 0 0 0,0 1 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161"/>
    </inkml:context>
    <inkml:brush xml:id="br0">
      <inkml:brushProperty name="width" value="0.05" units="cm"/>
      <inkml:brushProperty name="height" value="0.05" units="cm"/>
      <inkml:brushProperty name="color" value="#33CCFF"/>
    </inkml:brush>
  </inkml:definitions>
  <inkml:trace contextRef="#ctx0" brushRef="#br0">1 180 2415 0 0,'1'1'276'0'0,"0"1"0"0"0,1-1 0 0 0,-1 0 0 0 0,0 1 0 0 0,0 0 0 0 0,0-1 0 0 0,0 1 0 0 0,0 0 0 0 0,0-1-1 0 0,-1 1 1 0 0,1 0 0 0 0,0 0 0 0 0,0 2 0 0 0,6 28 5572 0 0,1 36-756 0 0,-5 2-3289 0 0,-4-63-1731 0 0,-3-11-1662 0 0</inkml:trace>
  <inkml:trace contextRef="#ctx0" brushRef="#br0" timeOffset="1">34 37 919 0 0,'-4'-8'80'0'0,"1"4"-80"0"0,-3-10 8928 0 0,4 11-7360 0 0,1-5 2560 0 0,2 8-3920 0 0,1 2-208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552"/>
    </inkml:context>
    <inkml:brush xml:id="br0">
      <inkml:brushProperty name="width" value="0.05" units="cm"/>
      <inkml:brushProperty name="height" value="0.05" units="cm"/>
      <inkml:brushProperty name="color" value="#33CCFF"/>
    </inkml:brush>
  </inkml:definitions>
  <inkml:trace contextRef="#ctx0" brushRef="#br0">1 5 12439 0 0,'0'25'1147'0'0,"2"-1"-1"0"0,1 0 1 0 0,1 0-1 0 0,1 0 0 0 0,13 39 1 0 0,-11-47-932 0 0,-2-10-225 0 0,-5-6 9 0 0,0 0 0 0 0,0 0-1 0 0,0 0 1 0 0,1 0 0 0 0,-1 0-1 0 0,0 0 1 0 0,0-1 0 0 0,0 1 0 0 0,0 0-1 0 0,0 0 1 0 0,0 0 0 0 0,1 0-1 0 0,-1 0 1 0 0,0 0 0 0 0,0 0-1 0 0,0 0 1 0 0,0 0 0 0 0,0 0 0 0 0,0 0-1 0 0,0 0 1 0 0,0-1 0 0 0,1 1-1 0 0,-1 0 1 0 0,0 0 0 0 0,0 0-1 0 0,0 0 1 0 0,0 0 0 0 0,0 0-1 0 0,0 0 1 0 0,0-1 0 0 0,0 1 0 0 0,0 0-1 0 0,0 0 1 0 0,0 0 0 0 0,0 0-1 0 0,0 0 1 0 0,0 0 0 0 0,0-1-1 0 0,0 1 1 0 0,0 0 0 0 0,0 0-1 0 0,0 0 1 0 0,5-24 23 0 0,1 0 0 0 0,2 0 0 0 0,0 1 0 0 0,1 0 0 0 0,17-29 0 0 0,-26 52-21 0 0,0-1 0 0 0,0 1 0 0 0,0 0 0 0 0,0-1 0 0 0,1 1 0 0 0,-1 0 0 0 0,0 0 0 0 0,0-1 0 0 0,0 1 0 0 0,1 0 0 0 0,-1 0 0 0 0,0-1 0 0 0,0 1 0 0 0,1 0 0 0 0,-1 0 0 0 0,0 0 0 0 0,0 0 0 0 0,1-1 0 0 0,-1 1 0 0 0,0 0 0 0 0,1 0 0 0 0,-1 0 0 0 0,0 0 0 0 0,1 0 0 0 0,-1 0 0 0 0,0 0 0 0 0,0 0 0 0 0,1 0 0 0 0,-1 0 0 0 0,0 0 0 0 0,1 0 0 0 0,8 7 96 0 0,3 15 118 0 0,1 10-759 0 0,14 49-1 0 0,-26-73-6222 0 0</inkml:trace>
  <inkml:trace contextRef="#ctx0" brushRef="#br0" timeOffset="1">217 15 12439 0 0,'0'-2'1104'0'0,"2"2"-880"0"0,-1 0-224 0 0,1 0 0 0 0,-1 0-80 0 0,2-1-56 0 0,2 1-16 0 0,75-7 0 0 0,-13 3-8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2.915"/>
    </inkml:context>
    <inkml:brush xml:id="br0">
      <inkml:brushProperty name="width" value="0.05" units="cm"/>
      <inkml:brushProperty name="height" value="0.05" units="cm"/>
      <inkml:brushProperty name="color" value="#33CCFF"/>
    </inkml:brush>
  </inkml:definitions>
  <inkml:trace contextRef="#ctx0" brushRef="#br0">24 0 13359 0 0,'-7'14'1183'0'0,"6"-11"-999"0"0,-1-1 0 0 0,1 1-1 0 0,-1 0 1 0 0,1 0-1 0 0,0 0 1 0 0,0 0 0 0 0,0 3-1 0 0,-2 13 282 0 0,1 0 0 0 0,1 0-1 0 0,1 0 1 0 0,0 0 0 0 0,2 0 0 0 0,0 0-1 0 0,1 0 1 0 0,1 0 0 0 0,0-1-1 0 0,15 36 1 0 0,-18-52-446 0 0,0 1 0 0 0,1 0 0 0 0,-1-1 0 0 0,1 1-1 0 0,-1 0 1 0 0,5 3 0 0 0,-2-1 5 0 0,1 0 9 0 0,6-4-16 0 0,42 1-61 0 0,-40-2-34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0.574"/>
    </inkml:context>
    <inkml:brush xml:id="br0">
      <inkml:brushProperty name="width" value="0.05" units="cm"/>
      <inkml:brushProperty name="height" value="0.05" units="cm"/>
      <inkml:brushProperty name="color" value="#33CCFF"/>
    </inkml:brush>
  </inkml:definitions>
  <inkml:trace contextRef="#ctx0" brushRef="#br0">77 14 1023 0 0,'-16'-14'20430'0'0,"11"23"-19892"0"0,-4 20-325 0 0,1 1 0 0 0,1 0 0 0 0,-4 56 0 0 0,8-61-156 0 0,-10 127-61 0 0,11-146-10 0 0,0 1-441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0:59.678"/>
    </inkml:context>
    <inkml:brush xml:id="br0">
      <inkml:brushProperty name="width" value="0.05" units="cm"/>
      <inkml:brushProperty name="height" value="0.05" units="cm"/>
      <inkml:brushProperty name="color" value="#33CCFF"/>
    </inkml:brush>
  </inkml:definitions>
  <inkml:trace contextRef="#ctx0" brushRef="#br0">59 50 3223 0 0,'-1'-4'582'0'0,"1"1"-1"0"0,-1-1 0 0 0,0 0 0 0 0,0 0 1 0 0,-2-3-1 0 0,2 4 424 0 0,0 0-1 0 0,0 0 1 0 0,-1 0-1 0 0,1 0 1 0 0,-1 1 0 0 0,1-4 2526 0 0,1 10-2671 0 0,-17 235 1927 0 0,13-203-2777 0 0,-17 236 81 0 0,21-262-11 0 0,0-1-1 0 0,1 1 1 0 0,0-1 0 0 0,3 12 0 0 0,-4-20-68 0 0,1 1 1 0 0,-1 0 0 0 0,1-1 0 0 0,-1 1-1 0 0,1 0 1 0 0,0-1 0 0 0,-1 1 0 0 0,1 0-1 0 0,0-1 1 0 0,0 1 0 0 0,0-1 0 0 0,0 0-1 0 0,0 1 1 0 0,1-1 0 0 0,-1 0 0 0 0,0 0-1 0 0,1 0 1 0 0,-1 1 0 0 0,0-1 0 0 0,1-1-1 0 0,0 1 1 0 0,-1 0 0 0 0,1 0 0 0 0,-1-1-1 0 0,1 1 1 0 0,0 0 0 0 0,0-1 0 0 0,-1 0-1 0 0,4 1 1 0 0,-4-1-18 0 0,0 0 0 0 0,0 0 0 0 0,0 0 0 0 0,1-1 0 0 0,-1 1 0 0 0,0 0 0 0 0,0 0 0 0 0,0-1 0 0 0,0 1 0 0 0,0-1 0 0 0,1 0 0 0 0,16-13-95 0 0,-10 6 87 0 0,-1 0 0 0 0,0 0 0 0 0,0 0 0 0 0,-1-1 0 0 0,0 0 0 0 0,7-15 1 0 0,46-143-1777 0 0,-38 104-3213 0 0,-21 63 4891 0 0,0-1-1 0 0,0 1 1 0 0,0-1 0 0 0,0 1 0 0 0,0-1 0 0 0,0 1-1 0 0,0 0 1 0 0,1-1 0 0 0,-1 1 0 0 0,0-1-1 0 0,0 1 1 0 0,0 0 0 0 0,1-1 0 0 0,-1 1-1 0 0,0 0 1 0 0,1-1 0 0 0,-1 1 0 0 0,0 0-1 0 0,1-1 1 0 0,-1 1 0 0 0,0 0 0 0 0,1 0 0 0 0,-1-1-1 0 0,1 1 1 0 0,0 0 76 0 0,-1 0 0 0 0,0 1 0 0 0,1-1-1 0 0,-1 0 1 0 0,1 0 0 0 0,-1 1 0 0 0,0-1 0 0 0,1 0 0 0 0,-1 1-1 0 0,0-1 1 0 0,0 0 0 0 0,1 1 0 0 0,-1-1 0 0 0,0 0 0 0 0,0 1-1 0 0,1-1 1 0 0,-1 1 0 0 0,0-1 0 0 0,0 1 0 0 0,10 32 1145 0 0,-8-24-1028 0 0,12 33 1384 0 0,-6-19-343 0 0,-1 0-1 0 0,4 26 0 0 0,-11-32-2468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0.947"/>
    </inkml:context>
    <inkml:brush xml:id="br0">
      <inkml:brushProperty name="width" value="0.05" units="cm"/>
      <inkml:brushProperty name="height" value="0.05" units="cm"/>
      <inkml:brushProperty name="color" value="#33CCFF"/>
    </inkml:brush>
  </inkml:definitions>
  <inkml:trace contextRef="#ctx0" brushRef="#br0">0 28 4143 0 0,'13'-5'1317'0'0,"-1"1"0"0"0,1 1-1 0 0,0 0 1 0 0,0 0-1 0 0,0 1 1 0 0,24 0-1 0 0,-2 0 48 0 0,-24 0-1373 0 0,-6 1-205 0 0,0 1-1 0 0,-1-1 1 0 0,1 1-1 0 0,7 1 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1.469"/>
    </inkml:context>
    <inkml:brush xml:id="br0">
      <inkml:brushProperty name="width" value="0.05" units="cm"/>
      <inkml:brushProperty name="height" value="0.05" units="cm"/>
      <inkml:brushProperty name="color" value="#33CCFF"/>
    </inkml:brush>
  </inkml:definitions>
  <inkml:trace contextRef="#ctx0" brushRef="#br0">21 27 4095 0 0,'0'0'-30'0'0,"-14"-1"8086"0"0,8-1-3705 0 0,6 2-4358 0 0,0 0 1 0 0,0 0 0 0 0,0 0-1 0 0,0 0 1 0 0,0 0 0 0 0,0 0-1 0 0,0 0 1 0 0,0 0 0 0 0,0 0-1 0 0,-1 0 1 0 0,1 0 0 0 0,0 0-1 0 0,0-1 1 0 0,0 1 0 0 0,0 0 0 0 0,0 0-1 0 0,0 0 1 0 0,0 0 0 0 0,0 0-1 0 0,0 0 1 0 0,0 0 0 0 0,0 0-1 0 0,0 0 1 0 0,0 0 0 0 0,0-1-1 0 0,0 1 1 0 0,0 0 0 0 0,0 0-1 0 0,0 0 1 0 0,0 0 0 0 0,0 0-1 0 0,0 0 1 0 0,0 0 0 0 0,0 0-1 0 0,0 0 1 0 0,0 0 0 0 0,0 0-1 0 0,0-1 1 0 0,0 1 0 0 0,0 0-1 0 0,1 0 1 0 0,-1 0 0 0 0,0 0 0 0 0,0 0-1 0 0,0 0 1 0 0,0 0 0 0 0,0 0-1 0 0,0 0 1 0 0,2-1-48 0 0,0 1 0 0 0,0 0 0 0 0,-1 0 0 0 0,1-1 0 0 0,0 1 0 0 0,0 0 0 0 0,0 1-1 0 0,2-1 1 0 0,2 1-11 0 0,25-4 358 0 0,22 0-211 0 0,-39 2 324 0 0,-2 0-235 0 0,64-5 2074 0 0,-56 4-2116 0 0,-4 0 60 0 0,-1 0 0 0 0,18 2 0 0 0,-12 0-77 0 0,-19 0-112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11.856"/>
    </inkml:context>
    <inkml:brush xml:id="br0">
      <inkml:brushProperty name="width" value="0.05" units="cm"/>
      <inkml:brushProperty name="height" value="0.05" units="cm"/>
      <inkml:brushProperty name="color" value="#33CCFF"/>
    </inkml:brush>
  </inkml:definitions>
  <inkml:trace contextRef="#ctx0" brushRef="#br0">61 16 2303 0 0,'-5'-5'236'0'0,"-8"-5"8076"0"0,5 21-3622 0 0,4 3-3735 0 0,1-1 0 0 0,1 1 1 0 0,0-1-1 0 0,0 28 0 0 0,-1 2-418 0 0,-16 117 336 0 0,20-121-873 0 0,-1-39-165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5.660"/>
    </inkml:context>
    <inkml:brush xml:id="br0">
      <inkml:brushProperty name="width" value="0.05" units="cm"/>
      <inkml:brushProperty name="height" value="0.05" units="cm"/>
      <inkml:brushProperty name="color" value="#33CCFF"/>
    </inkml:brush>
  </inkml:definitions>
  <inkml:trace contextRef="#ctx0" brushRef="#br0">91 277 919 0 0,'-19'-14'14559'0'0,"32"17"-12592"0"0,0-1-2180 0 0,-10-2 190 0 0,0 1 0 0 0,0-1-1 0 0,0 0 1 0 0,1 0 0 0 0,-1 0 0 0 0,0-1 0 0 0,0 1 0 0 0,1-1-1 0 0,-1 1 1 0 0,0-1 0 0 0,5-3 0 0 0,42-12 2 0 0,-49 16 17 0 0,1-1 0 0 0,-1 1 1 0 0,1-1-1 0 0,0 0 1 0 0,-1 1-1 0 0,1-1 1 0 0,-1 0-1 0 0,0 0 1 0 0,1 0-1 0 0,-1 0 0 0 0,2-1 1 0 0,27-25-8 0 0,-28 24 17 0 0,1 0 0 0 0,-1 0 0 0 0,0 0 0 0 0,0 0-1 0 0,0-1 1 0 0,0 1 0 0 0,0-1 0 0 0,-1 0 0 0 0,0 1-1 0 0,1-1 1 0 0,-1 0 0 0 0,-1 0 0 0 0,1 0 0 0 0,-1 1 0 0 0,1-1-1 0 0,-1 0 1 0 0,0 0 0 0 0,-1-6 0 0 0,1 0 26 0 0,-1 4 105 0 0,1 1 1 0 0,-1-1-1 0 0,0 0 1 0 0,-1 1-1 0 0,1-1 0 0 0,-1 1 1 0 0,0-1-1 0 0,-1 1 1 0 0,1 0-1 0 0,-1 0 1 0 0,0 0-1 0 0,0 0 0 0 0,-1 0 1 0 0,1 1-1 0 0,-1-1 1 0 0,0 1-1 0 0,0 0 1 0 0,-1 0-1 0 0,1 1 1 0 0,-9-6-1 0 0,10 7-52 0 0,-1 0 0 0 0,1 0 0 0 0,-1 0 0 0 0,0 0 0 0 0,0 1 0 0 0,0 0 1 0 0,1-1-1 0 0,-2 1 0 0 0,1 1 0 0 0,0-1 0 0 0,0 0 0 0 0,0 1 0 0 0,0 0 0 0 0,0 0 0 0 0,0 0 0 0 0,0 1 0 0 0,-1 0 0 0 0,1-1 1 0 0,0 1-1 0 0,0 1 0 0 0,0-1 0 0 0,1 0 0 0 0,-1 1 0 0 0,0 0 0 0 0,0 0 0 0 0,1 0 0 0 0,-1 0 0 0 0,1 1 0 0 0,-4 3 0 0 0,0 2-70 0 0,0 0-1 0 0,0 0 0 0 0,1 0 1 0 0,1 1-1 0 0,-1 0 0 0 0,1 0 0 0 0,1 1 1 0 0,0 0-1 0 0,0-1 0 0 0,1 1 1 0 0,-3 13-1 0 0,1 3 18 0 0,1 0 0 0 0,1 0-1 0 0,1 35 1 0 0,2-53-32 0 0,0 0 0 0 0,1 0 0 0 0,0-1 0 0 0,0 1 0 0 0,3 9 0 0 0,-3-13 0 0 0,1 0 0 0 0,0-1 0 0 0,-1 1 0 0 0,1 0 0 0 0,1-1 0 0 0,-1 1 0 0 0,0-1 0 0 0,1 1 0 0 0,0-1 0 0 0,0 0 0 0 0,4 4 0 0 0,-6-7-1 0 0,1 1 0 0 0,-1 0 0 0 0,1 0 0 0 0,-1 0 0 0 0,1-1 0 0 0,-1 1 0 0 0,1-1-1 0 0,-1 1 1 0 0,1-1 0 0 0,2 1 0 0 0,5 0-8 0 0,0 1-1 0 0,1-1 0 0 0,-1-1 1 0 0,13 0-1 0 0,-13-1 8 0 0,0 0 0 0 0,-1-1 0 0 0,1 0 0 0 0,-1-1 0 0 0,16-6 0 0 0,-14 4 2 0 0,-1 0 0 0 0,0 0 0 0 0,14-11 0 0 0,-14 9-105 0 0,-1-1 0 0 0,0 0-1 0 0,-1 0 1 0 0,0 0 0 0 0,0-1 0 0 0,-1 0-1 0 0,0 0 1 0 0,0-1 0 0 0,-1 0 0 0 0,0 0 0 0 0,-1 0-1 0 0,0 0 1 0 0,3-15 0 0 0,-4 11-1262 0 0,0 0-361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270"/>
    </inkml:context>
    <inkml:brush xml:id="br0">
      <inkml:brushProperty name="width" value="0.05" units="cm"/>
      <inkml:brushProperty name="height" value="0.05" units="cm"/>
      <inkml:brushProperty name="color" value="#33CCFF"/>
    </inkml:brush>
  </inkml:definitions>
  <inkml:trace contextRef="#ctx0" brushRef="#br0">1 78 1375 0 0,'0'0'71'0'0,"0"-1"0"0"0,0 1 0 0 0,0-1 0 0 0,0 1 0 0 0,0 0 0 0 0,0-1 0 0 0,1 1-1 0 0,-1-1 1 0 0,0 1 0 0 0,0 0 0 0 0,0-1 0 0 0,0 1 0 0 0,1-1 0 0 0,-1 1 0 0 0,0 0-1 0 0,1-1 1 0 0,-1 1 0 0 0,0 0 0 0 0,0-1 0 0 0,1 1 0 0 0,-1 0 0 0 0,1 0 0 0 0,-1-1-1 0 0,0 1 1 0 0,1 0 0 0 0,0 0 0 0 0,0 0 94 0 0,-1 1-1 0 0,1-1 1 0 0,0 1-1 0 0,-1 0 1 0 0,1-1-1 0 0,0 1 1 0 0,-1 0-1 0 0,1-1 1 0 0,-1 1 0 0 0,1 0-1 0 0,-1 0 1 0 0,1 0-1 0 0,0 1 1 0 0,7 16 1033 0 0,-1 1 0 0 0,-1 0 1 0 0,0 0-1 0 0,4 26 0 0 0,6 82 2920 0 0,-15-115-3750 0 0,-1-2-193 0 0,-1-6-63 0 0,1-6-38 0 0,0-3-76 0 0,4-117-353 0 0,-2 107 127 0 0,0 0 1 0 0,1 0 0 0 0,0 0-1 0 0,1 0 1 0 0,1 1-1 0 0,7-16 1 0 0,-11 29 195 0 0,-1-1 1 0 0,1 1 0 0 0,-1 0-1 0 0,1 0 1 0 0,0-1-1 0 0,0 1 1 0 0,0 0-1 0 0,0 0 1 0 0,0 0-1 0 0,0 0 1 0 0,0 0-1 0 0,0 0 1 0 0,0 0-1 0 0,0 1 1 0 0,0-1-1 0 0,1 0 1 0 0,1 0-1 0 0,-1 1 37 0 0,-1 0 0 0 0,0 0-1 0 0,0 0 1 0 0,0 0 0 0 0,0 0-1 0 0,0 0 1 0 0,0 0 0 0 0,0 1 0 0 0,0-1-1 0 0,0 0 1 0 0,0 1 0 0 0,0-1-1 0 0,0 1 1 0 0,0-1 0 0 0,0 1-1 0 0,0 0 1 0 0,0-1 0 0 0,0 1-1 0 0,0 0 1 0 0,0-1 0 0 0,-1 1 0 0 0,2 2-1 0 0,4 4 99 0 0,-1 0-1 0 0,0 0 1 0 0,0 0-1 0 0,-1 1 1 0 0,0 0-1 0 0,-1 0 0 0 0,4 10 1 0 0,13 61 1829 0 0,-5-16 444 0 0,-11-53-1988 0 0,-4-9-387 0 0,0-1 0 0 0,0 0 1 0 0,0 0-1 0 0,0 0 0 0 0,0 0 1 0 0,0 0-1 0 0,0 0 0 0 0,0 0 1 0 0,0 0-1 0 0,0 0 0 0 0,0 0 0 0 0,0 0 1 0 0,0 0-1 0 0,0 0 0 0 0,0 0 1 0 0,0 0-1 0 0,0 0 0 0 0,0 0 1 0 0,0 0-1 0 0,0 0 0 0 0,0 0 0 0 0,0 0 1 0 0,0 0-1 0 0,0 1 0 0 0,1-1 1 0 0,-1 0-1 0 0,0 0 0 0 0,0 0 0 0 0,0 0 1 0 0,0 0-1 0 0,0 0 0 0 0,0 0 1 0 0,0 0-1 0 0,0 0 0 0 0,0 0 1 0 0,0 0-1 0 0,0 0 0 0 0,0 0 0 0 0,0 0 1 0 0,0 0-1 0 0,0-1 0 0 0,0 1 1 0 0,0 0-1 0 0,1 0 0 0 0,-1 0 0 0 0,0 0 1 0 0,0 0-1 0 0,0 0 0 0 0,0 0 1 0 0,0 0-1 0 0,0 0 0 0 0,0 0 1 0 0,0 0-1 0 0,0 0 0 0 0,0 0 0 0 0,0 0 1 0 0,0 0-1 0 0,0 0 0 0 0,0 0 1 0 0,0 0-1 0 0,0 0 0 0 0,3-16-171 0 0,-3 10 167 0 0,7-68-271 0 0,21-145-2553 0 0,-28 219 2818 0 0,0 0 1 0 0,0 0 0 0 0,0-1-1 0 0,0 1 1 0 0,0 0 0 0 0,0 0-1 0 0,0 0 1 0 0,0 0 0 0 0,0 0-1 0 0,0-1 1 0 0,1 1 0 0 0,-1 0 0 0 0,0 0-1 0 0,0 0 1 0 0,0 0 0 0 0,0 0-1 0 0,0-1 1 0 0,0 1 0 0 0,0 0-1 0 0,0 0 1 0 0,0 0 0 0 0,0 0-1 0 0,0 0 1 0 0,1 0 0 0 0,-1 0-1 0 0,0-1 1 0 0,0 1 0 0 0,0 0 0 0 0,0 0-1 0 0,0 0 1 0 0,0 0 0 0 0,1 0-1 0 0,-1 0 1 0 0,0 0 0 0 0,0 0-1 0 0,0 0 1 0 0,0 0 0 0 0,0 0-1 0 0,1 0 1 0 0,-1 0 0 0 0,0 0-1 0 0,0 0 1 0 0,0 0 0 0 0,0 0 0 0 0,0 0-1 0 0,1 0 1 0 0,-1 0 0 0 0,7 8 27 0 0,8 19 380 0 0,-12-21-396 0 0,56 127 3213 0 0,-48-102-2652 0 0,8 17-469 0 0,-12-65-1860 0 0,-5 3-105 0 0,1-5-4226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645"/>
    </inkml:context>
    <inkml:brush xml:id="br0">
      <inkml:brushProperty name="width" value="0.05" units="cm"/>
      <inkml:brushProperty name="height" value="0.05" units="cm"/>
      <inkml:brushProperty name="color" value="#33CCFF"/>
    </inkml:brush>
  </inkml:definitions>
  <inkml:trace contextRef="#ctx0" brushRef="#br0">74 203 8751 0 0,'0'8'597'0'0,"1"-1"0"0"0,1 1-1 0 0,-1-1 1 0 0,1 0-1 0 0,5 13 1 0 0,1 4 1113 0 0,23 122 3365 0 0,-28-129-4936 0 0,-3-14-138 0 0,0-2-2 0 0,0 0 0 0 0,0 0 0 0 0,1 0 0 0 0,-1 0 0 0 0,0 0 0 0 0,0 0 0 0 0,1 0 0 0 0,-1 1-1 0 0,1-1 1 0 0,-1 0 0 0 0,1 1 0 0 0,0-2-95 0 0,-4-1-2000 0 0</inkml:trace>
  <inkml:trace contextRef="#ctx0" brushRef="#br0" timeOffset="1">17 8 14279 0 0,'-6'-1'632'0'0,"3"-1"136"0"0,0 1-616 0 0,1 1 112 0 0,1 0 24 0 0,1-2 8 0 0,-2 2 0 0 0,2-2 88 0 0,2 4 8 0 0,-1 0 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6.994"/>
    </inkml:context>
    <inkml:brush xml:id="br0">
      <inkml:brushProperty name="width" value="0.05" units="cm"/>
      <inkml:brushProperty name="height" value="0.05" units="cm"/>
      <inkml:brushProperty name="color" value="#33CCFF"/>
    </inkml:brush>
  </inkml:definitions>
  <inkml:trace contextRef="#ctx0" brushRef="#br0">0 74 4607 0 0,'0'0'354'0'0,"14"-4"994"0"0,16-6-538 0 0,24-9-783 0 0,-29 9 16 0 0,23-10-517 0 0,-30 10-1946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7.372"/>
    </inkml:context>
    <inkml:brush xml:id="br0">
      <inkml:brushProperty name="width" value="0.05" units="cm"/>
      <inkml:brushProperty name="height" value="0.05" units="cm"/>
      <inkml:brushProperty name="color" value="#33CCFF"/>
    </inkml:brush>
  </inkml:definitions>
  <inkml:trace contextRef="#ctx0" brushRef="#br0">30 0 5527 0 0,'-1'1'192'0'0,"0"-1"0"0"0,0 1-1 0 0,0-1 1 0 0,0 0 0 0 0,0 1-1 0 0,1 0 1 0 0,-1-1 0 0 0,0 1-1 0 0,1 0 1 0 0,-1-1 0 0 0,0 1-1 0 0,1 0 1 0 0,-1-1 0 0 0,1 1-1 0 0,-1 0 1 0 0,1 0 0 0 0,-1 0-1 0 0,1 0 1 0 0,0 0 0 0 0,-1 0 0 0 0,1-1-1 0 0,0 1 1 0 0,-1 2 0 0 0,0 1 137 0 0,-2 6 419 0 0,0 0 0 0 0,1 0 0 0 0,-1 0 0 0 0,2 1-1 0 0,0-1 1 0 0,0 19 0 0 0,9 65 1261 0 0,-7-87-1895 0 0,18 112 1966 0 0,-14-102-1692 0 0,0 1 1 0 0,1-1 0 0 0,0 0-1 0 0,15 26 1 0 0,-19-39-339 0 0,1-1 1 0 0,-1 1 0 0 0,1-1-1 0 0,0 0 1 0 0,0 0-1 0 0,0 0 1 0 0,0 0 0 0 0,0-1-1 0 0,1 1 1 0 0,0-1 0 0 0,5 4-1 0 0,-7-6-50 0 0,0 1 1 0 0,-1 0-1 0 0,1-1 0 0 0,0 1 1 0 0,-1-1-1 0 0,1 1 0 0 0,0-1 1 0 0,0 0-1 0 0,-1 0 0 0 0,1 0 1 0 0,0 0-1 0 0,0 0 0 0 0,-1 0 1 0 0,1 0-1 0 0,0-1 0 0 0,-1 1 0 0 0,1-1 1 0 0,0 1-1 0 0,-1-1 0 0 0,1 0 1 0 0,0 1-1 0 0,-1-1 0 0 0,1 0 1 0 0,-1 0-1 0 0,1 0 0 0 0,-1 0 1 0 0,0 0-1 0 0,0-1 0 0 0,1 1 1 0 0,-1 0-1 0 0,1-2 0 0 0,4-6 0 0 0,0 0 0 0 0,-1 0 0 0 0,0 0 0 0 0,6-17 0 0 0,10-42 0 0 0,-16 49 0 0 0,4-15-1497 0 0,-1 0-5990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7.920"/>
    </inkml:context>
    <inkml:brush xml:id="br0">
      <inkml:brushProperty name="width" value="0.05" units="cm"/>
      <inkml:brushProperty name="height" value="0.05" units="cm"/>
      <inkml:brushProperty name="color" value="#33CCFF"/>
    </inkml:brush>
  </inkml:definitions>
  <inkml:trace contextRef="#ctx0" brushRef="#br0">2 81 3223 0 0,'-1'0'2407'0'0,"6"11"728"0"0,3 5-2237 0 0,-1 1 0 0 0,0-1 0 0 0,7 30 1 0 0,7 54 2306 0 0,-13-56-1618 0 0,-6-28-1218 0 0,-20-39 615 0 0,13 13-813 0 0,1 0-1 0 0,1 1 1 0 0,-1-1 0 0 0,2-1-1 0 0,-1 1 1 0 0,-1-18-1 0 0,1-63-214 0 0,3 88 46 0 0,0-9 1 0 0,0 1 1 0 0,1-1-1 0 0,0 1 0 0 0,1-1 0 0 0,6-20 0 0 0,-7 29 1 0 0,0 0 1 0 0,0 0-1 0 0,1 1 0 0 0,-1-1 0 0 0,1 0 0 0 0,-1 1 0 0 0,1-1 0 0 0,0 0 0 0 0,0 1 0 0 0,0 0 0 0 0,0 0 0 0 0,0-1 0 0 0,1 1 0 0 0,-1 0 0 0 0,1 1 0 0 0,-1-1 0 0 0,1 0 0 0 0,0 1 0 0 0,0 0 0 0 0,0-1 0 0 0,-1 1 0 0 0,1 0 0 0 0,0 0 0 0 0,0 1 0 0 0,1-1 0 0 0,2 0 0 0 0,16 1-4 0 0,1 4 0 0 0,32 6-1324 0 0,-42-7-5296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28.888"/>
    </inkml:context>
    <inkml:brush xml:id="br0">
      <inkml:brushProperty name="width" value="0.05" units="cm"/>
      <inkml:brushProperty name="height" value="0.05" units="cm"/>
      <inkml:brushProperty name="color" value="#33CCFF"/>
    </inkml:brush>
  </inkml:definitions>
  <inkml:trace contextRef="#ctx0" brushRef="#br0">228 217 10135 0 0,'0'0'919'0'0,"-1"0"-759"0"0,1-1-91 0 0,-1 0-1 0 0,1 0 1 0 0,-1-1 0 0 0,1 1 0 0 0,-1 0-1 0 0,1 0 1 0 0,0 0 0 0 0,-1-1 0 0 0,1 1-1 0 0,0 0 1 0 0,0 0 0 0 0,0-1 0 0 0,0-1-1 0 0,0 2 129 0 0,-2-16 855 0 0,1-4-661 0 0,-2 0 1 0 0,-4-20 0 0 0,6 36-306 0 0,-1 0-1 0 0,1 0 1 0 0,-1 0 0 0 0,0 1-1 0 0,0-1 1 0 0,-1 0 0 0 0,1 1-1 0 0,-1-1 1 0 0,0 1 0 0 0,-1 0-1 0 0,1 0 1 0 0,0 0 0 0 0,-7-4-1 0 0,8 6 1 0 0,-1 0 0 0 0,1 0 0 0 0,-1 1 0 0 0,0 0 0 0 0,0-1 0 0 0,1 1 0 0 0,-1 0 0 0 0,0 1 0 0 0,0-1 0 0 0,0 0 0 0 0,0 1-1 0 0,0-1 1 0 0,0 1 0 0 0,0 0 0 0 0,0 0 0 0 0,-1 0 0 0 0,1 1 0 0 0,0-1 0 0 0,0 1 0 0 0,0 0 0 0 0,0 0 0 0 0,1 0 0 0 0,-1 0 0 0 0,0 0 0 0 0,0 0 0 0 0,1 1-1 0 0,-1-1 1 0 0,-4 5 0 0 0,1-1 16 0 0,0 0-1 0 0,0 0 1 0 0,1 0-1 0 0,-1 1 1 0 0,1 0-1 0 0,1 0 0 0 0,-1 0 1 0 0,1 1-1 0 0,0 0 1 0 0,-3 10-1 0 0,2-6-106 0 0,1 0-1 0 0,0 1 0 0 0,1-1 1 0 0,1 1-1 0 0,-1 0 1 0 0,2 0-1 0 0,0 0 0 0 0,0 0 1 0 0,1 0-1 0 0,1 1 0 0 0,0-1 1 0 0,1 0-1 0 0,0 0 1 0 0,1-1-1 0 0,0 1 0 0 0,0 0 1 0 0,2-1-1 0 0,5 12 1 0 0,-9-20-6 0 0,1-1 0 0 0,-1 1 1 0 0,1 0-1 0 0,0-1 1 0 0,0 0-1 0 0,0 0 1 0 0,0 1-1 0 0,0-1 1 0 0,0 0-1 0 0,1 0 1 0 0,-1-1-1 0 0,1 1 1 0 0,-1-1-1 0 0,1 1 1 0 0,0-1-1 0 0,-1 0 0 0 0,1 0 1 0 0,0 0-1 0 0,0 0 1 0 0,5 1-1 0 0,-5-2-2 0 0,0 0-1 0 0,0 0 1 0 0,-1-1 0 0 0,1 1-1 0 0,0-1 1 0 0,0 1-1 0 0,-1-1 1 0 0,1 0-1 0 0,-1 0 1 0 0,1 0-1 0 0,-1 0 1 0 0,1-1-1 0 0,-1 1 1 0 0,1-1 0 0 0,-1 1-1 0 0,0-1 1 0 0,0 0-1 0 0,0 0 1 0 0,0 0-1 0 0,0 0 1 0 0,-1 0-1 0 0,3-4 1 0 0,1-2-15 0 0,-1 1-1 0 0,0-1 1 0 0,0-1 0 0 0,-1 1-1 0 0,0-1 1 0 0,-1 1 0 0 0,1-1-1 0 0,0-10 1 0 0,4-75-359 0 0,-6 68 178 0 0,-1 17 102 0 0,1 4 36 0 0,-1 0 1 0 0,1 0-1 0 0,-1 1 0 0 0,-1-1 0 0 0,1 0 1 0 0,-1 0-1 0 0,0 0 0 0 0,-1-6 0 0 0,25 63 642 0 0,-16-35-457 0 0,0 1 1 0 0,2-1-1 0 0,0 0 0 0 0,1-1 0 0 0,13 17 0 0 0,-22-32-119 0 0,-1-1 0 0 0,0 1 0 0 0,1-1 0 0 0,-1 1 0 0 0,1-1 0 0 0,-1 1 0 0 0,1-1 0 0 0,-1 1 0 0 0,1-1 0 0 0,-1 0 0 0 0,1 1 0 0 0,-1-1 0 0 0,1 0 0 0 0,0 1 0 0 0,-1-1 0 0 0,1 0 0 0 0,-1 0 0 0 0,1 1 0 0 0,0-1 0 0 0,-1 0 0 0 0,1 0 0 0 0,0 0 0 0 0,-1 0 0 0 0,1 0 0 0 0,0 0 0 0 0,-1 0 0 0 0,2-1 0 0 0,-1 1-7 0 0,0-1 0 0 0,0 1 1 0 0,0-1-1 0 0,-1 0 0 0 0,1 0 0 0 0,0 1 1 0 0,0-1-1 0 0,0 0 0 0 0,-1 0 0 0 0,1 0 0 0 0,-1 0 1 0 0,1 0-1 0 0,-1 0 0 0 0,2-2 0 0 0,0-4-41 0 0,1-1 0 0 0,-1 0 0 0 0,2-11-1 0 0,-4 18 56 0 0,11-78-317 0 0,1-11-1602 0 0,-5 127 2792 0 0,0-8 1437 0 0,-3-14-2175 0 0,0-1-1 0 0,1 0 1 0 0,0-1 0 0 0,1 1 0 0 0,1-1-1 0 0,8 13 1 0 0,-14-25-141 0 0,0 1-1 0 0,0-1 1 0 0,0 0-1 0 0,0 1 1 0 0,0-1-1 0 0,0 0 1 0 0,1 0-1 0 0,-1 0 1 0 0,0 1-1 0 0,0-1 1 0 0,1-1-1 0 0,-1 1 1 0 0,3 1-1 0 0,-3-2 0 0 0,0 0 0 0 0,-1 1 0 0 0,1-1 0 0 0,0 0 0 0 0,0-1 0 0 0,-1 1 0 0 0,1 0 0 0 0,0 0 0 0 0,-1 0 0 0 0,1 0 0 0 0,0-1 0 0 0,0 1 0 0 0,-1 0 0 0 0,1 0 0 0 0,-1-1 0 0 0,1 1 0 0 0,0-1 0 0 0,-1 1 0 0 0,1 0 0 0 0,-1-1 0 0 0,1 1 0 0 0,-1-1 0 0 0,1 0 0 0 0,-1 1 0 0 0,1-1 0 0 0,-1 1 0 0 0,1-1 0 0 0,-1 0 0 0 0,0 1 0 0 0,1-1 0 0 0,-1 0 0 0 0,0 1 0 0 0,0-2 0 0 0,10-23-34 0 0,-2 0 0 0 0,-1 0 0 0 0,-1-1-1 0 0,4-33 1 0 0,-3 13-101 0 0,-4 37-23 0 0,-3 19 215 0 0,1 3 82 0 0,36 207 1511 0 0,-3-23-576 0 0,-29-166-868 0 0,3 46 22 0 0,-7-67-175 0 0,-1 0 1 0 0,-1 0-1 0 0,0 0 1 0 0,0 0-1 0 0,-5 16 1 0 0,4-22 8 0 0,0 1-1 0 0,0-1 1 0 0,0 1 0 0 0,-1-1 0 0 0,1 0 0 0 0,-1 0 0 0 0,0 0-1 0 0,-1 0 1 0 0,-3 3 0 0 0,-36 28 852 0 0,31-26-747 0 0,0-1 0 0 0,-1 0 0 0 0,0-1 0 0 0,-1-1 0 0 0,-19 7 0 0 0,24-10-73 0 0,-1 0-1 0 0,1-1 0 0 0,-1 0 1 0 0,0-1-1 0 0,0 0 1 0 0,1 0-1 0 0,-1-1 0 0 0,0 0 1 0 0,-12-3-1 0 0,20 3-89 0 0,-1-1 0 0 0,1 0-1 0 0,0 0 1 0 0,-1 0 0 0 0,1 0-1 0 0,0 0 1 0 0,0 0 0 0 0,0-1-1 0 0,0 1 1 0 0,0-1 0 0 0,0 1 0 0 0,0-1-1 0 0,0 0 1 0 0,1 0 0 0 0,-1 1-1 0 0,1-1 1 0 0,-1-1 0 0 0,1 1-1 0 0,0 0 1 0 0,0 0 0 0 0,0 0 0 0 0,0-1-1 0 0,0 1 1 0 0,0 0 0 0 0,1-1-1 0 0,-1 1 1 0 0,1-1 0 0 0,-1-3-1 0 0,1-7-523 0 0,-1 1-1 0 0,1 0 1 0 0,1 0-1 0 0,3-17 1 0 0,1-9-7890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053"/>
    </inkml:context>
    <inkml:brush xml:id="br0">
      <inkml:brushProperty name="width" value="0.05" units="cm"/>
      <inkml:brushProperty name="height" value="0.05" units="cm"/>
      <inkml:brushProperty name="color" value="#33CCFF"/>
    </inkml:brush>
  </inkml:definitions>
  <inkml:trace contextRef="#ctx0" brushRef="#br0">2 0 7831 0 0,'0'0'848'0'0,"-2"0"-688"0"0,4 3 24 0 0,-1 0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7.607"/>
    </inkml:context>
    <inkml:brush xml:id="br0">
      <inkml:brushProperty name="width" value="0.05" units="cm"/>
      <inkml:brushProperty name="height" value="0.05" units="cm"/>
      <inkml:brushProperty name="color" value="#33CCFF"/>
    </inkml:brush>
  </inkml:definitions>
  <inkml:trace contextRef="#ctx0" brushRef="#br0">134 15 5063 0 0,'0'0'390'0'0,"-11"-14"6620"0"0,9 14-6839 0 0,-1 1-1 0 0,1-1 0 0 0,0 0 1 0 0,0 1-1 0 0,0 0 0 0 0,0 0 1 0 0,0-1-1 0 0,0 1 0 0 0,0 0 1 0 0,0 1-1 0 0,1-1 0 0 0,-1 0 1 0 0,0 0-1 0 0,1 1 0 0 0,-1-1 1 0 0,0 1-1 0 0,1 0 0 0 0,0-1 1 0 0,-1 1-1 0 0,1 0 0 0 0,-1 2 1 0 0,-4 6 1221 0 0,1 0-1 0 0,-7 20 1 0 0,9-22-1243 0 0,-4 14-161 0 0,1 0-1 0 0,1 0 1 0 0,-2 29-1 0 0,3-23-3 0 0,-7 58 11 0 0,3 0 1 0 0,4 96-1 0 0,4-167 5 0 0,0-6 0 0 0,0 0 0 0 0,1 0 0 0 0,0 0 0 0 0,4 17 0 0 0,-5-26-31 0 0,0 0 1 0 0,-1 1-1 0 0,1-1 0 0 0,0 0 1 0 0,0 0-1 0 0,-1 0 0 0 0,1 0 0 0 0,0 0 1 0 0,-1 0-1 0 0,1 0 0 0 0,0 0 1 0 0,-1 0-1 0 0,1 0 0 0 0,0 0 0 0 0,0 0 1 0 0,-1-1-1 0 0,1 1 0 0 0,0 0 1 0 0,-1 0-1 0 0,1 0 0 0 0,0 0 0 0 0,0 0 1 0 0,-1-1-1 0 0,1 1 0 0 0,0 0 1 0 0,-5-3-556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7.982"/>
    </inkml:context>
    <inkml:brush xml:id="br0">
      <inkml:brushProperty name="width" value="0.05" units="cm"/>
      <inkml:brushProperty name="height" value="0.05" units="cm"/>
      <inkml:brushProperty name="color" value="#33CCFF"/>
    </inkml:brush>
  </inkml:definitions>
  <inkml:trace contextRef="#ctx0" brushRef="#br0">0 0 5527 0 0,'3'26'1250'0'0,"0"-1"0"0"0,2 1 0 0 0,14 47-1 0 0,-14-56-548 0 0,-2-8-80 0 0,0-1 1 0 0,0 1-1 0 0,0-1 0 0 0,1 0 0 0 0,0 0 0 0 0,0 0 0 0 0,8 8 1 0 0,-11-15-588 0 0,0 0 1 0 0,0 0 0 0 0,0 0 0 0 0,0-1-1 0 0,0 1 1 0 0,1 0 0 0 0,-1-1 0 0 0,0 1 0 0 0,1-1-1 0 0,-1 1 1 0 0,0-1 0 0 0,1 0 0 0 0,-1 0-1 0 0,0 1 1 0 0,1-1 0 0 0,-1 0 0 0 0,0 0 0 0 0,1 0-1 0 0,-1-1 1 0 0,0 1 0 0 0,1 0 0 0 0,-1 0-1 0 0,2-1 1 0 0,-1 0 109 0 0,8-7-90 0 0,31-23-30 0 0,-39 29-16 0 0,1 0 1 0 0,0-1 0 0 0,-1 1 0 0 0,0 0 0 0 0,4-4 0 0 0,-1-1-176 0 0,40-49 143 0 0,-16 10-4489 0 0,-12 9-898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8.878"/>
    </inkml:context>
    <inkml:brush xml:id="br0">
      <inkml:brushProperty name="width" value="0.05" units="cm"/>
      <inkml:brushProperty name="height" value="0.05" units="cm"/>
      <inkml:brushProperty name="color" value="#33CCFF"/>
    </inkml:brush>
  </inkml:definitions>
  <inkml:trace contextRef="#ctx0" brushRef="#br0">210 80 4607 0 0,'0'-3'553'0'0,"0"-1"-1"0"0,0 1 0 0 0,0 0 0 0 0,-1-1 0 0 0,1 1 0 0 0,-1 0 0 0 0,0 0 0 0 0,0-1 0 0 0,0 1 0 0 0,0 0 0 0 0,-1 0 0 0 0,1 0 0 0 0,-1 0 1 0 0,0 0-1 0 0,0 1 0 0 0,0-1 0 0 0,0 1 0 0 0,0-1 0 0 0,-1 1 0 0 0,-2-3 0 0 0,2 3-319 0 0,0 0-1 0 0,-1 0 1 0 0,1 1-1 0 0,-1-1 1 0 0,1 1-1 0 0,-1 0 1 0 0,0 0 0 0 0,1 0-1 0 0,-1 1 1 0 0,0-1-1 0 0,1 1 1 0 0,-1 0-1 0 0,0 0 1 0 0,0 0 0 0 0,0 0-1 0 0,1 1 1 0 0,-7 1-1 0 0,1 0-26 0 0,0 1 1 0 0,1 0-1 0 0,-1 1 0 0 0,-15 8 1 0 0,19-9-206 0 0,1 0 0 0 0,-1 0 0 0 0,1 0 0 0 0,0 0 0 0 0,0 1 0 0 0,1-1 0 0 0,-1 1 0 0 0,1 0 0 0 0,-1 0 0 0 0,-3 7 0 0 0,7-10-23 0 0,-1 0-1 0 0,0 1 1 0 0,1-1 0 0 0,-1 1 0 0 0,1 0-1 0 0,0-1 1 0 0,0 1 0 0 0,-1-1-1 0 0,1 1 1 0 0,0 0 0 0 0,0-1 0 0 0,0 1-1 0 0,1-1 1 0 0,-1 1 0 0 0,0-1 0 0 0,0 1-1 0 0,2 2 1 0 0,-1-1 0 0 0,1 1-1 0 0,0-1 0 0 0,0 0 1 0 0,0 1-1 0 0,4 4 1 0 0,-4-7-58 0 0,7 5 4 0 0,28 18-12 0 0,-18-13 8 0 0,21 13 12 0 0,-34-21 56 0 0,0 1 1 0 0,0-1 0 0 0,-1 1-1 0 0,1 0 1 0 0,4 5 0 0 0,-1-1 8 0 0,-8-7 6 0 0,1 0 0 0 0,-1 0 0 0 0,0 0 0 0 0,1 0 0 0 0,-1 0 0 0 0,0 1 0 0 0,0-1-1 0 0,0 0 1 0 0,0 0 0 0 0,0 1 0 0 0,0-1 0 0 0,-1 1 0 0 0,1-1 0 0 0,0 1 0 0 0,-1-1 0 0 0,1 1 0 0 0,-1-1-1 0 0,1 1 1 0 0,-1-1 0 0 0,0 1 0 0 0,0 0 0 0 0,1-1 0 0 0,-1 1 0 0 0,0 0 0 0 0,-1-1 0 0 0,1 1 0 0 0,0-1 0 0 0,0 1-1 0 0,-1 0 1 0 0,1-1 0 0 0,-1 1 0 0 0,1-1 0 0 0,-1 1 0 0 0,0-1 0 0 0,0 1 0 0 0,1-1 0 0 0,-1 0 0 0 0,0 1 0 0 0,0-1-1 0 0,0 0 1 0 0,-1 0 0 0 0,1 1 0 0 0,-2 0 0 0 0,-2 3 78 0 0,0-2 0 0 0,0 1 0 0 0,0 0 0 0 0,-1-1 0 0 0,1 0 0 0 0,-1-1 0 0 0,1 1 0 0 0,-1-1 0 0 0,-9 3 0 0 0,11-4-43 0 0,0-1 0 0 0,-1 1 0 0 0,1-1 0 0 0,0 1 0 0 0,-1-1 0 0 0,1-1 0 0 0,-1 1 0 0 0,1 0 0 0 0,0-1 0 0 0,-1 0 1 0 0,1 0-1 0 0,0 0 0 0 0,0-1 0 0 0,0 0 0 0 0,0 1 0 0 0,0-1 0 0 0,0-1 0 0 0,0 1 0 0 0,1 0 0 0 0,-5-5 0 0 0,7 6-219 0 0,0 0 0 0 0,0 0 0 0 0,0 0-1 0 0,1 0 1 0 0,-1 0 0 0 0,1 0-1 0 0,-1 0 1 0 0,1-1 0 0 0,-1 1-1 0 0,1 0 1 0 0,0 0 0 0 0,-1 0-1 0 0,1-1 1 0 0,0 1 0 0 0,0 0-1 0 0,0 0 1 0 0,0-2 0 0 0,1-9-6717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39.708"/>
    </inkml:context>
    <inkml:brush xml:id="br0">
      <inkml:brushProperty name="width" value="0.05" units="cm"/>
      <inkml:brushProperty name="height" value="0.05" units="cm"/>
      <inkml:brushProperty name="color" value="#33CCFF"/>
    </inkml:brush>
  </inkml:definitions>
  <inkml:trace contextRef="#ctx0" brushRef="#br0">183 191 2759 0 0,'0'-7'1036'0'0,"0"-18"2334"0"0,-6-47-1 0 0,6 66-3030 0 0,-2-1 1 0 0,1 1-1 0 0,-1 0 1 0 0,0-1-1 0 0,0 1 0 0 0,-1 0 1 0 0,1 0-1 0 0,-1 0 0 0 0,-1 1 1 0 0,1-1-1 0 0,-1 1 1 0 0,-5-6-1 0 0,8 10-292 0 0,1 1 0 0 0,-1 0 0 0 0,1-1 0 0 0,-1 1 1 0 0,1 0-1 0 0,-1 0 0 0 0,1-1 0 0 0,-1 1 0 0 0,1 0 0 0 0,-1 0 0 0 0,1 0 0 0 0,-1-1 0 0 0,1 1 1 0 0,-1 0-1 0 0,1 0 0 0 0,-1 0 0 0 0,1 0 0 0 0,-1 0 0 0 0,0 0 0 0 0,1 0 0 0 0,-1 0 0 0 0,1 0 1 0 0,-1 1-1 0 0,1-1 0 0 0,-1 0 0 0 0,1 0 0 0 0,-1 0 0 0 0,1 1 0 0 0,-1-1 0 0 0,1 0 0 0 0,-1 0 1 0 0,0 1-1 0 0,-18 17 973 0 0,2-2-200 0 0,11-12-746 0 0,1-1 0 0 0,0 1 0 0 0,0 1 0 0 0,0-1 0 0 0,0 1 1 0 0,1-1-1 0 0,0 1 0 0 0,0 1 0 0 0,0-1 0 0 0,1 1 0 0 0,-1-1 0 0 0,-2 7 1 0 0,1-1-112 0 0,1 1 1 0 0,0-1 0 0 0,0 1 0 0 0,1 0-1 0 0,-2 18 1 0 0,4-24 27 0 0,1 0 0 0 0,0 0 0 0 0,1 1 0 0 0,-1-1 0 0 0,1 0 0 0 0,3 8-1 0 0,-3-10-3 0 0,0-1 0 0 0,0 1 0 0 0,0 0 0 0 0,1-1 0 0 0,0 0 0 0 0,-1 1 0 0 0,1-1 0 0 0,1 0-1 0 0,-1 0 1 0 0,5 6 0 0 0,-5-9-2 0 0,1 0 0 0 0,-1 0-1 0 0,0 0 1 0 0,0 0 0 0 0,0 0-1 0 0,0-1 1 0 0,0 1 0 0 0,0-1-1 0 0,0 1 1 0 0,0-1 0 0 0,0 0-1 0 0,0 1 1 0 0,0-1 0 0 0,0 0-1 0 0,3-3 1 0 0,2-5-8 0 0,1-1 1 0 0,-1 0-1 0 0,-1-1 0 0 0,0 1 1 0 0,7-17-1 0 0,6-10-142 0 0,-5 8-210 0 0,-5 64 567 0 0,-9-29-167 0 0,1-1 1 0 0,1 0-1 0 0,-1 1 1 0 0,1-1-1 0 0,0 0 1 0 0,0 0-1 0 0,1 0 0 0 0,-1 0 1 0 0,1 0-1 0 0,0 0 1 0 0,7 7-1 0 0,10 16-450 0 0,-19-26 74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174"/>
    </inkml:context>
    <inkml:brush xml:id="br0">
      <inkml:brushProperty name="width" value="0.05" units="cm"/>
      <inkml:brushProperty name="height" value="0.05" units="cm"/>
      <inkml:brushProperty name="color" value="#33CCFF"/>
    </inkml:brush>
  </inkml:definitions>
  <inkml:trace contextRef="#ctx0" brushRef="#br0">183 484 2303 0 0,'-1'-10'1706'0'0,"0"-1"-1"0"0,0 1 0 0 0,-3-13 0 0 0,2 18-1220 0 0,1 0-1 0 0,-1 0 1 0 0,1 0 0 0 0,-2 0-1 0 0,1 0 1 0 0,0 0 0 0 0,-1 1-1 0 0,-4-6 1 0 0,6 8-317 0 0,-1 0 1 0 0,1 1-1 0 0,-1-1 0 0 0,0 1 0 0 0,1-1 1 0 0,-1 1-1 0 0,0-1 0 0 0,0 1 1 0 0,0 0-1 0 0,0 0 0 0 0,0 0 1 0 0,0 0-1 0 0,0 0 0 0 0,-1 1 0 0 0,1-1 1 0 0,0 1-1 0 0,0-1 0 0 0,-1 1 1 0 0,-1 0-1 0 0,1 0 2 0 0,0 1 0 0 0,0-1 0 0 0,0 1 0 0 0,0 0 1 0 0,0 0-1 0 0,1 0 0 0 0,-1 0 0 0 0,0 0 0 0 0,1 1 0 0 0,-1-1 0 0 0,1 1 1 0 0,-5 3-1 0 0,-1 3-10 0 0,0 0 1 0 0,1 1-1 0 0,0-1 1 0 0,0 1-1 0 0,1 0 1 0 0,-9 18-1 0 0,12-19-186 0 0,1-1 1 0 0,0 1-1 0 0,0 0 0 0 0,0 0 0 0 0,1 0 1 0 0,0 0-1 0 0,1 0 0 0 0,0 0 0 0 0,0 0 0 0 0,0 0 1 0 0,1 0-1 0 0,1 0 0 0 0,-1 0 0 0 0,4 9 1 0 0,-4-15-45 0 0,10 0-190 0 0,34 5 196 0 0,-44-7 62 0 0,-1 1 0 0 0,1-1 0 0 0,-1 0 0 0 0,1 0 0 0 0,-1 0 0 0 0,1 0 0 0 0,0 0 0 0 0,-1 0 0 0 0,1 1 0 0 0,-1-1 0 0 0,1 0 0 0 0,0-1 0 0 0,-1 1 0 0 0,1 0 0 0 0,-1 0 0 0 0,1 0 0 0 0,0 0 0 0 0,-1 0 0 0 0,1-1 0 0 0,-1 1 0 0 0,1 0 0 0 0,-1 0 0 0 0,1-1 0 0 0,-1 1 0 0 0,1 0 0 0 0,-1-1 0 0 0,1 1 0 0 0,-1-1 0 0 0,0 1 0 0 0,1 0 0 0 0,0-2 0 0 0,-1 2-1 0 0,8-7-20 0 0,-1-1-1 0 0,-1 0 1 0 0,1 0-1 0 0,-1 0 1 0 0,6-12-1 0 0,-1-5-265 0 0,-1 1 0 0 0,-2-2 0 0 0,0 1 0 0 0,8-49 0 0 0,3-108-3571 0 0,-18 158 3139 0 0,0-101-908 0 0,-2 101 2812 0 0,3 130 4381 0 0,-1 3-4032 0 0,-1-74-1267 0 0,2 80 694 0 0,-1-94-837 0 0,2-1 0 0 0,0 1 0 0 0,8 28 0 0 0,-2-32-68 0 0,-8-17-136 0 0,-1 1-1 0 0,0-1 1 0 0,1 1 0 0 0,-1 0-1 0 0,1-1 1 0 0,-1 1 0 0 0,0-1-1 0 0,1 1 1 0 0,0-1-1 0 0,-1 1 1 0 0,1-1 0 0 0,-1 1-1 0 0,1-1 1 0 0,-1 1-1 0 0,1-1 1 0 0,0 0 0 0 0,-1 1-1 0 0,1-1 1 0 0,0 0 0 0 0,0 0-1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557"/>
    </inkml:context>
    <inkml:brush xml:id="br0">
      <inkml:brushProperty name="width" value="0.05" units="cm"/>
      <inkml:brushProperty name="height" value="0.05" units="cm"/>
      <inkml:brushProperty name="color" value="#33CCFF"/>
    </inkml:brush>
  </inkml:definitions>
  <inkml:trace contextRef="#ctx0" brushRef="#br0">1 147 1839 0 0,'1'1'42'0'0,"0"0"-1"0"0,1 0 0 0 0,-1 0 1 0 0,0 0-1 0 0,1 0 0 0 0,-1 0 0 0 0,1 0 1 0 0,-1-1-1 0 0,1 1 0 0 0,-1-1 0 0 0,1 1 1 0 0,-1-1-1 0 0,1 1 0 0 0,0-1 0 0 0,-1 0 1 0 0,1 0-1 0 0,0 0 0 0 0,2 0 0 0 0,-3 0 761 0 0,12-3-677 0 0,39-7-12 0 0,-39 7 86 0 0,-5-3-118 0 0,25-20-1 0 0,-30 23 5 0 0,0 0 0 0 0,-1 0 0 0 0,1 0 0 0 0,-1 0 0 0 0,0 0-1 0 0,0-1 1 0 0,0 1 0 0 0,-1-1 0 0 0,1 1 0 0 0,-1-1-1 0 0,0 0 1 0 0,0 1 0 0 0,0-1 0 0 0,0 0 0 0 0,-1 0 0 0 0,1-5-1 0 0,-1 7 67 0 0,0 1 0 0 0,0-1 0 0 0,0 0 0 0 0,0 0 0 0 0,0 0 0 0 0,-1 1 0 0 0,1-1 0 0 0,0 0 0 0 0,-1 0 0 0 0,1 1 0 0 0,-1-1 0 0 0,0 0 0 0 0,1 1 0 0 0,-1-1-1 0 0,0 1 1 0 0,0-1 0 0 0,0 1 0 0 0,0-1 0 0 0,-1 1 0 0 0,1 0 0 0 0,0-1 0 0 0,0 1 0 0 0,-1 0 0 0 0,1 0 0 0 0,-1 0 0 0 0,1 0 0 0 0,-1 0 0 0 0,1 0 0 0 0,-1 0-1 0 0,0 1 1 0 0,-3-2 0 0 0,2 2 116 0 0,0 0-1 0 0,0 0 0 0 0,-1 1 0 0 0,1-1 0 0 0,0 1 0 0 0,0-1 1 0 0,0 1-1 0 0,0 0 0 0 0,0 0 0 0 0,0 0 0 0 0,0 1 0 0 0,0-1 1 0 0,0 1-1 0 0,1 0 0 0 0,-1 0 0 0 0,-3 3 0 0 0,-3 3 455 0 0,0 0 0 0 0,1 0 1 0 0,-8 10-1 0 0,11-11-540 0 0,0-1 1 0 0,0 1-1 0 0,1-1 1 0 0,0 1 0 0 0,1 0-1 0 0,-1 1 1 0 0,-2 9-1 0 0,5-13-176 0 0,0 0-1 0 0,0 0 1 0 0,1 0 0 0 0,-1 0-1 0 0,1 0 1 0 0,0 0-1 0 0,0 1 1 0 0,1-1 0 0 0,-1 0-1 0 0,1 0 1 0 0,0 0-1 0 0,0 0 1 0 0,0-1 0 0 0,0 1-1 0 0,1 0 1 0 0,0 0-1 0 0,0-1 1 0 0,3 6 0 0 0,5-2-59 0 0,25 16 25 0 0,-27-18-36 0 0,4-7-153 0 0,36-7 146 0 0,-36 6-70 0 0,-7-2-297 0 0,20-23-260 0 0,-7 0-4531 0 0,-7 11-76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40.934"/>
    </inkml:context>
    <inkml:brush xml:id="br0">
      <inkml:brushProperty name="width" value="0.05" units="cm"/>
      <inkml:brushProperty name="height" value="0.05" units="cm"/>
      <inkml:brushProperty name="color" value="#33CCFF"/>
    </inkml:brush>
  </inkml:definitions>
  <inkml:trace contextRef="#ctx0" brushRef="#br0">0 62 5983 0 0,'10'41'2822'0'0,"18"64"684"0"0,-29-112-3253 0 0,-1 0-1 0 0,1 0 0 0 0,0 1 1 0 0,1-1-1 0 0,0 0 0 0 0,1-9 1 0 0,7-45 892 0 0,-6 50-1063 0 0,1-1-1 0 0,4-12 1 0 0,-5 20-82 0 0,-1 1 0 0 0,0 0 0 0 0,1 0 0 0 0,0 0 0 0 0,-1 0 0 0 0,1 1-1 0 0,0-1 1 0 0,0 0 0 0 0,1 1 0 0 0,-1 0 0 0 0,1-1 0 0 0,3-2 0 0 0,-1 2 59 0 0,-4 3 230 0 0,11 1-235 0 0,34 4-33 0 0,-35-3 32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2:36.171"/>
    </inkml:context>
    <inkml:brush xml:id="br0">
      <inkml:brushProperty name="width" value="0.05" units="cm"/>
      <inkml:brushProperty name="height" value="0.05" units="cm"/>
      <inkml:brushProperty name="color" value="#33CCFF"/>
    </inkml:brush>
  </inkml:definitions>
  <inkml:trace contextRef="#ctx0" brushRef="#br0">38 15 919 0 0,'-5'-3'174'0'0,"-11"-8"10129"0"0,16 11-10069 0 0,-1 0-1 0 0,1 0 1 0 0,0 0-1 0 0,-1 0 0 0 0,1 0 1 0 0,0 0-1 0 0,0 0 1 0 0,-1 0-1 0 0,1 0 0 0 0,0 0 1 0 0,-3 1 2333 0 0,2 0-2333 0 0,-5 12 2129 0 0,2 26-3776 0 0,4-34 2089 0 0,0 320 1735 0 0,4-256-2197 0 0,0 100-39 0 0,-2-118 74 0 0,0-12-82 0 0,0-25-245 0 0,-3-28 84 0 0,-4-10-139 0 0,2 0 0 0 0,1-1 0 0 0,1 1 0 0 0,4-38 0 0 0,-2 43-167 0 0,1 0 1 0 0,1 0-1 0 0,8-32 1 0 0,-9 45 222 0 0,0 0 1 0 0,1 0 0 0 0,-1 0-1 0 0,1 0 1 0 0,0 0 0 0 0,0 1 0 0 0,1-1-1 0 0,0 1 1 0 0,0 0 0 0 0,0 0-1 0 0,1 0 1 0 0,-1 1 0 0 0,1-1 0 0 0,8-4-1 0 0,-12 8 85 0 0,0 0 1 0 0,0 0-1 0 0,0 1 0 0 0,0-1 0 0 0,1 1 0 0 0,-1-1 0 0 0,0 1 1 0 0,0-1-1 0 0,0 1 0 0 0,1 0 0 0 0,-1 0 0 0 0,0 0 1 0 0,0 0-1 0 0,1-1 0 0 0,-1 1 0 0 0,0 1 0 0 0,1-1 0 0 0,-1 0 1 0 0,0 0-1 0 0,0 0 0 0 0,0 1 0 0 0,1-1 0 0 0,0 1 0 0 0,0 1 26 0 0,0-1 0 0 0,-1 0 1 0 0,1 1-1 0 0,-1-1 0 0 0,1 1 0 0 0,-1-1 0 0 0,0 1 0 0 0,1 0 0 0 0,-1-1 0 0 0,0 1 0 0 0,0 0 0 0 0,1 4 0 0 0,1 4 152 0 0,1 1 0 0 0,-2 0 0 0 0,3 23 0 0 0,-5-33-181 0 0,5 65 735 0 0,1 14-588 0 0,-5-68-143 0 0,1 1 0 0 0,1-1 1 0 0,0 0-1 0 0,1 0 0 0 0,0 0 0 0 0,9 18 0 0 0,-13-29-12 0 0,1 0-1 0 0,-1 0 1 0 0,1-1 0 0 0,-1 1-1 0 0,1 0 1 0 0,-1 0-1 0 0,1 0 1 0 0,0-1 0 0 0,-1 1-1 0 0,1 0 1 0 0,0 0 0 0 0,0-1-1 0 0,0 1 1 0 0,-1-1-1 0 0,1 1 1 0 0,0-1 0 0 0,0 1-1 0 0,0-1 1 0 0,0 1-1 0 0,0-1 1 0 0,0 0 0 0 0,0 0-1 0 0,0 1 1 0 0,0-1-1 0 0,0 0 1 0 0,0 0 0 0 0,0 0-1 0 0,2 0 1 0 0,-1-1-203 0 0,1 0-1 0 0,-1 0 1 0 0,0 0 0 0 0,0 0 0 0 0,0-1-1 0 0,0 1 1 0 0,0-1 0 0 0,0 1 0 0 0,0-1-1 0 0,-1 0 1 0 0,3-2 0 0 0,4-6-6405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413"/>
    </inkml:context>
    <inkml:brush xml:id="br0">
      <inkml:brushProperty name="width" value="0.05" units="cm"/>
      <inkml:brushProperty name="height" value="0.05" units="cm"/>
      <inkml:brushProperty name="color" value="#33CCFF"/>
    </inkml:brush>
  </inkml:definitions>
  <inkml:trace contextRef="#ctx0" brushRef="#br0">147 225 7367 0 0,'9'-23'1072'0'0,"11"3"-767"0"0,-16 17-148 0 0,-1 0-1 0 0,0 0 0 0 0,1 0 0 0 0,-1 0 1 0 0,-1-1-1 0 0,1 1 0 0 0,-1-1 1 0 0,1 0-1 0 0,-1 0 0 0 0,3-6 0 0 0,-4 4 108 0 0,1-1 0 0 0,-1 1-1 0 0,1 0 1 0 0,-2-1-1 0 0,1 1 1 0 0,-1-1 0 0 0,0 1-1 0 0,0-1 1 0 0,-2-7 0 0 0,2 10-93 0 0,-1 1-1 0 0,0-1 1 0 0,0 1 0 0 0,0-1 0 0 0,-1 1 0 0 0,1-1 0 0 0,-1 1 0 0 0,0 0-1 0 0,0 0 1 0 0,0 0 0 0 0,0 0 0 0 0,0 0 0 0 0,-1 0 0 0 0,1 0 0 0 0,-1 1 0 0 0,0 0-1 0 0,-5-5 1 0 0,6 7-124 0 0,1-1 0 0 0,0 0 0 0 0,-1 0-1 0 0,1 1 1 0 0,-1-1 0 0 0,1 1 0 0 0,-1-1-1 0 0,0 1 1 0 0,1 0 0 0 0,-1 0 0 0 0,1-1-1 0 0,-1 1 1 0 0,0 0 0 0 0,1 1 0 0 0,-1-1-1 0 0,1 0 1 0 0,-1 0 0 0 0,-3 2 0 0 0,3-1 43 0 0,-1 0 0 0 0,0 1 0 0 0,0-1 0 0 0,1 1 1 0 0,-1 0-1 0 0,1 0 0 0 0,-1 0 0 0 0,1 0 1 0 0,-3 3-1 0 0,-3 5 134 0 0,1 0 0 0 0,0 0 0 0 0,-9 20 0 0 0,7-12-66 0 0,-9 25 0 0 0,16-38-164 0 0,0 1 0 0 0,0-1 1 0 0,1 1-1 0 0,0 0 0 0 0,0-1 0 0 0,1 1 0 0 0,-1 0 0 0 0,1 0 0 0 0,1 7 0 0 0,-1-12-16 0 0,0-1 15 0 0,0 1 0 0 0,1-1 1 0 0,-1 1-1 0 0,0-1 0 0 0,0 1 0 0 0,0-1 0 0 0,0 1 0 0 0,0-1 1 0 0,1 0-1 0 0,-1 1 0 0 0,0-1 0 0 0,0 1 0 0 0,1-1 1 0 0,-1 0-1 0 0,0 1 0 0 0,1-1 0 0 0,-1 1 0 0 0,0-1 0 0 0,1 0 1 0 0,-1 0-1 0 0,0 1 0 0 0,1-1 0 0 0,-1 0 0 0 0,1 0 1 0 0,-1 1-1 0 0,0-1 0 0 0,1 0 0 0 0,-1 0 0 0 0,1 0 1 0 0,-1 0-1 0 0,1 0 0 0 0,-1 0 0 0 0,1 1 0 0 0,-1-1 0 0 0,1 0 1 0 0,-1 0-1 0 0,1-1 0 0 0,0 1 0 0 0,11-3-57 0 0,36-9-14 0 0,-36 9-61 0 0,-6-3-21 0 0,4-2 74 0 0,-4 3-55 0 0,0 0-1 0 0,-1 0 1 0 0,1-1-1 0 0,6-9 1 0 0,-10 11-29 0 0,0 0-80 0 0,1 1 0 0 0,-1-1-1 0 0,1 0 1 0 0,0 1 0 0 0,0 0 0 0 0,6-6-1 0 0,-10 35-921 0 0,-12 196 2474 0 0,7-84 556 0 0,5-129-1604 0 0,0 0-1 0 0,0-1 0 0 0,-1 1 0 0 0,-1-1 1 0 0,1 1-1 0 0,-1-1 0 0 0,-1 0 0 0 0,0 0 1 0 0,0 0-1 0 0,-8 11 0 0 0,10-16-159 0 0,0 0 0 0 0,0 0 0 0 0,-1 0 0 0 0,0 0-1 0 0,1-1 1 0 0,-1 1 0 0 0,0-1 0 0 0,0 0 0 0 0,0 1 0 0 0,-1-1 0 0 0,1-1-1 0 0,0 1 1 0 0,-1 0 0 0 0,0-1 0 0 0,1 0 0 0 0,-1 0 0 0 0,0 0 0 0 0,1 0-1 0 0,-1 0 1 0 0,0-1 0 0 0,0 0 0 0 0,0 1 0 0 0,1-1 0 0 0,-1-1-1 0 0,0 1 1 0 0,-5-2 0 0 0,5 1-200 0 0,1 0-1 0 0,0 0 1 0 0,0 0-1 0 0,0-1 1 0 0,1 1 0 0 0,-1-1-1 0 0,0 0 1 0 0,1 0-1 0 0,-1 0 1 0 0,1 0 0 0 0,-1 0-1 0 0,1 0 1 0 0,0-1-1 0 0,0 1 1 0 0,0-1-1 0 0,0 0 1 0 0,1 1 0 0 0,-1-1-1 0 0,1 0 1 0 0,-1 0-1 0 0,0-4 1 0 0,0-2-913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0.800"/>
    </inkml:context>
    <inkml:brush xml:id="br0">
      <inkml:brushProperty name="width" value="0.05" units="cm"/>
      <inkml:brushProperty name="height" value="0.05" units="cm"/>
      <inkml:brushProperty name="color" value="#33CCFF"/>
    </inkml:brush>
  </inkml:definitions>
  <inkml:trace contextRef="#ctx0" brushRef="#br0">0 1 3223 0 0,'22'245'5957'0'0,"-19"-200"-5364"0"0,0 41 3280 0 0,-9 124 0 0 0,3-197-3228 0 0,1-13-366 0 0,1-7-171 0 0,-1-14 89 0 0,2 0 0 0 0,0 0 0 0 0,5-30 0 0 0,-2 32-881 0 0,1 0 1 0 0,1 0-1 0 0,14-34 1 0 0,-19 51 534 0 0,1 1 0 0 0,0-1 1 0 0,0 0-1 0 0,0 0 0 0 0,0 0 1 0 0,1 1-1 0 0,-1-1 0 0 0,0 1 1 0 0,4-4-1 0 0,-5 5 142 0 0,1 0-1 0 0,-1-1 1 0 0,1 1-1 0 0,0 0 0 0 0,-1-1 1 0 0,1 1-1 0 0,0 0 1 0 0,-1 0-1 0 0,1 0 1 0 0,0-1-1 0 0,0 1 1 0 0,-1 0-1 0 0,1 0 1 0 0,0 0-1 0 0,0 0 0 0 0,-1 0 1 0 0,1 0-1 0 0,0 1 1 0 0,-1-1-1 0 0,1 0 1 0 0,0 0-1 0 0,0 0 1 0 0,-1 1-1 0 0,1-1 0 0 0,0 0 1 0 0,-1 1-1 0 0,1-1 1 0 0,0 1-1 0 0,0-1 188 0 0,2 8-20 0 0,3 5 226 0 0,-1 0 0 0 0,0 0 0 0 0,5 26 0 0 0,8 129 2410 0 0,-16-154-4165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1.191"/>
    </inkml:context>
    <inkml:brush xml:id="br0">
      <inkml:brushProperty name="width" value="0.05" units="cm"/>
      <inkml:brushProperty name="height" value="0.05" units="cm"/>
      <inkml:brushProperty name="color" value="#33CCFF"/>
    </inkml:brush>
  </inkml:definitions>
  <inkml:trace contextRef="#ctx0" brushRef="#br0">0 114 4143 0 0,'35'0'4356'0'0,"-7"-1"-4252"0"0,-9 1 126 0 0,-6 0 192 0 0,-1-2-262 0 0,35-5-762 0 0,-35 5-2572 0 0</inkml:trace>
  <inkml:trace contextRef="#ctx0" brushRef="#br0" timeOffset="1">105 1 4607 0 0,'-3'2'517'0'0,"1"0"0"0"0,-1 0-1 0 0,1 1 1 0 0,0-1-1 0 0,0 1 1 0 0,0-1-1 0 0,0 1 1 0 0,0 0-1 0 0,1 0 1 0 0,-1 0 0 0 0,1 0-1 0 0,0 0 1 0 0,0 0-1 0 0,0 1 1 0 0,0-1-1 0 0,1 0 1 0 0,-1 0-1 0 0,0 6 1 0 0,6 100 1523 0 0,-3-92-1528 0 0,0 1 0 0 0,2-1 0 0 0,0 1 0 0 0,7 18 0 0 0,2-11-180 0 0,-12-23-340 0 0,8-9-2080 0 0,28-23 2069 0 0,-34 28-3 0 0,-1-1-1 0 0,1 0 0 0 0,-1 1 0 0 0,0-1 1 0 0,-1 0-1 0 0,1 0 0 0 0,0 0 1 0 0,-1-1-1 0 0,2-4 0 0 0,1 0-895 0 0,2-9-4809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2-10T14:01:01.673"/>
    </inkml:context>
    <inkml:brush xml:id="br0">
      <inkml:brushProperty name="width" value="0.05" units="cm"/>
      <inkml:brushProperty name="height" value="0.05" units="cm"/>
      <inkml:brushProperty name="color" value="#33CCFF"/>
    </inkml:brush>
  </inkml:definitions>
  <inkml:trace contextRef="#ctx0" brushRef="#br0">59 3 4143 0 0,'-4'-2'8056'0'0,"3"2"-7907"0"0,-2 9 2501 0 0,-1 12-2063 0 0,-4 140 1166 0 0,6-69-1022 0 0,-16 255 2519 0 0,15-317-3094 0 0,-7-70-3092 0 0,8 20-1705 0 0,-1-5-1354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D8E21-A31B-42C7-939F-B96C5E34853E}" type="datetimeFigureOut">
              <a:rPr lang="zh-CN" altLang="en-US" smtClean="0"/>
              <a:t>2022/12/11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610FC-AB12-4759-9D2A-5F810E9B6EAA}" type="slidenum">
              <a:rPr lang="zh-CN" altLang="en-US" smtClean="0"/>
              <a:t>‹#›</a:t>
            </a:fld>
            <a:endParaRPr lang="zh-CN" altLang="en-US"/>
          </a:p>
        </p:txBody>
      </p:sp>
    </p:spTree>
    <p:extLst>
      <p:ext uri="{BB962C8B-B14F-4D97-AF65-F5344CB8AC3E}">
        <p14:creationId xmlns:p14="http://schemas.microsoft.com/office/powerpoint/2010/main" val="153498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5C610FC-AB12-4759-9D2A-5F810E9B6EAA}" type="slidenum">
              <a:rPr lang="zh-CN" altLang="en-US" smtClean="0"/>
              <a:t>4</a:t>
            </a:fld>
            <a:endParaRPr lang="zh-CN" altLang="en-US"/>
          </a:p>
        </p:txBody>
      </p:sp>
    </p:spTree>
    <p:extLst>
      <p:ext uri="{BB962C8B-B14F-4D97-AF65-F5344CB8AC3E}">
        <p14:creationId xmlns:p14="http://schemas.microsoft.com/office/powerpoint/2010/main" val="325125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626DE-36FA-7745-F83E-C9606DFE98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278513-3E55-F95A-1395-9AF560BE9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F8C208-BD9D-9733-1B9B-5CFFF0345957}"/>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95FB2D5C-59E1-5B38-9761-64D61C1B9C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5A54FE-F258-53F2-3609-8C8BEC23E4A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3111286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2E38-6D81-C66D-892F-55605AF3D9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6A01FDA-84E2-C3EE-65C5-019829C72D6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AB0FCB-7230-A89A-8889-674B3FF0E554}"/>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0E8B5EC1-ABB0-F6B5-D926-8985B64A6C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86A27-8DD2-ACBE-7D3B-2927DF3AA09A}"/>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46252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10CBD9-59B1-50C8-866D-732122A6A5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640EE2-5F80-A631-60A2-46EB932D34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5A8B36-BC51-22CD-559C-3039CAEAB990}"/>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959A7A03-0F0D-2C98-232A-408627F243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F31DC1-0FC4-B15D-1AE4-50DE632AE78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61786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extLst>
      <p:ext uri="{BB962C8B-B14F-4D97-AF65-F5344CB8AC3E}">
        <p14:creationId xmlns:p14="http://schemas.microsoft.com/office/powerpoint/2010/main" val="116804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C90D2-507C-5D8D-21B2-CD3B6B775D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11EAF4-DC2E-15B8-15B1-E9536C14F1D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9EF37-8877-F4FF-F67E-DA506D5154C8}"/>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98F132F4-8B61-EA03-0D16-89C1387164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9AD2D0-E9DD-8A55-EB83-ED074CE20937}"/>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78803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2A3B3-FF1C-400D-463E-721E8BB1FA3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05571C-79D0-63EA-4653-25CECF19FA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CC14F8-8565-5C29-1492-DA82D548A06B}"/>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985E6BB4-27DA-49BB-30D2-75AF51F02E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BE2190-E97A-EC56-C47A-C9A01D4D54B8}"/>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406082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C9374-19DA-E20C-6A53-1FEB365924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C19B25-A9BE-4F5C-4DD3-D4EAC16167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2036A50-FC76-7192-379D-27AB6235AF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44984D-C7CA-DE26-2722-88CAD6CBB9FA}"/>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03977D9A-4528-AA39-D33F-698F918F5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72FAFB-A660-461F-21F3-AC921332A9DE}"/>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52768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F729F-EA01-E0D7-F26F-D30F5702FD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25A5D6-85E7-E345-8AC6-BBB79BEBF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0B024B-798D-B9BA-C4B0-D4A9CE2E7F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B6736D-B645-95B5-D0D2-45880D363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F82065-DFA6-8168-C51F-D2368D2AA0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F03114-0EA8-921A-40FC-B0061DE272D5}"/>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8" name="页脚占位符 7">
            <a:extLst>
              <a:ext uri="{FF2B5EF4-FFF2-40B4-BE49-F238E27FC236}">
                <a16:creationId xmlns:a16="http://schemas.microsoft.com/office/drawing/2014/main" id="{6E1C658D-3F17-8074-0B7E-3F7961D53B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AEF5AB-803E-9D8B-7616-CFBDA0C66F6C}"/>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08727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4B712-B38F-1A06-88C9-A1468A0E84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A0C1D7-36C9-7C2E-120A-4C22480FD485}"/>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4" name="页脚占位符 3">
            <a:extLst>
              <a:ext uri="{FF2B5EF4-FFF2-40B4-BE49-F238E27FC236}">
                <a16:creationId xmlns:a16="http://schemas.microsoft.com/office/drawing/2014/main" id="{E4084725-C573-CEFC-1C7F-5E91B0773F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C74D585-926F-B348-36D9-BC10FA7E498F}"/>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426844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A5CB39-7042-F2E2-8814-6668558597E8}"/>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3" name="页脚占位符 2">
            <a:extLst>
              <a:ext uri="{FF2B5EF4-FFF2-40B4-BE49-F238E27FC236}">
                <a16:creationId xmlns:a16="http://schemas.microsoft.com/office/drawing/2014/main" id="{D5D5FD37-4960-EB73-C2D4-715D1C98A6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91C978-A1D6-4F50-A6D4-BDE649AAA24E}"/>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95803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AF1B6-3BCC-FCA2-F31B-9401D8782C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DB3E4F8-92D4-5E35-0A9C-113CA16B2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C76FF3-49A9-D1EF-B393-D69425310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5B768C-EE30-ADC5-834B-536454499F97}"/>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98AB8CFB-98A3-C723-22C2-D9351285FA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4736F8-8400-0378-B119-BC9062D524C1}"/>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834903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63DC-B211-83F2-EFDD-1A9DBA0751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A7E21-6809-5F25-6325-223ED1BFF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3B8BD7-B7A5-5642-B6D2-247C2B08B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AA9AD2-7ED7-E865-1607-B8562B1B1F58}"/>
              </a:ext>
            </a:extLst>
          </p:cNvPr>
          <p:cNvSpPr>
            <a:spLocks noGrp="1"/>
          </p:cNvSpPr>
          <p:nvPr>
            <p:ph type="dt" sz="half" idx="10"/>
          </p:nvPr>
        </p:nvSpPr>
        <p:spPr/>
        <p:txBody>
          <a:bodyPr/>
          <a:lstStyle/>
          <a:p>
            <a:fld id="{60ED7750-87EB-455A-A98D-C26857567B74}" type="datetimeFigureOut">
              <a:rPr lang="zh-CN" altLang="en-US" smtClean="0"/>
              <a:t>2022/12/11</a:t>
            </a:fld>
            <a:endParaRPr lang="zh-CN" altLang="en-US"/>
          </a:p>
        </p:txBody>
      </p:sp>
      <p:sp>
        <p:nvSpPr>
          <p:cNvPr id="6" name="页脚占位符 5">
            <a:extLst>
              <a:ext uri="{FF2B5EF4-FFF2-40B4-BE49-F238E27FC236}">
                <a16:creationId xmlns:a16="http://schemas.microsoft.com/office/drawing/2014/main" id="{69BBDE00-758F-D6C0-044F-DB5E862105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A6EB87-1133-5609-FD27-B08529D440D1}"/>
              </a:ext>
            </a:extLst>
          </p:cNvPr>
          <p:cNvSpPr>
            <a:spLocks noGrp="1"/>
          </p:cNvSpPr>
          <p:nvPr>
            <p:ph type="sldNum" sz="quarter" idx="12"/>
          </p:nvPr>
        </p:nvSpPr>
        <p:spPr/>
        <p:txBody>
          <a:body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2210585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0F6527C-2B5E-58D0-9CDA-608EC5D26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71AAE3-3170-1D6F-3F21-4FE020444A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7D87A-541E-2592-9171-4861BE928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ED7750-87EB-455A-A98D-C26857567B74}" type="datetimeFigureOut">
              <a:rPr lang="zh-CN" altLang="en-US" smtClean="0"/>
              <a:t>2022/12/11</a:t>
            </a:fld>
            <a:endParaRPr lang="zh-CN" altLang="en-US"/>
          </a:p>
        </p:txBody>
      </p:sp>
      <p:sp>
        <p:nvSpPr>
          <p:cNvPr id="5" name="页脚占位符 4">
            <a:extLst>
              <a:ext uri="{FF2B5EF4-FFF2-40B4-BE49-F238E27FC236}">
                <a16:creationId xmlns:a16="http://schemas.microsoft.com/office/drawing/2014/main" id="{06C6D00D-1C77-A583-ADB9-9AB76A824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75165DF-CDFE-4FF6-C7E3-BEB2C6745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D7BB7-F507-4A9B-BB04-7ADC0EFF5953}" type="slidenum">
              <a:rPr lang="zh-CN" altLang="en-US" smtClean="0"/>
              <a:t>‹#›</a:t>
            </a:fld>
            <a:endParaRPr lang="zh-CN" altLang="en-US"/>
          </a:p>
        </p:txBody>
      </p:sp>
    </p:spTree>
    <p:extLst>
      <p:ext uri="{BB962C8B-B14F-4D97-AF65-F5344CB8AC3E}">
        <p14:creationId xmlns:p14="http://schemas.microsoft.com/office/powerpoint/2010/main" val="1938874712"/>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svg"/><Relationship Id="rId21" Type="http://schemas.openxmlformats.org/officeDocument/2006/relationships/image" Target="../media/image26.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image" Target="../media/image30.svg"/><Relationship Id="rId33" Type="http://schemas.openxmlformats.org/officeDocument/2006/relationships/image" Target="../media/image38.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sv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svg"/><Relationship Id="rId15" Type="http://schemas.openxmlformats.org/officeDocument/2006/relationships/image" Target="../media/image20.svg"/><Relationship Id="rId23" Type="http://schemas.openxmlformats.org/officeDocument/2006/relationships/image" Target="../media/image28.sv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svg"/><Relationship Id="rId31" Type="http://schemas.openxmlformats.org/officeDocument/2006/relationships/image" Target="../media/image36.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svg"/><Relationship Id="rId30" Type="http://schemas.openxmlformats.org/officeDocument/2006/relationships/image" Target="../media/image35.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94.png"/><Relationship Id="rId21" Type="http://schemas.openxmlformats.org/officeDocument/2006/relationships/image" Target="../media/image46.png"/><Relationship Id="rId42" Type="http://schemas.openxmlformats.org/officeDocument/2006/relationships/customXml" Target="../ink/ink20.xml"/><Relationship Id="rId47" Type="http://schemas.openxmlformats.org/officeDocument/2006/relationships/image" Target="../media/image59.png"/><Relationship Id="rId63" Type="http://schemas.openxmlformats.org/officeDocument/2006/relationships/image" Target="../media/image67.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80.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89.png"/><Relationship Id="rId11" Type="http://schemas.openxmlformats.org/officeDocument/2006/relationships/image" Target="../media/image41.png"/><Relationship Id="rId32" Type="http://schemas.openxmlformats.org/officeDocument/2006/relationships/customXml" Target="../ink/ink15.xml"/><Relationship Id="rId37" Type="http://schemas.openxmlformats.org/officeDocument/2006/relationships/image" Target="../media/image54.png"/><Relationship Id="rId53" Type="http://schemas.openxmlformats.org/officeDocument/2006/relationships/image" Target="../media/image62.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75.png"/><Relationship Id="rId102" Type="http://schemas.openxmlformats.org/officeDocument/2006/relationships/customXml" Target="../ink/ink50.xml"/><Relationship Id="rId5" Type="http://schemas.openxmlformats.org/officeDocument/2006/relationships/image" Target="../media/image380.png"/><Relationship Id="rId90" Type="http://schemas.openxmlformats.org/officeDocument/2006/relationships/customXml" Target="../ink/ink44.xml"/><Relationship Id="rId95" Type="http://schemas.openxmlformats.org/officeDocument/2006/relationships/image" Target="../media/image83.png"/><Relationship Id="rId22" Type="http://schemas.openxmlformats.org/officeDocument/2006/relationships/customXml" Target="../ink/ink10.xml"/><Relationship Id="rId27"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70.png"/><Relationship Id="rId113" Type="http://schemas.openxmlformats.org/officeDocument/2006/relationships/image" Target="../media/image92.png"/><Relationship Id="rId80" Type="http://schemas.openxmlformats.org/officeDocument/2006/relationships/customXml" Target="../ink/ink39.xml"/><Relationship Id="rId85" Type="http://schemas.openxmlformats.org/officeDocument/2006/relationships/image" Target="../media/image78.png"/><Relationship Id="rId12" Type="http://schemas.openxmlformats.org/officeDocument/2006/relationships/customXml" Target="../ink/ink5.xml"/><Relationship Id="rId17"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customXml" Target="../ink/ink18.xml"/><Relationship Id="rId59" Type="http://schemas.openxmlformats.org/officeDocument/2006/relationships/image" Target="../media/image65.png"/><Relationship Id="rId103" Type="http://schemas.openxmlformats.org/officeDocument/2006/relationships/image" Target="../media/image87.png"/><Relationship Id="rId108" Type="http://schemas.openxmlformats.org/officeDocument/2006/relationships/customXml" Target="../ink/ink53.xml"/><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73.png"/><Relationship Id="rId91" Type="http://schemas.openxmlformats.org/officeDocument/2006/relationships/image" Target="../media/image81.png"/><Relationship Id="rId96" Type="http://schemas.openxmlformats.org/officeDocument/2006/relationships/customXml" Target="../ink/ink47.xml"/><Relationship Id="rId1" Type="http://schemas.openxmlformats.org/officeDocument/2006/relationships/slideLayout" Target="../slideLayouts/slideLayout12.xml"/><Relationship Id="rId6" Type="http://schemas.openxmlformats.org/officeDocument/2006/relationships/customXml" Target="../ink/ink2.xml"/><Relationship Id="rId23" Type="http://schemas.openxmlformats.org/officeDocument/2006/relationships/image" Target="../media/image47.png"/><Relationship Id="rId28" Type="http://schemas.openxmlformats.org/officeDocument/2006/relationships/customXml" Target="../ink/ink13.xml"/><Relationship Id="rId49" Type="http://schemas.openxmlformats.org/officeDocument/2006/relationships/image" Target="../media/image60.png"/><Relationship Id="rId114" Type="http://schemas.openxmlformats.org/officeDocument/2006/relationships/customXml" Target="../ink/ink56.xml"/><Relationship Id="rId10" Type="http://schemas.openxmlformats.org/officeDocument/2006/relationships/customXml" Target="../ink/ink4.xml"/><Relationship Id="rId31" Type="http://schemas.openxmlformats.org/officeDocument/2006/relationships/image" Target="../media/image51.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68.png"/><Relationship Id="rId73" Type="http://schemas.openxmlformats.org/officeDocument/2006/relationships/image" Target="../media/image72.png"/><Relationship Id="rId78" Type="http://schemas.openxmlformats.org/officeDocument/2006/relationships/customXml" Target="../ink/ink38.xml"/><Relationship Id="rId81" Type="http://schemas.openxmlformats.org/officeDocument/2006/relationships/image" Target="../media/image76.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85.png"/><Relationship Id="rId101" Type="http://schemas.openxmlformats.org/officeDocument/2006/relationships/image" Target="../media/image86.png"/><Relationship Id="rId4" Type="http://schemas.openxmlformats.org/officeDocument/2006/relationships/customXml" Target="../ink/ink1.xml"/><Relationship Id="rId9" Type="http://schemas.openxmlformats.org/officeDocument/2006/relationships/image" Target="../media/image400.png"/><Relationship Id="rId13" Type="http://schemas.openxmlformats.org/officeDocument/2006/relationships/image" Target="../media/image42.png"/><Relationship Id="rId18" Type="http://schemas.openxmlformats.org/officeDocument/2006/relationships/customXml" Target="../ink/ink8.xml"/><Relationship Id="rId39" Type="http://schemas.openxmlformats.org/officeDocument/2006/relationships/image" Target="../media/image55.png"/><Relationship Id="rId109" Type="http://schemas.openxmlformats.org/officeDocument/2006/relationships/image" Target="../media/image90.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63.png"/><Relationship Id="rId76" Type="http://schemas.openxmlformats.org/officeDocument/2006/relationships/customXml" Target="../ink/ink37.xml"/><Relationship Id="rId97" Type="http://schemas.openxmlformats.org/officeDocument/2006/relationships/image" Target="../media/image84.png"/><Relationship Id="rId104" Type="http://schemas.openxmlformats.org/officeDocument/2006/relationships/customXml" Target="../ink/ink51.xml"/><Relationship Id="rId7" Type="http://schemas.openxmlformats.org/officeDocument/2006/relationships/image" Target="../media/image390.png"/><Relationship Id="rId71" Type="http://schemas.openxmlformats.org/officeDocument/2006/relationships/image" Target="../media/image71.png"/><Relationship Id="rId92" Type="http://schemas.openxmlformats.org/officeDocument/2006/relationships/customXml" Target="../ink/ink45.xml"/><Relationship Id="rId2" Type="http://schemas.openxmlformats.org/officeDocument/2006/relationships/image" Target="../media/image39.png"/><Relationship Id="rId29" Type="http://schemas.openxmlformats.org/officeDocument/2006/relationships/image" Target="../media/image50.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58.png"/><Relationship Id="rId66" Type="http://schemas.openxmlformats.org/officeDocument/2006/relationships/customXml" Target="../ink/ink32.xml"/><Relationship Id="rId87" Type="http://schemas.openxmlformats.org/officeDocument/2006/relationships/image" Target="../media/image79.png"/><Relationship Id="rId110" Type="http://schemas.openxmlformats.org/officeDocument/2006/relationships/customXml" Target="../ink/ink54.xml"/><Relationship Id="rId115" Type="http://schemas.openxmlformats.org/officeDocument/2006/relationships/image" Target="../media/image93.png"/><Relationship Id="rId61" Type="http://schemas.openxmlformats.org/officeDocument/2006/relationships/image" Target="../media/image66.png"/><Relationship Id="rId82" Type="http://schemas.openxmlformats.org/officeDocument/2006/relationships/customXml" Target="../ink/ink40.xml"/><Relationship Id="rId19" Type="http://schemas.openxmlformats.org/officeDocument/2006/relationships/image" Target="../media/image45.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53.png"/><Relationship Id="rId56" Type="http://schemas.openxmlformats.org/officeDocument/2006/relationships/customXml" Target="../ink/ink27.xml"/><Relationship Id="rId77" Type="http://schemas.openxmlformats.org/officeDocument/2006/relationships/image" Target="../media/image74.png"/><Relationship Id="rId100" Type="http://schemas.openxmlformats.org/officeDocument/2006/relationships/customXml" Target="../ink/ink49.xml"/><Relationship Id="rId105" Type="http://schemas.openxmlformats.org/officeDocument/2006/relationships/image" Target="../media/image88.png"/><Relationship Id="rId8" Type="http://schemas.openxmlformats.org/officeDocument/2006/relationships/customXml" Target="../ink/ink3.xml"/><Relationship Id="rId51" Type="http://schemas.openxmlformats.org/officeDocument/2006/relationships/image" Target="../media/image61.png"/><Relationship Id="rId72" Type="http://schemas.openxmlformats.org/officeDocument/2006/relationships/customXml" Target="../ink/ink35.xml"/><Relationship Id="rId93" Type="http://schemas.openxmlformats.org/officeDocument/2006/relationships/image" Target="../media/image82.png"/><Relationship Id="rId98" Type="http://schemas.openxmlformats.org/officeDocument/2006/relationships/customXml" Target="../ink/ink48.xml"/><Relationship Id="rId3" Type="http://schemas.openxmlformats.org/officeDocument/2006/relationships/image" Target="../media/image40.png"/><Relationship Id="rId25" Type="http://schemas.openxmlformats.org/officeDocument/2006/relationships/image" Target="../media/image48.png"/><Relationship Id="rId46" Type="http://schemas.openxmlformats.org/officeDocument/2006/relationships/customXml" Target="../ink/ink22.xml"/><Relationship Id="rId67" Type="http://schemas.openxmlformats.org/officeDocument/2006/relationships/image" Target="../media/image69.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56.png"/><Relationship Id="rId62" Type="http://schemas.openxmlformats.org/officeDocument/2006/relationships/customXml" Target="../ink/ink30.xml"/><Relationship Id="rId83" Type="http://schemas.openxmlformats.org/officeDocument/2006/relationships/image" Target="../media/image77.png"/><Relationship Id="rId88" Type="http://schemas.openxmlformats.org/officeDocument/2006/relationships/customXml" Target="../ink/ink43.xml"/><Relationship Id="rId111" Type="http://schemas.openxmlformats.org/officeDocument/2006/relationships/image" Target="../media/image91.png"/><Relationship Id="rId15" Type="http://schemas.openxmlformats.org/officeDocument/2006/relationships/image" Target="../media/image43.png"/><Relationship Id="rId36" Type="http://schemas.openxmlformats.org/officeDocument/2006/relationships/customXml" Target="../ink/ink17.xml"/><Relationship Id="rId57" Type="http://schemas.openxmlformats.org/officeDocument/2006/relationships/image" Target="../media/image64.png"/><Relationship Id="rId106" Type="http://schemas.openxmlformats.org/officeDocument/2006/relationships/customXml" Target="../ink/ink52.xml"/></Relationships>
</file>

<file path=ppt/slides/_rels/slide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63D5ED3-32B2-3723-43CC-DA9C02AA5E85}"/>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2846567" y="1398363"/>
            <a:ext cx="7666234" cy="971455"/>
          </a:xfrm>
        </p:spPr>
        <p:txBody>
          <a:bodyPr anchor="b">
            <a:normAutofit fontScale="90000"/>
          </a:bodyPr>
          <a:lstStyle/>
          <a:p>
            <a:pPr lvl="0"/>
            <a:br>
              <a:rPr lang="en-US" dirty="0">
                <a:latin typeface="Cascadia Code" panose="020B0609020000020004" pitchFamily="49" charset="0"/>
                <a:cs typeface="Cascadia Code" panose="020B0609020000020004" pitchFamily="49" charset="0"/>
              </a:rPr>
            </a:br>
            <a:r>
              <a:rPr lang="en-US" sz="6700" dirty="0">
                <a:solidFill>
                  <a:schemeClr val="accent2">
                    <a:lumMod val="40000"/>
                    <a:lumOff val="60000"/>
                  </a:schemeClr>
                </a:solidFill>
                <a:latin typeface="Cascadia Code" panose="020B0609020000020004" pitchFamily="49" charset="0"/>
                <a:cs typeface="Cascadia Code" panose="020B0609020000020004" pitchFamily="49" charset="0"/>
              </a:rPr>
              <a:t>RENDERING</a:t>
            </a:r>
            <a:endParaRPr lang="zh-CN" sz="67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3" name="副标题 2"/>
          <p:cNvSpPr>
            <a:spLocks noGrp="1"/>
          </p:cNvSpPr>
          <p:nvPr>
            <p:ph type="subTitle" idx="1"/>
          </p:nvPr>
        </p:nvSpPr>
        <p:spPr>
          <a:xfrm>
            <a:off x="8991384" y="4650205"/>
            <a:ext cx="2161210" cy="1148429"/>
          </a:xfrm>
        </p:spPr>
        <p:txBody>
          <a:bodyPr>
            <a:normAutofit/>
          </a:bodyPr>
          <a:lstStyle/>
          <a:p>
            <a:pPr lvl="0"/>
            <a:r>
              <a:rPr lang="zh-CN" altLang="en-US" sz="1600" dirty="0">
                <a:latin typeface="仿宋" panose="02010609060101010101" pitchFamily="49" charset="-122"/>
                <a:ea typeface="仿宋" panose="02010609060101010101" pitchFamily="49" charset="-122"/>
              </a:rPr>
              <a:t>鲁劲帆</a:t>
            </a:r>
            <a:endParaRPr lang="zh-CN" sz="1600" dirty="0">
              <a:latin typeface="仿宋" panose="02010609060101010101" pitchFamily="49" charset="-122"/>
              <a:ea typeface="仿宋" panose="02010609060101010101" pitchFamily="49" charset="-122"/>
            </a:endParaRPr>
          </a:p>
          <a:p>
            <a:pPr lvl="0"/>
            <a:r>
              <a:rPr lang="zh-CN" sz="1600" dirty="0">
                <a:latin typeface="仿宋" panose="02010609060101010101" pitchFamily="49" charset="-122"/>
                <a:ea typeface="仿宋" panose="02010609060101010101" pitchFamily="49" charset="-122"/>
              </a:rPr>
              <a:t>任雨奇</a:t>
            </a:r>
          </a:p>
          <a:p>
            <a:pPr lvl="0"/>
            <a:r>
              <a:rPr lang="zh-CN" sz="1600" dirty="0">
                <a:latin typeface="仿宋" panose="02010609060101010101" pitchFamily="49" charset="-122"/>
                <a:ea typeface="仿宋" panose="02010609060101010101" pitchFamily="49" charset="-122"/>
              </a:rPr>
              <a:t>李天宇</a:t>
            </a:r>
          </a:p>
        </p:txBody>
      </p:sp>
      <p:sp>
        <p:nvSpPr>
          <p:cNvPr id="9" name="矩形 8">
            <a:extLst>
              <a:ext uri="{FF2B5EF4-FFF2-40B4-BE49-F238E27FC236}">
                <a16:creationId xmlns:a16="http://schemas.microsoft.com/office/drawing/2014/main" id="{ECF455F2-A4B6-1341-92F3-732B28E98896}"/>
              </a:ext>
            </a:extLst>
          </p:cNvPr>
          <p:cNvSpPr/>
          <p:nvPr/>
        </p:nvSpPr>
        <p:spPr>
          <a:xfrm>
            <a:off x="2846567" y="2591543"/>
            <a:ext cx="6144817" cy="659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F71A2DD-4F94-8F52-7FE9-521C6FE9962E}"/>
              </a:ext>
            </a:extLst>
          </p:cNvPr>
          <p:cNvSpPr txBox="1"/>
          <p:nvPr/>
        </p:nvSpPr>
        <p:spPr>
          <a:xfrm>
            <a:off x="3060670" y="1677685"/>
            <a:ext cx="1427356" cy="369332"/>
          </a:xfrm>
          <a:prstGeom prst="rect">
            <a:avLst/>
          </a:prstGeom>
          <a:noFill/>
        </p:spPr>
        <p:txBody>
          <a:bodyPr wrap="square" rtlCol="0">
            <a:spAutoFit/>
          </a:bodyPr>
          <a:lstStyle/>
          <a:p>
            <a:pPr algn="ctr"/>
            <a:r>
              <a:rPr lang="en-US" altLang="zh-CN" sz="1800" dirty="0">
                <a:latin typeface="Cascadia Code" panose="020B0609020000020004" pitchFamily="49" charset="0"/>
                <a:cs typeface="Cascadia Code" panose="020B0609020000020004" pitchFamily="49" charset="0"/>
              </a:rPr>
              <a:t>REAL-TIME</a:t>
            </a:r>
            <a:endParaRPr lang="zh-CN" altLang="en-US" dirty="0"/>
          </a:p>
        </p:txBody>
      </p:sp>
      <p:sp>
        <p:nvSpPr>
          <p:cNvPr id="11" name="文本框 10">
            <a:extLst>
              <a:ext uri="{FF2B5EF4-FFF2-40B4-BE49-F238E27FC236}">
                <a16:creationId xmlns:a16="http://schemas.microsoft.com/office/drawing/2014/main" id="{7AF5D9E1-0186-CD2E-533D-E8B0EF64DABB}"/>
              </a:ext>
            </a:extLst>
          </p:cNvPr>
          <p:cNvSpPr txBox="1"/>
          <p:nvPr/>
        </p:nvSpPr>
        <p:spPr>
          <a:xfrm>
            <a:off x="3550548" y="3259723"/>
            <a:ext cx="5615754"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A presentation of Intro to Computer Science</a:t>
            </a:r>
            <a:endParaRPr lang="zh-CN" altLang="en-US" sz="1600" dirty="0">
              <a:latin typeface="Cascadia Code Light" panose="020B0609020000020004" pitchFamily="49" charset="0"/>
              <a:cs typeface="Cascadia Code Light" panose="020B0609020000020004" pitchFamily="49" charset="0"/>
            </a:endParaRPr>
          </a:p>
        </p:txBody>
      </p:sp>
      <p:sp>
        <p:nvSpPr>
          <p:cNvPr id="6" name="文本框 5">
            <a:extLst>
              <a:ext uri="{FF2B5EF4-FFF2-40B4-BE49-F238E27FC236}">
                <a16:creationId xmlns:a16="http://schemas.microsoft.com/office/drawing/2014/main" id="{F7C740F7-845D-93CB-54AA-2C5E9F60F052}"/>
              </a:ext>
            </a:extLst>
          </p:cNvPr>
          <p:cNvSpPr txBox="1"/>
          <p:nvPr/>
        </p:nvSpPr>
        <p:spPr>
          <a:xfrm>
            <a:off x="2846566" y="2047017"/>
            <a:ext cx="1855563" cy="276999"/>
          </a:xfrm>
          <a:prstGeom prst="rect">
            <a:avLst/>
          </a:prstGeom>
          <a:noFill/>
        </p:spPr>
        <p:txBody>
          <a:bodyPr wrap="square" rtlCol="0">
            <a:spAutoFit/>
          </a:bodyPr>
          <a:lstStyle/>
          <a:p>
            <a:pPr algn="ctr"/>
            <a:r>
              <a:rPr lang="en-US" altLang="zh-CN" sz="1200" dirty="0">
                <a:latin typeface="Cascadia Code Light" panose="020B0609020000020004" pitchFamily="49" charset="0"/>
                <a:cs typeface="Cascadia Code Light" panose="020B0609020000020004" pitchFamily="49" charset="0"/>
              </a:rPr>
              <a:t>Brief Introduction</a:t>
            </a:r>
            <a:endParaRPr lang="zh-CN" altLang="en-US" sz="1200" dirty="0">
              <a:latin typeface="Cascadia Code Light" panose="020B0609020000020004" pitchFamily="49" charset="0"/>
              <a:cs typeface="Cascadia Code Light"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片包含 台球, 室内, 表面, 苹果&#10;&#10;描述已自动生成">
            <a:extLst>
              <a:ext uri="{FF2B5EF4-FFF2-40B4-BE49-F238E27FC236}">
                <a16:creationId xmlns:a16="http://schemas.microsoft.com/office/drawing/2014/main" id="{5DB55677-0FA2-0E8F-9FF6-0A5D3D971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532" y="1090578"/>
            <a:ext cx="7146715" cy="5344791"/>
          </a:xfrm>
          <a:prstGeom prst="rect">
            <a:avLst/>
          </a:prstGeom>
        </p:spPr>
      </p:pic>
      <p:sp>
        <p:nvSpPr>
          <p:cNvPr id="6" name="文本框 5">
            <a:extLst>
              <a:ext uri="{FF2B5EF4-FFF2-40B4-BE49-F238E27FC236}">
                <a16:creationId xmlns:a16="http://schemas.microsoft.com/office/drawing/2014/main" id="{45118AD1-54F4-BE4B-93DB-FE04F9AD5A2E}"/>
              </a:ext>
            </a:extLst>
          </p:cNvPr>
          <p:cNvSpPr txBox="1"/>
          <p:nvPr/>
        </p:nvSpPr>
        <p:spPr>
          <a:xfrm>
            <a:off x="4566377" y="535644"/>
            <a:ext cx="6162260"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Without Draw Sphere on Light Position</a:t>
            </a:r>
            <a:endParaRPr lang="zh-CN" altLang="en-US" dirty="0">
              <a:latin typeface="Cascadia Code Light" panose="020B0609020000020004" pitchFamily="49" charset="0"/>
              <a:cs typeface="Cascadia Code Light" panose="020B0609020000020004" pitchFamily="49" charset="0"/>
            </a:endParaRPr>
          </a:p>
        </p:txBody>
      </p:sp>
      <p:sp>
        <p:nvSpPr>
          <p:cNvPr id="8" name="椭圆 7">
            <a:extLst>
              <a:ext uri="{FF2B5EF4-FFF2-40B4-BE49-F238E27FC236}">
                <a16:creationId xmlns:a16="http://schemas.microsoft.com/office/drawing/2014/main" id="{8E74D8A7-DE9D-BFFD-D7E7-8C236A45F65E}"/>
              </a:ext>
            </a:extLst>
          </p:cNvPr>
          <p:cNvSpPr/>
          <p:nvPr/>
        </p:nvSpPr>
        <p:spPr>
          <a:xfrm>
            <a:off x="4411974" y="657863"/>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黑暗的鸡蛋&#10;&#10;低可信度描述已自动生成">
            <a:extLst>
              <a:ext uri="{FF2B5EF4-FFF2-40B4-BE49-F238E27FC236}">
                <a16:creationId xmlns:a16="http://schemas.microsoft.com/office/drawing/2014/main" id="{92370C9C-2580-BB00-65CB-3D5797348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532" y="1090578"/>
            <a:ext cx="7146715" cy="5231394"/>
          </a:xfrm>
          <a:prstGeom prst="rect">
            <a:avLst/>
          </a:prstGeom>
        </p:spPr>
      </p:pic>
      <p:sp>
        <p:nvSpPr>
          <p:cNvPr id="10" name="椭圆 9">
            <a:extLst>
              <a:ext uri="{FF2B5EF4-FFF2-40B4-BE49-F238E27FC236}">
                <a16:creationId xmlns:a16="http://schemas.microsoft.com/office/drawing/2014/main" id="{0ECB978D-DAD2-9EDC-0229-7039C4025CA4}"/>
              </a:ext>
            </a:extLst>
          </p:cNvPr>
          <p:cNvSpPr/>
          <p:nvPr/>
        </p:nvSpPr>
        <p:spPr>
          <a:xfrm>
            <a:off x="4380203" y="2814058"/>
            <a:ext cx="780585" cy="780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EE0365C-A2CC-5A66-4B69-6F7B43B0F0E9}"/>
              </a:ext>
            </a:extLst>
          </p:cNvPr>
          <p:cNvSpPr/>
          <p:nvPr/>
        </p:nvSpPr>
        <p:spPr>
          <a:xfrm>
            <a:off x="5246281" y="4427364"/>
            <a:ext cx="780585" cy="780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840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5118AD1-54F4-BE4B-93DB-FE04F9AD5A2E}"/>
              </a:ext>
            </a:extLst>
          </p:cNvPr>
          <p:cNvSpPr txBox="1"/>
          <p:nvPr/>
        </p:nvSpPr>
        <p:spPr>
          <a:xfrm>
            <a:off x="4566377" y="535644"/>
            <a:ext cx="5260078" cy="369332"/>
          </a:xfrm>
          <a:prstGeom prst="rect">
            <a:avLst/>
          </a:prstGeom>
          <a:noFill/>
        </p:spPr>
        <p:txBody>
          <a:bodyPr wrap="square" rtlCol="0">
            <a:spAutoFit/>
          </a:bodyPr>
          <a:lstStyle/>
          <a:p>
            <a:pPr algn="ctr"/>
            <a:r>
              <a:rPr lang="en-US" altLang="zh-CN" dirty="0">
                <a:latin typeface="Cascadia Code Light" panose="020B0609020000020004" pitchFamily="49" charset="0"/>
                <a:cs typeface="Cascadia Code Light" panose="020B0609020000020004" pitchFamily="49" charset="0"/>
              </a:rPr>
              <a:t>Use Some </a:t>
            </a:r>
            <a:r>
              <a:rPr lang="en-US" altLang="zh-CN" dirty="0">
                <a:solidFill>
                  <a:schemeClr val="accent2">
                    <a:lumMod val="40000"/>
                    <a:lumOff val="60000"/>
                  </a:schemeClr>
                </a:solidFill>
                <a:latin typeface="Cascadia Code Light" panose="020B0609020000020004" pitchFamily="49" charset="0"/>
                <a:cs typeface="Cascadia Code Light" panose="020B0609020000020004" pitchFamily="49" charset="0"/>
              </a:rPr>
              <a:t>Approximation</a:t>
            </a:r>
            <a:r>
              <a:rPr lang="en-US" altLang="zh-CN" dirty="0">
                <a:latin typeface="Cascadia Code Light" panose="020B0609020000020004" pitchFamily="49" charset="0"/>
                <a:cs typeface="Cascadia Code Light" panose="020B0609020000020004" pitchFamily="49" charset="0"/>
              </a:rPr>
              <a:t> to Generate SDF</a:t>
            </a:r>
            <a:endParaRPr lang="zh-CN" altLang="en-US" dirty="0">
              <a:latin typeface="Cascadia Code Light" panose="020B0609020000020004" pitchFamily="49" charset="0"/>
              <a:cs typeface="Cascadia Code Light" panose="020B0609020000020004" pitchFamily="49" charset="0"/>
            </a:endParaRPr>
          </a:p>
        </p:txBody>
      </p:sp>
      <p:sp>
        <p:nvSpPr>
          <p:cNvPr id="8" name="椭圆 7">
            <a:extLst>
              <a:ext uri="{FF2B5EF4-FFF2-40B4-BE49-F238E27FC236}">
                <a16:creationId xmlns:a16="http://schemas.microsoft.com/office/drawing/2014/main" id="{8E74D8A7-DE9D-BFFD-D7E7-8C236A45F65E}"/>
              </a:ext>
            </a:extLst>
          </p:cNvPr>
          <p:cNvSpPr/>
          <p:nvPr/>
        </p:nvSpPr>
        <p:spPr>
          <a:xfrm>
            <a:off x="4411974" y="657863"/>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桌子上的鸡蛋&#10;&#10;描述已自动生成">
            <a:extLst>
              <a:ext uri="{FF2B5EF4-FFF2-40B4-BE49-F238E27FC236}">
                <a16:creationId xmlns:a16="http://schemas.microsoft.com/office/drawing/2014/main" id="{2069E47C-6082-E93D-1807-43E0C4231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39" y="1852276"/>
            <a:ext cx="6369754" cy="4713621"/>
          </a:xfrm>
          <a:prstGeom prst="rect">
            <a:avLst/>
          </a:prstGeom>
        </p:spPr>
      </p:pic>
      <p:sp>
        <p:nvSpPr>
          <p:cNvPr id="3" name="椭圆 2">
            <a:extLst>
              <a:ext uri="{FF2B5EF4-FFF2-40B4-BE49-F238E27FC236}">
                <a16:creationId xmlns:a16="http://schemas.microsoft.com/office/drawing/2014/main" id="{DAEB3E81-6D29-7F03-6143-1F7F157CDF37}"/>
              </a:ext>
            </a:extLst>
          </p:cNvPr>
          <p:cNvSpPr/>
          <p:nvPr/>
        </p:nvSpPr>
        <p:spPr>
          <a:xfrm>
            <a:off x="8666732" y="2917159"/>
            <a:ext cx="780585" cy="780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F6CEC24-07AA-A7E7-6BCE-B5B981799D85}"/>
              </a:ext>
            </a:extLst>
          </p:cNvPr>
          <p:cNvSpPr txBox="1"/>
          <p:nvPr/>
        </p:nvSpPr>
        <p:spPr>
          <a:xfrm>
            <a:off x="4011539" y="981307"/>
            <a:ext cx="6369754" cy="707886"/>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We generate a cube SDF which is slightly larger than object, since the object is much smaller than whole scenes. Then, when we need to query any point on the scene, we use </a:t>
            </a:r>
            <a:r>
              <a:rPr lang="en-US" altLang="zh-CN" sz="1000" dirty="0">
                <a:solidFill>
                  <a:schemeClr val="accent2">
                    <a:lumMod val="40000"/>
                    <a:lumOff val="60000"/>
                  </a:schemeClr>
                </a:solidFill>
                <a:latin typeface="Cascadia Code Light" panose="020B0609020000020004" pitchFamily="49" charset="0"/>
                <a:cs typeface="Cascadia Code Light" panose="020B0609020000020004" pitchFamily="49" charset="0"/>
              </a:rPr>
              <a:t>the smallest distance between this point to the cube </a:t>
            </a:r>
            <a:r>
              <a:rPr lang="en-US" altLang="zh-CN" sz="1000" dirty="0">
                <a:latin typeface="Cascadia Code Light" panose="020B0609020000020004" pitchFamily="49" charset="0"/>
                <a:cs typeface="Cascadia Code Light" panose="020B0609020000020004" pitchFamily="49" charset="0"/>
              </a:rPr>
              <a:t>plus </a:t>
            </a:r>
            <a:r>
              <a:rPr lang="en-US" altLang="zh-CN" sz="1000" dirty="0">
                <a:solidFill>
                  <a:schemeClr val="accent2">
                    <a:lumMod val="40000"/>
                    <a:lumOff val="60000"/>
                  </a:schemeClr>
                </a:solidFill>
                <a:latin typeface="Cascadia Code Light" panose="020B0609020000020004" pitchFamily="49" charset="0"/>
                <a:cs typeface="Cascadia Code Light" panose="020B0609020000020004" pitchFamily="49" charset="0"/>
              </a:rPr>
              <a:t>the</a:t>
            </a:r>
            <a:r>
              <a:rPr lang="en-US" altLang="zh-CN" sz="1000" dirty="0">
                <a:latin typeface="Cascadia Code Light" panose="020B0609020000020004" pitchFamily="49" charset="0"/>
                <a:cs typeface="Cascadia Code Light" panose="020B0609020000020004" pitchFamily="49" charset="0"/>
              </a:rPr>
              <a:t> </a:t>
            </a:r>
            <a:r>
              <a:rPr lang="en-US" altLang="zh-CN" sz="1000" dirty="0">
                <a:solidFill>
                  <a:schemeClr val="accent2">
                    <a:lumMod val="40000"/>
                    <a:lumOff val="60000"/>
                  </a:schemeClr>
                </a:solidFill>
                <a:latin typeface="Cascadia Code Light" panose="020B0609020000020004" pitchFamily="49" charset="0"/>
                <a:cs typeface="Cascadia Code Light" panose="020B0609020000020004" pitchFamily="49" charset="0"/>
              </a:rPr>
              <a:t>preprocessed</a:t>
            </a:r>
            <a:r>
              <a:rPr lang="en-US" altLang="zh-CN" sz="1000" dirty="0">
                <a:latin typeface="Cascadia Code Light" panose="020B0609020000020004" pitchFamily="49" charset="0"/>
                <a:cs typeface="Cascadia Code Light" panose="020B0609020000020004" pitchFamily="49" charset="0"/>
              </a:rPr>
              <a:t> </a:t>
            </a:r>
            <a:r>
              <a:rPr lang="en-US" altLang="zh-CN" sz="1000" dirty="0">
                <a:solidFill>
                  <a:schemeClr val="accent2">
                    <a:lumMod val="40000"/>
                    <a:lumOff val="60000"/>
                  </a:schemeClr>
                </a:solidFill>
                <a:latin typeface="Cascadia Code Light" panose="020B0609020000020004" pitchFamily="49" charset="0"/>
                <a:cs typeface="Cascadia Code Light" panose="020B0609020000020004" pitchFamily="49" charset="0"/>
              </a:rPr>
              <a:t>SDF distance of the intersection point of such shortest distance.</a:t>
            </a:r>
            <a:endParaRPr lang="zh-CN" altLang="en-US" sz="1000" dirty="0">
              <a:solidFill>
                <a:schemeClr val="accent2">
                  <a:lumMod val="40000"/>
                  <a:lumOff val="60000"/>
                </a:schemeClr>
              </a:solidFill>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23165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88561" y="2468142"/>
            <a:ext cx="2472759" cy="646331"/>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Question</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3379516"/>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09624"/>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27843AA-FD5E-12A5-9F2C-340F9C3315A5}"/>
              </a:ext>
            </a:extLst>
          </p:cNvPr>
          <p:cNvSpPr txBox="1"/>
          <p:nvPr/>
        </p:nvSpPr>
        <p:spPr>
          <a:xfrm>
            <a:off x="3434574" y="529481"/>
            <a:ext cx="8113627" cy="461665"/>
          </a:xfrm>
          <a:prstGeom prst="rect">
            <a:avLst/>
          </a:prstGeom>
          <a:noFill/>
        </p:spPr>
        <p:txBody>
          <a:bodyPr wrap="square" rtlCol="0">
            <a:spAutoFit/>
          </a:bodyPr>
          <a:lstStyle/>
          <a:p>
            <a:r>
              <a:rPr lang="en-US" altLang="zh-CN" sz="2400" dirty="0">
                <a:latin typeface="Cascadia Code Light" panose="020B0609020000020004" pitchFamily="49" charset="0"/>
                <a:cs typeface="Cascadia Code Light" panose="020B0609020000020004" pitchFamily="49" charset="0"/>
              </a:rPr>
              <a:t>Why don’t use </a:t>
            </a:r>
            <a:r>
              <a:rPr lang="en-US" altLang="zh-CN" sz="2400" dirty="0">
                <a:solidFill>
                  <a:schemeClr val="accent2">
                    <a:lumMod val="40000"/>
                    <a:lumOff val="60000"/>
                  </a:schemeClr>
                </a:solidFill>
                <a:latin typeface="Cascadia Code Light" panose="020B0609020000020004" pitchFamily="49" charset="0"/>
                <a:cs typeface="Cascadia Code Light" panose="020B0609020000020004" pitchFamily="49" charset="0"/>
              </a:rPr>
              <a:t>vector</a:t>
            </a:r>
            <a:r>
              <a:rPr lang="en-US" altLang="zh-CN" sz="2400" dirty="0">
                <a:latin typeface="Cascadia Code Light" panose="020B0609020000020004" pitchFamily="49" charset="0"/>
                <a:cs typeface="Cascadia Code Light" panose="020B0609020000020004" pitchFamily="49" charset="0"/>
              </a:rPr>
              <a:t> to describe distance?</a:t>
            </a:r>
            <a:endParaRPr lang="zh-CN" altLang="en-US" sz="2400" dirty="0">
              <a:latin typeface="Cascadia Code Light" panose="020B0609020000020004" pitchFamily="49" charset="0"/>
              <a:cs typeface="Cascadia Code Light" panose="020B0609020000020004" pitchFamily="49" charset="0"/>
            </a:endParaRPr>
          </a:p>
        </p:txBody>
      </p:sp>
      <p:sp>
        <p:nvSpPr>
          <p:cNvPr id="3" name="椭圆 2">
            <a:extLst>
              <a:ext uri="{FF2B5EF4-FFF2-40B4-BE49-F238E27FC236}">
                <a16:creationId xmlns:a16="http://schemas.microsoft.com/office/drawing/2014/main" id="{1C072FC8-945A-713F-3C65-4C7EA8832E05}"/>
              </a:ext>
            </a:extLst>
          </p:cNvPr>
          <p:cNvSpPr/>
          <p:nvPr/>
        </p:nvSpPr>
        <p:spPr>
          <a:xfrm>
            <a:off x="3372128" y="322276"/>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30A9407-F3B4-BC71-D523-D22980F19D67}"/>
              </a:ext>
            </a:extLst>
          </p:cNvPr>
          <p:cNvSpPr txBox="1"/>
          <p:nvPr/>
        </p:nvSpPr>
        <p:spPr>
          <a:xfrm>
            <a:off x="4036737" y="1188358"/>
            <a:ext cx="6391879" cy="338554"/>
          </a:xfrm>
          <a:prstGeom prst="rect">
            <a:avLst/>
          </a:prstGeom>
          <a:noFill/>
        </p:spPr>
        <p:txBody>
          <a:bodyPr wrap="square" rtlCol="0">
            <a:spAutoFit/>
          </a:bodyPr>
          <a:lstStyle/>
          <a:p>
            <a:r>
              <a:rPr lang="en-US" altLang="zh-CN" sz="1600">
                <a:latin typeface="Cascadia Code Light" panose="020B0609020000020004" pitchFamily="49" charset="0"/>
                <a:cs typeface="Cascadia Code Light" panose="020B0609020000020004" pitchFamily="49" charset="0"/>
              </a:rPr>
              <a:t>It could </a:t>
            </a:r>
            <a:r>
              <a:rPr lang="en-US" altLang="zh-CN" sz="1600" dirty="0">
                <a:latin typeface="Cascadia Code Light" panose="020B0609020000020004" pitchFamily="49" charset="0"/>
                <a:cs typeface="Cascadia Code Light" panose="020B0609020000020004" pitchFamily="49" charset="0"/>
              </a:rPr>
              <a:t>interpolate better when we query distance</a:t>
            </a:r>
            <a:endParaRPr lang="zh-CN" altLang="en-US" sz="1600" dirty="0">
              <a:latin typeface="Cascadia Code Light" panose="020B0609020000020004" pitchFamily="49" charset="0"/>
              <a:cs typeface="Cascadia Code Light" panose="020B0609020000020004" pitchFamily="49" charset="0"/>
            </a:endParaRPr>
          </a:p>
        </p:txBody>
      </p:sp>
      <p:sp>
        <p:nvSpPr>
          <p:cNvPr id="19" name="文本框 18">
            <a:extLst>
              <a:ext uri="{FF2B5EF4-FFF2-40B4-BE49-F238E27FC236}">
                <a16:creationId xmlns:a16="http://schemas.microsoft.com/office/drawing/2014/main" id="{E574676F-DAA0-6C48-F376-100F387B7BFE}"/>
              </a:ext>
            </a:extLst>
          </p:cNvPr>
          <p:cNvSpPr txBox="1"/>
          <p:nvPr/>
        </p:nvSpPr>
        <p:spPr>
          <a:xfrm>
            <a:off x="4036737" y="1649343"/>
            <a:ext cx="6391879" cy="830997"/>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Floating point precision is not important</a:t>
            </a:r>
          </a:p>
          <a:p>
            <a:r>
              <a:rPr lang="en-US" altLang="zh-CN" sz="1600" dirty="0">
                <a:latin typeface="Cascadia Code Light" panose="020B0609020000020004" pitchFamily="49" charset="0"/>
                <a:cs typeface="Cascadia Code Light" panose="020B0609020000020004" pitchFamily="49" charset="0"/>
              </a:rPr>
              <a:t>So, we can compress the vector to a float to achieve the same memory consumption</a:t>
            </a:r>
          </a:p>
        </p:txBody>
      </p:sp>
      <p:sp>
        <p:nvSpPr>
          <p:cNvPr id="20" name="文本框 19">
            <a:extLst>
              <a:ext uri="{FF2B5EF4-FFF2-40B4-BE49-F238E27FC236}">
                <a16:creationId xmlns:a16="http://schemas.microsoft.com/office/drawing/2014/main" id="{369DA084-064D-41B9-1A3D-4B9662605ECC}"/>
              </a:ext>
            </a:extLst>
          </p:cNvPr>
          <p:cNvSpPr txBox="1"/>
          <p:nvPr/>
        </p:nvSpPr>
        <p:spPr>
          <a:xfrm>
            <a:off x="4036737" y="2602771"/>
            <a:ext cx="6391879" cy="584775"/>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When we generate the SDF, we actually already know this vector and can directly get it</a:t>
            </a:r>
            <a:endParaRPr lang="zh-CN" altLang="en-US" sz="1600" dirty="0">
              <a:latin typeface="Cascadia Code Light" panose="020B0609020000020004" pitchFamily="49" charset="0"/>
              <a:cs typeface="Cascadia Code Light" panose="020B0609020000020004" pitchFamily="49" charset="0"/>
            </a:endParaRPr>
          </a:p>
        </p:txBody>
      </p:sp>
      <p:pic>
        <p:nvPicPr>
          <p:cNvPr id="6" name="图片 5" descr="图片包含 台球, 鸡蛋, 桌子, 表面&#10;&#10;描述已自动生成">
            <a:extLst>
              <a:ext uri="{FF2B5EF4-FFF2-40B4-BE49-F238E27FC236}">
                <a16:creationId xmlns:a16="http://schemas.microsoft.com/office/drawing/2014/main" id="{2E421C30-5091-E60A-9587-2A027B1CB12B}"/>
              </a:ext>
            </a:extLst>
          </p:cNvPr>
          <p:cNvPicPr>
            <a:picLocks noChangeAspect="1"/>
          </p:cNvPicPr>
          <p:nvPr/>
        </p:nvPicPr>
        <p:blipFill rotWithShape="1">
          <a:blip r:embed="rId2">
            <a:extLst>
              <a:ext uri="{28A0092B-C50C-407E-A947-70E740481C1C}">
                <a14:useLocalDpi xmlns:a14="http://schemas.microsoft.com/office/drawing/2010/main" val="0"/>
              </a:ext>
            </a:extLst>
          </a:blip>
          <a:srcRect l="71455" t="23428" r="16056" b="62574"/>
          <a:stretch/>
        </p:blipFill>
        <p:spPr>
          <a:xfrm>
            <a:off x="4153857" y="3793646"/>
            <a:ext cx="3018898" cy="2528645"/>
          </a:xfrm>
          <a:prstGeom prst="rect">
            <a:avLst/>
          </a:prstGeom>
        </p:spPr>
      </p:pic>
      <p:pic>
        <p:nvPicPr>
          <p:cNvPr id="9" name="图片 8" descr="桌子上的鸡蛋&#10;&#10;描述已自动生成">
            <a:extLst>
              <a:ext uri="{FF2B5EF4-FFF2-40B4-BE49-F238E27FC236}">
                <a16:creationId xmlns:a16="http://schemas.microsoft.com/office/drawing/2014/main" id="{5D82DCF4-2910-285E-2103-E8F3CA34B6A1}"/>
              </a:ext>
            </a:extLst>
          </p:cNvPr>
          <p:cNvPicPr>
            <a:picLocks noChangeAspect="1"/>
          </p:cNvPicPr>
          <p:nvPr/>
        </p:nvPicPr>
        <p:blipFill rotWithShape="1">
          <a:blip r:embed="rId3">
            <a:extLst>
              <a:ext uri="{28A0092B-C50C-407E-A947-70E740481C1C}">
                <a14:useLocalDpi xmlns:a14="http://schemas.microsoft.com/office/drawing/2010/main" val="0"/>
              </a:ext>
            </a:extLst>
          </a:blip>
          <a:srcRect l="73355" t="22647" r="15176" b="62479"/>
          <a:stretch/>
        </p:blipFill>
        <p:spPr>
          <a:xfrm>
            <a:off x="7770101" y="3793646"/>
            <a:ext cx="2608377" cy="2528645"/>
          </a:xfrm>
          <a:prstGeom prst="rect">
            <a:avLst/>
          </a:prstGeom>
        </p:spPr>
      </p:pic>
      <p:sp>
        <p:nvSpPr>
          <p:cNvPr id="10" name="文本框 9">
            <a:extLst>
              <a:ext uri="{FF2B5EF4-FFF2-40B4-BE49-F238E27FC236}">
                <a16:creationId xmlns:a16="http://schemas.microsoft.com/office/drawing/2014/main" id="{037FB670-4960-94EF-BB88-1F2EE31A22DB}"/>
              </a:ext>
            </a:extLst>
          </p:cNvPr>
          <p:cNvSpPr txBox="1"/>
          <p:nvPr/>
        </p:nvSpPr>
        <p:spPr>
          <a:xfrm>
            <a:off x="4036737" y="3241219"/>
            <a:ext cx="6717853"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Dramatically decrease incompleteness of the edges</a:t>
            </a:r>
            <a:endParaRPr lang="zh-CN" altLang="en-US" sz="1600" dirty="0">
              <a:latin typeface="Cascadia Code Light" panose="020B0609020000020004" pitchFamily="49" charset="0"/>
              <a:cs typeface="Cascadia Code Light" panose="020B0609020000020004" pitchFamily="49" charset="0"/>
            </a:endParaRPr>
          </a:p>
        </p:txBody>
      </p:sp>
      <p:sp>
        <p:nvSpPr>
          <p:cNvPr id="4" name="椭圆 3">
            <a:extLst>
              <a:ext uri="{FF2B5EF4-FFF2-40B4-BE49-F238E27FC236}">
                <a16:creationId xmlns:a16="http://schemas.microsoft.com/office/drawing/2014/main" id="{A8DE00EF-8B78-EA97-E503-898EC258F87C}"/>
              </a:ext>
            </a:extLst>
          </p:cNvPr>
          <p:cNvSpPr/>
          <p:nvPr/>
        </p:nvSpPr>
        <p:spPr>
          <a:xfrm>
            <a:off x="5383813" y="4554157"/>
            <a:ext cx="780585" cy="780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7FCFD9E0-8185-4EB1-F69B-B9045EE54E84}"/>
              </a:ext>
            </a:extLst>
          </p:cNvPr>
          <p:cNvSpPr/>
          <p:nvPr/>
        </p:nvSpPr>
        <p:spPr>
          <a:xfrm>
            <a:off x="8836974" y="4556386"/>
            <a:ext cx="780585" cy="7805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3367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Summary</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4</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Lighting and Shadows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Coding</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Explore</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Reproduction</a:t>
            </a:r>
            <a:r>
              <a:rPr lang="en-US" altLang="zh-CN" sz="1400" dirty="0">
                <a:latin typeface="Cascadia Code Light" panose="020B0609020000020004" pitchFamily="49" charset="0"/>
                <a:cs typeface="Cascadia Code Light" panose="020B0609020000020004" pitchFamily="49" charset="0"/>
              </a:rPr>
              <a:t> some state-of-art technology</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We wrote everything in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OpenGL </a:t>
            </a:r>
            <a:r>
              <a:rPr lang="en-US" altLang="zh-CN" sz="1400" dirty="0">
                <a:latin typeface="Cascadia Code Light" panose="020B0609020000020004" pitchFamily="49" charset="0"/>
                <a:cs typeface="Cascadia Code Light" panose="020B0609020000020004" pitchFamily="49" charset="0"/>
              </a:rPr>
              <a:t>all by ourselves.</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Everything is public on </a:t>
            </a:r>
            <a:r>
              <a:rPr lang="en-US" altLang="zh-CN" sz="1400" dirty="0" err="1">
                <a:solidFill>
                  <a:schemeClr val="accent2">
                    <a:lumMod val="40000"/>
                    <a:lumOff val="60000"/>
                  </a:schemeClr>
                </a:solidFill>
                <a:latin typeface="Cascadia Code Light" panose="020B0609020000020004" pitchFamily="49" charset="0"/>
                <a:cs typeface="Cascadia Code Light" panose="020B0609020000020004" pitchFamily="49" charset="0"/>
              </a:rPr>
              <a:t>Github</a:t>
            </a:r>
            <a:r>
              <a:rPr lang="en-US" altLang="zh-CN" sz="1400" dirty="0">
                <a:latin typeface="Cascadia Code Light" panose="020B0609020000020004" pitchFamily="49" charset="0"/>
                <a:cs typeface="Cascadia Code Light" panose="020B0609020000020004" pitchFamily="49" charset="0"/>
              </a:rPr>
              <a:t>(at last almost 2000 lines)</a:t>
            </a: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CD0CB0D-C47A-363F-0A13-154C21335DBE}"/>
              </a:ext>
            </a:extLst>
          </p:cNvPr>
          <p:cNvSpPr txBox="1"/>
          <p:nvPr/>
        </p:nvSpPr>
        <p:spPr>
          <a:xfrm>
            <a:off x="5215290" y="517660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https://github.com/LJFYC007/Cosmos</a:t>
            </a:r>
          </a:p>
        </p:txBody>
      </p:sp>
    </p:spTree>
    <p:extLst>
      <p:ext uri="{BB962C8B-B14F-4D97-AF65-F5344CB8AC3E}">
        <p14:creationId xmlns:p14="http://schemas.microsoft.com/office/powerpoint/2010/main" val="291049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566056"/>
            <a:ext cx="6530945" cy="1012278"/>
          </a:xfrm>
        </p:spPr>
        <p:txBody>
          <a:bodyPr anchor="b">
            <a:normAutofit fontScale="90000"/>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Something Funny</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6</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85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566056"/>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References</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dirty="0">
                <a:ln w="0"/>
                <a:effectLst>
                  <a:outerShdw blurRad="50800" dist="38100" dir="10800000" algn="r" rotWithShape="0">
                    <a:prstClr val="black">
                      <a:alpha val="40000"/>
                    </a:prstClr>
                  </a:outerShdw>
                </a:effectLst>
              </a:rPr>
              <a:t>5</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05DB6C0-8A2B-0222-F77F-A87B12E5AF60}"/>
              </a:ext>
            </a:extLst>
          </p:cNvPr>
          <p:cNvSpPr txBox="1"/>
          <p:nvPr/>
        </p:nvSpPr>
        <p:spPr>
          <a:xfrm>
            <a:off x="4768260" y="1686064"/>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Phong, Bui </a:t>
            </a:r>
            <a:r>
              <a:rPr lang="en-US" altLang="zh-CN" sz="1000" dirty="0" err="1">
                <a:latin typeface="Cascadia Code Light" panose="020B0609020000020004" pitchFamily="49" charset="0"/>
                <a:cs typeface="Cascadia Code Light" panose="020B0609020000020004" pitchFamily="49" charset="0"/>
              </a:rPr>
              <a:t>Tuong</a:t>
            </a:r>
            <a:r>
              <a:rPr lang="en-US" altLang="zh-CN" sz="1000" dirty="0">
                <a:latin typeface="Cascadia Code Light" panose="020B0609020000020004" pitchFamily="49" charset="0"/>
                <a:cs typeface="Cascadia Code Light" panose="020B0609020000020004" pitchFamily="49" charset="0"/>
              </a:rPr>
              <a:t>. "Illumination for computer generated pictures." Communications of the ACM 18.6 (1975): 311-317.</a:t>
            </a:r>
            <a:endParaRPr lang="zh-CN" altLang="en-US" sz="1000" dirty="0">
              <a:latin typeface="Cascadia Code Light" panose="020B0609020000020004" pitchFamily="49" charset="0"/>
              <a:cs typeface="Cascadia Code Light" panose="020B0609020000020004" pitchFamily="49" charset="0"/>
            </a:endParaRPr>
          </a:p>
        </p:txBody>
      </p:sp>
      <p:sp>
        <p:nvSpPr>
          <p:cNvPr id="14" name="文本框 13">
            <a:extLst>
              <a:ext uri="{FF2B5EF4-FFF2-40B4-BE49-F238E27FC236}">
                <a16:creationId xmlns:a16="http://schemas.microsoft.com/office/drawing/2014/main" id="{C8E01C50-0AF2-7524-B3D9-B4B5BD872E7B}"/>
              </a:ext>
            </a:extLst>
          </p:cNvPr>
          <p:cNvSpPr txBox="1"/>
          <p:nvPr/>
        </p:nvSpPr>
        <p:spPr>
          <a:xfrm>
            <a:off x="4768260" y="2193904"/>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Pharr, Matt, Wenzel Jakob, and Greg Humphreys. Physically Based Rendering: From Theory to Implementation. No. BOOK. Morgan Kaufmann Publishers Inc., 2016.</a:t>
            </a:r>
          </a:p>
        </p:txBody>
      </p:sp>
      <p:sp>
        <p:nvSpPr>
          <p:cNvPr id="17" name="文本框 16">
            <a:extLst>
              <a:ext uri="{FF2B5EF4-FFF2-40B4-BE49-F238E27FC236}">
                <a16:creationId xmlns:a16="http://schemas.microsoft.com/office/drawing/2014/main" id="{0CF07A6A-587B-0176-6EA4-8F8F2E61FD65}"/>
              </a:ext>
            </a:extLst>
          </p:cNvPr>
          <p:cNvSpPr txBox="1"/>
          <p:nvPr/>
        </p:nvSpPr>
        <p:spPr>
          <a:xfrm>
            <a:off x="4768260" y="2697099"/>
            <a:ext cx="6200837" cy="553998"/>
          </a:xfrm>
          <a:prstGeom prst="rect">
            <a:avLst/>
          </a:prstGeom>
          <a:noFill/>
        </p:spPr>
        <p:txBody>
          <a:bodyPr wrap="square" rtlCol="0">
            <a:spAutoFit/>
          </a:bodyPr>
          <a:lstStyle/>
          <a:p>
            <a:r>
              <a:rPr lang="en-US" altLang="zh-CN" sz="1000" dirty="0" err="1">
                <a:latin typeface="Cascadia Code Light" panose="020B0609020000020004" pitchFamily="49" charset="0"/>
                <a:cs typeface="Cascadia Code Light" panose="020B0609020000020004" pitchFamily="49" charset="0"/>
              </a:rPr>
              <a:t>Schlick</a:t>
            </a:r>
            <a:r>
              <a:rPr lang="en-US" altLang="zh-CN" sz="1000" dirty="0">
                <a:latin typeface="Cascadia Code Light" panose="020B0609020000020004" pitchFamily="49" charset="0"/>
                <a:cs typeface="Cascadia Code Light" panose="020B0609020000020004" pitchFamily="49" charset="0"/>
              </a:rPr>
              <a:t>, Christophe. "An inexpensive BRDF model for physically‐based rendering." Computer graphics forum. Vol. 13. No. 3. Edinburgh, UK: Blackwell Science Ltd, 1994.</a:t>
            </a:r>
          </a:p>
        </p:txBody>
      </p:sp>
      <p:sp>
        <p:nvSpPr>
          <p:cNvPr id="18" name="文本框 17">
            <a:extLst>
              <a:ext uri="{FF2B5EF4-FFF2-40B4-BE49-F238E27FC236}">
                <a16:creationId xmlns:a16="http://schemas.microsoft.com/office/drawing/2014/main" id="{37825EF9-79FC-C792-79EA-2BC7D7DA15C0}"/>
              </a:ext>
            </a:extLst>
          </p:cNvPr>
          <p:cNvSpPr txBox="1"/>
          <p:nvPr/>
        </p:nvSpPr>
        <p:spPr>
          <a:xfrm>
            <a:off x="4768260" y="3354182"/>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Abramsky, Samson, Radha </a:t>
            </a:r>
            <a:r>
              <a:rPr lang="en-US" altLang="zh-CN" sz="1000" dirty="0" err="1">
                <a:latin typeface="Cascadia Code Light" panose="020B0609020000020004" pitchFamily="49" charset="0"/>
                <a:cs typeface="Cascadia Code Light" panose="020B0609020000020004" pitchFamily="49" charset="0"/>
              </a:rPr>
              <a:t>Jagadeesan</a:t>
            </a:r>
            <a:r>
              <a:rPr lang="en-US" altLang="zh-CN" sz="1000" dirty="0">
                <a:latin typeface="Cascadia Code Light" panose="020B0609020000020004" pitchFamily="49" charset="0"/>
                <a:cs typeface="Cascadia Code Light" panose="020B0609020000020004" pitchFamily="49" charset="0"/>
              </a:rPr>
              <a:t>, and Pasquale </a:t>
            </a:r>
            <a:r>
              <a:rPr lang="en-US" altLang="zh-CN" sz="1000" dirty="0" err="1">
                <a:latin typeface="Cascadia Code Light" panose="020B0609020000020004" pitchFamily="49" charset="0"/>
                <a:cs typeface="Cascadia Code Light" panose="020B0609020000020004" pitchFamily="49" charset="0"/>
              </a:rPr>
              <a:t>Malacaria</a:t>
            </a:r>
            <a:r>
              <a:rPr lang="en-US" altLang="zh-CN" sz="1000" dirty="0">
                <a:latin typeface="Cascadia Code Light" panose="020B0609020000020004" pitchFamily="49" charset="0"/>
                <a:cs typeface="Cascadia Code Light" panose="020B0609020000020004" pitchFamily="49" charset="0"/>
              </a:rPr>
              <a:t>. "Full abstraction for PCF." Information and computation 163.2 (2000): 409-470.</a:t>
            </a:r>
          </a:p>
        </p:txBody>
      </p:sp>
      <p:sp>
        <p:nvSpPr>
          <p:cNvPr id="19" name="文本框 18">
            <a:extLst>
              <a:ext uri="{FF2B5EF4-FFF2-40B4-BE49-F238E27FC236}">
                <a16:creationId xmlns:a16="http://schemas.microsoft.com/office/drawing/2014/main" id="{05CE25B5-50BD-F1CE-11C9-3F3988A6BD32}"/>
              </a:ext>
            </a:extLst>
          </p:cNvPr>
          <p:cNvSpPr txBox="1"/>
          <p:nvPr/>
        </p:nvSpPr>
        <p:spPr>
          <a:xfrm>
            <a:off x="4768260" y="3857377"/>
            <a:ext cx="6200837" cy="400110"/>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Fernando, </a:t>
            </a:r>
            <a:r>
              <a:rPr lang="en-US" altLang="zh-CN" sz="1000" dirty="0" err="1">
                <a:latin typeface="Cascadia Code Light" panose="020B0609020000020004" pitchFamily="49" charset="0"/>
                <a:cs typeface="Cascadia Code Light" panose="020B0609020000020004" pitchFamily="49" charset="0"/>
              </a:rPr>
              <a:t>Randima</a:t>
            </a:r>
            <a:r>
              <a:rPr lang="en-US" altLang="zh-CN" sz="1000" dirty="0">
                <a:latin typeface="Cascadia Code Light" panose="020B0609020000020004" pitchFamily="49" charset="0"/>
                <a:cs typeface="Cascadia Code Light" panose="020B0609020000020004" pitchFamily="49" charset="0"/>
              </a:rPr>
              <a:t>. "Percentage-closer soft shadows." ACM SIGGRAPH 2005 Sketches. 2005. 35-es.</a:t>
            </a:r>
          </a:p>
        </p:txBody>
      </p:sp>
      <p:sp>
        <p:nvSpPr>
          <p:cNvPr id="20" name="文本框 19">
            <a:extLst>
              <a:ext uri="{FF2B5EF4-FFF2-40B4-BE49-F238E27FC236}">
                <a16:creationId xmlns:a16="http://schemas.microsoft.com/office/drawing/2014/main" id="{1E9C6C22-72EF-9CB0-26FA-B521450298C6}"/>
              </a:ext>
            </a:extLst>
          </p:cNvPr>
          <p:cNvSpPr txBox="1"/>
          <p:nvPr/>
        </p:nvSpPr>
        <p:spPr>
          <a:xfrm>
            <a:off x="4768260" y="4360572"/>
            <a:ext cx="6200837" cy="707886"/>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Daniel </a:t>
            </a:r>
            <a:r>
              <a:rPr lang="en-US" altLang="zh-CN" sz="1000" dirty="0" err="1">
                <a:latin typeface="Cascadia Code Light" panose="020B0609020000020004" pitchFamily="49" charset="0"/>
                <a:cs typeface="Cascadia Code Light" panose="020B0609020000020004" pitchFamily="49" charset="0"/>
              </a:rPr>
              <a:t>Wright.Advances</a:t>
            </a:r>
            <a:r>
              <a:rPr lang="en-US" altLang="zh-CN" sz="1000" dirty="0">
                <a:latin typeface="Cascadia Code Light" panose="020B0609020000020004" pitchFamily="49" charset="0"/>
                <a:cs typeface="Cascadia Code Light" panose="020B0609020000020004" pitchFamily="49" charset="0"/>
              </a:rPr>
              <a:t> in Real-Time Rendering in Games. Advances in Real-Time Rendering in 3D Graphics and Games. https://advances.realtimerendering.com/s2015/DynamicOcclusionWithSignedDistanceFields.pdf. Accessed 10 December 2022.</a:t>
            </a:r>
          </a:p>
        </p:txBody>
      </p:sp>
      <p:sp>
        <p:nvSpPr>
          <p:cNvPr id="21" name="文本框 20">
            <a:extLst>
              <a:ext uri="{FF2B5EF4-FFF2-40B4-BE49-F238E27FC236}">
                <a16:creationId xmlns:a16="http://schemas.microsoft.com/office/drawing/2014/main" id="{1B7FD6CD-4B96-817D-5B04-F17139CD8E84}"/>
              </a:ext>
            </a:extLst>
          </p:cNvPr>
          <p:cNvSpPr txBox="1"/>
          <p:nvPr/>
        </p:nvSpPr>
        <p:spPr>
          <a:xfrm>
            <a:off x="4768259" y="5171543"/>
            <a:ext cx="6320514" cy="707886"/>
          </a:xfrm>
          <a:prstGeom prst="rect">
            <a:avLst/>
          </a:prstGeom>
          <a:noFill/>
        </p:spPr>
        <p:txBody>
          <a:bodyPr wrap="square" rtlCol="0">
            <a:spAutoFit/>
          </a:bodyPr>
          <a:lstStyle/>
          <a:p>
            <a:r>
              <a:rPr lang="en-US" altLang="zh-CN" sz="1000" b="0" i="0" dirty="0">
                <a:solidFill>
                  <a:srgbClr val="222222"/>
                </a:solidFill>
                <a:effectLst/>
                <a:latin typeface="Cascadia Code Light" panose="020B0609020000020004" pitchFamily="49" charset="0"/>
                <a:cs typeface="Cascadia Code Light" panose="020B0609020000020004" pitchFamily="49" charset="0"/>
              </a:rPr>
              <a:t>Sloan, Peter-Pike, Jan Kautz, and John Snyder. "Precomputed radiance transfer for real-time rendering in dynamic, low-frequency lighting environments." </a:t>
            </a:r>
            <a:r>
              <a:rPr lang="en-US" altLang="zh-CN" sz="1000" b="0" i="1" dirty="0">
                <a:solidFill>
                  <a:srgbClr val="222222"/>
                </a:solidFill>
                <a:effectLst/>
                <a:latin typeface="Cascadia Code Light" panose="020B0609020000020004" pitchFamily="49" charset="0"/>
                <a:cs typeface="Cascadia Code Light" panose="020B0609020000020004" pitchFamily="49" charset="0"/>
              </a:rPr>
              <a:t>Proceedings of the 29th annual conference on Computer graphics and interactive techniques</a:t>
            </a:r>
            <a:r>
              <a:rPr lang="en-US" altLang="zh-CN" sz="1000" b="0" i="0" dirty="0">
                <a:solidFill>
                  <a:srgbClr val="222222"/>
                </a:solidFill>
                <a:effectLst/>
                <a:latin typeface="Cascadia Code Light" panose="020B0609020000020004" pitchFamily="49" charset="0"/>
                <a:cs typeface="Cascadia Code Light" panose="020B0609020000020004" pitchFamily="49" charset="0"/>
              </a:rPr>
              <a:t>. 2002.</a:t>
            </a:r>
            <a:endParaRPr lang="en-US" altLang="zh-CN" sz="1000"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018885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latin typeface="Cascadia Code" panose="020B0609020000020004" pitchFamily="49" charset="0"/>
                <a:cs typeface="Cascadia Code" panose="020B0609020000020004" pitchFamily="49" charset="0"/>
              </a:rPr>
              <a:t>The </a:t>
            </a:r>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Reasons</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1</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Make some amazing games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309049"/>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Have better understanding of Computer graphics</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523220"/>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Need better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Quality</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Fluency</a:t>
            </a:r>
          </a:p>
          <a:p>
            <a:r>
              <a:rPr lang="en-US" altLang="zh-CN" sz="1400" dirty="0">
                <a:latin typeface="Cascadia Code Light" panose="020B0609020000020004" pitchFamily="49" charset="0"/>
                <a:cs typeface="Cascadia Code Light" panose="020B0609020000020004" pitchFamily="49" charset="0"/>
              </a:rPr>
              <a:t>E.g., excellent gaming technology and higher FPS</a:t>
            </a:r>
            <a:endParaRPr lang="zh-CN" altLang="en-US" sz="1400" dirty="0">
              <a:latin typeface="Cascadia Code Light" panose="020B0609020000020004" pitchFamily="49" charset="0"/>
              <a:cs typeface="Cascadia Code Light" panose="020B0609020000020004" pitchFamily="49" charset="0"/>
            </a:endParaRPr>
          </a:p>
        </p:txBody>
      </p:sp>
      <p:sp>
        <p:nvSpPr>
          <p:cNvPr id="11" name="文本框 10">
            <a:extLst>
              <a:ext uri="{FF2B5EF4-FFF2-40B4-BE49-F238E27FC236}">
                <a16:creationId xmlns:a16="http://schemas.microsoft.com/office/drawing/2014/main" id="{9AD3F44B-4A1B-9A2B-000D-F35223C004CA}"/>
              </a:ext>
            </a:extLst>
          </p:cNvPr>
          <p:cNvSpPr txBox="1"/>
          <p:nvPr/>
        </p:nvSpPr>
        <p:spPr>
          <a:xfrm>
            <a:off x="5218771" y="467838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Focus on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Lighting</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60000"/>
                    <a:lumOff val="40000"/>
                  </a:schemeClr>
                </a:solidFill>
                <a:latin typeface="Cascadia Code Light" panose="020B0609020000020004" pitchFamily="49" charset="0"/>
                <a:cs typeface="Cascadia Code Light" panose="020B0609020000020004" pitchFamily="49" charset="0"/>
              </a:rPr>
              <a:t>Shadow</a:t>
            </a:r>
            <a:endParaRPr lang="zh-CN" altLang="en-US" sz="1400" dirty="0">
              <a:solidFill>
                <a:schemeClr val="accent2">
                  <a:lumMod val="60000"/>
                  <a:lumOff val="40000"/>
                </a:schemeClr>
              </a:solidFill>
              <a:latin typeface="Cascadia Code Light" panose="020B0609020000020004" pitchFamily="49" charset="0"/>
              <a:cs typeface="Cascadia Code Light" panose="020B0609020000020004" pitchFamily="49" charset="0"/>
            </a:endParaRPr>
          </a:p>
        </p:txBody>
      </p:sp>
      <p:sp>
        <p:nvSpPr>
          <p:cNvPr id="3" name="矩形 2">
            <a:extLst>
              <a:ext uri="{FF2B5EF4-FFF2-40B4-BE49-F238E27FC236}">
                <a16:creationId xmlns:a16="http://schemas.microsoft.com/office/drawing/2014/main" id="{C22F6D7D-E027-4B4A-5201-AB06E031018B}"/>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7147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Lighting</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dirty="0">
                <a:ln w="0"/>
                <a:effectLst>
                  <a:outerShdw blurRad="50800" dist="38100" dir="10800000" algn="r" rotWithShape="0">
                    <a:prstClr val="black">
                      <a:alpha val="40000"/>
                    </a:prstClr>
                  </a:outerShdw>
                </a:effectLst>
              </a:rPr>
              <a:t>2</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Phong Lighting Model</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Physically Based Rendering</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Suppose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perfect</a:t>
            </a:r>
            <a:r>
              <a:rPr lang="en-US" altLang="zh-CN" sz="1400" dirty="0">
                <a:latin typeface="Cascadia Code Light" panose="020B0609020000020004" pitchFamily="49" charset="0"/>
                <a:cs typeface="Cascadia Code Light" panose="020B0609020000020004" pitchFamily="49" charset="0"/>
              </a:rPr>
              <a:t> surface</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Based on the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microfacet</a:t>
            </a:r>
            <a:r>
              <a:rPr lang="en-US" altLang="zh-CN" sz="1400" dirty="0">
                <a:latin typeface="Cascadia Code Light" panose="020B0609020000020004" pitchFamily="49" charset="0"/>
                <a:cs typeface="Cascadia Code Light" panose="020B0609020000020004" pitchFamily="49" charset="0"/>
              </a:rPr>
              <a:t> surface</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Be energy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conserving</a:t>
            </a:r>
          </a:p>
        </p:txBody>
      </p:sp>
      <p:sp>
        <p:nvSpPr>
          <p:cNvPr id="16" name="文本框 15">
            <a:extLst>
              <a:ext uri="{FF2B5EF4-FFF2-40B4-BE49-F238E27FC236}">
                <a16:creationId xmlns:a16="http://schemas.microsoft.com/office/drawing/2014/main" id="{5CFAADCA-8A9A-810E-7C2E-1FC57D2B9E76}"/>
              </a:ext>
            </a:extLst>
          </p:cNvPr>
          <p:cNvSpPr txBox="1"/>
          <p:nvPr/>
        </p:nvSpPr>
        <p:spPr>
          <a:xfrm>
            <a:off x="5233919" y="5176604"/>
            <a:ext cx="5881617" cy="523220"/>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Reproduction physical based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BRDF</a:t>
            </a:r>
            <a:r>
              <a:rPr lang="en-US" altLang="zh-CN" sz="1400" dirty="0">
                <a:latin typeface="Cascadia Code Light" panose="020B0609020000020004" pitchFamily="49" charset="0"/>
                <a:cs typeface="Cascadia Code Light" panose="020B0609020000020004" pitchFamily="49" charset="0"/>
              </a:rPr>
              <a:t>(Bidirectional Reflection Distribution Function)</a:t>
            </a:r>
            <a:endPar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endParaRP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419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tx1"/>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40144" y="1767598"/>
            <a:ext cx="2806423" cy="1754326"/>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How do we describe a </a:t>
            </a:r>
            <a:r>
              <a:rPr lang="en-US" altLang="zh-CN" sz="3600" dirty="0">
                <a:solidFill>
                  <a:schemeClr val="accent2">
                    <a:lumMod val="40000"/>
                    <a:lumOff val="60000"/>
                  </a:schemeClr>
                </a:solidFill>
                <a:latin typeface="Cascadia Code" panose="020B0609020000020004" pitchFamily="49" charset="0"/>
                <a:cs typeface="Cascadia Code" panose="020B0609020000020004" pitchFamily="49" charset="0"/>
              </a:rPr>
              <a:t>surface</a:t>
            </a:r>
            <a:endParaRPr lang="zh-CN" altLang="en-US" sz="36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3865110"/>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40000"/>
                  <a:lumOff val="60000"/>
                </a:schemeClr>
              </a:solidFill>
            </a:endParaRPr>
          </a:p>
        </p:txBody>
      </p:sp>
      <p:pic>
        <p:nvPicPr>
          <p:cNvPr id="6" name="图片 5" descr="图片包含 游戏机, 电脑, 桌子, 表面&#10;&#10;描述已自动生成">
            <a:extLst>
              <a:ext uri="{FF2B5EF4-FFF2-40B4-BE49-F238E27FC236}">
                <a16:creationId xmlns:a16="http://schemas.microsoft.com/office/drawing/2014/main" id="{D939BBF5-CD96-AFA5-320C-91080006CA27}"/>
              </a:ext>
            </a:extLst>
          </p:cNvPr>
          <p:cNvPicPr>
            <a:picLocks noChangeAspect="1"/>
          </p:cNvPicPr>
          <p:nvPr/>
        </p:nvPicPr>
        <p:blipFill rotWithShape="1">
          <a:blip r:embed="rId3">
            <a:extLst>
              <a:ext uri="{28A0092B-C50C-407E-A947-70E740481C1C}">
                <a14:useLocalDpi xmlns:a14="http://schemas.microsoft.com/office/drawing/2010/main" val="0"/>
              </a:ext>
            </a:extLst>
          </a:blip>
          <a:srcRect l="24336" t="30175" r="44366" b="27854"/>
          <a:stretch/>
        </p:blipFill>
        <p:spPr>
          <a:xfrm>
            <a:off x="8287746" y="136024"/>
            <a:ext cx="1887945" cy="1887940"/>
          </a:xfrm>
          <a:prstGeom prst="rect">
            <a:avLst/>
          </a:prstGeom>
        </p:spPr>
      </p:pic>
      <p:pic>
        <p:nvPicPr>
          <p:cNvPr id="8" name="图片 7" descr="桌子上的鸡蛋&#10;&#10;描述已自动生成">
            <a:extLst>
              <a:ext uri="{FF2B5EF4-FFF2-40B4-BE49-F238E27FC236}">
                <a16:creationId xmlns:a16="http://schemas.microsoft.com/office/drawing/2014/main" id="{DA10520C-8B0E-CDDC-322D-DC162553BCAA}"/>
              </a:ext>
            </a:extLst>
          </p:cNvPr>
          <p:cNvPicPr>
            <a:picLocks noChangeAspect="1"/>
          </p:cNvPicPr>
          <p:nvPr/>
        </p:nvPicPr>
        <p:blipFill rotWithShape="1">
          <a:blip r:embed="rId4">
            <a:extLst>
              <a:ext uri="{28A0092B-C50C-407E-A947-70E740481C1C}">
                <a14:useLocalDpi xmlns:a14="http://schemas.microsoft.com/office/drawing/2010/main" val="0"/>
              </a:ext>
            </a:extLst>
          </a:blip>
          <a:srcRect l="25226" t="29016" r="43499" b="29016"/>
          <a:stretch/>
        </p:blipFill>
        <p:spPr>
          <a:xfrm>
            <a:off x="10175691" y="136024"/>
            <a:ext cx="1887940" cy="1887940"/>
          </a:xfrm>
          <a:prstGeom prst="rect">
            <a:avLst/>
          </a:prstGeom>
        </p:spPr>
      </p:pic>
      <p:sp>
        <p:nvSpPr>
          <p:cNvPr id="9" name="文本框 8">
            <a:extLst>
              <a:ext uri="{FF2B5EF4-FFF2-40B4-BE49-F238E27FC236}">
                <a16:creationId xmlns:a16="http://schemas.microsoft.com/office/drawing/2014/main" id="{7A3BE674-C199-EE29-5C08-C3379F308300}"/>
              </a:ext>
            </a:extLst>
          </p:cNvPr>
          <p:cNvSpPr txBox="1"/>
          <p:nvPr/>
        </p:nvSpPr>
        <p:spPr>
          <a:xfrm>
            <a:off x="6739777" y="920097"/>
            <a:ext cx="3011606"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Roughness=0.2</a:t>
            </a:r>
            <a:endParaRPr lang="zh-CN" altLang="en-US" sz="1400" dirty="0">
              <a:latin typeface="Cascadia Code Light" panose="020B0609020000020004" pitchFamily="49" charset="0"/>
              <a:cs typeface="Cascadia Code Light" panose="020B0609020000020004" pitchFamily="49" charset="0"/>
            </a:endParaRPr>
          </a:p>
        </p:txBody>
      </p:sp>
      <p:pic>
        <p:nvPicPr>
          <p:cNvPr id="12" name="图片 11" descr="桌子上的鸡蛋&#10;&#10;描述已自动生成">
            <a:extLst>
              <a:ext uri="{FF2B5EF4-FFF2-40B4-BE49-F238E27FC236}">
                <a16:creationId xmlns:a16="http://schemas.microsoft.com/office/drawing/2014/main" id="{766D334C-4DE5-39EE-EFA4-7494A2AF4996}"/>
              </a:ext>
            </a:extLst>
          </p:cNvPr>
          <p:cNvPicPr>
            <a:picLocks noChangeAspect="1"/>
          </p:cNvPicPr>
          <p:nvPr/>
        </p:nvPicPr>
        <p:blipFill rotWithShape="1">
          <a:blip r:embed="rId5">
            <a:extLst>
              <a:ext uri="{28A0092B-C50C-407E-A947-70E740481C1C}">
                <a14:useLocalDpi xmlns:a14="http://schemas.microsoft.com/office/drawing/2010/main" val="0"/>
              </a:ext>
            </a:extLst>
          </a:blip>
          <a:srcRect l="24870" t="28816" r="43856" b="29214"/>
          <a:stretch/>
        </p:blipFill>
        <p:spPr>
          <a:xfrm>
            <a:off x="8287751" y="2023540"/>
            <a:ext cx="1887939" cy="1887939"/>
          </a:xfrm>
          <a:prstGeom prst="rect">
            <a:avLst/>
          </a:prstGeom>
        </p:spPr>
      </p:pic>
      <p:sp>
        <p:nvSpPr>
          <p:cNvPr id="14" name="文本框 13">
            <a:extLst>
              <a:ext uri="{FF2B5EF4-FFF2-40B4-BE49-F238E27FC236}">
                <a16:creationId xmlns:a16="http://schemas.microsoft.com/office/drawing/2014/main" id="{CC4C6B45-D8A6-BA39-795C-A6B3E1E9281C}"/>
              </a:ext>
            </a:extLst>
          </p:cNvPr>
          <p:cNvSpPr txBox="1"/>
          <p:nvPr/>
        </p:nvSpPr>
        <p:spPr>
          <a:xfrm>
            <a:off x="6739777" y="2717607"/>
            <a:ext cx="1776872"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Roughness=0.5</a:t>
            </a:r>
            <a:endParaRPr lang="zh-CN" altLang="en-US" sz="1400" dirty="0">
              <a:latin typeface="Cascadia Code Light" panose="020B0609020000020004" pitchFamily="49" charset="0"/>
              <a:cs typeface="Cascadia Code Light" panose="020B0609020000020004" pitchFamily="49" charset="0"/>
            </a:endParaRPr>
          </a:p>
        </p:txBody>
      </p:sp>
      <p:sp>
        <p:nvSpPr>
          <p:cNvPr id="15" name="文本框 14">
            <a:extLst>
              <a:ext uri="{FF2B5EF4-FFF2-40B4-BE49-F238E27FC236}">
                <a16:creationId xmlns:a16="http://schemas.microsoft.com/office/drawing/2014/main" id="{1F8218E0-D6A4-1C36-80AB-4A3184720C1E}"/>
              </a:ext>
            </a:extLst>
          </p:cNvPr>
          <p:cNvSpPr txBox="1"/>
          <p:nvPr/>
        </p:nvSpPr>
        <p:spPr>
          <a:xfrm>
            <a:off x="8287746" y="3998634"/>
            <a:ext cx="1887939" cy="307777"/>
          </a:xfrm>
          <a:prstGeom prst="rect">
            <a:avLst/>
          </a:prstGeom>
          <a:noFill/>
        </p:spPr>
        <p:txBody>
          <a:bodyPr wrap="square" rtlCol="0">
            <a:spAutoFit/>
          </a:bodyPr>
          <a:lstStyle/>
          <a:p>
            <a:pPr algn="ctr"/>
            <a:r>
              <a:rPr lang="en-US" altLang="zh-CN" sz="1400" dirty="0">
                <a:latin typeface="Cascadia Code Light" panose="020B0609020000020004" pitchFamily="49" charset="0"/>
                <a:cs typeface="Cascadia Code Light" panose="020B0609020000020004" pitchFamily="49" charset="0"/>
              </a:rPr>
              <a:t>Metallic=0.8</a:t>
            </a:r>
            <a:endParaRPr lang="zh-CN" altLang="en-US" sz="1400" dirty="0">
              <a:latin typeface="Cascadia Code Light" panose="020B0609020000020004" pitchFamily="49" charset="0"/>
              <a:cs typeface="Cascadia Code Light" panose="020B0609020000020004" pitchFamily="49" charset="0"/>
            </a:endParaRPr>
          </a:p>
        </p:txBody>
      </p:sp>
      <p:pic>
        <p:nvPicPr>
          <p:cNvPr id="23" name="图片 22" descr="桌子上的鸡蛋&#10;&#10;描述已自动生成">
            <a:extLst>
              <a:ext uri="{FF2B5EF4-FFF2-40B4-BE49-F238E27FC236}">
                <a16:creationId xmlns:a16="http://schemas.microsoft.com/office/drawing/2014/main" id="{5A302DC0-69B6-48F1-9C54-FB6774CFB922}"/>
              </a:ext>
            </a:extLst>
          </p:cNvPr>
          <p:cNvPicPr>
            <a:picLocks noChangeAspect="1"/>
          </p:cNvPicPr>
          <p:nvPr/>
        </p:nvPicPr>
        <p:blipFill rotWithShape="1">
          <a:blip r:embed="rId6">
            <a:extLst>
              <a:ext uri="{28A0092B-C50C-407E-A947-70E740481C1C}">
                <a14:useLocalDpi xmlns:a14="http://schemas.microsoft.com/office/drawing/2010/main" val="0"/>
              </a:ext>
            </a:extLst>
          </a:blip>
          <a:srcRect l="24335" t="30050" r="44405" b="27981"/>
          <a:stretch/>
        </p:blipFill>
        <p:spPr>
          <a:xfrm>
            <a:off x="10175691" y="2023540"/>
            <a:ext cx="1887939" cy="1887939"/>
          </a:xfrm>
          <a:prstGeom prst="rect">
            <a:avLst/>
          </a:prstGeom>
        </p:spPr>
      </p:pic>
      <p:sp>
        <p:nvSpPr>
          <p:cNvPr id="24" name="文本框 23">
            <a:extLst>
              <a:ext uri="{FF2B5EF4-FFF2-40B4-BE49-F238E27FC236}">
                <a16:creationId xmlns:a16="http://schemas.microsoft.com/office/drawing/2014/main" id="{FA78A1B9-1577-7DB9-CC79-DBE169260ED1}"/>
              </a:ext>
            </a:extLst>
          </p:cNvPr>
          <p:cNvSpPr txBox="1"/>
          <p:nvPr/>
        </p:nvSpPr>
        <p:spPr>
          <a:xfrm>
            <a:off x="10175691" y="3998633"/>
            <a:ext cx="1887939" cy="307777"/>
          </a:xfrm>
          <a:prstGeom prst="rect">
            <a:avLst/>
          </a:prstGeom>
          <a:noFill/>
        </p:spPr>
        <p:txBody>
          <a:bodyPr wrap="square" rtlCol="0">
            <a:spAutoFit/>
          </a:bodyPr>
          <a:lstStyle/>
          <a:p>
            <a:pPr algn="ctr"/>
            <a:r>
              <a:rPr lang="en-US" altLang="zh-CN" sz="1400" dirty="0">
                <a:latin typeface="Cascadia Code Light" panose="020B0609020000020004" pitchFamily="49" charset="0"/>
                <a:cs typeface="Cascadia Code Light" panose="020B0609020000020004" pitchFamily="49" charset="0"/>
              </a:rPr>
              <a:t>Metallic=0.5</a:t>
            </a:r>
            <a:endParaRPr lang="zh-CN" altLang="en-US" sz="1400" dirty="0">
              <a:latin typeface="Cascadia Code Light" panose="020B0609020000020004" pitchFamily="49" charset="0"/>
              <a:cs typeface="Cascadia Code Light" panose="020B0609020000020004" pitchFamily="49" charset="0"/>
            </a:endParaRPr>
          </a:p>
        </p:txBody>
      </p:sp>
      <p:sp>
        <p:nvSpPr>
          <p:cNvPr id="25" name="矩形 24">
            <a:extLst>
              <a:ext uri="{FF2B5EF4-FFF2-40B4-BE49-F238E27FC236}">
                <a16:creationId xmlns:a16="http://schemas.microsoft.com/office/drawing/2014/main" id="{621F2649-1B6D-A050-4C04-68014C451EC6}"/>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5E6AFC9-DD42-A927-C0B9-806590AA51F4}"/>
              </a:ext>
            </a:extLst>
          </p:cNvPr>
          <p:cNvSpPr/>
          <p:nvPr/>
        </p:nvSpPr>
        <p:spPr>
          <a:xfrm>
            <a:off x="8282190" y="4114800"/>
            <a:ext cx="107051" cy="2743200"/>
          </a:xfrm>
          <a:prstGeom prst="rect">
            <a:avLst/>
          </a:prstGeom>
          <a:solidFill>
            <a:schemeClr val="accent2">
              <a:lumMod val="40000"/>
              <a:lumOff val="6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32D505E4-CDD9-E35B-63E9-41486E0C41E2}"/>
              </a:ext>
            </a:extLst>
          </p:cNvPr>
          <p:cNvSpPr/>
          <p:nvPr/>
        </p:nvSpPr>
        <p:spPr>
          <a:xfrm>
            <a:off x="2846567" y="2520514"/>
            <a:ext cx="4074120"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934E9E3B-9AE9-8A53-16E5-07DE41856E07}"/>
              </a:ext>
            </a:extLst>
          </p:cNvPr>
          <p:cNvSpPr txBox="1"/>
          <p:nvPr/>
        </p:nvSpPr>
        <p:spPr>
          <a:xfrm>
            <a:off x="3859637" y="4306410"/>
            <a:ext cx="4210701" cy="2246769"/>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The surface of all materials is considered as be composed of many tiny planes with different orientations. Smoother leads to order, rougher leads to disorder.</a:t>
            </a:r>
          </a:p>
          <a:p>
            <a:endParaRPr lang="en-US" altLang="zh-CN" sz="1400" dirty="0">
              <a:latin typeface="Cascadia Code Light" panose="020B0609020000020004" pitchFamily="49" charset="0"/>
              <a:cs typeface="Cascadia Code Light" panose="020B0609020000020004" pitchFamily="49" charset="0"/>
            </a:endParaRPr>
          </a:p>
          <a:p>
            <a:r>
              <a:rPr lang="en-US" altLang="zh-CN" sz="1400" dirty="0">
                <a:latin typeface="Cascadia Code Light" panose="020B0609020000020004" pitchFamily="49" charset="0"/>
                <a:cs typeface="Cascadia Code Light" panose="020B0609020000020004" pitchFamily="49" charset="0"/>
              </a:rPr>
              <a:t>To be more specific, roughness describe the probability that the half angle vector coincides with the normal direction of the microfacet</a:t>
            </a:r>
            <a:endParaRPr lang="zh-CN" altLang="en-US" sz="1400" dirty="0">
              <a:latin typeface="Cascadia Code Light" panose="020B0609020000020004" pitchFamily="49" charset="0"/>
              <a:cs typeface="Cascadia Code Light" panose="020B0609020000020004" pitchFamily="49" charset="0"/>
            </a:endParaRPr>
          </a:p>
        </p:txBody>
      </p:sp>
      <p:sp>
        <p:nvSpPr>
          <p:cNvPr id="33" name="文本框 32">
            <a:extLst>
              <a:ext uri="{FF2B5EF4-FFF2-40B4-BE49-F238E27FC236}">
                <a16:creationId xmlns:a16="http://schemas.microsoft.com/office/drawing/2014/main" id="{E29DC42A-A82C-E8D0-CC02-4598CB976386}"/>
              </a:ext>
            </a:extLst>
          </p:cNvPr>
          <p:cNvSpPr txBox="1"/>
          <p:nvPr/>
        </p:nvSpPr>
        <p:spPr>
          <a:xfrm>
            <a:off x="2987326" y="600278"/>
            <a:ext cx="3611691" cy="1815882"/>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Metal Materials have no diffuse reflection, that is, only specular highlights. This is due to the complex refractive index of the metal, and the light will attenuate quickly after entering the metal. So, the scattering part is very small.</a:t>
            </a:r>
            <a:endParaRPr lang="zh-CN" altLang="en-US" sz="1400" dirty="0">
              <a:latin typeface="Cascadia Code Light" panose="020B0609020000020004" pitchFamily="49" charset="0"/>
              <a:cs typeface="Cascadia Code Light" panose="020B0609020000020004" pitchFamily="49" charset="0"/>
            </a:endParaRPr>
          </a:p>
        </p:txBody>
      </p:sp>
      <p:sp>
        <p:nvSpPr>
          <p:cNvPr id="34" name="椭圆 33">
            <a:extLst>
              <a:ext uri="{FF2B5EF4-FFF2-40B4-BE49-F238E27FC236}">
                <a16:creationId xmlns:a16="http://schemas.microsoft.com/office/drawing/2014/main" id="{2AEA5FC9-185D-C4C3-B442-4119F0E5088E}"/>
              </a:ext>
            </a:extLst>
          </p:cNvPr>
          <p:cNvSpPr/>
          <p:nvPr/>
        </p:nvSpPr>
        <p:spPr>
          <a:xfrm>
            <a:off x="3902205" y="4119855"/>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13AE2FA5-15A6-4705-2B49-BD30F429899E}"/>
              </a:ext>
            </a:extLst>
          </p:cNvPr>
          <p:cNvSpPr/>
          <p:nvPr/>
        </p:nvSpPr>
        <p:spPr>
          <a:xfrm>
            <a:off x="3027470" y="423208"/>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490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pic>
        <p:nvPicPr>
          <p:cNvPr id="11" name="图片 10" descr="图片包含 台球, 室内, 桌子, 表面&#10;&#10;描述已自动生成">
            <a:extLst>
              <a:ext uri="{FF2B5EF4-FFF2-40B4-BE49-F238E27FC236}">
                <a16:creationId xmlns:a16="http://schemas.microsoft.com/office/drawing/2014/main" id="{7066C00E-4D1F-C783-79D5-B8A3A5B65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521" y="831881"/>
            <a:ext cx="3936311" cy="2930540"/>
          </a:xfrm>
          <a:prstGeom prst="rect">
            <a:avLst/>
          </a:prstGeom>
        </p:spPr>
      </p:pic>
      <p:pic>
        <p:nvPicPr>
          <p:cNvPr id="13" name="图片 12" descr="桌子上的鸡蛋&#10;&#10;描述已自动生成">
            <a:extLst>
              <a:ext uri="{FF2B5EF4-FFF2-40B4-BE49-F238E27FC236}">
                <a16:creationId xmlns:a16="http://schemas.microsoft.com/office/drawing/2014/main" id="{D8F05851-B9E6-D7C8-16E8-A7488EE6F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251" y="831881"/>
            <a:ext cx="3936311" cy="2930540"/>
          </a:xfrm>
          <a:prstGeom prst="rect">
            <a:avLst/>
          </a:prstGeom>
        </p:spPr>
      </p:pic>
      <p:sp>
        <p:nvSpPr>
          <p:cNvPr id="16" name="文本框 15">
            <a:extLst>
              <a:ext uri="{FF2B5EF4-FFF2-40B4-BE49-F238E27FC236}">
                <a16:creationId xmlns:a16="http://schemas.microsoft.com/office/drawing/2014/main" id="{05A4C2BA-E673-C79E-C4F0-4C488DA45533}"/>
              </a:ext>
            </a:extLst>
          </p:cNvPr>
          <p:cNvSpPr txBox="1"/>
          <p:nvPr/>
        </p:nvSpPr>
        <p:spPr>
          <a:xfrm>
            <a:off x="226660" y="1192195"/>
            <a:ext cx="2472759" cy="707886"/>
          </a:xfrm>
          <a:prstGeom prst="rect">
            <a:avLst/>
          </a:prstGeom>
          <a:noFill/>
        </p:spPr>
        <p:txBody>
          <a:bodyPr wrap="square" rtlCol="0">
            <a:spAutoFit/>
          </a:bodyPr>
          <a:lstStyle/>
          <a:p>
            <a:pPr algn="ctr"/>
            <a:r>
              <a:rPr lang="en-US" altLang="zh-CN" sz="4000" dirty="0">
                <a:solidFill>
                  <a:schemeClr val="accent2">
                    <a:lumMod val="40000"/>
                    <a:lumOff val="60000"/>
                  </a:schemeClr>
                </a:solidFill>
                <a:latin typeface="Cascadia Code" panose="020B0609020000020004" pitchFamily="49" charset="0"/>
                <a:cs typeface="Cascadia Code" panose="020B0609020000020004" pitchFamily="49" charset="0"/>
              </a:rPr>
              <a:t>Compare</a:t>
            </a:r>
            <a:endParaRPr lang="zh-CN" altLang="en-US" sz="4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1900081"/>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20" name="文本框 19">
            <a:extLst>
              <a:ext uri="{FF2B5EF4-FFF2-40B4-BE49-F238E27FC236}">
                <a16:creationId xmlns:a16="http://schemas.microsoft.com/office/drawing/2014/main" id="{61973902-9B26-204A-6EE8-12E5AF188116}"/>
              </a:ext>
            </a:extLst>
          </p:cNvPr>
          <p:cNvSpPr txBox="1"/>
          <p:nvPr/>
        </p:nvSpPr>
        <p:spPr>
          <a:xfrm>
            <a:off x="3567967" y="5009128"/>
            <a:ext cx="8086864"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Phong is much simpler than PBR, so why people use PBR?</a:t>
            </a:r>
            <a:endParaRPr lang="zh-CN" altLang="en-US" dirty="0">
              <a:latin typeface="Cascadia Code Light" panose="020B0609020000020004" pitchFamily="49" charset="0"/>
              <a:cs typeface="Cascadia Code Light" panose="020B0609020000020004" pitchFamily="49" charset="0"/>
            </a:endParaRPr>
          </a:p>
        </p:txBody>
      </p:sp>
      <p:sp>
        <p:nvSpPr>
          <p:cNvPr id="21" name="文本框 20">
            <a:extLst>
              <a:ext uri="{FF2B5EF4-FFF2-40B4-BE49-F238E27FC236}">
                <a16:creationId xmlns:a16="http://schemas.microsoft.com/office/drawing/2014/main" id="{CD06B862-7C64-09CC-5DA2-0176F7F525E6}"/>
              </a:ext>
            </a:extLst>
          </p:cNvPr>
          <p:cNvSpPr txBox="1"/>
          <p:nvPr/>
        </p:nvSpPr>
        <p:spPr>
          <a:xfrm>
            <a:off x="575579" y="3040706"/>
            <a:ext cx="2631688" cy="830997"/>
          </a:xfrm>
          <a:prstGeom prst="rect">
            <a:avLst/>
          </a:prstGeom>
          <a:noFill/>
        </p:spPr>
        <p:txBody>
          <a:bodyPr wrap="square" rtlCol="0">
            <a:spAutoFit/>
          </a:bodyPr>
          <a:lstStyle/>
          <a:p>
            <a:r>
              <a:rPr lang="en-US" altLang="zh-CN" sz="1200" b="0" i="0" dirty="0">
                <a:solidFill>
                  <a:srgbClr val="000000"/>
                </a:solidFill>
                <a:effectLst/>
                <a:latin typeface="Cascadia Code Light" panose="020B0609020000020004" pitchFamily="49" charset="0"/>
                <a:cs typeface="Cascadia Code Light" panose="020B0609020000020004" pitchFamily="49" charset="0"/>
              </a:rPr>
              <a:t>Under single light rendering</a:t>
            </a:r>
          </a:p>
          <a:p>
            <a:r>
              <a:rPr lang="en-US" altLang="zh-CN" sz="1200" b="0" i="0" dirty="0">
                <a:solidFill>
                  <a:srgbClr val="000000"/>
                </a:solidFill>
                <a:effectLst/>
                <a:latin typeface="Cascadia Code Light" panose="020B0609020000020004" pitchFamily="49" charset="0"/>
                <a:cs typeface="Cascadia Code Light" panose="020B0609020000020004" pitchFamily="49" charset="0"/>
              </a:rPr>
              <a:t>There is not a big gap</a:t>
            </a:r>
          </a:p>
          <a:p>
            <a:r>
              <a:rPr lang="en-US" altLang="zh-CN" sz="1200" dirty="0">
                <a:solidFill>
                  <a:srgbClr val="000000"/>
                </a:solidFill>
                <a:latin typeface="Cascadia Code Light" panose="020B0609020000020004" pitchFamily="49" charset="0"/>
                <a:cs typeface="Cascadia Code Light" panose="020B0609020000020004" pitchFamily="49" charset="0"/>
              </a:rPr>
              <a:t>Between Phong and PBR</a:t>
            </a:r>
            <a:endParaRPr lang="zh-CN" altLang="en-US" sz="1200" dirty="0">
              <a:latin typeface="Cascadia Code Light" panose="020B0609020000020004" pitchFamily="49" charset="0"/>
              <a:cs typeface="Cascadia Code Light" panose="020B0609020000020004" pitchFamily="49" charset="0"/>
            </a:endParaRPr>
          </a:p>
        </p:txBody>
      </p:sp>
      <p:sp>
        <p:nvSpPr>
          <p:cNvPr id="2" name="文本框 1">
            <a:extLst>
              <a:ext uri="{FF2B5EF4-FFF2-40B4-BE49-F238E27FC236}">
                <a16:creationId xmlns:a16="http://schemas.microsoft.com/office/drawing/2014/main" id="{83E9E39E-31EF-1040-0157-FB789241028C}"/>
              </a:ext>
            </a:extLst>
          </p:cNvPr>
          <p:cNvSpPr txBox="1"/>
          <p:nvPr/>
        </p:nvSpPr>
        <p:spPr>
          <a:xfrm>
            <a:off x="3950419" y="3871703"/>
            <a:ext cx="3046514" cy="338554"/>
          </a:xfrm>
          <a:prstGeom prst="rect">
            <a:avLst/>
          </a:prstGeom>
          <a:noFill/>
        </p:spPr>
        <p:txBody>
          <a:bodyPr wrap="square" rtlCol="0">
            <a:spAutoFit/>
          </a:bodyPr>
          <a:lstStyle/>
          <a:p>
            <a:pPr algn="ctr"/>
            <a:r>
              <a:rPr lang="en-US" altLang="zh-CN" sz="1600" dirty="0">
                <a:latin typeface="Cascadia Code Light" panose="020B0609020000020004" pitchFamily="49" charset="0"/>
                <a:cs typeface="Cascadia Code Light" panose="020B0609020000020004" pitchFamily="49" charset="0"/>
              </a:rPr>
              <a:t>Phong Lighting Model</a:t>
            </a:r>
            <a:endParaRPr lang="zh-CN" altLang="en-US" sz="1600" dirty="0"/>
          </a:p>
        </p:txBody>
      </p:sp>
      <p:sp>
        <p:nvSpPr>
          <p:cNvPr id="3" name="文本框 2">
            <a:extLst>
              <a:ext uri="{FF2B5EF4-FFF2-40B4-BE49-F238E27FC236}">
                <a16:creationId xmlns:a16="http://schemas.microsoft.com/office/drawing/2014/main" id="{DD5A1D06-7ED5-3CFE-EB12-27B9DE41A2CB}"/>
              </a:ext>
            </a:extLst>
          </p:cNvPr>
          <p:cNvSpPr txBox="1"/>
          <p:nvPr/>
        </p:nvSpPr>
        <p:spPr>
          <a:xfrm>
            <a:off x="8100785" y="3871703"/>
            <a:ext cx="3046514" cy="338554"/>
          </a:xfrm>
          <a:prstGeom prst="rect">
            <a:avLst/>
          </a:prstGeom>
          <a:noFill/>
        </p:spPr>
        <p:txBody>
          <a:bodyPr wrap="square" rtlCol="0">
            <a:spAutoFit/>
          </a:bodyPr>
          <a:lstStyle/>
          <a:p>
            <a:pPr algn="ctr"/>
            <a:r>
              <a:rPr lang="en-US" altLang="zh-CN" sz="1600" dirty="0">
                <a:latin typeface="Cascadia Code Light" panose="020B0609020000020004" pitchFamily="49" charset="0"/>
                <a:cs typeface="Cascadia Code Light" panose="020B0609020000020004" pitchFamily="49" charset="0"/>
              </a:rPr>
              <a:t>PBR</a:t>
            </a:r>
            <a:endParaRPr lang="zh-CN" altLang="en-US" sz="1600" dirty="0"/>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5DF5F081-B10F-6324-8D31-06271D82EB0F}"/>
              </a:ext>
            </a:extLst>
          </p:cNvPr>
          <p:cNvSpPr/>
          <p:nvPr/>
        </p:nvSpPr>
        <p:spPr>
          <a:xfrm>
            <a:off x="3443074" y="4821787"/>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16594D1-D7E5-CB61-7150-5C9791EFD0EB}"/>
              </a:ext>
            </a:extLst>
          </p:cNvPr>
          <p:cNvSpPr/>
          <p:nvPr/>
        </p:nvSpPr>
        <p:spPr>
          <a:xfrm>
            <a:off x="1017767" y="4117518"/>
            <a:ext cx="1828800"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40000"/>
                  <a:lumOff val="60000"/>
                </a:schemeClr>
              </a:solidFill>
            </a:endParaRPr>
          </a:p>
        </p:txBody>
      </p:sp>
    </p:spTree>
    <p:extLst>
      <p:ext uri="{BB962C8B-B14F-4D97-AF65-F5344CB8AC3E}">
        <p14:creationId xmlns:p14="http://schemas.microsoft.com/office/powerpoint/2010/main" val="111828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26660" y="1192195"/>
            <a:ext cx="2472759" cy="1200329"/>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Lighting Equation</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2670245"/>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1016E19-9E66-67F3-610B-4F9D7361F46D}"/>
              </a:ext>
            </a:extLst>
          </p:cNvPr>
          <p:cNvSpPr txBox="1"/>
          <p:nvPr/>
        </p:nvSpPr>
        <p:spPr>
          <a:xfrm>
            <a:off x="1495215" y="2939526"/>
            <a:ext cx="1351352" cy="276999"/>
          </a:xfrm>
          <a:prstGeom prst="rect">
            <a:avLst/>
          </a:prstGeom>
          <a:noFill/>
        </p:spPr>
        <p:txBody>
          <a:bodyPr wrap="square" rtlCol="0">
            <a:spAutoFit/>
          </a:bodyPr>
          <a:lstStyle/>
          <a:p>
            <a:r>
              <a:rPr lang="en-US" altLang="zh-CN" sz="1200" dirty="0">
                <a:solidFill>
                  <a:srgbClr val="000000"/>
                </a:solidFill>
                <a:latin typeface="Cascadia Code Light" panose="020B0609020000020004" pitchFamily="49" charset="0"/>
                <a:cs typeface="Cascadia Code Light" panose="020B0609020000020004" pitchFamily="49" charset="0"/>
              </a:rPr>
              <a:t>Heavy Math!!!</a:t>
            </a:r>
            <a:endParaRPr lang="zh-CN" altLang="en-US" sz="1200" dirty="0">
              <a:latin typeface="Cascadia Code Light" panose="020B0609020000020004" pitchFamily="49" charset="0"/>
              <a:cs typeface="Cascadia Code Light" panose="020B0609020000020004" pitchFamily="49" charset="0"/>
            </a:endParaRPr>
          </a:p>
        </p:txBody>
      </p:sp>
      <p:pic>
        <p:nvPicPr>
          <p:cNvPr id="6" name="图形 5">
            <a:extLst>
              <a:ext uri="{FF2B5EF4-FFF2-40B4-BE49-F238E27FC236}">
                <a16:creationId xmlns:a16="http://schemas.microsoft.com/office/drawing/2014/main" id="{F7EBB252-2A8B-C616-CD16-F2AB97632C09}"/>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4014315" y="1532776"/>
            <a:ext cx="6165418" cy="519165"/>
          </a:xfrm>
          <a:prstGeom prst="rect">
            <a:avLst/>
          </a:prstGeom>
        </p:spPr>
      </p:pic>
      <p:sp>
        <p:nvSpPr>
          <p:cNvPr id="9" name="文本框 8">
            <a:extLst>
              <a:ext uri="{FF2B5EF4-FFF2-40B4-BE49-F238E27FC236}">
                <a16:creationId xmlns:a16="http://schemas.microsoft.com/office/drawing/2014/main" id="{887DF297-2CE0-8B9B-68A5-462EBE30ACDA}"/>
              </a:ext>
            </a:extLst>
          </p:cNvPr>
          <p:cNvSpPr txBox="1"/>
          <p:nvPr/>
        </p:nvSpPr>
        <p:spPr>
          <a:xfrm>
            <a:off x="3010829" y="877900"/>
            <a:ext cx="7239372" cy="400110"/>
          </a:xfrm>
          <a:prstGeom prst="rect">
            <a:avLst/>
          </a:prstGeom>
          <a:noFill/>
        </p:spPr>
        <p:txBody>
          <a:bodyPr wrap="square" rtlCol="0">
            <a:spAutoFit/>
          </a:bodyPr>
          <a:lstStyle/>
          <a:p>
            <a:r>
              <a:rPr lang="en-US" altLang="zh-CN" sz="2000" dirty="0">
                <a:latin typeface="Cascadia Code Light" panose="020B0609020000020004" pitchFamily="49" charset="0"/>
                <a:cs typeface="Cascadia Code Light" panose="020B0609020000020004" pitchFamily="49" charset="0"/>
              </a:rPr>
              <a:t>Complete Formula</a:t>
            </a:r>
            <a:endParaRPr lang="zh-CN" altLang="en-US" sz="2000" dirty="0">
              <a:latin typeface="Cascadia Code Light" panose="020B0609020000020004" pitchFamily="49" charset="0"/>
              <a:cs typeface="Cascadia Code Light" panose="020B0609020000020004" pitchFamily="49" charset="0"/>
            </a:endParaRPr>
          </a:p>
        </p:txBody>
      </p:sp>
      <p:sp>
        <p:nvSpPr>
          <p:cNvPr id="12" name="椭圆 11">
            <a:extLst>
              <a:ext uri="{FF2B5EF4-FFF2-40B4-BE49-F238E27FC236}">
                <a16:creationId xmlns:a16="http://schemas.microsoft.com/office/drawing/2014/main" id="{A91486F3-B194-C49B-7E02-4D7FCF79E3B0}"/>
              </a:ext>
            </a:extLst>
          </p:cNvPr>
          <p:cNvSpPr/>
          <p:nvPr/>
        </p:nvSpPr>
        <p:spPr>
          <a:xfrm>
            <a:off x="5615331" y="1015508"/>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形 13">
            <a:extLst>
              <a:ext uri="{FF2B5EF4-FFF2-40B4-BE49-F238E27FC236}">
                <a16:creationId xmlns:a16="http://schemas.microsoft.com/office/drawing/2014/main" id="{48E3434B-7A47-2581-B0A9-130D6DD6C86E}"/>
              </a:ext>
            </a:extLst>
          </p:cNvPr>
          <p:cNvPicPr>
            <a:picLocks noChangeAspect="1"/>
          </p:cNvPicPr>
          <p:nvPr/>
        </p:nvPicPr>
        <p:blipFill>
          <a:blip r:embed="rId4">
            <a:alphaModFix/>
            <a:extLst>
              <a:ext uri="{96DAC541-7B7A-43D3-8B79-37D633B846F1}">
                <asvg:svgBlip xmlns:asvg="http://schemas.microsoft.com/office/drawing/2016/SVG/main" r:embed="rId5"/>
              </a:ext>
            </a:extLst>
          </a:blip>
          <a:srcRect/>
          <a:stretch/>
        </p:blipFill>
        <p:spPr>
          <a:xfrm>
            <a:off x="6416094" y="1356613"/>
            <a:ext cx="1939012" cy="97560"/>
          </a:xfrm>
          <a:prstGeom prst="rect">
            <a:avLst/>
          </a:prstGeom>
        </p:spPr>
      </p:pic>
      <p:pic>
        <p:nvPicPr>
          <p:cNvPr id="15" name="图形 14">
            <a:extLst>
              <a:ext uri="{FF2B5EF4-FFF2-40B4-BE49-F238E27FC236}">
                <a16:creationId xmlns:a16="http://schemas.microsoft.com/office/drawing/2014/main" id="{063EEECD-CE28-6531-5FFF-19BA53D64BA8}"/>
              </a:ext>
            </a:extLst>
          </p:cNvPr>
          <p:cNvPicPr>
            <a:picLocks noChangeAspect="1"/>
          </p:cNvPicPr>
          <p:nvPr/>
        </p:nvPicPr>
        <p:blipFill>
          <a:blip r:embed="rId6">
            <a:extLst>
              <a:ext uri="{96DAC541-7B7A-43D3-8B79-37D633B846F1}">
                <asvg:svgBlip xmlns:asvg="http://schemas.microsoft.com/office/drawing/2016/SVG/main" r:embed="rId7"/>
              </a:ext>
            </a:extLst>
          </a:blip>
          <a:stretch/>
        </p:blipFill>
        <p:spPr>
          <a:xfrm>
            <a:off x="6416094" y="1220814"/>
            <a:ext cx="1939012" cy="96498"/>
          </a:xfrm>
          <a:prstGeom prst="rect">
            <a:avLst/>
          </a:prstGeom>
        </p:spPr>
      </p:pic>
      <p:sp>
        <p:nvSpPr>
          <p:cNvPr id="18" name="文本框 17">
            <a:extLst>
              <a:ext uri="{FF2B5EF4-FFF2-40B4-BE49-F238E27FC236}">
                <a16:creationId xmlns:a16="http://schemas.microsoft.com/office/drawing/2014/main" id="{77840684-6E6A-DABF-0983-D134DDD0C93D}"/>
              </a:ext>
            </a:extLst>
          </p:cNvPr>
          <p:cNvSpPr txBox="1"/>
          <p:nvPr/>
        </p:nvSpPr>
        <p:spPr>
          <a:xfrm>
            <a:off x="3564673" y="2231707"/>
            <a:ext cx="7239372"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Normal Distribution Function</a:t>
            </a:r>
            <a:endParaRPr lang="zh-CN" altLang="en-US" sz="1600" dirty="0">
              <a:latin typeface="Cascadia Code Light" panose="020B0609020000020004" pitchFamily="49" charset="0"/>
              <a:cs typeface="Cascadia Code Light" panose="020B0609020000020004" pitchFamily="49" charset="0"/>
            </a:endParaRPr>
          </a:p>
        </p:txBody>
      </p:sp>
      <p:pic>
        <p:nvPicPr>
          <p:cNvPr id="19" name="图形 18">
            <a:extLst>
              <a:ext uri="{FF2B5EF4-FFF2-40B4-BE49-F238E27FC236}">
                <a16:creationId xmlns:a16="http://schemas.microsoft.com/office/drawing/2014/main" id="{6CAC31F3-B6C1-5306-A60D-57ABF8ABAA53}"/>
              </a:ext>
            </a:extLst>
          </p:cNvPr>
          <p:cNvPicPr>
            <a:picLocks noChangeAspect="1"/>
          </p:cNvPicPr>
          <p:nvPr/>
        </p:nvPicPr>
        <p:blipFill>
          <a:blip r:embed="rId8">
            <a:extLst>
              <a:ext uri="{96DAC541-7B7A-43D3-8B79-37D633B846F1}">
                <asvg:svgBlip xmlns:asvg="http://schemas.microsoft.com/office/drawing/2016/SVG/main" r:embed="rId9"/>
              </a:ext>
            </a:extLst>
          </a:blip>
          <a:stretch/>
        </p:blipFill>
        <p:spPr>
          <a:xfrm>
            <a:off x="7054316" y="2310090"/>
            <a:ext cx="561928" cy="218698"/>
          </a:xfrm>
          <a:prstGeom prst="rect">
            <a:avLst/>
          </a:prstGeom>
        </p:spPr>
      </p:pic>
      <p:sp>
        <p:nvSpPr>
          <p:cNvPr id="22" name="椭圆 21">
            <a:extLst>
              <a:ext uri="{FF2B5EF4-FFF2-40B4-BE49-F238E27FC236}">
                <a16:creationId xmlns:a16="http://schemas.microsoft.com/office/drawing/2014/main" id="{F006764E-41E8-DCE9-A534-A713D2E837E5}"/>
              </a:ext>
            </a:extLst>
          </p:cNvPr>
          <p:cNvSpPr/>
          <p:nvPr/>
        </p:nvSpPr>
        <p:spPr>
          <a:xfrm>
            <a:off x="7743353" y="2356992"/>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形 22">
            <a:extLst>
              <a:ext uri="{FF2B5EF4-FFF2-40B4-BE49-F238E27FC236}">
                <a16:creationId xmlns:a16="http://schemas.microsoft.com/office/drawing/2014/main" id="{BCF19536-E503-0764-91CF-A2FC880BBEE6}"/>
              </a:ext>
            </a:extLst>
          </p:cNvPr>
          <p:cNvPicPr>
            <a:picLocks noChangeAspect="1"/>
          </p:cNvPicPr>
          <p:nvPr/>
        </p:nvPicPr>
        <p:blipFill>
          <a:blip r:embed="rId10">
            <a:extLst>
              <a:ext uri="{96DAC541-7B7A-43D3-8B79-37D633B846F1}">
                <asvg:svgBlip xmlns:asvg="http://schemas.microsoft.com/office/drawing/2016/SVG/main" r:embed="rId11"/>
              </a:ext>
            </a:extLst>
          </a:blip>
          <a:stretch/>
        </p:blipFill>
        <p:spPr>
          <a:xfrm>
            <a:off x="8420067" y="2231707"/>
            <a:ext cx="2751118" cy="452659"/>
          </a:xfrm>
          <a:prstGeom prst="rect">
            <a:avLst/>
          </a:prstGeom>
        </p:spPr>
      </p:pic>
      <p:sp>
        <p:nvSpPr>
          <p:cNvPr id="24" name="文本框 23">
            <a:extLst>
              <a:ext uri="{FF2B5EF4-FFF2-40B4-BE49-F238E27FC236}">
                <a16:creationId xmlns:a16="http://schemas.microsoft.com/office/drawing/2014/main" id="{F6FDD99A-9414-57C2-9525-4D194360F22A}"/>
              </a:ext>
            </a:extLst>
          </p:cNvPr>
          <p:cNvSpPr txBox="1"/>
          <p:nvPr/>
        </p:nvSpPr>
        <p:spPr>
          <a:xfrm>
            <a:off x="3564673" y="2739471"/>
            <a:ext cx="7239372" cy="338554"/>
          </a:xfrm>
          <a:prstGeom prst="rect">
            <a:avLst/>
          </a:prstGeom>
          <a:noFill/>
        </p:spPr>
        <p:txBody>
          <a:bodyPr wrap="square" rtlCol="0">
            <a:spAutoFit/>
          </a:bodyPr>
          <a:lstStyle/>
          <a:p>
            <a:r>
              <a:rPr lang="en-US" altLang="zh-CN" sz="1600" dirty="0">
                <a:latin typeface="Cascadia Code Light" panose="020B0609020000020004" pitchFamily="49" charset="0"/>
                <a:cs typeface="Cascadia Code Light" panose="020B0609020000020004" pitchFamily="49" charset="0"/>
              </a:rPr>
              <a:t>Geometry Function      and</a:t>
            </a:r>
          </a:p>
        </p:txBody>
      </p:sp>
      <p:pic>
        <p:nvPicPr>
          <p:cNvPr id="25" name="图形 24">
            <a:extLst>
              <a:ext uri="{FF2B5EF4-FFF2-40B4-BE49-F238E27FC236}">
                <a16:creationId xmlns:a16="http://schemas.microsoft.com/office/drawing/2014/main" id="{3170FD9E-2483-7513-CCC4-8E7DAB0C3E8B}"/>
              </a:ext>
            </a:extLst>
          </p:cNvPr>
          <p:cNvPicPr>
            <a:picLocks noChangeAspect="1"/>
          </p:cNvPicPr>
          <p:nvPr/>
        </p:nvPicPr>
        <p:blipFill>
          <a:blip r:embed="rId12">
            <a:extLst>
              <a:ext uri="{96DAC541-7B7A-43D3-8B79-37D633B846F1}">
                <asvg:svgBlip xmlns:asvg="http://schemas.microsoft.com/office/drawing/2016/SVG/main" r:embed="rId13"/>
              </a:ext>
            </a:extLst>
          </a:blip>
          <a:stretch/>
        </p:blipFill>
        <p:spPr>
          <a:xfrm>
            <a:off x="5784829" y="2794800"/>
            <a:ext cx="557077" cy="227896"/>
          </a:xfrm>
          <a:prstGeom prst="rect">
            <a:avLst/>
          </a:prstGeom>
        </p:spPr>
      </p:pic>
      <p:pic>
        <p:nvPicPr>
          <p:cNvPr id="26" name="图形 25">
            <a:extLst>
              <a:ext uri="{FF2B5EF4-FFF2-40B4-BE49-F238E27FC236}">
                <a16:creationId xmlns:a16="http://schemas.microsoft.com/office/drawing/2014/main" id="{1D46AC2A-DAC0-F1AC-12C4-9C6B2165688B}"/>
              </a:ext>
            </a:extLst>
          </p:cNvPr>
          <p:cNvPicPr>
            <a:picLocks noChangeAspect="1"/>
          </p:cNvPicPr>
          <p:nvPr/>
        </p:nvPicPr>
        <p:blipFill>
          <a:blip r:embed="rId14">
            <a:extLst>
              <a:ext uri="{96DAC541-7B7A-43D3-8B79-37D633B846F1}">
                <asvg:svgBlip xmlns:asvg="http://schemas.microsoft.com/office/drawing/2016/SVG/main" r:embed="rId15"/>
              </a:ext>
            </a:extLst>
          </a:blip>
          <a:stretch/>
        </p:blipFill>
        <p:spPr>
          <a:xfrm>
            <a:off x="6818485" y="2794800"/>
            <a:ext cx="557077" cy="237652"/>
          </a:xfrm>
          <a:prstGeom prst="rect">
            <a:avLst/>
          </a:prstGeom>
        </p:spPr>
      </p:pic>
      <p:sp>
        <p:nvSpPr>
          <p:cNvPr id="27" name="椭圆 26">
            <a:extLst>
              <a:ext uri="{FF2B5EF4-FFF2-40B4-BE49-F238E27FC236}">
                <a16:creationId xmlns:a16="http://schemas.microsoft.com/office/drawing/2014/main" id="{91A839F5-B08E-B66F-7599-455B1794F15D}"/>
              </a:ext>
            </a:extLst>
          </p:cNvPr>
          <p:cNvSpPr/>
          <p:nvPr/>
        </p:nvSpPr>
        <p:spPr>
          <a:xfrm>
            <a:off x="7506924" y="2857119"/>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形 27">
            <a:extLst>
              <a:ext uri="{FF2B5EF4-FFF2-40B4-BE49-F238E27FC236}">
                <a16:creationId xmlns:a16="http://schemas.microsoft.com/office/drawing/2014/main" id="{1ED47C7A-7FF1-A0C9-1161-9DE4FB0C6A0C}"/>
              </a:ext>
            </a:extLst>
          </p:cNvPr>
          <p:cNvPicPr>
            <a:picLocks noChangeAspect="1"/>
          </p:cNvPicPr>
          <p:nvPr/>
        </p:nvPicPr>
        <p:blipFill>
          <a:blip r:embed="rId16">
            <a:extLst>
              <a:ext uri="{96DAC541-7B7A-43D3-8B79-37D633B846F1}">
                <asvg:svgBlip xmlns:asvg="http://schemas.microsoft.com/office/drawing/2016/SVG/main" r:embed="rId17"/>
              </a:ext>
            </a:extLst>
          </a:blip>
          <a:stretch/>
        </p:blipFill>
        <p:spPr>
          <a:xfrm>
            <a:off x="4170009" y="3078025"/>
            <a:ext cx="2304212" cy="432039"/>
          </a:xfrm>
          <a:prstGeom prst="rect">
            <a:avLst/>
          </a:prstGeom>
        </p:spPr>
      </p:pic>
      <p:pic>
        <p:nvPicPr>
          <p:cNvPr id="29" name="图形 28">
            <a:extLst>
              <a:ext uri="{FF2B5EF4-FFF2-40B4-BE49-F238E27FC236}">
                <a16:creationId xmlns:a16="http://schemas.microsoft.com/office/drawing/2014/main" id="{BCCA8199-C13A-7392-37D2-8039C94755A8}"/>
              </a:ext>
            </a:extLst>
          </p:cNvPr>
          <p:cNvPicPr>
            <a:picLocks noChangeAspect="1"/>
          </p:cNvPicPr>
          <p:nvPr/>
        </p:nvPicPr>
        <p:blipFill>
          <a:blip r:embed="rId18">
            <a:extLst>
              <a:ext uri="{96DAC541-7B7A-43D3-8B79-37D633B846F1}">
                <asvg:svgBlip xmlns:asvg="http://schemas.microsoft.com/office/drawing/2016/SVG/main" r:embed="rId19"/>
              </a:ext>
            </a:extLst>
          </a:blip>
          <a:stretch/>
        </p:blipFill>
        <p:spPr>
          <a:xfrm>
            <a:off x="4170009" y="3565393"/>
            <a:ext cx="3115489" cy="234938"/>
          </a:xfrm>
          <a:prstGeom prst="rect">
            <a:avLst/>
          </a:prstGeom>
        </p:spPr>
      </p:pic>
      <p:sp>
        <p:nvSpPr>
          <p:cNvPr id="30" name="文本框 29">
            <a:extLst>
              <a:ext uri="{FF2B5EF4-FFF2-40B4-BE49-F238E27FC236}">
                <a16:creationId xmlns:a16="http://schemas.microsoft.com/office/drawing/2014/main" id="{DEFB5619-2F17-F364-3CAF-4CA911B668A9}"/>
              </a:ext>
            </a:extLst>
          </p:cNvPr>
          <p:cNvSpPr txBox="1"/>
          <p:nvPr/>
        </p:nvSpPr>
        <p:spPr>
          <a:xfrm>
            <a:off x="7184359" y="3154764"/>
            <a:ext cx="3925230" cy="246221"/>
          </a:xfrm>
          <a:prstGeom prst="rect">
            <a:avLst/>
          </a:prstGeom>
          <a:noFill/>
        </p:spPr>
        <p:txBody>
          <a:bodyPr wrap="square" rtlCol="0">
            <a:spAutoFit/>
          </a:bodyPr>
          <a:lstStyle/>
          <a:p>
            <a:r>
              <a:rPr lang="en-US" altLang="zh-CN" sz="1000" dirty="0">
                <a:latin typeface="Cascadia Code Light" panose="020B0609020000020004" pitchFamily="49" charset="0"/>
                <a:cs typeface="Cascadia Code Light" panose="020B0609020000020004" pitchFamily="49" charset="0"/>
              </a:rPr>
              <a:t>is calculated by roughness </a:t>
            </a:r>
            <a:endParaRPr lang="zh-CN" altLang="en-US" sz="1000" dirty="0">
              <a:latin typeface="Cascadia Code Light" panose="020B0609020000020004" pitchFamily="49" charset="0"/>
              <a:cs typeface="Cascadia Code Light" panose="020B0609020000020004" pitchFamily="49" charset="0"/>
            </a:endParaRPr>
          </a:p>
        </p:txBody>
      </p:sp>
      <p:pic>
        <p:nvPicPr>
          <p:cNvPr id="31" name="图形 30">
            <a:extLst>
              <a:ext uri="{FF2B5EF4-FFF2-40B4-BE49-F238E27FC236}">
                <a16:creationId xmlns:a16="http://schemas.microsoft.com/office/drawing/2014/main" id="{68D71C3B-BBBC-9166-C505-A9FD7293EF16}"/>
              </a:ext>
            </a:extLst>
          </p:cNvPr>
          <p:cNvPicPr>
            <a:picLocks noChangeAspect="1"/>
          </p:cNvPicPr>
          <p:nvPr/>
        </p:nvPicPr>
        <p:blipFill>
          <a:blip r:embed="rId20">
            <a:extLst>
              <a:ext uri="{96DAC541-7B7A-43D3-8B79-37D633B846F1}">
                <asvg:svgBlip xmlns:asvg="http://schemas.microsoft.com/office/drawing/2016/SVG/main" r:embed="rId21"/>
              </a:ext>
            </a:extLst>
          </a:blip>
          <a:stretch/>
        </p:blipFill>
        <p:spPr>
          <a:xfrm>
            <a:off x="7070936" y="3209295"/>
            <a:ext cx="102378" cy="137160"/>
          </a:xfrm>
          <a:prstGeom prst="rect">
            <a:avLst/>
          </a:prstGeom>
        </p:spPr>
      </p:pic>
      <p:sp>
        <p:nvSpPr>
          <p:cNvPr id="32" name="文本框 31">
            <a:extLst>
              <a:ext uri="{FF2B5EF4-FFF2-40B4-BE49-F238E27FC236}">
                <a16:creationId xmlns:a16="http://schemas.microsoft.com/office/drawing/2014/main" id="{9672B5B5-B055-F9AE-81B0-DDA403732142}"/>
              </a:ext>
            </a:extLst>
          </p:cNvPr>
          <p:cNvSpPr txBox="1"/>
          <p:nvPr/>
        </p:nvSpPr>
        <p:spPr>
          <a:xfrm>
            <a:off x="3567800" y="4013496"/>
            <a:ext cx="7239372" cy="338554"/>
          </a:xfrm>
          <a:prstGeom prst="rect">
            <a:avLst/>
          </a:prstGeom>
          <a:noFill/>
        </p:spPr>
        <p:txBody>
          <a:bodyPr wrap="square" rtlCol="0">
            <a:spAutoFit/>
          </a:bodyPr>
          <a:lstStyle/>
          <a:p>
            <a:r>
              <a:rPr lang="en-US" altLang="zh-CN" sz="1600" dirty="0">
                <a:latin typeface="Comic Sans MS" panose="030F0702030302020204" pitchFamily="66" charset="0"/>
                <a:cs typeface="Cascadia Code Light" panose="020B0609020000020004" pitchFamily="49" charset="0"/>
              </a:rPr>
              <a:t>Approximation of Fresnel’s Formula</a:t>
            </a:r>
          </a:p>
        </p:txBody>
      </p:sp>
      <p:sp>
        <p:nvSpPr>
          <p:cNvPr id="33" name="椭圆 32">
            <a:extLst>
              <a:ext uri="{FF2B5EF4-FFF2-40B4-BE49-F238E27FC236}">
                <a16:creationId xmlns:a16="http://schemas.microsoft.com/office/drawing/2014/main" id="{E9E8F3A1-DA7B-D938-6FBA-454382AF9F40}"/>
              </a:ext>
            </a:extLst>
          </p:cNvPr>
          <p:cNvSpPr/>
          <p:nvPr/>
        </p:nvSpPr>
        <p:spPr>
          <a:xfrm>
            <a:off x="7868246" y="4120326"/>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6B29079A-A9C2-7A45-0BEC-37E05E09F201}"/>
              </a:ext>
            </a:extLst>
          </p:cNvPr>
          <p:cNvSpPr txBox="1"/>
          <p:nvPr/>
        </p:nvSpPr>
        <p:spPr>
          <a:xfrm>
            <a:off x="3845963" y="4352049"/>
            <a:ext cx="5846677" cy="1015663"/>
          </a:xfrm>
          <a:prstGeom prst="rect">
            <a:avLst/>
          </a:prstGeom>
          <a:noFill/>
        </p:spPr>
        <p:txBody>
          <a:bodyPr wrap="square">
            <a:spAutoFit/>
          </a:bodyPr>
          <a:lstStyle/>
          <a:p>
            <a:pPr lvl="0" algn="l"/>
            <a:r>
              <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In physics, Fresnel's formula describes the reflectance of ideal specular reflection of light at the interface of a medium.</a:t>
            </a:r>
          </a:p>
          <a:p>
            <a:pPr lvl="0" algn="l"/>
            <a:endPar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endParaRPr>
          </a:p>
          <a:p>
            <a:r>
              <a:rPr lang="en-US" altLang="zh-CN" sz="1000" dirty="0">
                <a:solidFill>
                  <a:srgbClr val="24292F"/>
                </a:solidFill>
                <a:highlight>
                  <a:srgbClr val="FFFFFF"/>
                </a:highlight>
                <a:latin typeface="Cascadia Code Light" panose="020B0609020000020004" pitchFamily="49" charset="0"/>
                <a:cs typeface="Cascadia Code Light" panose="020B0609020000020004" pitchFamily="49" charset="0"/>
              </a:rPr>
              <a:t>We can derive the Fresnel formula through the boundary value relation of the electromagnetic field:</a:t>
            </a:r>
          </a:p>
          <a:p>
            <a:pPr lvl="0" algn="l"/>
            <a:endParaRPr lang="en-US" altLang="zh-CN" sz="1000" dirty="0">
              <a:solidFill>
                <a:srgbClr val="24292F"/>
              </a:solidFill>
              <a:highlight>
                <a:srgbClr val="FFFFFF"/>
              </a:highlight>
              <a:latin typeface="Cascadia Code Light" panose="020B0609020000020004" pitchFamily="49" charset="0"/>
              <a:cs typeface="Cascadia Code Light" panose="020B0609020000020004" pitchFamily="49" charset="0"/>
            </a:endParaRPr>
          </a:p>
        </p:txBody>
      </p:sp>
      <p:pic>
        <p:nvPicPr>
          <p:cNvPr id="36" name="图形 35">
            <a:extLst>
              <a:ext uri="{FF2B5EF4-FFF2-40B4-BE49-F238E27FC236}">
                <a16:creationId xmlns:a16="http://schemas.microsoft.com/office/drawing/2014/main" id="{0A156286-5ED4-391F-FEE8-4B4C6C11C3CF}"/>
              </a:ext>
            </a:extLst>
          </p:cNvPr>
          <p:cNvPicPr>
            <a:picLocks noChangeAspect="1"/>
          </p:cNvPicPr>
          <p:nvPr/>
        </p:nvPicPr>
        <p:blipFill>
          <a:blip r:embed="rId22">
            <a:alphaModFix/>
            <a:extLst>
              <a:ext uri="{96DAC541-7B7A-43D3-8B79-37D633B846F1}">
                <asvg:svgBlip xmlns:asvg="http://schemas.microsoft.com/office/drawing/2016/SVG/main" r:embed="rId23"/>
              </a:ext>
            </a:extLst>
          </a:blip>
          <a:srcRect/>
          <a:stretch/>
        </p:blipFill>
        <p:spPr>
          <a:xfrm>
            <a:off x="5977554" y="5017178"/>
            <a:ext cx="1654263" cy="163609"/>
          </a:xfrm>
          <a:prstGeom prst="rect">
            <a:avLst/>
          </a:prstGeom>
        </p:spPr>
      </p:pic>
      <p:pic>
        <p:nvPicPr>
          <p:cNvPr id="37" name="图形 36">
            <a:extLst>
              <a:ext uri="{FF2B5EF4-FFF2-40B4-BE49-F238E27FC236}">
                <a16:creationId xmlns:a16="http://schemas.microsoft.com/office/drawing/2014/main" id="{254455F6-B6D1-FE31-548E-D4FF879E37FC}"/>
              </a:ext>
            </a:extLst>
          </p:cNvPr>
          <p:cNvPicPr>
            <a:picLocks noChangeAspect="1"/>
          </p:cNvPicPr>
          <p:nvPr/>
        </p:nvPicPr>
        <p:blipFill>
          <a:blip r:embed="rId24">
            <a:extLst>
              <a:ext uri="{96DAC541-7B7A-43D3-8B79-37D633B846F1}">
                <asvg:svgBlip xmlns:asvg="http://schemas.microsoft.com/office/drawing/2016/SVG/main" r:embed="rId25"/>
              </a:ext>
            </a:extLst>
          </a:blip>
          <a:stretch/>
        </p:blipFill>
        <p:spPr>
          <a:xfrm>
            <a:off x="3965458" y="5287521"/>
            <a:ext cx="1326267" cy="279214"/>
          </a:xfrm>
          <a:prstGeom prst="rect">
            <a:avLst/>
          </a:prstGeom>
        </p:spPr>
      </p:pic>
      <p:pic>
        <p:nvPicPr>
          <p:cNvPr id="38" name="图形 37">
            <a:extLst>
              <a:ext uri="{FF2B5EF4-FFF2-40B4-BE49-F238E27FC236}">
                <a16:creationId xmlns:a16="http://schemas.microsoft.com/office/drawing/2014/main" id="{6AB4696B-594B-BCDB-B1E5-2D3160AA8D93}"/>
              </a:ext>
            </a:extLst>
          </p:cNvPr>
          <p:cNvPicPr>
            <a:picLocks noChangeAspect="1"/>
          </p:cNvPicPr>
          <p:nvPr/>
        </p:nvPicPr>
        <p:blipFill>
          <a:blip r:embed="rId26">
            <a:extLst>
              <a:ext uri="{96DAC541-7B7A-43D3-8B79-37D633B846F1}">
                <asvg:svgBlip xmlns:asvg="http://schemas.microsoft.com/office/drawing/2016/SVG/main" r:embed="rId27"/>
              </a:ext>
            </a:extLst>
          </a:blip>
          <a:stretch/>
        </p:blipFill>
        <p:spPr>
          <a:xfrm>
            <a:off x="5411220" y="5281600"/>
            <a:ext cx="1326267" cy="287928"/>
          </a:xfrm>
          <a:prstGeom prst="rect">
            <a:avLst/>
          </a:prstGeom>
        </p:spPr>
      </p:pic>
      <p:pic>
        <p:nvPicPr>
          <p:cNvPr id="39" name="图形 38">
            <a:extLst>
              <a:ext uri="{FF2B5EF4-FFF2-40B4-BE49-F238E27FC236}">
                <a16:creationId xmlns:a16="http://schemas.microsoft.com/office/drawing/2014/main" id="{D4122C3F-8952-4F8C-0B72-D6735C15586B}"/>
              </a:ext>
            </a:extLst>
          </p:cNvPr>
          <p:cNvPicPr>
            <a:picLocks noChangeAspect="1"/>
          </p:cNvPicPr>
          <p:nvPr/>
        </p:nvPicPr>
        <p:blipFill>
          <a:blip r:embed="rId28">
            <a:extLst>
              <a:ext uri="{96DAC541-7B7A-43D3-8B79-37D633B846F1}">
                <asvg:svgBlip xmlns:asvg="http://schemas.microsoft.com/office/drawing/2016/SVG/main" r:embed="rId29"/>
              </a:ext>
            </a:extLst>
          </a:blip>
          <a:stretch/>
        </p:blipFill>
        <p:spPr>
          <a:xfrm>
            <a:off x="6900277" y="5287810"/>
            <a:ext cx="905330" cy="279214"/>
          </a:xfrm>
          <a:prstGeom prst="rect">
            <a:avLst/>
          </a:prstGeom>
        </p:spPr>
      </p:pic>
      <p:sp>
        <p:nvSpPr>
          <p:cNvPr id="41" name="文本框 40">
            <a:extLst>
              <a:ext uri="{FF2B5EF4-FFF2-40B4-BE49-F238E27FC236}">
                <a16:creationId xmlns:a16="http://schemas.microsoft.com/office/drawing/2014/main" id="{7CF73F56-9B97-93BE-E483-7005776C5621}"/>
              </a:ext>
            </a:extLst>
          </p:cNvPr>
          <p:cNvSpPr txBox="1"/>
          <p:nvPr/>
        </p:nvSpPr>
        <p:spPr>
          <a:xfrm>
            <a:off x="3845963" y="5733879"/>
            <a:ext cx="6095256" cy="246221"/>
          </a:xfrm>
          <a:prstGeom prst="rect">
            <a:avLst/>
          </a:prstGeom>
          <a:noFill/>
        </p:spPr>
        <p:txBody>
          <a:bodyPr wrap="square">
            <a:spAutoFit/>
          </a:bodyPr>
          <a:lstStyle/>
          <a:p>
            <a:pPr algn="l"/>
            <a:r>
              <a:rPr lang="en-US" altLang="zh-CN" sz="1000" dirty="0" err="1">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Schilick</a:t>
            </a:r>
            <a:r>
              <a:rPr lang="en-US" altLang="zh-CN" sz="1000" dirty="0">
                <a:solidFill>
                  <a:srgbClr val="24292F"/>
                </a:solidFill>
                <a:highlight>
                  <a:srgbClr val="FFFFFF"/>
                </a:highlight>
                <a:latin typeface="Cascadia Code Light" panose="020B0609020000020004" pitchFamily="49" charset="0"/>
                <a:ea typeface="-apple-system"/>
                <a:cs typeface="Cascadia Code Light" panose="020B0609020000020004" pitchFamily="49" charset="0"/>
              </a:rPr>
              <a:t> approximation of Fresnel's formula: </a:t>
            </a:r>
          </a:p>
        </p:txBody>
      </p:sp>
      <p:pic>
        <p:nvPicPr>
          <p:cNvPr id="42" name="图形 41">
            <a:extLst>
              <a:ext uri="{FF2B5EF4-FFF2-40B4-BE49-F238E27FC236}">
                <a16:creationId xmlns:a16="http://schemas.microsoft.com/office/drawing/2014/main" id="{51BA0460-6A8D-DCF8-EBF6-005790710D81}"/>
              </a:ext>
            </a:extLst>
          </p:cNvPr>
          <p:cNvPicPr>
            <a:picLocks noChangeAspect="1"/>
          </p:cNvPicPr>
          <p:nvPr/>
        </p:nvPicPr>
        <p:blipFill>
          <a:blip r:embed="rId30">
            <a:extLst>
              <a:ext uri="{96DAC541-7B7A-43D3-8B79-37D633B846F1}">
                <asvg:svgBlip xmlns:asvg="http://schemas.microsoft.com/office/drawing/2016/SVG/main" r:embed="rId31"/>
              </a:ext>
            </a:extLst>
          </a:blip>
          <a:stretch/>
        </p:blipFill>
        <p:spPr>
          <a:xfrm>
            <a:off x="7352942" y="5743810"/>
            <a:ext cx="2660196" cy="206008"/>
          </a:xfrm>
          <a:prstGeom prst="rect">
            <a:avLst/>
          </a:prstGeom>
        </p:spPr>
      </p:pic>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5515D4-76FC-95D9-570B-91183D1BDC05}"/>
                  </a:ext>
                </a:extLst>
              </p:cNvPr>
              <p:cNvSpPr txBox="1"/>
              <p:nvPr/>
            </p:nvSpPr>
            <p:spPr>
              <a:xfrm>
                <a:off x="8507846" y="1190382"/>
                <a:ext cx="3749733" cy="138499"/>
              </a:xfrm>
              <a:prstGeom prst="rect">
                <a:avLst/>
              </a:prstGeom>
              <a:noFill/>
            </p:spPr>
            <p:txBody>
              <a:bodyPr wrap="square" lIns="0" tIns="0" rIns="0" bIns="0" rtlCol="0">
                <a:spAutoFit/>
              </a:bodyPr>
              <a:lstStyle/>
              <a:p>
                <a14:m>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𝜔</m:t>
                        </m:r>
                      </m:e>
                      <m:sub>
                        <m:r>
                          <a:rPr lang="en-US" altLang="zh-CN" sz="900" b="0" i="1" smtClean="0">
                            <a:latin typeface="Cambria Math" panose="02040503050406030204" pitchFamily="18" charset="0"/>
                          </a:rPr>
                          <m:t>𝑖</m:t>
                        </m:r>
                      </m:sub>
                    </m:sSub>
                  </m:oMath>
                </a14:m>
                <a:r>
                  <a:rPr lang="zh-CN" altLang="en-US" sz="900" dirty="0"/>
                  <a:t> </a:t>
                </a:r>
                <a:r>
                  <a:rPr lang="en-US" altLang="zh-CN" sz="900" dirty="0">
                    <a:latin typeface="Cascadia Code Light" panose="020B0609020000020004" pitchFamily="49" charset="0"/>
                    <a:cs typeface="Cascadia Code Light" panose="020B0609020000020004" pitchFamily="49" charset="0"/>
                  </a:rPr>
                  <a:t>is the unit vector of the incident direction  </a:t>
                </a:r>
              </a:p>
            </p:txBody>
          </p:sp>
        </mc:Choice>
        <mc:Fallback xmlns="">
          <p:sp>
            <p:nvSpPr>
              <p:cNvPr id="20" name="文本框 19">
                <a:extLst>
                  <a:ext uri="{FF2B5EF4-FFF2-40B4-BE49-F238E27FC236}">
                    <a16:creationId xmlns:a16="http://schemas.microsoft.com/office/drawing/2014/main" id="{765515D4-76FC-95D9-570B-91183D1BDC05}"/>
                  </a:ext>
                </a:extLst>
              </p:cNvPr>
              <p:cNvSpPr txBox="1">
                <a:spLocks noRot="1" noChangeAspect="1" noMove="1" noResize="1" noEditPoints="1" noAdjustHandles="1" noChangeArrowheads="1" noChangeShapeType="1" noTextEdit="1"/>
              </p:cNvSpPr>
              <p:nvPr/>
            </p:nvSpPr>
            <p:spPr>
              <a:xfrm>
                <a:off x="8507846" y="1190382"/>
                <a:ext cx="3749733" cy="138499"/>
              </a:xfrm>
              <a:prstGeom prst="rect">
                <a:avLst/>
              </a:prstGeom>
              <a:blipFill>
                <a:blip r:embed="rId32"/>
                <a:stretch>
                  <a:fillRect l="-813" t="-30435" b="-478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799A6CA8-D50F-DEC4-420E-4877B3BF2197}"/>
                  </a:ext>
                </a:extLst>
              </p:cNvPr>
              <p:cNvSpPr txBox="1"/>
              <p:nvPr/>
            </p:nvSpPr>
            <p:spPr>
              <a:xfrm>
                <a:off x="8506907" y="1307715"/>
                <a:ext cx="3434210" cy="138499"/>
              </a:xfrm>
              <a:prstGeom prst="rect">
                <a:avLst/>
              </a:prstGeom>
              <a:noFill/>
            </p:spPr>
            <p:txBody>
              <a:bodyPr wrap="none" lIns="0" tIns="0" rIns="0" bIns="0" rtlCol="0">
                <a:spAutoFit/>
              </a:bodyPr>
              <a:lstStyle/>
              <a:p>
                <a14:m>
                  <m:oMath xmlns:m="http://schemas.openxmlformats.org/officeDocument/2006/math">
                    <m:sSub>
                      <m:sSubPr>
                        <m:ctrlPr>
                          <a:rPr lang="en-US" altLang="zh-CN" sz="900" b="0" i="1" smtClean="0">
                            <a:latin typeface="Cambria Math" panose="02040503050406030204" pitchFamily="18" charset="0"/>
                          </a:rPr>
                        </m:ctrlPr>
                      </m:sSubPr>
                      <m:e>
                        <m:r>
                          <a:rPr lang="en-US" altLang="zh-CN" sz="900" b="0" i="1" smtClean="0">
                            <a:latin typeface="Cambria Math" panose="02040503050406030204" pitchFamily="18" charset="0"/>
                          </a:rPr>
                          <m:t>𝜔</m:t>
                        </m:r>
                      </m:e>
                      <m:sub>
                        <m:r>
                          <a:rPr lang="en-US" altLang="zh-CN" sz="900" b="0" i="1" smtClean="0">
                            <a:latin typeface="Cambria Math" panose="02040503050406030204" pitchFamily="18" charset="0"/>
                          </a:rPr>
                          <m:t>𝑜</m:t>
                        </m:r>
                      </m:sub>
                    </m:sSub>
                  </m:oMath>
                </a14:m>
                <a:r>
                  <a:rPr lang="zh-CN" altLang="en-US" sz="900" dirty="0">
                    <a:latin typeface="Cascadia Code Light" panose="020B0609020000020004" pitchFamily="49" charset="0"/>
                    <a:cs typeface="Cascadia Code Light" panose="020B0609020000020004" pitchFamily="49" charset="0"/>
                  </a:rPr>
                  <a:t> </a:t>
                </a:r>
                <a:r>
                  <a:rPr lang="en-US" altLang="zh-CN" sz="900" dirty="0">
                    <a:latin typeface="Cascadia Code Light" panose="020B0609020000020004" pitchFamily="49" charset="0"/>
                    <a:cs typeface="Cascadia Code Light" panose="020B0609020000020004" pitchFamily="49" charset="0"/>
                  </a:rPr>
                  <a:t>is the unit vector of the reflection direction  </a:t>
                </a:r>
              </a:p>
            </p:txBody>
          </p:sp>
        </mc:Choice>
        <mc:Fallback xmlns="">
          <p:sp>
            <p:nvSpPr>
              <p:cNvPr id="40" name="文本框 39">
                <a:extLst>
                  <a:ext uri="{FF2B5EF4-FFF2-40B4-BE49-F238E27FC236}">
                    <a16:creationId xmlns:a16="http://schemas.microsoft.com/office/drawing/2014/main" id="{799A6CA8-D50F-DEC4-420E-4877B3BF2197}"/>
                  </a:ext>
                </a:extLst>
              </p:cNvPr>
              <p:cNvSpPr txBox="1">
                <a:spLocks noRot="1" noChangeAspect="1" noMove="1" noResize="1" noEditPoints="1" noAdjustHandles="1" noChangeArrowheads="1" noChangeShapeType="1" noTextEdit="1"/>
              </p:cNvSpPr>
              <p:nvPr/>
            </p:nvSpPr>
            <p:spPr>
              <a:xfrm>
                <a:off x="8506907" y="1307715"/>
                <a:ext cx="3434210" cy="138499"/>
              </a:xfrm>
              <a:prstGeom prst="rect">
                <a:avLst/>
              </a:prstGeom>
              <a:blipFill>
                <a:blip r:embed="rId33"/>
                <a:stretch>
                  <a:fillRect l="-887" t="-36364" r="-1064" b="-54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941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0"/>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4438153" y="1578334"/>
            <a:ext cx="6530945" cy="1012278"/>
          </a:xfrm>
        </p:spPr>
        <p:txBody>
          <a:bodyPr anchor="b">
            <a:normAutofit/>
          </a:bodyPr>
          <a:lstStyle/>
          <a:p>
            <a:pPr lvl="0"/>
            <a:r>
              <a:rPr lang="en-US" altLang="zh-CN" dirty="0">
                <a:solidFill>
                  <a:schemeClr val="accent2">
                    <a:lumMod val="60000"/>
                    <a:lumOff val="40000"/>
                  </a:schemeClr>
                </a:solidFill>
                <a:latin typeface="Cascadia Code" panose="020B0609020000020004" pitchFamily="49" charset="0"/>
                <a:cs typeface="Cascadia Code" panose="020B0609020000020004" pitchFamily="49" charset="0"/>
              </a:rPr>
              <a:t>Shadow</a:t>
            </a:r>
            <a:endParaRPr lang="zh-CN" dirty="0">
              <a:solidFill>
                <a:schemeClr val="accent2">
                  <a:lumMod val="60000"/>
                  <a:lumOff val="40000"/>
                </a:schemeClr>
              </a:solidFill>
              <a:latin typeface="Cascadia Code" panose="020B0609020000020004" pitchFamily="49" charset="0"/>
              <a:cs typeface="Cascadia Code" panose="020B0609020000020004" pitchFamily="49" charset="0"/>
            </a:endParaRPr>
          </a:p>
        </p:txBody>
      </p:sp>
      <p:sp>
        <p:nvSpPr>
          <p:cNvPr id="6" name="图文框 5">
            <a:extLst>
              <a:ext uri="{FF2B5EF4-FFF2-40B4-BE49-F238E27FC236}">
                <a16:creationId xmlns:a16="http://schemas.microsoft.com/office/drawing/2014/main" id="{F160F534-B0FC-7175-B79C-D39A51BB52D8}"/>
              </a:ext>
            </a:extLst>
          </p:cNvPr>
          <p:cNvSpPr/>
          <p:nvPr/>
        </p:nvSpPr>
        <p:spPr>
          <a:xfrm>
            <a:off x="1591586" y="1578334"/>
            <a:ext cx="2509961" cy="3701332"/>
          </a:xfrm>
          <a:prstGeom prst="frame">
            <a:avLst>
              <a:gd name="adj1" fmla="val 7590"/>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solidFill>
                <a:schemeClr val="tx1"/>
              </a:solidFill>
            </a:endParaRPr>
          </a:p>
        </p:txBody>
      </p:sp>
      <p:sp>
        <p:nvSpPr>
          <p:cNvPr id="4" name="矩形 3">
            <a:extLst>
              <a:ext uri="{FF2B5EF4-FFF2-40B4-BE49-F238E27FC236}">
                <a16:creationId xmlns:a16="http://schemas.microsoft.com/office/drawing/2014/main" id="{24C47476-CBE8-9B92-FB06-A56AA09703A8}"/>
              </a:ext>
            </a:extLst>
          </p:cNvPr>
          <p:cNvSpPr/>
          <p:nvPr/>
        </p:nvSpPr>
        <p:spPr>
          <a:xfrm>
            <a:off x="2425146" y="2300465"/>
            <a:ext cx="842839" cy="1323439"/>
          </a:xfrm>
          <a:prstGeom prst="rect">
            <a:avLst/>
          </a:prstGeom>
          <a:noFill/>
        </p:spPr>
        <p:txBody>
          <a:bodyPr wrap="square" lIns="91440" tIns="45720" rIns="91440" bIns="45720">
            <a:spAutoFit/>
          </a:bodyPr>
          <a:lstStyle/>
          <a:p>
            <a:pPr algn="ctr"/>
            <a:r>
              <a:rPr lang="en-US" altLang="zh-CN" sz="8000" b="0" cap="none" spc="0" dirty="0">
                <a:ln w="0"/>
                <a:solidFill>
                  <a:schemeClr val="tx1"/>
                </a:solidFill>
                <a:effectLst>
                  <a:outerShdw blurRad="50800" dist="38100" dir="10800000" algn="r" rotWithShape="0">
                    <a:prstClr val="black">
                      <a:alpha val="40000"/>
                    </a:prstClr>
                  </a:outerShdw>
                </a:effectLst>
              </a:rPr>
              <a:t>3</a:t>
            </a:r>
            <a:endParaRPr lang="zh-CN" altLang="en-US" sz="8000" b="0" cap="none" spc="0" dirty="0">
              <a:ln w="0"/>
              <a:solidFill>
                <a:schemeClr val="tx1"/>
              </a:solidFill>
              <a:effectLst>
                <a:outerShdw blurRad="50800" dist="38100" dir="10800000" algn="r" rotWithShape="0">
                  <a:prstClr val="black">
                    <a:alpha val="40000"/>
                  </a:prstClr>
                </a:outerShdw>
              </a:effectLst>
            </a:endParaRPr>
          </a:p>
        </p:txBody>
      </p:sp>
      <p:sp>
        <p:nvSpPr>
          <p:cNvPr id="7" name="文本框 6">
            <a:extLst>
              <a:ext uri="{FF2B5EF4-FFF2-40B4-BE49-F238E27FC236}">
                <a16:creationId xmlns:a16="http://schemas.microsoft.com/office/drawing/2014/main" id="{8C038C79-9039-17A4-C782-8CA4ECA87AEE}"/>
              </a:ext>
            </a:extLst>
          </p:cNvPr>
          <p:cNvSpPr txBox="1"/>
          <p:nvPr/>
        </p:nvSpPr>
        <p:spPr>
          <a:xfrm>
            <a:off x="2117032" y="3928565"/>
            <a:ext cx="1459065" cy="523220"/>
          </a:xfrm>
          <a:prstGeom prst="rect">
            <a:avLst/>
          </a:prstGeom>
          <a:noFill/>
        </p:spPr>
        <p:txBody>
          <a:bodyPr wrap="square" rtlCol="0">
            <a:spAutoFit/>
          </a:bodyPr>
          <a:lstStyle/>
          <a:p>
            <a:pPr algn="ctr"/>
            <a:r>
              <a:rPr lang="en-US" altLang="zh-CN" sz="2800" dirty="0">
                <a:latin typeface="Cascadia Code" panose="020B0609020000020004" pitchFamily="49" charset="0"/>
                <a:ea typeface="+mj-ea"/>
                <a:cs typeface="Cascadia Code" panose="020B0609020000020004" pitchFamily="49" charset="0"/>
              </a:rPr>
              <a:t>PART</a:t>
            </a:r>
            <a:endParaRPr lang="zh-CN" altLang="en-US" sz="2800" dirty="0">
              <a:latin typeface="Cascadia Code" panose="020B0609020000020004" pitchFamily="49" charset="0"/>
              <a:ea typeface="+mj-ea"/>
              <a:cs typeface="Cascadia Code" panose="020B0609020000020004" pitchFamily="49" charset="0"/>
            </a:endParaRPr>
          </a:p>
        </p:txBody>
      </p:sp>
      <p:sp>
        <p:nvSpPr>
          <p:cNvPr id="8" name="文本框 7">
            <a:extLst>
              <a:ext uri="{FF2B5EF4-FFF2-40B4-BE49-F238E27FC236}">
                <a16:creationId xmlns:a16="http://schemas.microsoft.com/office/drawing/2014/main" id="{C2F9B3E6-6A8B-C3CA-C61B-5447E751398F}"/>
              </a:ext>
            </a:extLst>
          </p:cNvPr>
          <p:cNvSpPr txBox="1"/>
          <p:nvPr/>
        </p:nvSpPr>
        <p:spPr>
          <a:xfrm>
            <a:off x="4783450" y="3150654"/>
            <a:ext cx="5247861"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Traditional Shadow Techniques</a:t>
            </a:r>
          </a:p>
        </p:txBody>
      </p:sp>
      <p:sp>
        <p:nvSpPr>
          <p:cNvPr id="9" name="文本框 8">
            <a:extLst>
              <a:ext uri="{FF2B5EF4-FFF2-40B4-BE49-F238E27FC236}">
                <a16:creationId xmlns:a16="http://schemas.microsoft.com/office/drawing/2014/main" id="{8049A779-7B06-60C7-A88D-91CD68BBA391}"/>
              </a:ext>
            </a:extLst>
          </p:cNvPr>
          <p:cNvSpPr txBox="1"/>
          <p:nvPr/>
        </p:nvSpPr>
        <p:spPr>
          <a:xfrm>
            <a:off x="4783450" y="4079152"/>
            <a:ext cx="6651266"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Soft Shadow</a:t>
            </a:r>
            <a:endParaRPr lang="zh-CN" altLang="en-US" dirty="0">
              <a:latin typeface="Cascadia Code Light" panose="020B0609020000020004" pitchFamily="49" charset="0"/>
              <a:cs typeface="Cascadia Code Light" panose="020B0609020000020004" pitchFamily="49" charset="0"/>
            </a:endParaRPr>
          </a:p>
        </p:txBody>
      </p:sp>
      <p:sp>
        <p:nvSpPr>
          <p:cNvPr id="10" name="文本框 9">
            <a:extLst>
              <a:ext uri="{FF2B5EF4-FFF2-40B4-BE49-F238E27FC236}">
                <a16:creationId xmlns:a16="http://schemas.microsoft.com/office/drawing/2014/main" id="{39112D73-8D9C-DAD8-9A24-77CB1FB94967}"/>
              </a:ext>
            </a:extLst>
          </p:cNvPr>
          <p:cNvSpPr txBox="1"/>
          <p:nvPr/>
        </p:nvSpPr>
        <p:spPr>
          <a:xfrm>
            <a:off x="5218771" y="3519110"/>
            <a:ext cx="5750327" cy="307777"/>
          </a:xfrm>
          <a:prstGeom prst="rect">
            <a:avLst/>
          </a:prstGeom>
          <a:noFill/>
        </p:spPr>
        <p:txBody>
          <a:bodyPr wrap="square" rtlCol="0">
            <a:spAutoFit/>
          </a:bodyPr>
          <a:lstStyle/>
          <a:p>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Shadow Map </a:t>
            </a:r>
            <a:r>
              <a:rPr lang="en-US" altLang="zh-CN" sz="1400" dirty="0">
                <a:latin typeface="Cascadia Code Light" panose="020B0609020000020004" pitchFamily="49" charset="0"/>
                <a:cs typeface="Cascadia Code Light" panose="020B0609020000020004" pitchFamily="49" charset="0"/>
              </a:rPr>
              <a:t>and</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 PCF</a:t>
            </a:r>
            <a:r>
              <a:rPr lang="en-US" altLang="zh-CN" sz="1400" dirty="0">
                <a:latin typeface="Cascadia Code Light" panose="020B0609020000020004" pitchFamily="49" charset="0"/>
                <a:cs typeface="Cascadia Code Light" panose="020B0609020000020004" pitchFamily="49" charset="0"/>
              </a:rPr>
              <a:t>(Percentage-Closer Filter)</a:t>
            </a:r>
          </a:p>
        </p:txBody>
      </p:sp>
      <p:sp>
        <p:nvSpPr>
          <p:cNvPr id="13" name="文本框 12">
            <a:extLst>
              <a:ext uri="{FF2B5EF4-FFF2-40B4-BE49-F238E27FC236}">
                <a16:creationId xmlns:a16="http://schemas.microsoft.com/office/drawing/2014/main" id="{A296331E-7EA5-5B1C-932E-A1FAF661D632}"/>
              </a:ext>
            </a:extLst>
          </p:cNvPr>
          <p:cNvSpPr txBox="1"/>
          <p:nvPr/>
        </p:nvSpPr>
        <p:spPr>
          <a:xfrm>
            <a:off x="5215291" y="4450501"/>
            <a:ext cx="5750327"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Based on PCF, people proposed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PCSS</a:t>
            </a:r>
            <a:r>
              <a:rPr lang="en-US" altLang="zh-CN" sz="1400" dirty="0">
                <a:latin typeface="Cascadia Code Light" panose="020B0609020000020004" pitchFamily="49" charset="0"/>
                <a:cs typeface="Cascadia Code Light" panose="020B0609020000020004" pitchFamily="49" charset="0"/>
              </a:rPr>
              <a:t> and </a:t>
            </a:r>
            <a:r>
              <a:rPr lang="en-US" altLang="zh-CN" sz="1400" dirty="0">
                <a:solidFill>
                  <a:schemeClr val="accent2">
                    <a:lumMod val="40000"/>
                    <a:lumOff val="60000"/>
                  </a:schemeClr>
                </a:solidFill>
                <a:latin typeface="Cascadia Code Light" panose="020B0609020000020004" pitchFamily="49" charset="0"/>
                <a:cs typeface="Cascadia Code Light" panose="020B0609020000020004" pitchFamily="49" charset="0"/>
              </a:rPr>
              <a:t>VSSM</a:t>
            </a:r>
          </a:p>
        </p:txBody>
      </p:sp>
      <p:sp>
        <p:nvSpPr>
          <p:cNvPr id="15" name="文本框 14">
            <a:extLst>
              <a:ext uri="{FF2B5EF4-FFF2-40B4-BE49-F238E27FC236}">
                <a16:creationId xmlns:a16="http://schemas.microsoft.com/office/drawing/2014/main" id="{3213076F-B4D5-73B5-A441-C2D69F8313F9}"/>
              </a:ext>
            </a:extLst>
          </p:cNvPr>
          <p:cNvSpPr txBox="1"/>
          <p:nvPr/>
        </p:nvSpPr>
        <p:spPr>
          <a:xfrm>
            <a:off x="5215290" y="4812544"/>
            <a:ext cx="6163414" cy="307777"/>
          </a:xfrm>
          <a:prstGeom prst="rect">
            <a:avLst/>
          </a:prstGeom>
          <a:noFill/>
        </p:spPr>
        <p:txBody>
          <a:bodyPr wrap="square" rtlCol="0">
            <a:spAutoFit/>
          </a:bodyPr>
          <a:lstStyle/>
          <a:p>
            <a:r>
              <a:rPr lang="en-US" altLang="zh-CN" sz="1400" dirty="0">
                <a:latin typeface="Cascadia Code Light" panose="020B0609020000020004" pitchFamily="49" charset="0"/>
                <a:cs typeface="Cascadia Code Light" panose="020B0609020000020004" pitchFamily="49" charset="0"/>
              </a:rPr>
              <a:t>New technique: </a:t>
            </a:r>
            <a:r>
              <a:rPr lang="en-US" altLang="zh-CN" sz="1400" dirty="0">
                <a:solidFill>
                  <a:schemeClr val="accent2">
                    <a:lumMod val="20000"/>
                    <a:lumOff val="80000"/>
                  </a:schemeClr>
                </a:solidFill>
                <a:latin typeface="Cascadia Code Light" panose="020B0609020000020004" pitchFamily="49" charset="0"/>
                <a:cs typeface="Cascadia Code Light" panose="020B0609020000020004" pitchFamily="49" charset="0"/>
              </a:rPr>
              <a:t>SDFSS</a:t>
            </a:r>
            <a:r>
              <a:rPr lang="en-US" altLang="zh-CN" sz="1400" dirty="0">
                <a:latin typeface="Cascadia Code Light" panose="020B0609020000020004" pitchFamily="49" charset="0"/>
                <a:cs typeface="Cascadia Code Light" panose="020B0609020000020004" pitchFamily="49" charset="0"/>
              </a:rPr>
              <a:t>(Signed Distance Filed Soft Shadow)</a:t>
            </a:r>
          </a:p>
        </p:txBody>
      </p:sp>
      <p:sp>
        <p:nvSpPr>
          <p:cNvPr id="3" name="矩形 2">
            <a:extLst>
              <a:ext uri="{FF2B5EF4-FFF2-40B4-BE49-F238E27FC236}">
                <a16:creationId xmlns:a16="http://schemas.microsoft.com/office/drawing/2014/main" id="{CB3FF91F-8302-CBC0-F409-82B016B1655C}"/>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555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8513558-5716-0642-3A9B-7C6EADA465CF}"/>
                  </a:ext>
                </a:extLst>
              </p:cNvPr>
              <p:cNvSpPr txBox="1"/>
              <p:nvPr/>
            </p:nvSpPr>
            <p:spPr>
              <a:xfrm>
                <a:off x="7778183" y="646770"/>
                <a:ext cx="4233003" cy="2031325"/>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Emit a ray from each shader point to the light point, use SDF to know a range around this point without any other points. Go along this step by step, and minimum </a:t>
                </a:r>
                <a14:m>
                  <m:oMath xmlns:m="http://schemas.openxmlformats.org/officeDocument/2006/math">
                    <m:r>
                      <a:rPr lang="en-US" altLang="zh-CN" b="0" i="1" smtClean="0">
                        <a:latin typeface="Cambria Math" panose="02040503050406030204" pitchFamily="18" charset="0"/>
                        <a:cs typeface="Cascadia Code Light" panose="020B0609020000020004" pitchFamily="49" charset="0"/>
                      </a:rPr>
                      <m:t>𝜃</m:t>
                    </m:r>
                  </m:oMath>
                </a14:m>
                <a:r>
                  <a:rPr lang="en-US" altLang="zh-CN" dirty="0">
                    <a:latin typeface="Cascadia Code Light" panose="020B0609020000020004" pitchFamily="49" charset="0"/>
                    <a:cs typeface="Cascadia Code Light" panose="020B0609020000020004" pitchFamily="49" charset="0"/>
                  </a:rPr>
                  <a:t> describes the visibility.</a:t>
                </a:r>
                <a:endParaRPr lang="zh-CN" altLang="en-US" dirty="0">
                  <a:latin typeface="Cascadia Code Light" panose="020B0609020000020004" pitchFamily="49" charset="0"/>
                  <a:cs typeface="Cascadia Code Light" panose="020B0609020000020004" pitchFamily="49" charset="0"/>
                </a:endParaRPr>
              </a:p>
            </p:txBody>
          </p:sp>
        </mc:Choice>
        <mc:Fallback xmlns="">
          <p:sp>
            <p:nvSpPr>
              <p:cNvPr id="3" name="文本框 2">
                <a:extLst>
                  <a:ext uri="{FF2B5EF4-FFF2-40B4-BE49-F238E27FC236}">
                    <a16:creationId xmlns:a16="http://schemas.microsoft.com/office/drawing/2014/main" id="{E8513558-5716-0642-3A9B-7C6EADA465CF}"/>
                  </a:ext>
                </a:extLst>
              </p:cNvPr>
              <p:cNvSpPr txBox="1">
                <a:spLocks noRot="1" noChangeAspect="1" noMove="1" noResize="1" noEditPoints="1" noAdjustHandles="1" noChangeArrowheads="1" noChangeShapeType="1" noTextEdit="1"/>
              </p:cNvSpPr>
              <p:nvPr/>
            </p:nvSpPr>
            <p:spPr>
              <a:xfrm>
                <a:off x="7778183" y="646770"/>
                <a:ext cx="4233003" cy="2031325"/>
              </a:xfrm>
              <a:prstGeom prst="rect">
                <a:avLst/>
              </a:prstGeom>
              <a:blipFill>
                <a:blip r:embed="rId2"/>
                <a:stretch>
                  <a:fillRect l="-1297" t="-1502" b="-3904"/>
                </a:stretch>
              </a:blipFill>
            </p:spPr>
            <p:txBody>
              <a:bodyPr/>
              <a:lstStyle/>
              <a:p>
                <a:r>
                  <a:rPr lang="zh-CN" altLang="en-US">
                    <a:noFill/>
                  </a:rPr>
                  <a:t> </a:t>
                </a:r>
              </a:p>
            </p:txBody>
          </p:sp>
        </mc:Fallback>
      </mc:AlternateContent>
      <p:sp>
        <p:nvSpPr>
          <p:cNvPr id="8" name="椭圆 7">
            <a:extLst>
              <a:ext uri="{FF2B5EF4-FFF2-40B4-BE49-F238E27FC236}">
                <a16:creationId xmlns:a16="http://schemas.microsoft.com/office/drawing/2014/main" id="{9B3F8E3B-09B4-6185-F40D-1CF24112322B}"/>
              </a:ext>
            </a:extLst>
          </p:cNvPr>
          <p:cNvSpPr/>
          <p:nvPr/>
        </p:nvSpPr>
        <p:spPr>
          <a:xfrm>
            <a:off x="7811274" y="454969"/>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示&#10;&#10;描述已自动生成">
            <a:extLst>
              <a:ext uri="{FF2B5EF4-FFF2-40B4-BE49-F238E27FC236}">
                <a16:creationId xmlns:a16="http://schemas.microsoft.com/office/drawing/2014/main" id="{B4C59F73-D62D-E3EB-37AA-922477644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842" y="361299"/>
            <a:ext cx="4826432" cy="4268687"/>
          </a:xfrm>
          <a:prstGeom prst="rect">
            <a:avLst/>
          </a:prstGeom>
        </p:spPr>
      </p:pic>
      <p:grpSp>
        <p:nvGrpSpPr>
          <p:cNvPr id="54" name="组合 53">
            <a:extLst>
              <a:ext uri="{FF2B5EF4-FFF2-40B4-BE49-F238E27FC236}">
                <a16:creationId xmlns:a16="http://schemas.microsoft.com/office/drawing/2014/main" id="{4302A38C-5AF6-806E-6BA5-A44FDAC07CF2}"/>
              </a:ext>
            </a:extLst>
          </p:cNvPr>
          <p:cNvGrpSpPr/>
          <p:nvPr/>
        </p:nvGrpSpPr>
        <p:grpSpPr>
          <a:xfrm>
            <a:off x="4508814" y="1098447"/>
            <a:ext cx="260640" cy="439560"/>
            <a:chOff x="4508814" y="1098447"/>
            <a:chExt cx="260640" cy="439560"/>
          </a:xfrm>
        </p:grpSpPr>
        <mc:AlternateContent xmlns:mc="http://schemas.openxmlformats.org/markup-compatibility/2006" xmlns:p14="http://schemas.microsoft.com/office/powerpoint/2010/main">
          <mc:Choice Requires="p14">
            <p:contentPart p14:bwMode="auto" r:id="rId4">
              <p14:nvContentPartPr>
                <p14:cNvPr id="47" name="墨迹 46">
                  <a:extLst>
                    <a:ext uri="{FF2B5EF4-FFF2-40B4-BE49-F238E27FC236}">
                      <a16:creationId xmlns:a16="http://schemas.microsoft.com/office/drawing/2014/main" id="{A410CE77-E163-3362-2313-5008BB2F5D2B}"/>
                    </a:ext>
                  </a:extLst>
                </p14:cNvPr>
                <p14:cNvContentPartPr/>
                <p14:nvPr/>
              </p14:nvContentPartPr>
              <p14:xfrm>
                <a:off x="4516014" y="1098447"/>
                <a:ext cx="253440" cy="439560"/>
              </p14:xfrm>
            </p:contentPart>
          </mc:Choice>
          <mc:Fallback xmlns="">
            <p:pic>
              <p:nvPicPr>
                <p:cNvPr id="47" name="墨迹 46">
                  <a:extLst>
                    <a:ext uri="{FF2B5EF4-FFF2-40B4-BE49-F238E27FC236}">
                      <a16:creationId xmlns:a16="http://schemas.microsoft.com/office/drawing/2014/main" id="{A410CE77-E163-3362-2313-5008BB2F5D2B}"/>
                    </a:ext>
                  </a:extLst>
                </p:cNvPr>
                <p:cNvPicPr/>
                <p:nvPr/>
              </p:nvPicPr>
              <p:blipFill>
                <a:blip r:embed="rId5"/>
                <a:stretch>
                  <a:fillRect/>
                </a:stretch>
              </p:blipFill>
              <p:spPr>
                <a:xfrm>
                  <a:off x="4507014" y="1089807"/>
                  <a:ext cx="2710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8" name="墨迹 47">
                  <a:extLst>
                    <a:ext uri="{FF2B5EF4-FFF2-40B4-BE49-F238E27FC236}">
                      <a16:creationId xmlns:a16="http://schemas.microsoft.com/office/drawing/2014/main" id="{14BC26B8-F55F-A34F-332F-CBDC5476BA5C}"/>
                    </a:ext>
                  </a:extLst>
                </p14:cNvPr>
                <p14:cNvContentPartPr/>
                <p14:nvPr/>
              </p14:nvContentPartPr>
              <p14:xfrm>
                <a:off x="4508814" y="1334607"/>
                <a:ext cx="129240" cy="182880"/>
              </p14:xfrm>
            </p:contentPart>
          </mc:Choice>
          <mc:Fallback xmlns="">
            <p:pic>
              <p:nvPicPr>
                <p:cNvPr id="48" name="墨迹 47">
                  <a:extLst>
                    <a:ext uri="{FF2B5EF4-FFF2-40B4-BE49-F238E27FC236}">
                      <a16:creationId xmlns:a16="http://schemas.microsoft.com/office/drawing/2014/main" id="{14BC26B8-F55F-A34F-332F-CBDC5476BA5C}"/>
                    </a:ext>
                  </a:extLst>
                </p:cNvPr>
                <p:cNvPicPr/>
                <p:nvPr/>
              </p:nvPicPr>
              <p:blipFill>
                <a:blip r:embed="rId7"/>
                <a:stretch>
                  <a:fillRect/>
                </a:stretch>
              </p:blipFill>
              <p:spPr>
                <a:xfrm>
                  <a:off x="4499814" y="1325967"/>
                  <a:ext cx="146880" cy="20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56" name="墨迹 55">
                <a:extLst>
                  <a:ext uri="{FF2B5EF4-FFF2-40B4-BE49-F238E27FC236}">
                    <a16:creationId xmlns:a16="http://schemas.microsoft.com/office/drawing/2014/main" id="{846A596F-D096-D6A9-CC70-A32304724A1D}"/>
                  </a:ext>
                </a:extLst>
              </p14:cNvPr>
              <p14:cNvContentPartPr/>
              <p14:nvPr/>
            </p14:nvContentPartPr>
            <p14:xfrm>
              <a:off x="4971774" y="853647"/>
              <a:ext cx="2160" cy="3240"/>
            </p14:xfrm>
          </p:contentPart>
        </mc:Choice>
        <mc:Fallback xmlns="">
          <p:pic>
            <p:nvPicPr>
              <p:cNvPr id="56" name="墨迹 55">
                <a:extLst>
                  <a:ext uri="{FF2B5EF4-FFF2-40B4-BE49-F238E27FC236}">
                    <a16:creationId xmlns:a16="http://schemas.microsoft.com/office/drawing/2014/main" id="{846A596F-D096-D6A9-CC70-A32304724A1D}"/>
                  </a:ext>
                </a:extLst>
              </p:cNvPr>
              <p:cNvPicPr/>
              <p:nvPr/>
            </p:nvPicPr>
            <p:blipFill>
              <a:blip r:embed="rId9"/>
              <a:stretch>
                <a:fillRect/>
              </a:stretch>
            </p:blipFill>
            <p:spPr>
              <a:xfrm>
                <a:off x="4963134" y="844647"/>
                <a:ext cx="19800" cy="20880"/>
              </a:xfrm>
              <a:prstGeom prst="rect">
                <a:avLst/>
              </a:prstGeom>
            </p:spPr>
          </p:pic>
        </mc:Fallback>
      </mc:AlternateContent>
      <p:grpSp>
        <p:nvGrpSpPr>
          <p:cNvPr id="77" name="组合 76">
            <a:extLst>
              <a:ext uri="{FF2B5EF4-FFF2-40B4-BE49-F238E27FC236}">
                <a16:creationId xmlns:a16="http://schemas.microsoft.com/office/drawing/2014/main" id="{5162EF53-84E9-7127-79FD-DC8B60F7D8D7}"/>
              </a:ext>
            </a:extLst>
          </p:cNvPr>
          <p:cNvGrpSpPr/>
          <p:nvPr/>
        </p:nvGrpSpPr>
        <p:grpSpPr>
          <a:xfrm>
            <a:off x="4905534" y="774447"/>
            <a:ext cx="361080" cy="347040"/>
            <a:chOff x="4905534" y="774447"/>
            <a:chExt cx="361080" cy="347040"/>
          </a:xfrm>
        </p:grpSpPr>
        <mc:AlternateContent xmlns:mc="http://schemas.openxmlformats.org/markup-compatibility/2006" xmlns:p14="http://schemas.microsoft.com/office/powerpoint/2010/main">
          <mc:Choice Requires="p14">
            <p:contentPart p14:bwMode="auto" r:id="rId10">
              <p14:nvContentPartPr>
                <p14:cNvPr id="65" name="墨迹 64">
                  <a:extLst>
                    <a:ext uri="{FF2B5EF4-FFF2-40B4-BE49-F238E27FC236}">
                      <a16:creationId xmlns:a16="http://schemas.microsoft.com/office/drawing/2014/main" id="{A1D2368D-9B55-298C-6B5F-73B235E58CBF}"/>
                    </a:ext>
                  </a:extLst>
                </p14:cNvPr>
                <p14:cNvContentPartPr/>
                <p14:nvPr/>
              </p14:nvContentPartPr>
              <p14:xfrm>
                <a:off x="4905534" y="799647"/>
                <a:ext cx="99000" cy="232560"/>
              </p14:xfrm>
            </p:contentPart>
          </mc:Choice>
          <mc:Fallback xmlns="">
            <p:pic>
              <p:nvPicPr>
                <p:cNvPr id="65" name="墨迹 64">
                  <a:extLst>
                    <a:ext uri="{FF2B5EF4-FFF2-40B4-BE49-F238E27FC236}">
                      <a16:creationId xmlns:a16="http://schemas.microsoft.com/office/drawing/2014/main" id="{A1D2368D-9B55-298C-6B5F-73B235E58CBF}"/>
                    </a:ext>
                  </a:extLst>
                </p:cNvPr>
                <p:cNvPicPr/>
                <p:nvPr/>
              </p:nvPicPr>
              <p:blipFill>
                <a:blip r:embed="rId11"/>
                <a:stretch>
                  <a:fillRect/>
                </a:stretch>
              </p:blipFill>
              <p:spPr>
                <a:xfrm>
                  <a:off x="4896894" y="791007"/>
                  <a:ext cx="1166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6" name="墨迹 65">
                  <a:extLst>
                    <a:ext uri="{FF2B5EF4-FFF2-40B4-BE49-F238E27FC236}">
                      <a16:creationId xmlns:a16="http://schemas.microsoft.com/office/drawing/2014/main" id="{74CFA846-7D24-06CD-A404-E77A88CD2422}"/>
                    </a:ext>
                  </a:extLst>
                </p14:cNvPr>
                <p14:cNvContentPartPr/>
                <p14:nvPr/>
              </p14:nvContentPartPr>
              <p14:xfrm>
                <a:off x="4992294" y="853647"/>
                <a:ext cx="1440" cy="2520"/>
              </p14:xfrm>
            </p:contentPart>
          </mc:Choice>
          <mc:Fallback xmlns="">
            <p:pic>
              <p:nvPicPr>
                <p:cNvPr id="66" name="墨迹 65">
                  <a:extLst>
                    <a:ext uri="{FF2B5EF4-FFF2-40B4-BE49-F238E27FC236}">
                      <a16:creationId xmlns:a16="http://schemas.microsoft.com/office/drawing/2014/main" id="{74CFA846-7D24-06CD-A404-E77A88CD2422}"/>
                    </a:ext>
                  </a:extLst>
                </p:cNvPr>
                <p:cNvPicPr/>
                <p:nvPr/>
              </p:nvPicPr>
              <p:blipFill>
                <a:blip r:embed="rId13"/>
                <a:stretch>
                  <a:fillRect/>
                </a:stretch>
              </p:blipFill>
              <p:spPr>
                <a:xfrm>
                  <a:off x="4983294" y="844647"/>
                  <a:ext cx="1908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墨迹 66">
                  <a:extLst>
                    <a:ext uri="{FF2B5EF4-FFF2-40B4-BE49-F238E27FC236}">
                      <a16:creationId xmlns:a16="http://schemas.microsoft.com/office/drawing/2014/main" id="{B788F87C-A2CA-FCBD-651F-F4C67B6EB009}"/>
                    </a:ext>
                  </a:extLst>
                </p14:cNvPr>
                <p14:cNvContentPartPr/>
                <p14:nvPr/>
              </p14:nvContentPartPr>
              <p14:xfrm>
                <a:off x="5023614" y="888567"/>
                <a:ext cx="78120" cy="232920"/>
              </p14:xfrm>
            </p:contentPart>
          </mc:Choice>
          <mc:Fallback xmlns="">
            <p:pic>
              <p:nvPicPr>
                <p:cNvPr id="67" name="墨迹 66">
                  <a:extLst>
                    <a:ext uri="{FF2B5EF4-FFF2-40B4-BE49-F238E27FC236}">
                      <a16:creationId xmlns:a16="http://schemas.microsoft.com/office/drawing/2014/main" id="{B788F87C-A2CA-FCBD-651F-F4C67B6EB009}"/>
                    </a:ext>
                  </a:extLst>
                </p:cNvPr>
                <p:cNvPicPr/>
                <p:nvPr/>
              </p:nvPicPr>
              <p:blipFill>
                <a:blip r:embed="rId15"/>
                <a:stretch>
                  <a:fillRect/>
                </a:stretch>
              </p:blipFill>
              <p:spPr>
                <a:xfrm>
                  <a:off x="5014974" y="879567"/>
                  <a:ext cx="957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8" name="墨迹 67">
                  <a:extLst>
                    <a:ext uri="{FF2B5EF4-FFF2-40B4-BE49-F238E27FC236}">
                      <a16:creationId xmlns:a16="http://schemas.microsoft.com/office/drawing/2014/main" id="{99CE7D05-FC58-D68B-DD80-1BC59E36BBC5}"/>
                    </a:ext>
                  </a:extLst>
                </p14:cNvPr>
                <p14:cNvContentPartPr/>
                <p14:nvPr/>
              </p14:nvContentPartPr>
              <p14:xfrm>
                <a:off x="5128734" y="774447"/>
                <a:ext cx="48240" cy="222480"/>
              </p14:xfrm>
            </p:contentPart>
          </mc:Choice>
          <mc:Fallback xmlns="">
            <p:pic>
              <p:nvPicPr>
                <p:cNvPr id="68" name="墨迹 67">
                  <a:extLst>
                    <a:ext uri="{FF2B5EF4-FFF2-40B4-BE49-F238E27FC236}">
                      <a16:creationId xmlns:a16="http://schemas.microsoft.com/office/drawing/2014/main" id="{99CE7D05-FC58-D68B-DD80-1BC59E36BBC5}"/>
                    </a:ext>
                  </a:extLst>
                </p:cNvPr>
                <p:cNvPicPr/>
                <p:nvPr/>
              </p:nvPicPr>
              <p:blipFill>
                <a:blip r:embed="rId17"/>
                <a:stretch>
                  <a:fillRect/>
                </a:stretch>
              </p:blipFill>
              <p:spPr>
                <a:xfrm>
                  <a:off x="5119734" y="765807"/>
                  <a:ext cx="65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9" name="墨迹 68">
                  <a:extLst>
                    <a:ext uri="{FF2B5EF4-FFF2-40B4-BE49-F238E27FC236}">
                      <a16:creationId xmlns:a16="http://schemas.microsoft.com/office/drawing/2014/main" id="{64DFF048-5937-BEF7-1652-A90DAD558FE8}"/>
                    </a:ext>
                  </a:extLst>
                </p14:cNvPr>
                <p14:cNvContentPartPr/>
                <p14:nvPr/>
              </p14:nvContentPartPr>
              <p14:xfrm>
                <a:off x="5196774" y="863367"/>
                <a:ext cx="69840" cy="108720"/>
              </p14:xfrm>
            </p:contentPart>
          </mc:Choice>
          <mc:Fallback xmlns="">
            <p:pic>
              <p:nvPicPr>
                <p:cNvPr id="69" name="墨迹 68">
                  <a:extLst>
                    <a:ext uri="{FF2B5EF4-FFF2-40B4-BE49-F238E27FC236}">
                      <a16:creationId xmlns:a16="http://schemas.microsoft.com/office/drawing/2014/main" id="{64DFF048-5937-BEF7-1652-A90DAD558FE8}"/>
                    </a:ext>
                  </a:extLst>
                </p:cNvPr>
                <p:cNvPicPr/>
                <p:nvPr/>
              </p:nvPicPr>
              <p:blipFill>
                <a:blip r:embed="rId19"/>
                <a:stretch>
                  <a:fillRect/>
                </a:stretch>
              </p:blipFill>
              <p:spPr>
                <a:xfrm>
                  <a:off x="5187774" y="854727"/>
                  <a:ext cx="87480" cy="126360"/>
                </a:xfrm>
                <a:prstGeom prst="rect">
                  <a:avLst/>
                </a:prstGeom>
              </p:spPr>
            </p:pic>
          </mc:Fallback>
        </mc:AlternateContent>
      </p:grpSp>
      <p:grpSp>
        <p:nvGrpSpPr>
          <p:cNvPr id="76" name="组合 75">
            <a:extLst>
              <a:ext uri="{FF2B5EF4-FFF2-40B4-BE49-F238E27FC236}">
                <a16:creationId xmlns:a16="http://schemas.microsoft.com/office/drawing/2014/main" id="{6C3DC733-BC1F-5E65-0DEA-60FBA4368671}"/>
              </a:ext>
            </a:extLst>
          </p:cNvPr>
          <p:cNvGrpSpPr/>
          <p:nvPr/>
        </p:nvGrpSpPr>
        <p:grpSpPr>
          <a:xfrm>
            <a:off x="5413854" y="801087"/>
            <a:ext cx="386280" cy="312480"/>
            <a:chOff x="5413854" y="801087"/>
            <a:chExt cx="386280" cy="312480"/>
          </a:xfrm>
        </p:grpSpPr>
        <mc:AlternateContent xmlns:mc="http://schemas.openxmlformats.org/markup-compatibility/2006" xmlns:p14="http://schemas.microsoft.com/office/powerpoint/2010/main">
          <mc:Choice Requires="p14">
            <p:contentPart p14:bwMode="auto" r:id="rId20">
              <p14:nvContentPartPr>
                <p14:cNvPr id="70" name="墨迹 69">
                  <a:extLst>
                    <a:ext uri="{FF2B5EF4-FFF2-40B4-BE49-F238E27FC236}">
                      <a16:creationId xmlns:a16="http://schemas.microsoft.com/office/drawing/2014/main" id="{3CAEE5A4-521A-A4A0-C917-E555EFC788B4}"/>
                    </a:ext>
                  </a:extLst>
                </p14:cNvPr>
                <p14:cNvContentPartPr/>
                <p14:nvPr/>
              </p14:nvContentPartPr>
              <p14:xfrm>
                <a:off x="5414934" y="875247"/>
                <a:ext cx="21240" cy="238320"/>
              </p14:xfrm>
            </p:contentPart>
          </mc:Choice>
          <mc:Fallback xmlns="">
            <p:pic>
              <p:nvPicPr>
                <p:cNvPr id="70" name="墨迹 69">
                  <a:extLst>
                    <a:ext uri="{FF2B5EF4-FFF2-40B4-BE49-F238E27FC236}">
                      <a16:creationId xmlns:a16="http://schemas.microsoft.com/office/drawing/2014/main" id="{3CAEE5A4-521A-A4A0-C917-E555EFC788B4}"/>
                    </a:ext>
                  </a:extLst>
                </p:cNvPr>
                <p:cNvPicPr/>
                <p:nvPr/>
              </p:nvPicPr>
              <p:blipFill>
                <a:blip r:embed="rId21"/>
                <a:stretch>
                  <a:fillRect/>
                </a:stretch>
              </p:blipFill>
              <p:spPr>
                <a:xfrm>
                  <a:off x="5406294" y="866607"/>
                  <a:ext cx="388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 name="墨迹 70">
                  <a:extLst>
                    <a:ext uri="{FF2B5EF4-FFF2-40B4-BE49-F238E27FC236}">
                      <a16:creationId xmlns:a16="http://schemas.microsoft.com/office/drawing/2014/main" id="{F1F6CF8C-1A26-B533-51F5-F879EB676324}"/>
                    </a:ext>
                  </a:extLst>
                </p14:cNvPr>
                <p14:cNvContentPartPr/>
                <p14:nvPr/>
              </p14:nvContentPartPr>
              <p14:xfrm>
                <a:off x="5413854" y="890367"/>
                <a:ext cx="70200" cy="100080"/>
              </p14:xfrm>
            </p:contentPart>
          </mc:Choice>
          <mc:Fallback xmlns="">
            <p:pic>
              <p:nvPicPr>
                <p:cNvPr id="71" name="墨迹 70">
                  <a:extLst>
                    <a:ext uri="{FF2B5EF4-FFF2-40B4-BE49-F238E27FC236}">
                      <a16:creationId xmlns:a16="http://schemas.microsoft.com/office/drawing/2014/main" id="{F1F6CF8C-1A26-B533-51F5-F879EB676324}"/>
                    </a:ext>
                  </a:extLst>
                </p:cNvPr>
                <p:cNvPicPr/>
                <p:nvPr/>
              </p:nvPicPr>
              <p:blipFill>
                <a:blip r:embed="rId23"/>
                <a:stretch>
                  <a:fillRect/>
                </a:stretch>
              </p:blipFill>
              <p:spPr>
                <a:xfrm>
                  <a:off x="5405214" y="881727"/>
                  <a:ext cx="878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墨迹 71">
                  <a:extLst>
                    <a:ext uri="{FF2B5EF4-FFF2-40B4-BE49-F238E27FC236}">
                      <a16:creationId xmlns:a16="http://schemas.microsoft.com/office/drawing/2014/main" id="{23DE761A-E091-3672-A515-0467B60B7BF1}"/>
                    </a:ext>
                  </a:extLst>
                </p14:cNvPr>
                <p14:cNvContentPartPr/>
                <p14:nvPr/>
              </p14:nvContentPartPr>
              <p14:xfrm>
                <a:off x="5484054" y="872367"/>
                <a:ext cx="105840" cy="94680"/>
              </p14:xfrm>
            </p:contentPart>
          </mc:Choice>
          <mc:Fallback xmlns="">
            <p:pic>
              <p:nvPicPr>
                <p:cNvPr id="72" name="墨迹 71">
                  <a:extLst>
                    <a:ext uri="{FF2B5EF4-FFF2-40B4-BE49-F238E27FC236}">
                      <a16:creationId xmlns:a16="http://schemas.microsoft.com/office/drawing/2014/main" id="{23DE761A-E091-3672-A515-0467B60B7BF1}"/>
                    </a:ext>
                  </a:extLst>
                </p:cNvPr>
                <p:cNvPicPr/>
                <p:nvPr/>
              </p:nvPicPr>
              <p:blipFill>
                <a:blip r:embed="rId25"/>
                <a:stretch>
                  <a:fillRect/>
                </a:stretch>
              </p:blipFill>
              <p:spPr>
                <a:xfrm>
                  <a:off x="5475054" y="863367"/>
                  <a:ext cx="1234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3" name="墨迹 72">
                  <a:extLst>
                    <a:ext uri="{FF2B5EF4-FFF2-40B4-BE49-F238E27FC236}">
                      <a16:creationId xmlns:a16="http://schemas.microsoft.com/office/drawing/2014/main" id="{63172E29-CB52-3B70-0AF6-AFE83188D68B}"/>
                    </a:ext>
                  </a:extLst>
                </p14:cNvPr>
                <p14:cNvContentPartPr/>
                <p14:nvPr/>
              </p14:nvContentPartPr>
              <p14:xfrm>
                <a:off x="5592774" y="801087"/>
                <a:ext cx="2160" cy="7560"/>
              </p14:xfrm>
            </p:contentPart>
          </mc:Choice>
          <mc:Fallback xmlns="">
            <p:pic>
              <p:nvPicPr>
                <p:cNvPr id="73" name="墨迹 72">
                  <a:extLst>
                    <a:ext uri="{FF2B5EF4-FFF2-40B4-BE49-F238E27FC236}">
                      <a16:creationId xmlns:a16="http://schemas.microsoft.com/office/drawing/2014/main" id="{63172E29-CB52-3B70-0AF6-AFE83188D68B}"/>
                    </a:ext>
                  </a:extLst>
                </p:cNvPr>
                <p:cNvPicPr/>
                <p:nvPr/>
              </p:nvPicPr>
              <p:blipFill>
                <a:blip r:embed="rId27"/>
                <a:stretch>
                  <a:fillRect/>
                </a:stretch>
              </p:blipFill>
              <p:spPr>
                <a:xfrm>
                  <a:off x="5584134" y="792087"/>
                  <a:ext cx="1980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4" name="墨迹 73">
                  <a:extLst>
                    <a:ext uri="{FF2B5EF4-FFF2-40B4-BE49-F238E27FC236}">
                      <a16:creationId xmlns:a16="http://schemas.microsoft.com/office/drawing/2014/main" id="{96A55E44-C652-CF9A-78A6-8F2F242C4E01}"/>
                    </a:ext>
                  </a:extLst>
                </p14:cNvPr>
                <p14:cNvContentPartPr/>
                <p14:nvPr/>
              </p14:nvContentPartPr>
              <p14:xfrm>
                <a:off x="5613294" y="874887"/>
                <a:ext cx="144720" cy="88920"/>
              </p14:xfrm>
            </p:contentPart>
          </mc:Choice>
          <mc:Fallback xmlns="">
            <p:pic>
              <p:nvPicPr>
                <p:cNvPr id="74" name="墨迹 73">
                  <a:extLst>
                    <a:ext uri="{FF2B5EF4-FFF2-40B4-BE49-F238E27FC236}">
                      <a16:creationId xmlns:a16="http://schemas.microsoft.com/office/drawing/2014/main" id="{96A55E44-C652-CF9A-78A6-8F2F242C4E01}"/>
                    </a:ext>
                  </a:extLst>
                </p:cNvPr>
                <p:cNvPicPr/>
                <p:nvPr/>
              </p:nvPicPr>
              <p:blipFill>
                <a:blip r:embed="rId29"/>
                <a:stretch>
                  <a:fillRect/>
                </a:stretch>
              </p:blipFill>
              <p:spPr>
                <a:xfrm>
                  <a:off x="5604654" y="866247"/>
                  <a:ext cx="16236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5" name="墨迹 74">
                  <a:extLst>
                    <a:ext uri="{FF2B5EF4-FFF2-40B4-BE49-F238E27FC236}">
                      <a16:creationId xmlns:a16="http://schemas.microsoft.com/office/drawing/2014/main" id="{56B37616-3796-7E33-BB60-5C94D4A8726A}"/>
                    </a:ext>
                  </a:extLst>
                </p14:cNvPr>
                <p14:cNvContentPartPr/>
                <p14:nvPr/>
              </p14:nvContentPartPr>
              <p14:xfrm>
                <a:off x="5733174" y="830247"/>
                <a:ext cx="66960" cy="113400"/>
              </p14:xfrm>
            </p:contentPart>
          </mc:Choice>
          <mc:Fallback xmlns="">
            <p:pic>
              <p:nvPicPr>
                <p:cNvPr id="75" name="墨迹 74">
                  <a:extLst>
                    <a:ext uri="{FF2B5EF4-FFF2-40B4-BE49-F238E27FC236}">
                      <a16:creationId xmlns:a16="http://schemas.microsoft.com/office/drawing/2014/main" id="{56B37616-3796-7E33-BB60-5C94D4A8726A}"/>
                    </a:ext>
                  </a:extLst>
                </p:cNvPr>
                <p:cNvPicPr/>
                <p:nvPr/>
              </p:nvPicPr>
              <p:blipFill>
                <a:blip r:embed="rId31"/>
                <a:stretch>
                  <a:fillRect/>
                </a:stretch>
              </p:blipFill>
              <p:spPr>
                <a:xfrm>
                  <a:off x="5724174" y="821607"/>
                  <a:ext cx="84600" cy="131040"/>
                </a:xfrm>
                <a:prstGeom prst="rect">
                  <a:avLst/>
                </a:prstGeom>
              </p:spPr>
            </p:pic>
          </mc:Fallback>
        </mc:AlternateContent>
      </p:grpSp>
      <p:grpSp>
        <p:nvGrpSpPr>
          <p:cNvPr id="84" name="组合 83">
            <a:extLst>
              <a:ext uri="{FF2B5EF4-FFF2-40B4-BE49-F238E27FC236}">
                <a16:creationId xmlns:a16="http://schemas.microsoft.com/office/drawing/2014/main" id="{40C0B7FF-68CE-C174-1D6A-20EF75BAF198}"/>
              </a:ext>
            </a:extLst>
          </p:cNvPr>
          <p:cNvGrpSpPr/>
          <p:nvPr/>
        </p:nvGrpSpPr>
        <p:grpSpPr>
          <a:xfrm>
            <a:off x="3999054" y="3189687"/>
            <a:ext cx="580320" cy="114840"/>
            <a:chOff x="3999054" y="3189687"/>
            <a:chExt cx="580320" cy="114840"/>
          </a:xfrm>
        </p:grpSpPr>
        <mc:AlternateContent xmlns:mc="http://schemas.openxmlformats.org/markup-compatibility/2006" xmlns:p14="http://schemas.microsoft.com/office/powerpoint/2010/main">
          <mc:Choice Requires="p14">
            <p:contentPart p14:bwMode="auto" r:id="rId32">
              <p14:nvContentPartPr>
                <p14:cNvPr id="13" name="墨迹 12">
                  <a:extLst>
                    <a:ext uri="{FF2B5EF4-FFF2-40B4-BE49-F238E27FC236}">
                      <a16:creationId xmlns:a16="http://schemas.microsoft.com/office/drawing/2014/main" id="{C503C86E-1E9B-A821-86EE-51BD6917D7B8}"/>
                    </a:ext>
                  </a:extLst>
                </p14:cNvPr>
                <p14:cNvContentPartPr/>
                <p14:nvPr/>
              </p14:nvContentPartPr>
              <p14:xfrm>
                <a:off x="3999054" y="3224247"/>
                <a:ext cx="554760" cy="75960"/>
              </p14:xfrm>
            </p:contentPart>
          </mc:Choice>
          <mc:Fallback xmlns="">
            <p:pic>
              <p:nvPicPr>
                <p:cNvPr id="13" name="墨迹 12">
                  <a:extLst>
                    <a:ext uri="{FF2B5EF4-FFF2-40B4-BE49-F238E27FC236}">
                      <a16:creationId xmlns:a16="http://schemas.microsoft.com/office/drawing/2014/main" id="{C503C86E-1E9B-A821-86EE-51BD6917D7B8}"/>
                    </a:ext>
                  </a:extLst>
                </p:cNvPr>
                <p:cNvPicPr/>
                <p:nvPr/>
              </p:nvPicPr>
              <p:blipFill>
                <a:blip r:embed="rId33"/>
                <a:stretch>
                  <a:fillRect/>
                </a:stretch>
              </p:blipFill>
              <p:spPr>
                <a:xfrm>
                  <a:off x="3990414" y="3215607"/>
                  <a:ext cx="572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墨迹 19">
                  <a:extLst>
                    <a:ext uri="{FF2B5EF4-FFF2-40B4-BE49-F238E27FC236}">
                      <a16:creationId xmlns:a16="http://schemas.microsoft.com/office/drawing/2014/main" id="{93A8C7BA-6507-11EB-8EF1-D80D7B352B67}"/>
                    </a:ext>
                  </a:extLst>
                </p14:cNvPr>
                <p14:cNvContentPartPr/>
                <p14:nvPr/>
              </p14:nvContentPartPr>
              <p14:xfrm>
                <a:off x="4510254" y="3189687"/>
                <a:ext cx="69120" cy="114840"/>
              </p14:xfrm>
            </p:contentPart>
          </mc:Choice>
          <mc:Fallback xmlns="">
            <p:pic>
              <p:nvPicPr>
                <p:cNvPr id="20" name="墨迹 19">
                  <a:extLst>
                    <a:ext uri="{FF2B5EF4-FFF2-40B4-BE49-F238E27FC236}">
                      <a16:creationId xmlns:a16="http://schemas.microsoft.com/office/drawing/2014/main" id="{93A8C7BA-6507-11EB-8EF1-D80D7B352B67}"/>
                    </a:ext>
                  </a:extLst>
                </p:cNvPr>
                <p:cNvPicPr/>
                <p:nvPr/>
              </p:nvPicPr>
              <p:blipFill>
                <a:blip r:embed="rId35"/>
                <a:stretch>
                  <a:fillRect/>
                </a:stretch>
              </p:blipFill>
              <p:spPr>
                <a:xfrm>
                  <a:off x="4501614" y="3181047"/>
                  <a:ext cx="86760" cy="132480"/>
                </a:xfrm>
                <a:prstGeom prst="rect">
                  <a:avLst/>
                </a:prstGeom>
              </p:spPr>
            </p:pic>
          </mc:Fallback>
        </mc:AlternateContent>
      </p:grpSp>
      <p:grpSp>
        <p:nvGrpSpPr>
          <p:cNvPr id="91" name="组合 90">
            <a:extLst>
              <a:ext uri="{FF2B5EF4-FFF2-40B4-BE49-F238E27FC236}">
                <a16:creationId xmlns:a16="http://schemas.microsoft.com/office/drawing/2014/main" id="{F8C012E3-53EA-73AB-9788-A0D1346CA263}"/>
              </a:ext>
            </a:extLst>
          </p:cNvPr>
          <p:cNvGrpSpPr/>
          <p:nvPr/>
        </p:nvGrpSpPr>
        <p:grpSpPr>
          <a:xfrm>
            <a:off x="3356454" y="3100407"/>
            <a:ext cx="583200" cy="402120"/>
            <a:chOff x="3356454" y="3100407"/>
            <a:chExt cx="583200" cy="402120"/>
          </a:xfrm>
        </p:grpSpPr>
        <mc:AlternateContent xmlns:mc="http://schemas.openxmlformats.org/markup-compatibility/2006" xmlns:p14="http://schemas.microsoft.com/office/powerpoint/2010/main">
          <mc:Choice Requires="p14">
            <p:contentPart p14:bwMode="auto" r:id="rId36">
              <p14:nvContentPartPr>
                <p14:cNvPr id="85" name="墨迹 84">
                  <a:extLst>
                    <a:ext uri="{FF2B5EF4-FFF2-40B4-BE49-F238E27FC236}">
                      <a16:creationId xmlns:a16="http://schemas.microsoft.com/office/drawing/2014/main" id="{D337FF01-C540-22CD-9038-6BA873F33D75}"/>
                    </a:ext>
                  </a:extLst>
                </p14:cNvPr>
                <p14:cNvContentPartPr/>
                <p14:nvPr/>
              </p14:nvContentPartPr>
              <p14:xfrm>
                <a:off x="3356454" y="3205887"/>
                <a:ext cx="108000" cy="132840"/>
              </p14:xfrm>
            </p:contentPart>
          </mc:Choice>
          <mc:Fallback xmlns="">
            <p:pic>
              <p:nvPicPr>
                <p:cNvPr id="85" name="墨迹 84">
                  <a:extLst>
                    <a:ext uri="{FF2B5EF4-FFF2-40B4-BE49-F238E27FC236}">
                      <a16:creationId xmlns:a16="http://schemas.microsoft.com/office/drawing/2014/main" id="{D337FF01-C540-22CD-9038-6BA873F33D75}"/>
                    </a:ext>
                  </a:extLst>
                </p:cNvPr>
                <p:cNvPicPr/>
                <p:nvPr/>
              </p:nvPicPr>
              <p:blipFill>
                <a:blip r:embed="rId37"/>
                <a:stretch>
                  <a:fillRect/>
                </a:stretch>
              </p:blipFill>
              <p:spPr>
                <a:xfrm>
                  <a:off x="3347814" y="3196887"/>
                  <a:ext cx="1256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6" name="墨迹 85">
                  <a:extLst>
                    <a:ext uri="{FF2B5EF4-FFF2-40B4-BE49-F238E27FC236}">
                      <a16:creationId xmlns:a16="http://schemas.microsoft.com/office/drawing/2014/main" id="{519A55A5-A448-AE61-B59A-BEA206D16F74}"/>
                    </a:ext>
                  </a:extLst>
                </p14:cNvPr>
                <p14:cNvContentPartPr/>
                <p14:nvPr/>
              </p14:nvContentPartPr>
              <p14:xfrm>
                <a:off x="3511254" y="3100407"/>
                <a:ext cx="73800" cy="236520"/>
              </p14:xfrm>
            </p:contentPart>
          </mc:Choice>
          <mc:Fallback xmlns="">
            <p:pic>
              <p:nvPicPr>
                <p:cNvPr id="86" name="墨迹 85">
                  <a:extLst>
                    <a:ext uri="{FF2B5EF4-FFF2-40B4-BE49-F238E27FC236}">
                      <a16:creationId xmlns:a16="http://schemas.microsoft.com/office/drawing/2014/main" id="{519A55A5-A448-AE61-B59A-BEA206D16F74}"/>
                    </a:ext>
                  </a:extLst>
                </p:cNvPr>
                <p:cNvPicPr/>
                <p:nvPr/>
              </p:nvPicPr>
              <p:blipFill>
                <a:blip r:embed="rId39"/>
                <a:stretch>
                  <a:fillRect/>
                </a:stretch>
              </p:blipFill>
              <p:spPr>
                <a:xfrm>
                  <a:off x="3502614" y="3091767"/>
                  <a:ext cx="914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7" name="墨迹 86">
                  <a:extLst>
                    <a:ext uri="{FF2B5EF4-FFF2-40B4-BE49-F238E27FC236}">
                      <a16:creationId xmlns:a16="http://schemas.microsoft.com/office/drawing/2014/main" id="{87158CBA-E958-4841-72A8-B594AEA8672E}"/>
                    </a:ext>
                  </a:extLst>
                </p14:cNvPr>
                <p14:cNvContentPartPr/>
                <p14:nvPr/>
              </p14:nvContentPartPr>
              <p14:xfrm>
                <a:off x="3578214" y="3226407"/>
                <a:ext cx="76320" cy="276120"/>
              </p14:xfrm>
            </p:contentPart>
          </mc:Choice>
          <mc:Fallback xmlns="">
            <p:pic>
              <p:nvPicPr>
                <p:cNvPr id="87" name="墨迹 86">
                  <a:extLst>
                    <a:ext uri="{FF2B5EF4-FFF2-40B4-BE49-F238E27FC236}">
                      <a16:creationId xmlns:a16="http://schemas.microsoft.com/office/drawing/2014/main" id="{87158CBA-E958-4841-72A8-B594AEA8672E}"/>
                    </a:ext>
                  </a:extLst>
                </p:cNvPr>
                <p:cNvPicPr/>
                <p:nvPr/>
              </p:nvPicPr>
              <p:blipFill>
                <a:blip r:embed="rId41"/>
                <a:stretch>
                  <a:fillRect/>
                </a:stretch>
              </p:blipFill>
              <p:spPr>
                <a:xfrm>
                  <a:off x="3569214" y="3217407"/>
                  <a:ext cx="9396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8" name="墨迹 87">
                  <a:extLst>
                    <a:ext uri="{FF2B5EF4-FFF2-40B4-BE49-F238E27FC236}">
                      <a16:creationId xmlns:a16="http://schemas.microsoft.com/office/drawing/2014/main" id="{8495F8ED-2FDC-5924-491D-E2329A35D9FC}"/>
                    </a:ext>
                  </a:extLst>
                </p14:cNvPr>
                <p14:cNvContentPartPr/>
                <p14:nvPr/>
              </p14:nvContentPartPr>
              <p14:xfrm>
                <a:off x="3641574" y="3130647"/>
                <a:ext cx="15120" cy="28440"/>
              </p14:xfrm>
            </p:contentPart>
          </mc:Choice>
          <mc:Fallback xmlns="">
            <p:pic>
              <p:nvPicPr>
                <p:cNvPr id="88" name="墨迹 87">
                  <a:extLst>
                    <a:ext uri="{FF2B5EF4-FFF2-40B4-BE49-F238E27FC236}">
                      <a16:creationId xmlns:a16="http://schemas.microsoft.com/office/drawing/2014/main" id="{8495F8ED-2FDC-5924-491D-E2329A35D9FC}"/>
                    </a:ext>
                  </a:extLst>
                </p:cNvPr>
                <p:cNvPicPr/>
                <p:nvPr/>
              </p:nvPicPr>
              <p:blipFill>
                <a:blip r:embed="rId43"/>
                <a:stretch>
                  <a:fillRect/>
                </a:stretch>
              </p:blipFill>
              <p:spPr>
                <a:xfrm>
                  <a:off x="3632934" y="3122007"/>
                  <a:ext cx="327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墨迹 88">
                  <a:extLst>
                    <a:ext uri="{FF2B5EF4-FFF2-40B4-BE49-F238E27FC236}">
                      <a16:creationId xmlns:a16="http://schemas.microsoft.com/office/drawing/2014/main" id="{F632D6D4-81BB-A3B8-3693-EF227707BC8E}"/>
                    </a:ext>
                  </a:extLst>
                </p14:cNvPr>
                <p14:cNvContentPartPr/>
                <p14:nvPr/>
              </p14:nvContentPartPr>
              <p14:xfrm>
                <a:off x="3671814" y="3202647"/>
                <a:ext cx="108360" cy="124560"/>
              </p14:xfrm>
            </p:contentPart>
          </mc:Choice>
          <mc:Fallback xmlns="">
            <p:pic>
              <p:nvPicPr>
                <p:cNvPr id="89" name="墨迹 88">
                  <a:extLst>
                    <a:ext uri="{FF2B5EF4-FFF2-40B4-BE49-F238E27FC236}">
                      <a16:creationId xmlns:a16="http://schemas.microsoft.com/office/drawing/2014/main" id="{F632D6D4-81BB-A3B8-3693-EF227707BC8E}"/>
                    </a:ext>
                  </a:extLst>
                </p:cNvPr>
                <p:cNvPicPr/>
                <p:nvPr/>
              </p:nvPicPr>
              <p:blipFill>
                <a:blip r:embed="rId45"/>
                <a:stretch>
                  <a:fillRect/>
                </a:stretch>
              </p:blipFill>
              <p:spPr>
                <a:xfrm>
                  <a:off x="3662814" y="3193647"/>
                  <a:ext cx="1260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墨迹 89">
                  <a:extLst>
                    <a:ext uri="{FF2B5EF4-FFF2-40B4-BE49-F238E27FC236}">
                      <a16:creationId xmlns:a16="http://schemas.microsoft.com/office/drawing/2014/main" id="{9B8EB69B-2B48-1D7B-7F4D-3CC5A184F8D7}"/>
                    </a:ext>
                  </a:extLst>
                </p14:cNvPr>
                <p14:cNvContentPartPr/>
                <p14:nvPr/>
              </p14:nvContentPartPr>
              <p14:xfrm>
                <a:off x="3780174" y="3176007"/>
                <a:ext cx="159480" cy="163800"/>
              </p14:xfrm>
            </p:contentPart>
          </mc:Choice>
          <mc:Fallback xmlns="">
            <p:pic>
              <p:nvPicPr>
                <p:cNvPr id="90" name="墨迹 89">
                  <a:extLst>
                    <a:ext uri="{FF2B5EF4-FFF2-40B4-BE49-F238E27FC236}">
                      <a16:creationId xmlns:a16="http://schemas.microsoft.com/office/drawing/2014/main" id="{9B8EB69B-2B48-1D7B-7F4D-3CC5A184F8D7}"/>
                    </a:ext>
                  </a:extLst>
                </p:cNvPr>
                <p:cNvPicPr/>
                <p:nvPr/>
              </p:nvPicPr>
              <p:blipFill>
                <a:blip r:embed="rId47"/>
                <a:stretch>
                  <a:fillRect/>
                </a:stretch>
              </p:blipFill>
              <p:spPr>
                <a:xfrm>
                  <a:off x="3771174" y="3167367"/>
                  <a:ext cx="177120" cy="181440"/>
                </a:xfrm>
                <a:prstGeom prst="rect">
                  <a:avLst/>
                </a:prstGeom>
              </p:spPr>
            </p:pic>
          </mc:Fallback>
        </mc:AlternateContent>
      </p:grpSp>
      <p:grpSp>
        <p:nvGrpSpPr>
          <p:cNvPr id="104" name="组合 103">
            <a:extLst>
              <a:ext uri="{FF2B5EF4-FFF2-40B4-BE49-F238E27FC236}">
                <a16:creationId xmlns:a16="http://schemas.microsoft.com/office/drawing/2014/main" id="{158940FC-B364-F332-64B6-C11F57067EEA}"/>
              </a:ext>
            </a:extLst>
          </p:cNvPr>
          <p:cNvGrpSpPr/>
          <p:nvPr/>
        </p:nvGrpSpPr>
        <p:grpSpPr>
          <a:xfrm>
            <a:off x="4847574" y="1546287"/>
            <a:ext cx="1153080" cy="551160"/>
            <a:chOff x="4847574" y="1546287"/>
            <a:chExt cx="1153080" cy="551160"/>
          </a:xfrm>
        </p:grpSpPr>
        <mc:AlternateContent xmlns:mc="http://schemas.openxmlformats.org/markup-compatibility/2006" xmlns:p14="http://schemas.microsoft.com/office/powerpoint/2010/main">
          <mc:Choice Requires="p14">
            <p:contentPart p14:bwMode="auto" r:id="rId48">
              <p14:nvContentPartPr>
                <p14:cNvPr id="92" name="墨迹 91">
                  <a:extLst>
                    <a:ext uri="{FF2B5EF4-FFF2-40B4-BE49-F238E27FC236}">
                      <a16:creationId xmlns:a16="http://schemas.microsoft.com/office/drawing/2014/main" id="{7A2EC93E-C160-E376-7D52-7FDB7C66FAB5}"/>
                    </a:ext>
                  </a:extLst>
                </p14:cNvPr>
                <p14:cNvContentPartPr/>
                <p14:nvPr/>
              </p14:nvContentPartPr>
              <p14:xfrm>
                <a:off x="4881414" y="1795767"/>
                <a:ext cx="235080" cy="257760"/>
              </p14:xfrm>
            </p:contentPart>
          </mc:Choice>
          <mc:Fallback xmlns="">
            <p:pic>
              <p:nvPicPr>
                <p:cNvPr id="92" name="墨迹 91">
                  <a:extLst>
                    <a:ext uri="{FF2B5EF4-FFF2-40B4-BE49-F238E27FC236}">
                      <a16:creationId xmlns:a16="http://schemas.microsoft.com/office/drawing/2014/main" id="{7A2EC93E-C160-E376-7D52-7FDB7C66FAB5}"/>
                    </a:ext>
                  </a:extLst>
                </p:cNvPr>
                <p:cNvPicPr/>
                <p:nvPr/>
              </p:nvPicPr>
              <p:blipFill>
                <a:blip r:embed="rId49"/>
                <a:stretch>
                  <a:fillRect/>
                </a:stretch>
              </p:blipFill>
              <p:spPr>
                <a:xfrm>
                  <a:off x="4872774" y="1786767"/>
                  <a:ext cx="2527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3" name="墨迹 92">
                  <a:extLst>
                    <a:ext uri="{FF2B5EF4-FFF2-40B4-BE49-F238E27FC236}">
                      <a16:creationId xmlns:a16="http://schemas.microsoft.com/office/drawing/2014/main" id="{3F674BC5-45A3-45A7-6BD9-640CC9BA8914}"/>
                    </a:ext>
                  </a:extLst>
                </p14:cNvPr>
                <p14:cNvContentPartPr/>
                <p14:nvPr/>
              </p14:nvContentPartPr>
              <p14:xfrm>
                <a:off x="4847574" y="1979007"/>
                <a:ext cx="88560" cy="118440"/>
              </p14:xfrm>
            </p:contentPart>
          </mc:Choice>
          <mc:Fallback xmlns="">
            <p:pic>
              <p:nvPicPr>
                <p:cNvPr id="93" name="墨迹 92">
                  <a:extLst>
                    <a:ext uri="{FF2B5EF4-FFF2-40B4-BE49-F238E27FC236}">
                      <a16:creationId xmlns:a16="http://schemas.microsoft.com/office/drawing/2014/main" id="{3F674BC5-45A3-45A7-6BD9-640CC9BA8914}"/>
                    </a:ext>
                  </a:extLst>
                </p:cNvPr>
                <p:cNvPicPr/>
                <p:nvPr/>
              </p:nvPicPr>
              <p:blipFill>
                <a:blip r:embed="rId51"/>
                <a:stretch>
                  <a:fillRect/>
                </a:stretch>
              </p:blipFill>
              <p:spPr>
                <a:xfrm>
                  <a:off x="4838934" y="1970367"/>
                  <a:ext cx="1062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4" name="墨迹 93">
                  <a:extLst>
                    <a:ext uri="{FF2B5EF4-FFF2-40B4-BE49-F238E27FC236}">
                      <a16:creationId xmlns:a16="http://schemas.microsoft.com/office/drawing/2014/main" id="{73F0FF40-CC8B-830D-8414-A2C309F2FD43}"/>
                    </a:ext>
                  </a:extLst>
                </p14:cNvPr>
                <p14:cNvContentPartPr/>
                <p14:nvPr/>
              </p14:nvContentPartPr>
              <p14:xfrm>
                <a:off x="5218734" y="1663287"/>
                <a:ext cx="161280" cy="124560"/>
              </p14:xfrm>
            </p:contentPart>
          </mc:Choice>
          <mc:Fallback xmlns="">
            <p:pic>
              <p:nvPicPr>
                <p:cNvPr id="94" name="墨迹 93">
                  <a:extLst>
                    <a:ext uri="{FF2B5EF4-FFF2-40B4-BE49-F238E27FC236}">
                      <a16:creationId xmlns:a16="http://schemas.microsoft.com/office/drawing/2014/main" id="{73F0FF40-CC8B-830D-8414-A2C309F2FD43}"/>
                    </a:ext>
                  </a:extLst>
                </p:cNvPr>
                <p:cNvPicPr/>
                <p:nvPr/>
              </p:nvPicPr>
              <p:blipFill>
                <a:blip r:embed="rId53"/>
                <a:stretch>
                  <a:fillRect/>
                </a:stretch>
              </p:blipFill>
              <p:spPr>
                <a:xfrm>
                  <a:off x="5209734" y="1654647"/>
                  <a:ext cx="1789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5" name="墨迹 94">
                  <a:extLst>
                    <a:ext uri="{FF2B5EF4-FFF2-40B4-BE49-F238E27FC236}">
                      <a16:creationId xmlns:a16="http://schemas.microsoft.com/office/drawing/2014/main" id="{666C68F3-30E6-1AA8-2708-8631391B9A12}"/>
                    </a:ext>
                  </a:extLst>
                </p14:cNvPr>
                <p14:cNvContentPartPr/>
                <p14:nvPr/>
              </p14:nvContentPartPr>
              <p14:xfrm>
                <a:off x="5376414" y="1561767"/>
                <a:ext cx="32400" cy="189720"/>
              </p14:xfrm>
            </p:contentPart>
          </mc:Choice>
          <mc:Fallback xmlns="">
            <p:pic>
              <p:nvPicPr>
                <p:cNvPr id="95" name="墨迹 94">
                  <a:extLst>
                    <a:ext uri="{FF2B5EF4-FFF2-40B4-BE49-F238E27FC236}">
                      <a16:creationId xmlns:a16="http://schemas.microsoft.com/office/drawing/2014/main" id="{666C68F3-30E6-1AA8-2708-8631391B9A12}"/>
                    </a:ext>
                  </a:extLst>
                </p:cNvPr>
                <p:cNvPicPr/>
                <p:nvPr/>
              </p:nvPicPr>
              <p:blipFill>
                <a:blip r:embed="rId55"/>
                <a:stretch>
                  <a:fillRect/>
                </a:stretch>
              </p:blipFill>
              <p:spPr>
                <a:xfrm>
                  <a:off x="5367414" y="1553127"/>
                  <a:ext cx="500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6" name="墨迹 95">
                  <a:extLst>
                    <a:ext uri="{FF2B5EF4-FFF2-40B4-BE49-F238E27FC236}">
                      <a16:creationId xmlns:a16="http://schemas.microsoft.com/office/drawing/2014/main" id="{94F15924-BE73-3258-F321-3115C6CA8111}"/>
                    </a:ext>
                  </a:extLst>
                </p14:cNvPr>
                <p14:cNvContentPartPr/>
                <p14:nvPr/>
              </p14:nvContentPartPr>
              <p14:xfrm>
                <a:off x="5430414" y="1643127"/>
                <a:ext cx="95400" cy="101880"/>
              </p14:xfrm>
            </p:contentPart>
          </mc:Choice>
          <mc:Fallback xmlns="">
            <p:pic>
              <p:nvPicPr>
                <p:cNvPr id="96" name="墨迹 95">
                  <a:extLst>
                    <a:ext uri="{FF2B5EF4-FFF2-40B4-BE49-F238E27FC236}">
                      <a16:creationId xmlns:a16="http://schemas.microsoft.com/office/drawing/2014/main" id="{94F15924-BE73-3258-F321-3115C6CA8111}"/>
                    </a:ext>
                  </a:extLst>
                </p:cNvPr>
                <p:cNvPicPr/>
                <p:nvPr/>
              </p:nvPicPr>
              <p:blipFill>
                <a:blip r:embed="rId57"/>
                <a:stretch>
                  <a:fillRect/>
                </a:stretch>
              </p:blipFill>
              <p:spPr>
                <a:xfrm>
                  <a:off x="5421414" y="1634127"/>
                  <a:ext cx="11304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7" name="墨迹 96">
                  <a:extLst>
                    <a:ext uri="{FF2B5EF4-FFF2-40B4-BE49-F238E27FC236}">
                      <a16:creationId xmlns:a16="http://schemas.microsoft.com/office/drawing/2014/main" id="{4DE457A0-2800-9EF6-AF11-562FA6227253}"/>
                    </a:ext>
                  </a:extLst>
                </p14:cNvPr>
                <p14:cNvContentPartPr/>
                <p14:nvPr/>
              </p14:nvContentPartPr>
              <p14:xfrm>
                <a:off x="5560374" y="1546287"/>
                <a:ext cx="30600" cy="193680"/>
              </p14:xfrm>
            </p:contentPart>
          </mc:Choice>
          <mc:Fallback xmlns="">
            <p:pic>
              <p:nvPicPr>
                <p:cNvPr id="97" name="墨迹 96">
                  <a:extLst>
                    <a:ext uri="{FF2B5EF4-FFF2-40B4-BE49-F238E27FC236}">
                      <a16:creationId xmlns:a16="http://schemas.microsoft.com/office/drawing/2014/main" id="{4DE457A0-2800-9EF6-AF11-562FA6227253}"/>
                    </a:ext>
                  </a:extLst>
                </p:cNvPr>
                <p:cNvPicPr/>
                <p:nvPr/>
              </p:nvPicPr>
              <p:blipFill>
                <a:blip r:embed="rId59"/>
                <a:stretch>
                  <a:fillRect/>
                </a:stretch>
              </p:blipFill>
              <p:spPr>
                <a:xfrm>
                  <a:off x="5551374" y="1537647"/>
                  <a:ext cx="482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墨迹 98">
                  <a:extLst>
                    <a:ext uri="{FF2B5EF4-FFF2-40B4-BE49-F238E27FC236}">
                      <a16:creationId xmlns:a16="http://schemas.microsoft.com/office/drawing/2014/main" id="{80356104-0428-5404-BB2E-FBFCD43C83D3}"/>
                    </a:ext>
                  </a:extLst>
                </p14:cNvPr>
                <p14:cNvContentPartPr/>
                <p14:nvPr/>
              </p14:nvContentPartPr>
              <p14:xfrm>
                <a:off x="5626614" y="1620807"/>
                <a:ext cx="123120" cy="120960"/>
              </p14:xfrm>
            </p:contentPart>
          </mc:Choice>
          <mc:Fallback xmlns="">
            <p:pic>
              <p:nvPicPr>
                <p:cNvPr id="99" name="墨迹 98">
                  <a:extLst>
                    <a:ext uri="{FF2B5EF4-FFF2-40B4-BE49-F238E27FC236}">
                      <a16:creationId xmlns:a16="http://schemas.microsoft.com/office/drawing/2014/main" id="{80356104-0428-5404-BB2E-FBFCD43C83D3}"/>
                    </a:ext>
                  </a:extLst>
                </p:cNvPr>
                <p:cNvPicPr/>
                <p:nvPr/>
              </p:nvPicPr>
              <p:blipFill>
                <a:blip r:embed="rId61"/>
                <a:stretch>
                  <a:fillRect/>
                </a:stretch>
              </p:blipFill>
              <p:spPr>
                <a:xfrm>
                  <a:off x="5617614" y="1611807"/>
                  <a:ext cx="1407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0" name="墨迹 99">
                  <a:extLst>
                    <a:ext uri="{FF2B5EF4-FFF2-40B4-BE49-F238E27FC236}">
                      <a16:creationId xmlns:a16="http://schemas.microsoft.com/office/drawing/2014/main" id="{B73FD1C8-5235-85BD-4C11-7FAE9B543687}"/>
                    </a:ext>
                  </a:extLst>
                </p14:cNvPr>
                <p14:cNvContentPartPr/>
                <p14:nvPr/>
              </p14:nvContentPartPr>
              <p14:xfrm>
                <a:off x="5769894" y="1618287"/>
                <a:ext cx="70920" cy="92520"/>
              </p14:xfrm>
            </p:contentPart>
          </mc:Choice>
          <mc:Fallback xmlns="">
            <p:pic>
              <p:nvPicPr>
                <p:cNvPr id="100" name="墨迹 99">
                  <a:extLst>
                    <a:ext uri="{FF2B5EF4-FFF2-40B4-BE49-F238E27FC236}">
                      <a16:creationId xmlns:a16="http://schemas.microsoft.com/office/drawing/2014/main" id="{B73FD1C8-5235-85BD-4C11-7FAE9B543687}"/>
                    </a:ext>
                  </a:extLst>
                </p:cNvPr>
                <p:cNvPicPr/>
                <p:nvPr/>
              </p:nvPicPr>
              <p:blipFill>
                <a:blip r:embed="rId63"/>
                <a:stretch>
                  <a:fillRect/>
                </a:stretch>
              </p:blipFill>
              <p:spPr>
                <a:xfrm>
                  <a:off x="5760894" y="1609287"/>
                  <a:ext cx="88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墨迹 100">
                  <a:extLst>
                    <a:ext uri="{FF2B5EF4-FFF2-40B4-BE49-F238E27FC236}">
                      <a16:creationId xmlns:a16="http://schemas.microsoft.com/office/drawing/2014/main" id="{11F42FA6-EDFF-1E8F-0EB1-8BFC5D33AD35}"/>
                    </a:ext>
                  </a:extLst>
                </p14:cNvPr>
                <p14:cNvContentPartPr/>
                <p14:nvPr/>
              </p14:nvContentPartPr>
              <p14:xfrm>
                <a:off x="5844774" y="1606047"/>
                <a:ext cx="155880" cy="93960"/>
              </p14:xfrm>
            </p:contentPart>
          </mc:Choice>
          <mc:Fallback xmlns="">
            <p:pic>
              <p:nvPicPr>
                <p:cNvPr id="101" name="墨迹 100">
                  <a:extLst>
                    <a:ext uri="{FF2B5EF4-FFF2-40B4-BE49-F238E27FC236}">
                      <a16:creationId xmlns:a16="http://schemas.microsoft.com/office/drawing/2014/main" id="{11F42FA6-EDFF-1E8F-0EB1-8BFC5D33AD35}"/>
                    </a:ext>
                  </a:extLst>
                </p:cNvPr>
                <p:cNvPicPr/>
                <p:nvPr/>
              </p:nvPicPr>
              <p:blipFill>
                <a:blip r:embed="rId65"/>
                <a:stretch>
                  <a:fillRect/>
                </a:stretch>
              </p:blipFill>
              <p:spPr>
                <a:xfrm>
                  <a:off x="5836134" y="1597047"/>
                  <a:ext cx="173520" cy="111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02" name="墨迹 101">
                <a:extLst>
                  <a:ext uri="{FF2B5EF4-FFF2-40B4-BE49-F238E27FC236}">
                    <a16:creationId xmlns:a16="http://schemas.microsoft.com/office/drawing/2014/main" id="{DBC20C06-37B5-4619-B184-1C02F47B68B9}"/>
                  </a:ext>
                </a:extLst>
              </p14:cNvPr>
              <p14:cNvContentPartPr/>
              <p14:nvPr/>
            </p14:nvContentPartPr>
            <p14:xfrm>
              <a:off x="6170214" y="1428207"/>
              <a:ext cx="110880" cy="254880"/>
            </p14:xfrm>
          </p:contentPart>
        </mc:Choice>
        <mc:Fallback xmlns="">
          <p:pic>
            <p:nvPicPr>
              <p:cNvPr id="102" name="墨迹 101">
                <a:extLst>
                  <a:ext uri="{FF2B5EF4-FFF2-40B4-BE49-F238E27FC236}">
                    <a16:creationId xmlns:a16="http://schemas.microsoft.com/office/drawing/2014/main" id="{DBC20C06-37B5-4619-B184-1C02F47B68B9}"/>
                  </a:ext>
                </a:extLst>
              </p:cNvPr>
              <p:cNvPicPr/>
              <p:nvPr/>
            </p:nvPicPr>
            <p:blipFill>
              <a:blip r:embed="rId67"/>
              <a:stretch>
                <a:fillRect/>
              </a:stretch>
            </p:blipFill>
            <p:spPr>
              <a:xfrm>
                <a:off x="6161574" y="1419567"/>
                <a:ext cx="128520"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3" name="墨迹 102">
                <a:extLst>
                  <a:ext uri="{FF2B5EF4-FFF2-40B4-BE49-F238E27FC236}">
                    <a16:creationId xmlns:a16="http://schemas.microsoft.com/office/drawing/2014/main" id="{168466BA-4FDF-DF86-F58E-EC578B096BB4}"/>
                  </a:ext>
                </a:extLst>
              </p14:cNvPr>
              <p14:cNvContentPartPr/>
              <p14:nvPr/>
            </p14:nvContentPartPr>
            <p14:xfrm>
              <a:off x="6463254" y="1525047"/>
              <a:ext cx="1440" cy="2160"/>
            </p14:xfrm>
          </p:contentPart>
        </mc:Choice>
        <mc:Fallback xmlns="">
          <p:pic>
            <p:nvPicPr>
              <p:cNvPr id="103" name="墨迹 102">
                <a:extLst>
                  <a:ext uri="{FF2B5EF4-FFF2-40B4-BE49-F238E27FC236}">
                    <a16:creationId xmlns:a16="http://schemas.microsoft.com/office/drawing/2014/main" id="{168466BA-4FDF-DF86-F58E-EC578B096BB4}"/>
                  </a:ext>
                </a:extLst>
              </p:cNvPr>
              <p:cNvPicPr/>
              <p:nvPr/>
            </p:nvPicPr>
            <p:blipFill>
              <a:blip r:embed="rId69"/>
              <a:stretch>
                <a:fillRect/>
              </a:stretch>
            </p:blipFill>
            <p:spPr>
              <a:xfrm>
                <a:off x="6454254" y="1516047"/>
                <a:ext cx="1908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3" name="墨迹 122">
                <a:extLst>
                  <a:ext uri="{FF2B5EF4-FFF2-40B4-BE49-F238E27FC236}">
                    <a16:creationId xmlns:a16="http://schemas.microsoft.com/office/drawing/2014/main" id="{AD26632E-B9E7-B687-0854-950B3DD2BA79}"/>
                  </a:ext>
                </a:extLst>
              </p14:cNvPr>
              <p14:cNvContentPartPr/>
              <p14:nvPr/>
            </p14:nvContentPartPr>
            <p14:xfrm>
              <a:off x="6700134" y="3031647"/>
              <a:ext cx="74160" cy="266040"/>
            </p14:xfrm>
          </p:contentPart>
        </mc:Choice>
        <mc:Fallback xmlns="">
          <p:pic>
            <p:nvPicPr>
              <p:cNvPr id="123" name="墨迹 122">
                <a:extLst>
                  <a:ext uri="{FF2B5EF4-FFF2-40B4-BE49-F238E27FC236}">
                    <a16:creationId xmlns:a16="http://schemas.microsoft.com/office/drawing/2014/main" id="{AD26632E-B9E7-B687-0854-950B3DD2BA79}"/>
                  </a:ext>
                </a:extLst>
              </p:cNvPr>
              <p:cNvPicPr/>
              <p:nvPr/>
            </p:nvPicPr>
            <p:blipFill>
              <a:blip r:embed="rId71"/>
              <a:stretch>
                <a:fillRect/>
              </a:stretch>
            </p:blipFill>
            <p:spPr>
              <a:xfrm>
                <a:off x="6691494" y="3023007"/>
                <a:ext cx="918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24" name="墨迹 123">
                <a:extLst>
                  <a:ext uri="{FF2B5EF4-FFF2-40B4-BE49-F238E27FC236}">
                    <a16:creationId xmlns:a16="http://schemas.microsoft.com/office/drawing/2014/main" id="{2C19499C-C54D-C487-9842-0BF896579CB3}"/>
                  </a:ext>
                </a:extLst>
              </p14:cNvPr>
              <p14:cNvContentPartPr/>
              <p14:nvPr/>
            </p14:nvContentPartPr>
            <p14:xfrm>
              <a:off x="6788694" y="3050367"/>
              <a:ext cx="90360" cy="69840"/>
            </p14:xfrm>
          </p:contentPart>
        </mc:Choice>
        <mc:Fallback xmlns="">
          <p:pic>
            <p:nvPicPr>
              <p:cNvPr id="124" name="墨迹 123">
                <a:extLst>
                  <a:ext uri="{FF2B5EF4-FFF2-40B4-BE49-F238E27FC236}">
                    <a16:creationId xmlns:a16="http://schemas.microsoft.com/office/drawing/2014/main" id="{2C19499C-C54D-C487-9842-0BF896579CB3}"/>
                  </a:ext>
                </a:extLst>
              </p:cNvPr>
              <p:cNvPicPr/>
              <p:nvPr/>
            </p:nvPicPr>
            <p:blipFill>
              <a:blip r:embed="rId73"/>
              <a:stretch>
                <a:fillRect/>
              </a:stretch>
            </p:blipFill>
            <p:spPr>
              <a:xfrm>
                <a:off x="6780054" y="3041367"/>
                <a:ext cx="108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25" name="墨迹 124">
                <a:extLst>
                  <a:ext uri="{FF2B5EF4-FFF2-40B4-BE49-F238E27FC236}">
                    <a16:creationId xmlns:a16="http://schemas.microsoft.com/office/drawing/2014/main" id="{7BD7C3ED-F8E0-C705-CAF5-BD26ED2FF248}"/>
                  </a:ext>
                </a:extLst>
              </p14:cNvPr>
              <p14:cNvContentPartPr/>
              <p14:nvPr/>
            </p14:nvContentPartPr>
            <p14:xfrm>
              <a:off x="6901374" y="2989887"/>
              <a:ext cx="12600" cy="137880"/>
            </p14:xfrm>
          </p:contentPart>
        </mc:Choice>
        <mc:Fallback xmlns="">
          <p:pic>
            <p:nvPicPr>
              <p:cNvPr id="125" name="墨迹 124">
                <a:extLst>
                  <a:ext uri="{FF2B5EF4-FFF2-40B4-BE49-F238E27FC236}">
                    <a16:creationId xmlns:a16="http://schemas.microsoft.com/office/drawing/2014/main" id="{7BD7C3ED-F8E0-C705-CAF5-BD26ED2FF248}"/>
                  </a:ext>
                </a:extLst>
              </p:cNvPr>
              <p:cNvPicPr/>
              <p:nvPr/>
            </p:nvPicPr>
            <p:blipFill>
              <a:blip r:embed="rId75"/>
              <a:stretch>
                <a:fillRect/>
              </a:stretch>
            </p:blipFill>
            <p:spPr>
              <a:xfrm>
                <a:off x="6892734" y="2980887"/>
                <a:ext cx="302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26" name="墨迹 125">
                <a:extLst>
                  <a:ext uri="{FF2B5EF4-FFF2-40B4-BE49-F238E27FC236}">
                    <a16:creationId xmlns:a16="http://schemas.microsoft.com/office/drawing/2014/main" id="{27A83933-8CBB-150D-D48D-CA4D5EA04B3D}"/>
                  </a:ext>
                </a:extLst>
              </p14:cNvPr>
              <p14:cNvContentPartPr/>
              <p14:nvPr/>
            </p14:nvContentPartPr>
            <p14:xfrm>
              <a:off x="6942774" y="3052167"/>
              <a:ext cx="136440" cy="75960"/>
            </p14:xfrm>
          </p:contentPart>
        </mc:Choice>
        <mc:Fallback xmlns="">
          <p:pic>
            <p:nvPicPr>
              <p:cNvPr id="126" name="墨迹 125">
                <a:extLst>
                  <a:ext uri="{FF2B5EF4-FFF2-40B4-BE49-F238E27FC236}">
                    <a16:creationId xmlns:a16="http://schemas.microsoft.com/office/drawing/2014/main" id="{27A83933-8CBB-150D-D48D-CA4D5EA04B3D}"/>
                  </a:ext>
                </a:extLst>
              </p:cNvPr>
              <p:cNvPicPr/>
              <p:nvPr/>
            </p:nvPicPr>
            <p:blipFill>
              <a:blip r:embed="rId77"/>
              <a:stretch>
                <a:fillRect/>
              </a:stretch>
            </p:blipFill>
            <p:spPr>
              <a:xfrm>
                <a:off x="6934134" y="3043527"/>
                <a:ext cx="154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7" name="墨迹 126">
                <a:extLst>
                  <a:ext uri="{FF2B5EF4-FFF2-40B4-BE49-F238E27FC236}">
                    <a16:creationId xmlns:a16="http://schemas.microsoft.com/office/drawing/2014/main" id="{E8025EC1-DC51-CB04-0CB9-55BF90BED8BE}"/>
                  </a:ext>
                </a:extLst>
              </p14:cNvPr>
              <p14:cNvContentPartPr/>
              <p14:nvPr/>
            </p14:nvContentPartPr>
            <p14:xfrm>
              <a:off x="7050414" y="3014727"/>
              <a:ext cx="48600" cy="114840"/>
            </p14:xfrm>
          </p:contentPart>
        </mc:Choice>
        <mc:Fallback xmlns="">
          <p:pic>
            <p:nvPicPr>
              <p:cNvPr id="127" name="墨迹 126">
                <a:extLst>
                  <a:ext uri="{FF2B5EF4-FFF2-40B4-BE49-F238E27FC236}">
                    <a16:creationId xmlns:a16="http://schemas.microsoft.com/office/drawing/2014/main" id="{E8025EC1-DC51-CB04-0CB9-55BF90BED8BE}"/>
                  </a:ext>
                </a:extLst>
              </p:cNvPr>
              <p:cNvPicPr/>
              <p:nvPr/>
            </p:nvPicPr>
            <p:blipFill>
              <a:blip r:embed="rId79"/>
              <a:stretch>
                <a:fillRect/>
              </a:stretch>
            </p:blipFill>
            <p:spPr>
              <a:xfrm>
                <a:off x="7041774" y="3005727"/>
                <a:ext cx="662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1" name="墨迹 150">
                <a:extLst>
                  <a:ext uri="{FF2B5EF4-FFF2-40B4-BE49-F238E27FC236}">
                    <a16:creationId xmlns:a16="http://schemas.microsoft.com/office/drawing/2014/main" id="{43065A30-27AD-A596-D2CB-9B566AF8798C}"/>
                  </a:ext>
                </a:extLst>
              </p14:cNvPr>
              <p14:cNvContentPartPr/>
              <p14:nvPr/>
            </p14:nvContentPartPr>
            <p14:xfrm>
              <a:off x="5622294" y="2913567"/>
              <a:ext cx="27720" cy="135000"/>
            </p14:xfrm>
          </p:contentPart>
        </mc:Choice>
        <mc:Fallback xmlns="">
          <p:pic>
            <p:nvPicPr>
              <p:cNvPr id="151" name="墨迹 150">
                <a:extLst>
                  <a:ext uri="{FF2B5EF4-FFF2-40B4-BE49-F238E27FC236}">
                    <a16:creationId xmlns:a16="http://schemas.microsoft.com/office/drawing/2014/main" id="{43065A30-27AD-A596-D2CB-9B566AF8798C}"/>
                  </a:ext>
                </a:extLst>
              </p:cNvPr>
              <p:cNvPicPr/>
              <p:nvPr/>
            </p:nvPicPr>
            <p:blipFill>
              <a:blip r:embed="rId81"/>
              <a:stretch>
                <a:fillRect/>
              </a:stretch>
            </p:blipFill>
            <p:spPr>
              <a:xfrm>
                <a:off x="5613654" y="2904567"/>
                <a:ext cx="453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52" name="墨迹 151">
                <a:extLst>
                  <a:ext uri="{FF2B5EF4-FFF2-40B4-BE49-F238E27FC236}">
                    <a16:creationId xmlns:a16="http://schemas.microsoft.com/office/drawing/2014/main" id="{C3BBD6F0-5E1F-7680-E580-A588731376D3}"/>
                  </a:ext>
                </a:extLst>
              </p14:cNvPr>
              <p14:cNvContentPartPr/>
              <p14:nvPr/>
            </p14:nvContentPartPr>
            <p14:xfrm>
              <a:off x="5647134" y="2902047"/>
              <a:ext cx="68760" cy="10440"/>
            </p14:xfrm>
          </p:contentPart>
        </mc:Choice>
        <mc:Fallback xmlns="">
          <p:pic>
            <p:nvPicPr>
              <p:cNvPr id="152" name="墨迹 151">
                <a:extLst>
                  <a:ext uri="{FF2B5EF4-FFF2-40B4-BE49-F238E27FC236}">
                    <a16:creationId xmlns:a16="http://schemas.microsoft.com/office/drawing/2014/main" id="{C3BBD6F0-5E1F-7680-E580-A588731376D3}"/>
                  </a:ext>
                </a:extLst>
              </p:cNvPr>
              <p:cNvPicPr/>
              <p:nvPr/>
            </p:nvPicPr>
            <p:blipFill>
              <a:blip r:embed="rId83"/>
              <a:stretch>
                <a:fillRect/>
              </a:stretch>
            </p:blipFill>
            <p:spPr>
              <a:xfrm>
                <a:off x="5638134" y="2893047"/>
                <a:ext cx="864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3" name="墨迹 152">
                <a:extLst>
                  <a:ext uri="{FF2B5EF4-FFF2-40B4-BE49-F238E27FC236}">
                    <a16:creationId xmlns:a16="http://schemas.microsoft.com/office/drawing/2014/main" id="{04F9F20D-F0E3-CE24-DC01-514227DBD272}"/>
                  </a:ext>
                </a:extLst>
              </p14:cNvPr>
              <p14:cNvContentPartPr/>
              <p14:nvPr/>
            </p14:nvContentPartPr>
            <p14:xfrm>
              <a:off x="5624814" y="2899167"/>
              <a:ext cx="115200" cy="9720"/>
            </p14:xfrm>
          </p:contentPart>
        </mc:Choice>
        <mc:Fallback xmlns="">
          <p:pic>
            <p:nvPicPr>
              <p:cNvPr id="153" name="墨迹 152">
                <a:extLst>
                  <a:ext uri="{FF2B5EF4-FFF2-40B4-BE49-F238E27FC236}">
                    <a16:creationId xmlns:a16="http://schemas.microsoft.com/office/drawing/2014/main" id="{04F9F20D-F0E3-CE24-DC01-514227DBD272}"/>
                  </a:ext>
                </a:extLst>
              </p:cNvPr>
              <p:cNvPicPr/>
              <p:nvPr/>
            </p:nvPicPr>
            <p:blipFill>
              <a:blip r:embed="rId85"/>
              <a:stretch>
                <a:fillRect/>
              </a:stretch>
            </p:blipFill>
            <p:spPr>
              <a:xfrm>
                <a:off x="5615814" y="2890527"/>
                <a:ext cx="1328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4" name="墨迹 153">
                <a:extLst>
                  <a:ext uri="{FF2B5EF4-FFF2-40B4-BE49-F238E27FC236}">
                    <a16:creationId xmlns:a16="http://schemas.microsoft.com/office/drawing/2014/main" id="{6FA43090-FE64-BE14-065D-8111D76DDC2D}"/>
                  </a:ext>
                </a:extLst>
              </p14:cNvPr>
              <p14:cNvContentPartPr/>
              <p14:nvPr/>
            </p14:nvContentPartPr>
            <p14:xfrm>
              <a:off x="5616894" y="2908527"/>
              <a:ext cx="22320" cy="125640"/>
            </p14:xfrm>
          </p:contentPart>
        </mc:Choice>
        <mc:Fallback xmlns="">
          <p:pic>
            <p:nvPicPr>
              <p:cNvPr id="154" name="墨迹 153">
                <a:extLst>
                  <a:ext uri="{FF2B5EF4-FFF2-40B4-BE49-F238E27FC236}">
                    <a16:creationId xmlns:a16="http://schemas.microsoft.com/office/drawing/2014/main" id="{6FA43090-FE64-BE14-065D-8111D76DDC2D}"/>
                  </a:ext>
                </a:extLst>
              </p:cNvPr>
              <p:cNvPicPr/>
              <p:nvPr/>
            </p:nvPicPr>
            <p:blipFill>
              <a:blip r:embed="rId87"/>
              <a:stretch>
                <a:fillRect/>
              </a:stretch>
            </p:blipFill>
            <p:spPr>
              <a:xfrm>
                <a:off x="5607894" y="2899887"/>
                <a:ext cx="3996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3" name="墨迹 162">
                <a:extLst>
                  <a:ext uri="{FF2B5EF4-FFF2-40B4-BE49-F238E27FC236}">
                    <a16:creationId xmlns:a16="http://schemas.microsoft.com/office/drawing/2014/main" id="{EE8CBB24-7BC5-175D-64F0-76FF8295D005}"/>
                  </a:ext>
                </a:extLst>
              </p14:cNvPr>
              <p14:cNvContentPartPr/>
              <p14:nvPr/>
            </p14:nvContentPartPr>
            <p14:xfrm>
              <a:off x="5827854" y="2683527"/>
              <a:ext cx="119160" cy="144000"/>
            </p14:xfrm>
          </p:contentPart>
        </mc:Choice>
        <mc:Fallback xmlns="">
          <p:pic>
            <p:nvPicPr>
              <p:cNvPr id="163" name="墨迹 162">
                <a:extLst>
                  <a:ext uri="{FF2B5EF4-FFF2-40B4-BE49-F238E27FC236}">
                    <a16:creationId xmlns:a16="http://schemas.microsoft.com/office/drawing/2014/main" id="{EE8CBB24-7BC5-175D-64F0-76FF8295D005}"/>
                  </a:ext>
                </a:extLst>
              </p:cNvPr>
              <p:cNvPicPr/>
              <p:nvPr/>
            </p:nvPicPr>
            <p:blipFill>
              <a:blip r:embed="rId89"/>
              <a:stretch>
                <a:fillRect/>
              </a:stretch>
            </p:blipFill>
            <p:spPr>
              <a:xfrm>
                <a:off x="5819214" y="2674527"/>
                <a:ext cx="136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64" name="墨迹 163">
                <a:extLst>
                  <a:ext uri="{FF2B5EF4-FFF2-40B4-BE49-F238E27FC236}">
                    <a16:creationId xmlns:a16="http://schemas.microsoft.com/office/drawing/2014/main" id="{649338F7-5A2C-A758-7F91-F14BB891E58F}"/>
                  </a:ext>
                </a:extLst>
              </p14:cNvPr>
              <p14:cNvContentPartPr/>
              <p14:nvPr/>
            </p14:nvContentPartPr>
            <p14:xfrm>
              <a:off x="5941974" y="2660127"/>
              <a:ext cx="142920" cy="127440"/>
            </p14:xfrm>
          </p:contentPart>
        </mc:Choice>
        <mc:Fallback xmlns="">
          <p:pic>
            <p:nvPicPr>
              <p:cNvPr id="164" name="墨迹 163">
                <a:extLst>
                  <a:ext uri="{FF2B5EF4-FFF2-40B4-BE49-F238E27FC236}">
                    <a16:creationId xmlns:a16="http://schemas.microsoft.com/office/drawing/2014/main" id="{649338F7-5A2C-A758-7F91-F14BB891E58F}"/>
                  </a:ext>
                </a:extLst>
              </p:cNvPr>
              <p:cNvPicPr/>
              <p:nvPr/>
            </p:nvPicPr>
            <p:blipFill>
              <a:blip r:embed="rId91"/>
              <a:stretch>
                <a:fillRect/>
              </a:stretch>
            </p:blipFill>
            <p:spPr>
              <a:xfrm>
                <a:off x="5933334" y="2651487"/>
                <a:ext cx="1605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65" name="墨迹 164">
                <a:extLst>
                  <a:ext uri="{FF2B5EF4-FFF2-40B4-BE49-F238E27FC236}">
                    <a16:creationId xmlns:a16="http://schemas.microsoft.com/office/drawing/2014/main" id="{760B5390-D10E-6D19-5711-5EDCA99861F7}"/>
                  </a:ext>
                </a:extLst>
              </p14:cNvPr>
              <p14:cNvContentPartPr/>
              <p14:nvPr/>
            </p14:nvContentPartPr>
            <p14:xfrm>
              <a:off x="6070494" y="2582007"/>
              <a:ext cx="48600" cy="167400"/>
            </p14:xfrm>
          </p:contentPart>
        </mc:Choice>
        <mc:Fallback xmlns="">
          <p:pic>
            <p:nvPicPr>
              <p:cNvPr id="165" name="墨迹 164">
                <a:extLst>
                  <a:ext uri="{FF2B5EF4-FFF2-40B4-BE49-F238E27FC236}">
                    <a16:creationId xmlns:a16="http://schemas.microsoft.com/office/drawing/2014/main" id="{760B5390-D10E-6D19-5711-5EDCA99861F7}"/>
                  </a:ext>
                </a:extLst>
              </p:cNvPr>
              <p:cNvPicPr/>
              <p:nvPr/>
            </p:nvPicPr>
            <p:blipFill>
              <a:blip r:embed="rId93"/>
              <a:stretch>
                <a:fillRect/>
              </a:stretch>
            </p:blipFill>
            <p:spPr>
              <a:xfrm>
                <a:off x="6061494" y="2573007"/>
                <a:ext cx="662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66" name="墨迹 165">
                <a:extLst>
                  <a:ext uri="{FF2B5EF4-FFF2-40B4-BE49-F238E27FC236}">
                    <a16:creationId xmlns:a16="http://schemas.microsoft.com/office/drawing/2014/main" id="{A7BB2D76-A38D-2B3C-7C82-6D4628236375}"/>
                  </a:ext>
                </a:extLst>
              </p14:cNvPr>
              <p14:cNvContentPartPr/>
              <p14:nvPr/>
            </p14:nvContentPartPr>
            <p14:xfrm>
              <a:off x="6114054" y="2622327"/>
              <a:ext cx="68400" cy="27000"/>
            </p14:xfrm>
          </p:contentPart>
        </mc:Choice>
        <mc:Fallback xmlns="">
          <p:pic>
            <p:nvPicPr>
              <p:cNvPr id="166" name="墨迹 165">
                <a:extLst>
                  <a:ext uri="{FF2B5EF4-FFF2-40B4-BE49-F238E27FC236}">
                    <a16:creationId xmlns:a16="http://schemas.microsoft.com/office/drawing/2014/main" id="{A7BB2D76-A38D-2B3C-7C82-6D4628236375}"/>
                  </a:ext>
                </a:extLst>
              </p:cNvPr>
              <p:cNvPicPr/>
              <p:nvPr/>
            </p:nvPicPr>
            <p:blipFill>
              <a:blip r:embed="rId95"/>
              <a:stretch>
                <a:fillRect/>
              </a:stretch>
            </p:blipFill>
            <p:spPr>
              <a:xfrm>
                <a:off x="6105054" y="2613687"/>
                <a:ext cx="860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7" name="墨迹 166">
                <a:extLst>
                  <a:ext uri="{FF2B5EF4-FFF2-40B4-BE49-F238E27FC236}">
                    <a16:creationId xmlns:a16="http://schemas.microsoft.com/office/drawing/2014/main" id="{D3CE77F6-64A4-A74F-FA86-3EA83358274A}"/>
                  </a:ext>
                </a:extLst>
              </p14:cNvPr>
              <p14:cNvContentPartPr/>
              <p14:nvPr/>
            </p14:nvContentPartPr>
            <p14:xfrm>
              <a:off x="6138894" y="2595327"/>
              <a:ext cx="87120" cy="176040"/>
            </p14:xfrm>
          </p:contentPart>
        </mc:Choice>
        <mc:Fallback xmlns="">
          <p:pic>
            <p:nvPicPr>
              <p:cNvPr id="167" name="墨迹 166">
                <a:extLst>
                  <a:ext uri="{FF2B5EF4-FFF2-40B4-BE49-F238E27FC236}">
                    <a16:creationId xmlns:a16="http://schemas.microsoft.com/office/drawing/2014/main" id="{D3CE77F6-64A4-A74F-FA86-3EA83358274A}"/>
                  </a:ext>
                </a:extLst>
              </p:cNvPr>
              <p:cNvPicPr/>
              <p:nvPr/>
            </p:nvPicPr>
            <p:blipFill>
              <a:blip r:embed="rId97"/>
              <a:stretch>
                <a:fillRect/>
              </a:stretch>
            </p:blipFill>
            <p:spPr>
              <a:xfrm>
                <a:off x="6129894" y="2586327"/>
                <a:ext cx="1047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8" name="墨迹 167">
                <a:extLst>
                  <a:ext uri="{FF2B5EF4-FFF2-40B4-BE49-F238E27FC236}">
                    <a16:creationId xmlns:a16="http://schemas.microsoft.com/office/drawing/2014/main" id="{D767C6ED-8D69-DC6D-10D0-1B197925A845}"/>
                  </a:ext>
                </a:extLst>
              </p14:cNvPr>
              <p14:cNvContentPartPr/>
              <p14:nvPr/>
            </p14:nvContentPartPr>
            <p14:xfrm>
              <a:off x="6342654" y="2592087"/>
              <a:ext cx="77760" cy="124920"/>
            </p14:xfrm>
          </p:contentPart>
        </mc:Choice>
        <mc:Fallback xmlns="">
          <p:pic>
            <p:nvPicPr>
              <p:cNvPr id="168" name="墨迹 167">
                <a:extLst>
                  <a:ext uri="{FF2B5EF4-FFF2-40B4-BE49-F238E27FC236}">
                    <a16:creationId xmlns:a16="http://schemas.microsoft.com/office/drawing/2014/main" id="{D767C6ED-8D69-DC6D-10D0-1B197925A845}"/>
                  </a:ext>
                </a:extLst>
              </p:cNvPr>
              <p:cNvPicPr/>
              <p:nvPr/>
            </p:nvPicPr>
            <p:blipFill>
              <a:blip r:embed="rId99"/>
              <a:stretch>
                <a:fillRect/>
              </a:stretch>
            </p:blipFill>
            <p:spPr>
              <a:xfrm>
                <a:off x="6334014" y="2583087"/>
                <a:ext cx="954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9" name="墨迹 168">
                <a:extLst>
                  <a:ext uri="{FF2B5EF4-FFF2-40B4-BE49-F238E27FC236}">
                    <a16:creationId xmlns:a16="http://schemas.microsoft.com/office/drawing/2014/main" id="{D7DFE070-039F-0991-5D10-63878BF45B3F}"/>
                  </a:ext>
                </a:extLst>
              </p14:cNvPr>
              <p14:cNvContentPartPr/>
              <p14:nvPr/>
            </p14:nvContentPartPr>
            <p14:xfrm>
              <a:off x="6425094" y="2579847"/>
              <a:ext cx="202320" cy="276840"/>
            </p14:xfrm>
          </p:contentPart>
        </mc:Choice>
        <mc:Fallback xmlns="">
          <p:pic>
            <p:nvPicPr>
              <p:cNvPr id="169" name="墨迹 168">
                <a:extLst>
                  <a:ext uri="{FF2B5EF4-FFF2-40B4-BE49-F238E27FC236}">
                    <a16:creationId xmlns:a16="http://schemas.microsoft.com/office/drawing/2014/main" id="{D7DFE070-039F-0991-5D10-63878BF45B3F}"/>
                  </a:ext>
                </a:extLst>
              </p:cNvPr>
              <p:cNvPicPr/>
              <p:nvPr/>
            </p:nvPicPr>
            <p:blipFill>
              <a:blip r:embed="rId101"/>
              <a:stretch>
                <a:fillRect/>
              </a:stretch>
            </p:blipFill>
            <p:spPr>
              <a:xfrm>
                <a:off x="6416094" y="2571207"/>
                <a:ext cx="219960" cy="294480"/>
              </a:xfrm>
              <a:prstGeom prst="rect">
                <a:avLst/>
              </a:prstGeom>
            </p:spPr>
          </p:pic>
        </mc:Fallback>
      </mc:AlternateContent>
      <p:grpSp>
        <p:nvGrpSpPr>
          <p:cNvPr id="172" name="组合 171">
            <a:extLst>
              <a:ext uri="{FF2B5EF4-FFF2-40B4-BE49-F238E27FC236}">
                <a16:creationId xmlns:a16="http://schemas.microsoft.com/office/drawing/2014/main" id="{E602B949-F916-EB24-A2CF-F2AF944B3097}"/>
              </a:ext>
            </a:extLst>
          </p:cNvPr>
          <p:cNvGrpSpPr/>
          <p:nvPr/>
        </p:nvGrpSpPr>
        <p:grpSpPr>
          <a:xfrm>
            <a:off x="6003174" y="2915007"/>
            <a:ext cx="560520" cy="604800"/>
            <a:chOff x="6003174" y="2915007"/>
            <a:chExt cx="560520" cy="604800"/>
          </a:xfrm>
        </p:grpSpPr>
        <mc:AlternateContent xmlns:mc="http://schemas.openxmlformats.org/markup-compatibility/2006" xmlns:p14="http://schemas.microsoft.com/office/powerpoint/2010/main">
          <mc:Choice Requires="p14">
            <p:contentPart p14:bwMode="auto" r:id="rId102">
              <p14:nvContentPartPr>
                <p14:cNvPr id="114" name="墨迹 113">
                  <a:extLst>
                    <a:ext uri="{FF2B5EF4-FFF2-40B4-BE49-F238E27FC236}">
                      <a16:creationId xmlns:a16="http://schemas.microsoft.com/office/drawing/2014/main" id="{55842EE7-85A7-B2D2-0AB3-D5721667AB6F}"/>
                    </a:ext>
                  </a:extLst>
                </p14:cNvPr>
                <p14:cNvContentPartPr/>
                <p14:nvPr/>
              </p14:nvContentPartPr>
              <p14:xfrm>
                <a:off x="6199734" y="3259887"/>
                <a:ext cx="48600" cy="238680"/>
              </p14:xfrm>
            </p:contentPart>
          </mc:Choice>
          <mc:Fallback xmlns="">
            <p:pic>
              <p:nvPicPr>
                <p:cNvPr id="114" name="墨迹 113">
                  <a:extLst>
                    <a:ext uri="{FF2B5EF4-FFF2-40B4-BE49-F238E27FC236}">
                      <a16:creationId xmlns:a16="http://schemas.microsoft.com/office/drawing/2014/main" id="{55842EE7-85A7-B2D2-0AB3-D5721667AB6F}"/>
                    </a:ext>
                  </a:extLst>
                </p:cNvPr>
                <p:cNvPicPr/>
                <p:nvPr/>
              </p:nvPicPr>
              <p:blipFill>
                <a:blip r:embed="rId103"/>
                <a:stretch>
                  <a:fillRect/>
                </a:stretch>
              </p:blipFill>
              <p:spPr>
                <a:xfrm>
                  <a:off x="6190734" y="3251247"/>
                  <a:ext cx="662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5" name="墨迹 114">
                  <a:extLst>
                    <a:ext uri="{FF2B5EF4-FFF2-40B4-BE49-F238E27FC236}">
                      <a16:creationId xmlns:a16="http://schemas.microsoft.com/office/drawing/2014/main" id="{265E06FA-0E62-94CA-0D03-78B0A5307677}"/>
                    </a:ext>
                  </a:extLst>
                </p14:cNvPr>
                <p14:cNvContentPartPr/>
                <p14:nvPr/>
              </p14:nvContentPartPr>
              <p14:xfrm>
                <a:off x="6151134" y="3429807"/>
                <a:ext cx="97560" cy="90000"/>
              </p14:xfrm>
            </p:contentPart>
          </mc:Choice>
          <mc:Fallback xmlns="">
            <p:pic>
              <p:nvPicPr>
                <p:cNvPr id="115" name="墨迹 114">
                  <a:extLst>
                    <a:ext uri="{FF2B5EF4-FFF2-40B4-BE49-F238E27FC236}">
                      <a16:creationId xmlns:a16="http://schemas.microsoft.com/office/drawing/2014/main" id="{265E06FA-0E62-94CA-0D03-78B0A5307677}"/>
                    </a:ext>
                  </a:extLst>
                </p:cNvPr>
                <p:cNvPicPr/>
                <p:nvPr/>
              </p:nvPicPr>
              <p:blipFill>
                <a:blip r:embed="rId105"/>
                <a:stretch>
                  <a:fillRect/>
                </a:stretch>
              </p:blipFill>
              <p:spPr>
                <a:xfrm>
                  <a:off x="6142134" y="3420807"/>
                  <a:ext cx="1152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7" name="墨迹 116">
                  <a:extLst>
                    <a:ext uri="{FF2B5EF4-FFF2-40B4-BE49-F238E27FC236}">
                      <a16:creationId xmlns:a16="http://schemas.microsoft.com/office/drawing/2014/main" id="{B4BD5757-F737-DCFE-9F1B-1E26A938236C}"/>
                    </a:ext>
                  </a:extLst>
                </p14:cNvPr>
                <p14:cNvContentPartPr/>
                <p14:nvPr/>
              </p14:nvContentPartPr>
              <p14:xfrm>
                <a:off x="6003174" y="3045687"/>
                <a:ext cx="75960" cy="118440"/>
              </p14:xfrm>
            </p:contentPart>
          </mc:Choice>
          <mc:Fallback xmlns="">
            <p:pic>
              <p:nvPicPr>
                <p:cNvPr id="117" name="墨迹 116">
                  <a:extLst>
                    <a:ext uri="{FF2B5EF4-FFF2-40B4-BE49-F238E27FC236}">
                      <a16:creationId xmlns:a16="http://schemas.microsoft.com/office/drawing/2014/main" id="{B4BD5757-F737-DCFE-9F1B-1E26A938236C}"/>
                    </a:ext>
                  </a:extLst>
                </p:cNvPr>
                <p:cNvPicPr/>
                <p:nvPr/>
              </p:nvPicPr>
              <p:blipFill>
                <a:blip r:embed="rId107"/>
                <a:stretch>
                  <a:fillRect/>
                </a:stretch>
              </p:blipFill>
              <p:spPr>
                <a:xfrm>
                  <a:off x="5994174" y="3037047"/>
                  <a:ext cx="936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9" name="墨迹 118">
                  <a:extLst>
                    <a:ext uri="{FF2B5EF4-FFF2-40B4-BE49-F238E27FC236}">
                      <a16:creationId xmlns:a16="http://schemas.microsoft.com/office/drawing/2014/main" id="{744AB636-399D-7E48-755E-B29C2D5CA553}"/>
                    </a:ext>
                  </a:extLst>
                </p14:cNvPr>
                <p14:cNvContentPartPr/>
                <p14:nvPr/>
              </p14:nvContentPartPr>
              <p14:xfrm>
                <a:off x="6222414" y="3039567"/>
                <a:ext cx="74520" cy="103680"/>
              </p14:xfrm>
            </p:contentPart>
          </mc:Choice>
          <mc:Fallback xmlns="">
            <p:pic>
              <p:nvPicPr>
                <p:cNvPr id="119" name="墨迹 118">
                  <a:extLst>
                    <a:ext uri="{FF2B5EF4-FFF2-40B4-BE49-F238E27FC236}">
                      <a16:creationId xmlns:a16="http://schemas.microsoft.com/office/drawing/2014/main" id="{744AB636-399D-7E48-755E-B29C2D5CA553}"/>
                    </a:ext>
                  </a:extLst>
                </p:cNvPr>
                <p:cNvPicPr/>
                <p:nvPr/>
              </p:nvPicPr>
              <p:blipFill>
                <a:blip r:embed="rId109"/>
                <a:stretch>
                  <a:fillRect/>
                </a:stretch>
              </p:blipFill>
              <p:spPr>
                <a:xfrm>
                  <a:off x="6213414" y="3030567"/>
                  <a:ext cx="921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0" name="墨迹 119">
                  <a:extLst>
                    <a:ext uri="{FF2B5EF4-FFF2-40B4-BE49-F238E27FC236}">
                      <a16:creationId xmlns:a16="http://schemas.microsoft.com/office/drawing/2014/main" id="{2C8FD5F0-66AE-B2AE-18F0-33D4186EDE96}"/>
                    </a:ext>
                  </a:extLst>
                </p14:cNvPr>
                <p14:cNvContentPartPr/>
                <p14:nvPr/>
              </p14:nvContentPartPr>
              <p14:xfrm>
                <a:off x="6307014" y="2941287"/>
                <a:ext cx="89640" cy="214560"/>
              </p14:xfrm>
            </p:contentPart>
          </mc:Choice>
          <mc:Fallback xmlns="">
            <p:pic>
              <p:nvPicPr>
                <p:cNvPr id="120" name="墨迹 119">
                  <a:extLst>
                    <a:ext uri="{FF2B5EF4-FFF2-40B4-BE49-F238E27FC236}">
                      <a16:creationId xmlns:a16="http://schemas.microsoft.com/office/drawing/2014/main" id="{2C8FD5F0-66AE-B2AE-18F0-33D4186EDE96}"/>
                    </a:ext>
                  </a:extLst>
                </p:cNvPr>
                <p:cNvPicPr/>
                <p:nvPr/>
              </p:nvPicPr>
              <p:blipFill>
                <a:blip r:embed="rId111"/>
                <a:stretch>
                  <a:fillRect/>
                </a:stretch>
              </p:blipFill>
              <p:spPr>
                <a:xfrm>
                  <a:off x="6298374" y="2932647"/>
                  <a:ext cx="1072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1" name="墨迹 120">
                  <a:extLst>
                    <a:ext uri="{FF2B5EF4-FFF2-40B4-BE49-F238E27FC236}">
                      <a16:creationId xmlns:a16="http://schemas.microsoft.com/office/drawing/2014/main" id="{143810BF-F3E6-AFC2-017F-5B9EE7A3E295}"/>
                    </a:ext>
                  </a:extLst>
                </p14:cNvPr>
                <p14:cNvContentPartPr/>
                <p14:nvPr/>
              </p14:nvContentPartPr>
              <p14:xfrm>
                <a:off x="6415014" y="3035967"/>
                <a:ext cx="76680" cy="87480"/>
              </p14:xfrm>
            </p:contentPart>
          </mc:Choice>
          <mc:Fallback xmlns="">
            <p:pic>
              <p:nvPicPr>
                <p:cNvPr id="121" name="墨迹 120">
                  <a:extLst>
                    <a:ext uri="{FF2B5EF4-FFF2-40B4-BE49-F238E27FC236}">
                      <a16:creationId xmlns:a16="http://schemas.microsoft.com/office/drawing/2014/main" id="{143810BF-F3E6-AFC2-017F-5B9EE7A3E295}"/>
                    </a:ext>
                  </a:extLst>
                </p:cNvPr>
                <p:cNvPicPr/>
                <p:nvPr/>
              </p:nvPicPr>
              <p:blipFill>
                <a:blip r:embed="rId113"/>
                <a:stretch>
                  <a:fillRect/>
                </a:stretch>
              </p:blipFill>
              <p:spPr>
                <a:xfrm>
                  <a:off x="6406374" y="3026967"/>
                  <a:ext cx="943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墨迹 121">
                  <a:extLst>
                    <a:ext uri="{FF2B5EF4-FFF2-40B4-BE49-F238E27FC236}">
                      <a16:creationId xmlns:a16="http://schemas.microsoft.com/office/drawing/2014/main" id="{310781FD-0FAD-782D-0C23-CD5A77FD5F6A}"/>
                    </a:ext>
                  </a:extLst>
                </p14:cNvPr>
                <p14:cNvContentPartPr/>
                <p14:nvPr/>
              </p14:nvContentPartPr>
              <p14:xfrm>
                <a:off x="6506454" y="3037767"/>
                <a:ext cx="57240" cy="74880"/>
              </p14:xfrm>
            </p:contentPart>
          </mc:Choice>
          <mc:Fallback xmlns="">
            <p:pic>
              <p:nvPicPr>
                <p:cNvPr id="122" name="墨迹 121">
                  <a:extLst>
                    <a:ext uri="{FF2B5EF4-FFF2-40B4-BE49-F238E27FC236}">
                      <a16:creationId xmlns:a16="http://schemas.microsoft.com/office/drawing/2014/main" id="{310781FD-0FAD-782D-0C23-CD5A77FD5F6A}"/>
                    </a:ext>
                  </a:extLst>
                </p:cNvPr>
                <p:cNvPicPr/>
                <p:nvPr/>
              </p:nvPicPr>
              <p:blipFill>
                <a:blip r:embed="rId115"/>
                <a:stretch>
                  <a:fillRect/>
                </a:stretch>
              </p:blipFill>
              <p:spPr>
                <a:xfrm>
                  <a:off x="6497454" y="3029127"/>
                  <a:ext cx="748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71" name="墨迹 170">
                  <a:extLst>
                    <a:ext uri="{FF2B5EF4-FFF2-40B4-BE49-F238E27FC236}">
                      <a16:creationId xmlns:a16="http://schemas.microsoft.com/office/drawing/2014/main" id="{15840596-594F-16B2-5544-83605D78DFF3}"/>
                    </a:ext>
                  </a:extLst>
                </p14:cNvPr>
                <p14:cNvContentPartPr/>
                <p14:nvPr/>
              </p14:nvContentPartPr>
              <p14:xfrm>
                <a:off x="6108654" y="2915007"/>
                <a:ext cx="88560" cy="261720"/>
              </p14:xfrm>
            </p:contentPart>
          </mc:Choice>
          <mc:Fallback xmlns="">
            <p:pic>
              <p:nvPicPr>
                <p:cNvPr id="171" name="墨迹 170">
                  <a:extLst>
                    <a:ext uri="{FF2B5EF4-FFF2-40B4-BE49-F238E27FC236}">
                      <a16:creationId xmlns:a16="http://schemas.microsoft.com/office/drawing/2014/main" id="{15840596-594F-16B2-5544-83605D78DFF3}"/>
                    </a:ext>
                  </a:extLst>
                </p:cNvPr>
                <p:cNvPicPr/>
                <p:nvPr/>
              </p:nvPicPr>
              <p:blipFill>
                <a:blip r:embed="rId117"/>
                <a:stretch>
                  <a:fillRect/>
                </a:stretch>
              </p:blipFill>
              <p:spPr>
                <a:xfrm>
                  <a:off x="6099654" y="2906367"/>
                  <a:ext cx="106200" cy="279360"/>
                </a:xfrm>
                <a:prstGeom prst="rect">
                  <a:avLst/>
                </a:prstGeom>
              </p:spPr>
            </p:pic>
          </mc:Fallback>
        </mc:AlternateContent>
      </p:grpSp>
      <p:sp>
        <p:nvSpPr>
          <p:cNvPr id="173" name="文本框 172">
            <a:extLst>
              <a:ext uri="{FF2B5EF4-FFF2-40B4-BE49-F238E27FC236}">
                <a16:creationId xmlns:a16="http://schemas.microsoft.com/office/drawing/2014/main" id="{68A02FF7-ACAB-0CD7-7CA2-1F4424C162E1}"/>
              </a:ext>
            </a:extLst>
          </p:cNvPr>
          <p:cNvSpPr txBox="1"/>
          <p:nvPr/>
        </p:nvSpPr>
        <p:spPr>
          <a:xfrm>
            <a:off x="7873720" y="4219750"/>
            <a:ext cx="4016337" cy="646331"/>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But it’s too difficult to reproduction!!!</a:t>
            </a:r>
            <a:endParaRPr lang="zh-CN" altLang="en-US" dirty="0">
              <a:latin typeface="Cascadia Code Light" panose="020B0609020000020004" pitchFamily="49" charset="0"/>
              <a:cs typeface="Cascadia Code Light" panose="020B0609020000020004" pitchFamily="49" charset="0"/>
            </a:endParaRPr>
          </a:p>
        </p:txBody>
      </p:sp>
      <p:sp>
        <p:nvSpPr>
          <p:cNvPr id="2" name="矩形 1">
            <a:extLst>
              <a:ext uri="{FF2B5EF4-FFF2-40B4-BE49-F238E27FC236}">
                <a16:creationId xmlns:a16="http://schemas.microsoft.com/office/drawing/2014/main" id="{014923B5-4911-001C-4D46-FB743F0AF217}"/>
              </a:ext>
            </a:extLst>
          </p:cNvPr>
          <p:cNvSpPr/>
          <p:nvPr/>
        </p:nvSpPr>
        <p:spPr>
          <a:xfrm>
            <a:off x="7873720" y="2707980"/>
            <a:ext cx="4318280" cy="11801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Tree>
    <p:extLst>
      <p:ext uri="{BB962C8B-B14F-4D97-AF65-F5344CB8AC3E}">
        <p14:creationId xmlns:p14="http://schemas.microsoft.com/office/powerpoint/2010/main" val="165499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611B230-8845-EB30-6ADE-53DA018222E1}"/>
              </a:ext>
            </a:extLst>
          </p:cNvPr>
          <p:cNvSpPr/>
          <p:nvPr/>
        </p:nvSpPr>
        <p:spPr>
          <a:xfrm>
            <a:off x="0" y="3114"/>
            <a:ext cx="28465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dirty="0">
              <a:solidFill>
                <a:schemeClr val="accent2">
                  <a:lumMod val="40000"/>
                  <a:lumOff val="60000"/>
                </a:schemeClr>
              </a:solidFill>
              <a:latin typeface="Cascadia Code" panose="020B0609020000020004" pitchFamily="49" charset="0"/>
              <a:cs typeface="Cascadia Code" panose="020B0609020000020004" pitchFamily="49" charset="0"/>
            </a:endParaRPr>
          </a:p>
        </p:txBody>
      </p:sp>
      <p:sp>
        <p:nvSpPr>
          <p:cNvPr id="16" name="文本框 15">
            <a:extLst>
              <a:ext uri="{FF2B5EF4-FFF2-40B4-BE49-F238E27FC236}">
                <a16:creationId xmlns:a16="http://schemas.microsoft.com/office/drawing/2014/main" id="{05A4C2BA-E673-C79E-C4F0-4C488DA45533}"/>
              </a:ext>
            </a:extLst>
          </p:cNvPr>
          <p:cNvSpPr txBox="1"/>
          <p:nvPr/>
        </p:nvSpPr>
        <p:spPr>
          <a:xfrm>
            <a:off x="239496" y="1382897"/>
            <a:ext cx="2472759" cy="2862322"/>
          </a:xfrm>
          <a:prstGeom prst="rect">
            <a:avLst/>
          </a:prstGeom>
          <a:noFill/>
        </p:spPr>
        <p:txBody>
          <a:bodyPr wrap="square" rtlCol="0">
            <a:spAutoFit/>
          </a:bodyPr>
          <a:lstStyle/>
          <a:p>
            <a:pPr algn="ctr"/>
            <a:r>
              <a:rPr lang="en-US" altLang="zh-CN" sz="3600" dirty="0">
                <a:latin typeface="Cascadia Code" panose="020B0609020000020004" pitchFamily="49" charset="0"/>
                <a:cs typeface="Cascadia Code" panose="020B0609020000020004" pitchFamily="49" charset="0"/>
              </a:rPr>
              <a:t>Signed Distance Field Soft Shadow</a:t>
            </a:r>
            <a:endParaRPr lang="zh-CN" altLang="en-US" sz="3600" dirty="0">
              <a:latin typeface="Cascadia Code" panose="020B0609020000020004" pitchFamily="49" charset="0"/>
              <a:cs typeface="Cascadia Code" panose="020B0609020000020004" pitchFamily="49" charset="0"/>
            </a:endParaRPr>
          </a:p>
        </p:txBody>
      </p:sp>
      <p:sp>
        <p:nvSpPr>
          <p:cNvPr id="17" name="矩形 16">
            <a:extLst>
              <a:ext uri="{FF2B5EF4-FFF2-40B4-BE49-F238E27FC236}">
                <a16:creationId xmlns:a16="http://schemas.microsoft.com/office/drawing/2014/main" id="{C88A16F2-850F-ACD2-E635-84BA2E9FCF26}"/>
              </a:ext>
            </a:extLst>
          </p:cNvPr>
          <p:cNvSpPr/>
          <p:nvPr/>
        </p:nvSpPr>
        <p:spPr>
          <a:xfrm>
            <a:off x="406680" y="4450177"/>
            <a:ext cx="2439887" cy="927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40000"/>
                  <a:lumOff val="60000"/>
                </a:schemeClr>
              </a:solidFill>
            </a:endParaRPr>
          </a:p>
        </p:txBody>
      </p:sp>
      <p:sp>
        <p:nvSpPr>
          <p:cNvPr id="7" name="矩形 6">
            <a:extLst>
              <a:ext uri="{FF2B5EF4-FFF2-40B4-BE49-F238E27FC236}">
                <a16:creationId xmlns:a16="http://schemas.microsoft.com/office/drawing/2014/main" id="{096C5026-AC33-2041-F0AA-9B828DC92B78}"/>
              </a:ext>
            </a:extLst>
          </p:cNvPr>
          <p:cNvSpPr/>
          <p:nvPr/>
        </p:nvSpPr>
        <p:spPr>
          <a:xfrm>
            <a:off x="11347481" y="6012738"/>
            <a:ext cx="844519" cy="845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片包含 台球, 室内, 表面, 苹果&#10;&#10;描述已自动生成">
            <a:extLst>
              <a:ext uri="{FF2B5EF4-FFF2-40B4-BE49-F238E27FC236}">
                <a16:creationId xmlns:a16="http://schemas.microsoft.com/office/drawing/2014/main" id="{5DB55677-0FA2-0E8F-9FF6-0A5D3D971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532" y="1090578"/>
            <a:ext cx="7146715" cy="5344791"/>
          </a:xfrm>
          <a:prstGeom prst="rect">
            <a:avLst/>
          </a:prstGeom>
        </p:spPr>
      </p:pic>
      <p:sp>
        <p:nvSpPr>
          <p:cNvPr id="6" name="文本框 5">
            <a:extLst>
              <a:ext uri="{FF2B5EF4-FFF2-40B4-BE49-F238E27FC236}">
                <a16:creationId xmlns:a16="http://schemas.microsoft.com/office/drawing/2014/main" id="{45118AD1-54F4-BE4B-93DB-FE04F9AD5A2E}"/>
              </a:ext>
            </a:extLst>
          </p:cNvPr>
          <p:cNvSpPr txBox="1"/>
          <p:nvPr/>
        </p:nvSpPr>
        <p:spPr>
          <a:xfrm>
            <a:off x="4566377" y="535644"/>
            <a:ext cx="6162260" cy="369332"/>
          </a:xfrm>
          <a:prstGeom prst="rect">
            <a:avLst/>
          </a:prstGeom>
          <a:noFill/>
        </p:spPr>
        <p:txBody>
          <a:bodyPr wrap="square" rtlCol="0">
            <a:spAutoFit/>
          </a:bodyPr>
          <a:lstStyle/>
          <a:p>
            <a:r>
              <a:rPr lang="en-US" altLang="zh-CN" dirty="0">
                <a:latin typeface="Cascadia Code Light" panose="020B0609020000020004" pitchFamily="49" charset="0"/>
                <a:cs typeface="Cascadia Code Light" panose="020B0609020000020004" pitchFamily="49" charset="0"/>
              </a:rPr>
              <a:t>Correct Signed Distance Field Soft Shadow</a:t>
            </a:r>
            <a:endParaRPr lang="zh-CN" altLang="en-US" dirty="0">
              <a:latin typeface="Cascadia Code Light" panose="020B0609020000020004" pitchFamily="49" charset="0"/>
              <a:cs typeface="Cascadia Code Light" panose="020B0609020000020004" pitchFamily="49" charset="0"/>
            </a:endParaRPr>
          </a:p>
        </p:txBody>
      </p:sp>
      <p:sp>
        <p:nvSpPr>
          <p:cNvPr id="8" name="椭圆 7">
            <a:extLst>
              <a:ext uri="{FF2B5EF4-FFF2-40B4-BE49-F238E27FC236}">
                <a16:creationId xmlns:a16="http://schemas.microsoft.com/office/drawing/2014/main" id="{8E74D8A7-DE9D-BFFD-D7E7-8C236A45F65E}"/>
              </a:ext>
            </a:extLst>
          </p:cNvPr>
          <p:cNvSpPr/>
          <p:nvPr/>
        </p:nvSpPr>
        <p:spPr>
          <a:xfrm>
            <a:off x="4411974" y="657863"/>
            <a:ext cx="124893" cy="124893"/>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50583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819</Words>
  <Application>Microsoft Office PowerPoint</Application>
  <PresentationFormat>宽屏</PresentationFormat>
  <Paragraphs>101</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仿宋</vt:lpstr>
      <vt:lpstr>等线</vt:lpstr>
      <vt:lpstr>等线 Light</vt:lpstr>
      <vt:lpstr>Arial</vt:lpstr>
      <vt:lpstr>Cambria Math</vt:lpstr>
      <vt:lpstr>Cascadia Code</vt:lpstr>
      <vt:lpstr>Cascadia Code Light</vt:lpstr>
      <vt:lpstr>Comic Sans MS</vt:lpstr>
      <vt:lpstr>Office 主题​​</vt:lpstr>
      <vt:lpstr> RENDERING</vt:lpstr>
      <vt:lpstr>The Reasons</vt:lpstr>
      <vt:lpstr>Lighting</vt:lpstr>
      <vt:lpstr>PowerPoint 演示文稿</vt:lpstr>
      <vt:lpstr>PowerPoint 演示文稿</vt:lpstr>
      <vt:lpstr>PowerPoint 演示文稿</vt:lpstr>
      <vt:lpstr>Shadow</vt:lpstr>
      <vt:lpstr>PowerPoint 演示文稿</vt:lpstr>
      <vt:lpstr>PowerPoint 演示文稿</vt:lpstr>
      <vt:lpstr>PowerPoint 演示文稿</vt:lpstr>
      <vt:lpstr>PowerPoint 演示文稿</vt:lpstr>
      <vt:lpstr>PowerPoint 演示文稿</vt:lpstr>
      <vt:lpstr>Summary</vt:lpstr>
      <vt:lpstr>Something Funny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 Rendering</dc:title>
  <dc:creator>Lenovo</dc:creator>
  <cp:lastModifiedBy>JinFan Lu</cp:lastModifiedBy>
  <cp:revision>84</cp:revision>
  <dcterms:modified xsi:type="dcterms:W3CDTF">2022-12-11T07:51:22Z</dcterms:modified>
</cp:coreProperties>
</file>