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7" r:id="rId5"/>
    <p:sldId id="308" r:id="rId6"/>
    <p:sldId id="266" r:id="rId7"/>
    <p:sldId id="267" r:id="rId8"/>
    <p:sldId id="268" r:id="rId9"/>
    <p:sldId id="269" r:id="rId10"/>
    <p:sldId id="257" r:id="rId11"/>
    <p:sldId id="258" r:id="rId12"/>
    <p:sldId id="259" r:id="rId13"/>
    <p:sldId id="260" r:id="rId14"/>
    <p:sldId id="309" r:id="rId15"/>
    <p:sldId id="287" r:id="rId16"/>
    <p:sldId id="310" r:id="rId17"/>
    <p:sldId id="311" r:id="rId18"/>
    <p:sldId id="261" r:id="rId19"/>
    <p:sldId id="262" r:id="rId20"/>
    <p:sldId id="263" r:id="rId21"/>
    <p:sldId id="264" r:id="rId22"/>
    <p:sldId id="265" r:id="rId23"/>
    <p:sldId id="285" r:id="rId24"/>
    <p:sldId id="286" r:id="rId25"/>
    <p:sldId id="270" r:id="rId26"/>
    <p:sldId id="271" r:id="rId27"/>
    <p:sldId id="272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2" r:id="rId36"/>
    <p:sldId id="312" r:id="rId37"/>
    <p:sldId id="28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576A2-A669-48A4-8D26-A100E420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2ACBB7-7B80-40EA-B593-E82FC4EF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A1ACA-352A-4B49-8E97-1A144B40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6309C-F526-492E-8B6E-F2D44E96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0A61A-F6DA-4A36-8FF1-40258195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9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BDB4-F429-4AEC-97D6-73A1352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34F84-1990-41FC-A246-884A485A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C868C-5DF1-4C34-9B8B-A5D468BB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9C833-AA58-4BF7-B956-953330F7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09C9C-0266-46FD-A2BE-5E84757D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6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14960-DF0A-40E0-9D2A-7805C109E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5B9F1-BE10-40B1-B902-853CDCB7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AD507-6331-4F0E-AC7B-DDEDA5BB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99FD0-E8EA-49D9-8DFE-9EC97343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FAF78-0D2B-4336-902B-D136E9E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AC0F7-2FF0-47AF-9FDC-9928E977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0AEE8-5C2F-4524-8906-E4856D13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F3CB4-3BD9-43E5-AD8E-3C1C8FA3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47EB3-3C38-42B1-BF7A-E377B9EF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D4E67-4B36-4692-B752-8B773491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4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2071-FCE4-4155-9106-8F330C38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0E368-4A73-447F-98A5-2D0A1050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9884B-9F43-4C4C-813E-E4301E87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6B67A-ECB6-4CB8-BE8D-22E0A551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CDF3B-7582-4D09-8CF0-B4BD61C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65811-787D-4F8B-8150-00D5AF09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0BBC-1D8A-4F0F-868A-F6F440BB9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7A2C3-E92E-43E6-AD21-FB502600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FDBCB-D9DA-445E-9478-25C49675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348E-A58B-4380-B020-9880598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14CB4-95FE-48D5-8178-0DEF44B3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31F4C-2150-41DE-BD4F-2D45465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FB742-B185-4384-91B9-870C288B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2E82C-D691-45F6-A1BD-D3189252E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C70A07-57BE-42BF-98D8-E9210A5E0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60248-FC38-4F6C-974B-D4C1F7FD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2F1681-0896-4B6D-9FE7-B0D908BC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34C93-4845-45A1-8603-B5C2F003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D00E4-5475-4FD1-AB87-30CF2463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430B3-A8AC-4BC9-B254-A07D1066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F9C3C9-FC50-4CBC-9B09-20DE75C9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20378-1FA3-4FC8-9EBD-FCBCBE81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703F4C-C9F1-4F49-B04D-42C36112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2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F8B52-E6EE-4C13-BC02-D3F5CAB5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89F64-2830-45B1-B9CD-1CB7CDAF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976C8-75DF-477E-A914-E35C6E3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9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7036A-A75E-4697-BFD7-16AC9134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DF632-9435-4A27-B3CD-36010251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5A87D-2D53-4332-AC5D-C205423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83460-6C9A-4484-A7FB-631EEA00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8B57-49B5-4125-87D6-1956B251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2DEC-0E16-452B-B6E4-A9513FA4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E520-8E90-46A6-AB64-4CF7D63E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0816DE-4F47-440B-A1C9-7188C00F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0EF41-3ADF-45C6-AC8D-5627B987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D794F-A809-441D-91E4-5E6A049E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39215-D1EA-40BA-BFD0-D7628FF1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B8362-1137-4900-BDC9-A8310E5A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2AE738-8872-4162-8AC3-B251757B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8B16B-29D1-420A-B6AE-C17748E0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93CB3-F83C-4AEF-B193-0DFC90F2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DC5A-817F-4922-83FD-49AF9D9A66DF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3E4C-9299-4587-9D23-A3AEE262B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0966C-8B81-429E-8CB3-3D257151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1EE7-8437-4B60-BCB8-6F9985B6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9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4C6B-96F4-484F-A4AA-238D7D4D7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字符串问题选讲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6D1AB-AAE1-499C-BB5C-11C568551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福州三中 柳文骏</a:t>
            </a:r>
          </a:p>
        </p:txBody>
      </p:sp>
    </p:spTree>
    <p:extLst>
      <p:ext uri="{BB962C8B-B14F-4D97-AF65-F5344CB8AC3E}">
        <p14:creationId xmlns:p14="http://schemas.microsoft.com/office/powerpoint/2010/main" val="364682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EC3C-8249-4AAF-A935-3524F7EC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20CF4-8DAE-468F-9671-41C86CAF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个串，有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次询问，每次询问给定串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a,b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个串中有多少个能表示为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axb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，其中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为任意字符串。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字符串总长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s&lt;=10^6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7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EC3C-8249-4AAF-A935-3524F7EC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20CF4-8DAE-468F-9671-41C86CAF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条件等价于前缀为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，后缀为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，且长度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&gt;=|s|+|t|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的个数。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不考虑长度的情况下，将正串和反串分别按字典序编号，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分别对应正串编号和反串编号的两个区间，可以用字典树求出区间，之后相当于是二维数点，可以用主席树之类的求。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然后还要减掉长度不足的串，直接枚举长度就可以确定这些串，可以使用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hash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来求串的个数。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O(slogs)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hdu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2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50F3-5166-4C15-ABD4-3CD1E8F2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迷失的字符串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C4CFD-E36F-4E23-89A4-015587F9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有一棵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个点的树，每条边有一个小写字母。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对于两个不同的点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u,v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u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路径上沿途经过的边上的字符依次写下来，得到一个字符串。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对于一个字符串，如果存在这样一个点对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u,v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，使得它们路径上的字符串与其完全匹配，那么我们就称这个字符串属于这棵树。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个字符串，判断每一个字符串是否属于这棵树。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n,m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&lt;=30000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，字符串总长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s&lt;=30000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50F3-5166-4C15-ABD4-3CD1E8F2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迷失的字符串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C4CFD-E36F-4E23-89A4-015587F9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首先考虑只有一个串时的做法，可以进行背包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，记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][j]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表示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子树中某点出发到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能否和字符串的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1...j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位匹配，记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g[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][j]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表示从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出发到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子树中某点能否和字符串的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j...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位匹配。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多个串的情况就把所有串拼在一起，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][j]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的含义变为能否和字符串的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L_id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...j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位匹配，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L_id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所属字符串的左端点，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g[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][j]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同理。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50F3-5166-4C15-ABD4-3CD1E8F2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迷失的字符串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C4CFD-E36F-4E23-89A4-015587F9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转移时可以用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bitset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优化，对于每种字符预处理两个数组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u[c]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v[c]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u[c][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]=1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当且仅当第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个位置对应的字符为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v[c][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]=1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当且仅当第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个位置对应的字符为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且它是某个串的第一个字符。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O(ns/32)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bzoj4713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5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2F76-4303-4607-AC12-E3C66DD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58CE3-3B78-42CE-9D1B-7137EC01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个点，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条边的有向图，每条边上有一个小写字母，从一个点出发的所有边字符都不同。还有两个字符串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一开始为空，从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号点出发，每次随机从当前点出边中选一条走，并把这条边的字符加入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的末尾，当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以子串出现在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中或者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以子序列出现在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中时结束。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求期望走多少步结束，如果答案趋于无穷，输出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1≤n≤20,1≤|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Sw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|≤10,1≤|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|≤50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2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2F76-4303-4607-AC12-E3C66DD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758CE3-3B78-42CE-9D1B-7137EC016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4862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暴力：设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f[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i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][j][k]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表示当前在点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i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Sw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匹配的长度为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j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Sp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匹配的长度为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k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，期望要多少步结束。直接枚举下一个字符，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Sw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是字串匹配，可以借助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fail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数组求出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j’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Sp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是子序列匹配，直接判读能否和第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k+1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个字符匹配，可以得到转移式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]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′]</m:t>
                        </m:r>
                      </m:e>
                    </m:nary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。因为这个转移可能会形成环，所以要用高斯消元求解，复杂度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O((n*|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Sw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|*|</a:t>
                </a:r>
                <a:r>
                  <a:rPr lang="en-US" altLang="zh-CN" dirty="0" err="1">
                    <a:latin typeface="仿宋" panose="02010609060101010101" pitchFamily="49" charset="-122"/>
                    <a:ea typeface="仿宋" panose="02010609060101010101" pitchFamily="49" charset="-122"/>
                  </a:rPr>
                  <a:t>Sp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|)^3)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758CE3-3B78-42CE-9D1B-7137EC016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486275"/>
              </a:xfrm>
              <a:blipFill>
                <a:blip r:embed="rId2"/>
                <a:stretch>
                  <a:fillRect l="-1043" t="-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4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2F76-4303-4607-AC12-E3C66DD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58CE3-3B78-42CE-9D1B-7137EC01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注意到转移过程中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只会从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k+1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转移，可以按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来分层，从大到小转移，每次只在相等的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跑高斯消元，复杂度为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|*(n*|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Sw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|)^3)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，可以通过本题。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还需要注意一下无解的判读，解方程时无解不代表一定就无解，有可能只是部分值无解，答案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f[1][0][0]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是有解的。那么我们可以在外面跑一个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dfs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，处理出所有能对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f[1][0][0]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产生贡献的点，只用这些点跑高斯消元。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14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1D5A-C764-4579-89FC-270B964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Subsequence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E993-D8AF-4A11-9264-76717D0E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串的次连续子串的条件是：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串的子串；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串同时是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串的子序列，且这个子序列不能是子串。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现在字符集大小是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，求有多少个不同的字符串，它的最长次连续子串长度为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10^9+7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取模。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1&lt;=k&lt;=10^6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2&lt;=w&lt;=10^9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9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1D5A-C764-4579-89FC-270B964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Subsequence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E993-D8AF-4A11-9264-76717D0E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如果最长次连续子串为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l,r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，我们找到它的子序列的开头和结尾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l1,r1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，那么一定存在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l1&lt;l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r1&gt;r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l1&lt;l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，那么可以将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延伸至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。如果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r1&gt;r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，那么可以将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延伸至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。所以最长次连续子串一定是前缀或后缀。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最长次连续子串长度恰好为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不好求，我们改为求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的减去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&lt;=w-1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CRB and 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给定两个字符串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你每次可以在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的某个字符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后面添加一个字符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，且要保证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 != 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问有没有可能把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变成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≤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|S|≤|T|≤100000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1D5A-C764-4579-89FC-270B964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Subsequence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E993-D8AF-4A11-9264-76717D0E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最长次连续子串长度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，则开头的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个字符互不相同且末尾的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个字符互不相同。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&lt;=2w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=P(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k,len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-w)^2*k^(2w-len)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&gt;2w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=P(k,len-2w)*P(k-(len-2w), w)^2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w,w+k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中枚举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即可。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O(k)</a:t>
            </a:r>
          </a:p>
        </p:txBody>
      </p:sp>
    </p:spTree>
    <p:extLst>
      <p:ext uri="{BB962C8B-B14F-4D97-AF65-F5344CB8AC3E}">
        <p14:creationId xmlns:p14="http://schemas.microsoft.com/office/powerpoint/2010/main" val="424514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6629B-CE47-4D64-A41F-AB804B0D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隐身术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C30BE-BBD3-4EFB-81F8-4FFE980E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给定两个串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A,B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。问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中有多少个非空子串和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的编辑距离不超过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不同位置的内容相同的子串算作多个。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两个串的“编辑距离”指的是把一个串变成另一个串需要的最小的操作次数，每次操作可以插入、删除或者替换一个字符。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1&lt;=|A|,|B|&lt;=100000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0&lt;=K&lt;=5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4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6629B-CE47-4D64-A41F-AB804B0D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隐身术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C30BE-BBD3-4EFB-81F8-4FFE980E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24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枚举子串的左端点。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考虑暴力搜索，设状态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x,y,z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为当前需要考虑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开始的后缀，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开始的后缀，之前部分编辑距离为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首先用后缀数组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+ST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表求出两个后缀的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直接向右跳那么多。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接着有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种转移，分别是状态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(x+1,y,z+1)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(x,y+1,z+1)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(x+1,y+1,z+1)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x=|A|+1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且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z&lt;=K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，那么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y-1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就是合法的右端点。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nlogn+n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*3^K)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BJOI2015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41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7E6D-FC08-4E95-8F00-9B01AA98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序列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009E2-9FD6-419F-9E63-81F531B8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你有一个整数序列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a1,a2,…,an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你要支持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个询问，给你两个整数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d,k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，令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bi=(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ai+d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 mod 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b1,b2,…,bn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当成一个字符串，回答字典序第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小的后缀是哪一个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n≤10^5,q≤5*10^5,2≤m≤10^9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73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7E6D-FC08-4E95-8F00-9B01AA98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sz="4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序列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009E2-9FD6-419F-9E63-81F531B8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sam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建出后缀树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询问离线，按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从小到大搞。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字典序第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小相当于在后缀树上按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dfs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序访问到的第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个后缀。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每改变一个数的相对大小，相当于从后缀树上分离一个子树，然后再插入一个子树，总的变化次数是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可以用平衡树维护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dfs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序。</a:t>
            </a:r>
          </a:p>
        </p:txBody>
      </p:sp>
    </p:spTree>
    <p:extLst>
      <p:ext uri="{BB962C8B-B14F-4D97-AF65-F5344CB8AC3E}">
        <p14:creationId xmlns:p14="http://schemas.microsoft.com/office/powerpoint/2010/main" val="34895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A3A22-16C2-457E-B319-BEEA761A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残缺的字符串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52610-66B6-4D0C-AC38-9D6C73CB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给定两个仅包含小写字母和*的字符串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，其中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串长度为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串长度为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求出对于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的每一个位置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，从这个位置开始连续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个字符形成的子串是否可能与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串完全匹配（*可以匹配任意字符）。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1≤m≤n≤300000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4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A3A22-16C2-457E-B319-BEEA761A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残缺的字符串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52610-66B6-4D0C-AC38-9D6C73CB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将*设为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，定义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f(A,B)=sigma(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AiBi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(Ai-Bi)2)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那么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能匹配当且仅当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f(A,B)=0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AiBi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(Ai-Bi)2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拆开得到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Ai3Bi+AiBi3-2Ai2Bi2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翻转后三项分别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FFT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即可。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nlogn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bzoj4259</a:t>
            </a:r>
          </a:p>
        </p:txBody>
      </p:sp>
    </p:spTree>
    <p:extLst>
      <p:ext uri="{BB962C8B-B14F-4D97-AF65-F5344CB8AC3E}">
        <p14:creationId xmlns:p14="http://schemas.microsoft.com/office/powerpoint/2010/main" val="14124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3D32-4745-4DC0-ABD4-0D963D7C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3BE41-E867-4242-A59A-05C7F19D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给两个只包含小写字母的字符串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，询问最多一个位置不同的最长公共子串。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输出长度即可。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aabbe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acbbc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|A|&lt;=10^5;|B|&lt;=10^5</a:t>
            </a:r>
          </a:p>
        </p:txBody>
      </p:sp>
    </p:spTree>
    <p:extLst>
      <p:ext uri="{BB962C8B-B14F-4D97-AF65-F5344CB8AC3E}">
        <p14:creationId xmlns:p14="http://schemas.microsoft.com/office/powerpoint/2010/main" val="402386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3D32-4745-4DC0-ABD4-0D963D7C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3BE41-E867-4242-A59A-05C7F19D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考虑暴力怎么做，在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中枚举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中枚举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作为不同的位置。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ans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da-DK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max(lcs(i−1,j−1)+lcp(i+1,j+1))+1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可以把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加上一个特殊字符之后和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拼在一起，用后缀数组求出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，反过来求出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O(n^2)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4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3D32-4745-4DC0-ABD4-0D963D7C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3BE41-E867-4242-A59A-05C7F19D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考虑怎么优化，从大到小枚举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，假设是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，枚举过程中把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height&gt;=x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的区间启发式合并。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最后选的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肯定属于同一个区间这样才能使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&gt;=x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，在这个基础上我们还要最大化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那就对于每个区间维护一个反串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rank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，插入一个点时就把这个点和它在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中的前驱和后继都求个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，这样就可以维护最大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O(nlog^2n)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bzoj3145</a:t>
            </a: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5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CRB and String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首先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必须要是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的子序列，且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S1 = T1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因为字符不同的限制，所以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开头连续相同的字符数要不大于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开头连续相同的字符数。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如果满足以上条件，那么一定可以得到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hdu</a:t>
            </a:r>
            <a:b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91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1C13-F227-42CD-8471-2096727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76C1-9C56-40C3-A12C-007E970E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给一个大小为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的字符串集合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，定义一个字符串为“好”的，当且仅当它可以被分成非空的两段，其中每一段都是字符串集合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中某个字符串的前缀。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求一共有多少不同的“好”的字符串。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1&lt;=n&lt;=10000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，每个字符串非空且长度不超过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，均为小写字母组成。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9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1C13-F227-42CD-8471-2096727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76C1-9C56-40C3-A12C-007E970E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先考虑暴力做法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将集合中的所有的字符串构建成一个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自动机，然后，注意到每个字符串在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自动机上的匹配路径应该是唯一的，那么我们可以考虑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][j][k]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表示当前长度为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的字符串，匹配到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这个点，第一次的失配的位置在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处，然后直接枚举下一个字符转移。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注意每一次转移的时候，匹配点的深度一定要大于当前的第一次失配后的匹配长度，否则意味着无法满足题目的信息。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7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D1C13-F227-42CD-8471-2096727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76C1-9C56-40C3-A12C-007E970E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然后我们发现，第一次失配的位置是不需要记录的。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][j]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表示第一次失配后匹配了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个字符，当前在点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的方案数。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转移的时候同样要注意下个状态的深度需要大于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O(n*30*26)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bzoj4502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1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3ABF-2582-477F-90A2-F95C37DC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扭动的回文串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A8432-3E6C-4461-9A12-786EA491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给两个长度均为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的字符串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，一个字符串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S(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i,j,k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由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中的第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个字符到第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个字符组成的子串与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中的第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个字符到第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个字符组成的子串拼接而成。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定义一个“扭动的回文串”为如下情况中的一个：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1.A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中的一个回文串；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2.B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中的一个回文串；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一个回文字符串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S(</a:t>
            </a:r>
            <a:r>
              <a:rPr lang="en-US" altLang="zh-CN" sz="3000" dirty="0" err="1">
                <a:latin typeface="仿宋" panose="02010609060101010101" pitchFamily="49" charset="-122"/>
                <a:ea typeface="仿宋" panose="02010609060101010101" pitchFamily="49" charset="-122"/>
              </a:rPr>
              <a:t>i,j,k</a:t>
            </a: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求最长的扭动回文串。</a:t>
            </a:r>
            <a:endParaRPr lang="en-US" altLang="zh-CN" sz="3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仿宋" panose="02010609060101010101" pitchFamily="49" charset="-122"/>
                <a:ea typeface="仿宋" panose="02010609060101010101" pitchFamily="49" charset="-122"/>
              </a:rPr>
              <a:t>1≤N≤10^5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3ABF-2582-477F-90A2-F95C37DC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扭动的回文串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A8432-3E6C-4461-9A12-786EA491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种情况直接用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manacher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就行了，对于第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种，假设回文中点在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串，枚举回文串中点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，假设以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为中心扩展的最大范围是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-p[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],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i+p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，则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串左端点的范围就是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(1,i-p[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]-1)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串右端点的范围是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i+p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]+1,n)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确定中心之后二分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+hash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就可以找到最长的回文串。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nlogn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bzoj4755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7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5E81-688B-40DE-A95F-5B567A4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4A9A3-CBEF-4C22-97B9-64C0449E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f(s)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的两个任意两个不同后缀的最长公共前缀最大值。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给一个长度为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的只包含小写字母的字符串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s,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以及一个长度为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的数组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中提取一个子串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l..r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需要花费的代价为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l..r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的最大值。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次询问，每次求在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l..r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中取一个子串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，满足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f(t)≥x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的情况下需要花费的最小代价。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n,m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≤50000</a:t>
            </a:r>
          </a:p>
        </p:txBody>
      </p:sp>
    </p:spTree>
    <p:extLst>
      <p:ext uri="{BB962C8B-B14F-4D97-AF65-F5344CB8AC3E}">
        <p14:creationId xmlns:p14="http://schemas.microsoft.com/office/powerpoint/2010/main" val="1657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5E81-688B-40DE-A95F-5B567A4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4A9A3-CBEF-4C22-97B9-64C0449E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如何询问一个区间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l,r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的答案，可以二分答案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，变成判断是否存在两个以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[l+k-1,r]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为右端点的子串最长公共前缀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≥k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为右端点的最长公共前缀长度就是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在后缀自动机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parent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树上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lca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值。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以右端点从小到大的顺序建主席树，对于每个不同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值，我们只关心离当前右端点最近的点。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那么我们可以在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parent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树上用启发式合并，找到左边最近以及右边最近的右端点。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8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E5E81-688B-40DE-A95F-5B567A4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4A9A3-CBEF-4C22-97B9-64C0449E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考虑一个区间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[l, r]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的答案子串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[x, y]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。若它不与区间的边界相接，我们会使 其在区间最大值不变的情况下延伸地尽量长，因为更长的串显然会更合法。这样它只能是以某个位置为最大值的最长区间，这样的区间只有𝑛个，可以先预处理它们的答案。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对于与边界相接的子串，只要二分另一边的位置即可。</a:t>
            </a:r>
          </a:p>
        </p:txBody>
      </p:sp>
    </p:spTree>
    <p:extLst>
      <p:ext uri="{BB962C8B-B14F-4D97-AF65-F5344CB8AC3E}">
        <p14:creationId xmlns:p14="http://schemas.microsoft.com/office/powerpoint/2010/main" val="17389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Fleet of the Eternal Throne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个字符串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a1~an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次询问，每次给出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的满足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是至少一个字符串的前缀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的最长公共子串的长度。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字符串总长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s&lt;=100000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m&lt;=100</a:t>
            </a:r>
          </a:p>
        </p:txBody>
      </p:sp>
    </p:spTree>
    <p:extLst>
      <p:ext uri="{BB962C8B-B14F-4D97-AF65-F5344CB8AC3E}">
        <p14:creationId xmlns:p14="http://schemas.microsoft.com/office/powerpoint/2010/main" val="229618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Fleet of the Eternal Throne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每次询问时对询问的两个串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分别做：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建后缀自动机，求出每个串是这个串的子串的最长前缀。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每个串对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的答案取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min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，所有串的答案取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max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即可。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O(nm)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hdu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8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1C965-6336-4DE1-B9B1-582D7473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F9380-A3D1-4C03-8A71-171CE32C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给一个字符串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中有且仅有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种字符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‘A’, ‘B’, ‘C’, ‘D‘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。当一个字符串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可以被划分为若干个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的子串时，称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为可构造的。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定义可构造串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的价值为最少需要划分成几个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的子串。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求对于给定的正整数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和字符串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，所有长度为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的可构造串中，价值最大的串的价值。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 ≤ N ≤ 10^18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 ≤ |T| ≤ 10^5</a:t>
            </a:r>
          </a:p>
        </p:txBody>
      </p:sp>
    </p:spTree>
    <p:extLst>
      <p:ext uri="{BB962C8B-B14F-4D97-AF65-F5344CB8AC3E}">
        <p14:creationId xmlns:p14="http://schemas.microsoft.com/office/powerpoint/2010/main" val="1880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24D88-AC01-4127-81CF-F2DD68EA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35AF0-3006-47A9-83DB-0820E6D9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考虑每次加入一个子串，这个子串必须满足不能和前一个加入的子串构成更长的子串。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建后缀自动机，在后缀自动机上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dp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，求出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][j]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表示最短的以字符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开头，结尾后面接上一个字符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后产生的串不是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的子串。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二分答案，用矩阵快速幂来判断。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bzoj4180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6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E1C4-3B6F-4CE1-A6FC-2D4963DD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Classic Quotation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80730-0DDB-4DA5-B99A-E5D9213F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给定一个长度为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，一个长度为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的串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次询问，每次给定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l,r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[1,l]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中随机一个整数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r,n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中随机一个整数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s[1…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]+s[j…n]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中的期望出现次数。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n,k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&lt;=100000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m&lt;=100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4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E1C4-3B6F-4CE1-A6FC-2D4963DD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Classic Quotation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80730-0DDB-4DA5-B99A-E5D9213F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分别考虑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s[1..i]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j..n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中的期望以及跨越中间的期望。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前者只要找出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中的出现位置然后求前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后缀和即可。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后者考虑枚举在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s[1..i]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中的长度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，求出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t[1..k]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t[k+1..m]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的出现位置然后求前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后缀和即可。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时间复杂度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O((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n+k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)m)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题目来源：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hdu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7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3437</Words>
  <Application>Microsoft Office PowerPoint</Application>
  <PresentationFormat>宽屏</PresentationFormat>
  <Paragraphs>182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仿宋</vt:lpstr>
      <vt:lpstr>华文细黑</vt:lpstr>
      <vt:lpstr>Arial</vt:lpstr>
      <vt:lpstr>Cambria Math</vt:lpstr>
      <vt:lpstr>Office 主题​​</vt:lpstr>
      <vt:lpstr>字符串问题选讲</vt:lpstr>
      <vt:lpstr>CRB and String</vt:lpstr>
      <vt:lpstr>CRB and String</vt:lpstr>
      <vt:lpstr>Fleet of the Eternal Throne </vt:lpstr>
      <vt:lpstr>Fleet of the Eternal Throne </vt:lpstr>
      <vt:lpstr>字符串计数</vt:lpstr>
      <vt:lpstr>字符串计数</vt:lpstr>
      <vt:lpstr>Classic Quotation</vt:lpstr>
      <vt:lpstr>Classic Quotation</vt:lpstr>
      <vt:lpstr>String</vt:lpstr>
      <vt:lpstr>String</vt:lpstr>
      <vt:lpstr>迷失的字符串</vt:lpstr>
      <vt:lpstr>迷失的字符串</vt:lpstr>
      <vt:lpstr>迷失的字符串</vt:lpstr>
      <vt:lpstr>String</vt:lpstr>
      <vt:lpstr>String</vt:lpstr>
      <vt:lpstr>String</vt:lpstr>
      <vt:lpstr>Subsequence</vt:lpstr>
      <vt:lpstr>Subsequence</vt:lpstr>
      <vt:lpstr>Subsequence</vt:lpstr>
      <vt:lpstr>隐身术</vt:lpstr>
      <vt:lpstr>隐身术</vt:lpstr>
      <vt:lpstr> 序列 </vt:lpstr>
      <vt:lpstr> 序列 </vt:lpstr>
      <vt:lpstr>残缺的字符串 </vt:lpstr>
      <vt:lpstr>残缺的字符串 </vt:lpstr>
      <vt:lpstr>Str</vt:lpstr>
      <vt:lpstr>Str</vt:lpstr>
      <vt:lpstr>Str</vt:lpstr>
      <vt:lpstr>串</vt:lpstr>
      <vt:lpstr>串</vt:lpstr>
      <vt:lpstr>串</vt:lpstr>
      <vt:lpstr>扭动的回文串</vt:lpstr>
      <vt:lpstr>扭动的回文串</vt:lpstr>
      <vt:lpstr>String </vt:lpstr>
      <vt:lpstr>String </vt:lpstr>
      <vt:lpstr>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字符串问题选讲</dc:title>
  <dc:creator>柳文骏</dc:creator>
  <cp:lastModifiedBy>柳 文骏</cp:lastModifiedBy>
  <cp:revision>41</cp:revision>
  <dcterms:created xsi:type="dcterms:W3CDTF">2019-06-06T06:06:45Z</dcterms:created>
  <dcterms:modified xsi:type="dcterms:W3CDTF">2019-06-19T13:37:39Z</dcterms:modified>
</cp:coreProperties>
</file>