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C5DF6-47D5-42BF-94AE-5986B59ED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E6072-9C3D-4746-A851-87256FAF5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4B71A-4DB2-46D3-9FB9-9E66C04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F410A-BF45-46F7-BB65-08EC0988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58A90-04BC-4484-BE7F-710152A7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7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E0A4-EFE4-467F-9FEA-AD1ABB2A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B00E7-2083-4744-A602-5772347D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A2E7-5DC4-4490-BDC5-845A1FA7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0F3BA-2C48-4E52-B842-5EF77CA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136C7-3C53-4B26-958C-E2D9BB98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4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813FF-5962-4C63-A711-C84C0B360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2755E-B1A3-47BA-9355-5A03277F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8476-0A22-4360-ACF7-22ABD776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E95D0-D425-41F6-A14C-D497AFAA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B2FEE-3F27-47EC-9FD9-3C8EAD98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4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C8849-A104-4DF1-BCFF-AF4AAFD6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3B76-0208-4FDA-BCAD-E22A5E47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437BE-3A90-492D-99B2-706A00E0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A54FD-8B9C-4498-A166-9E853085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D59A-C3A6-461A-84D1-33038447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16B11-4BE3-4735-BC62-AC9193BB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5320F-0DF0-4CE6-BDA7-DD2728A6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22A30-F453-464C-84CD-06AA599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3200D-652A-4367-85B2-5ED6970D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AF09E-7728-47F0-98C3-34C35843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91A21-3163-4206-9370-CEDFC2B6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78FC6-28F3-4BBF-8488-1DF2919DC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4EA41-E2D8-4E57-AF46-55B87B91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2CFB-62B8-4938-BD26-2E780FB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C8AA8-5AE3-4FB5-9E5F-6A78DA85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679B0-3EBC-405B-93A7-944A583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A993-9AFA-4267-A634-21E9E8AF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A856B-C84F-4429-9AA9-313E48B8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7DDC2-BCDA-403A-9E70-D85A9868E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7F43C-1D4B-4E0C-A151-784B9D5B7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09C9F-0B60-49E0-AE86-B17B85C55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FF4FC-3F05-4A3F-8738-D08FF9BB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643F40-3FBD-4F0F-82B5-F2DA39B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1F2B01-06DA-461E-B662-22E343F0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7F44-1019-476B-9CF5-88E38D9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18270-96C8-4094-90CC-261DF58C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97469-001C-45BF-912D-BD8BE2C9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0497F-C62A-4BCB-930E-E06C164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3CADE5-ECAD-4364-920F-F90B5701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17A63-F410-46C7-85D8-5AA56AC2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28BED-A86E-44CF-A407-25ADB5A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8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4FEB-97E8-41BA-8D44-B7C975BC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8305F-8251-48CB-8F83-6D672A78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2316F-06AD-4EAE-B445-A42C63F9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8AED3-6D17-4A57-8795-CE581AEB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3F17B-CDD7-4613-884D-6A9C6559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ED40B-DCDA-46D0-9636-5A22CC7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9D360-4979-4F60-BF80-002A44C2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895887-AC3C-433E-90C1-F5C62171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980EA-9BE0-421F-9C96-BEF7C416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8D1B4-D84F-4E64-8A65-3CAF569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9DB59-3F0F-4526-97AB-437F771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D1C6B-50EB-4F6F-8FCA-6B544A1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1D35E6-5D50-44A6-A279-232FD1C6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03A2A-F515-41E7-B138-DF88FA69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E5DBD-6697-4CEA-AB99-B5B7CE5A3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1816-8F3E-4FB0-BBFF-21D647E038C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6ED44-45A3-4184-AFA9-0B4F9C9A7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06A45-0A2A-40FA-B232-380F98658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D21B-E026-433E-8485-AF96A41C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8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FF22-ADBC-4DA9-806C-8655B090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题目讲评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9099C-E3A0-4963-9AB9-57222300B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福州三中柳文骏</a:t>
            </a:r>
          </a:p>
        </p:txBody>
      </p:sp>
    </p:spTree>
    <p:extLst>
      <p:ext uri="{BB962C8B-B14F-4D97-AF65-F5344CB8AC3E}">
        <p14:creationId xmlns:p14="http://schemas.microsoft.com/office/powerpoint/2010/main" val="8404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然后注意到所有这些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都是卷积的形式，那么我们可以用分治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FFT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 log^2 n)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时间求出所有的值。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84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C9A1-6634-4AD8-B2A1-9BA0B63C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C15AA-4FA0-4462-8854-87B87FB5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、只有查询怎么做？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线段树每个节点记录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表示，当前在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自动机的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号节点，走完当前区间的字符串后，会到达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自动机的哪个节点以及匹配了多少次。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5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C9A1-6634-4AD8-B2A1-9BA0B63C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C15AA-4FA0-4462-8854-87B87FB5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、有修改操作怎么做？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用倍增计算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，每个节点更新的复杂度为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log|S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，总复杂度为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Qlog|S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log|S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，可能过不了。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C9A1-6634-4AD8-B2A1-9BA0B63C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C15AA-4FA0-4462-8854-87B87FB5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、怎么优化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线段树最大的问题是每个区间长度不一样，每次区间都要重新倍增。可以按堆建树，这样每个区间的长度都是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的整数次幂。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每次修改操作时先把所有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的次幂预处理出来，这样就可以快速复制给线段树上的区间。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最终总复杂度为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Qlog|S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|+|∑str|*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log|S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Ti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07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E7178-D5D9-4020-868B-CE751F01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1 2 3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4BE3E-CFD7-42A3-82A0-E04DF141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的范围较小，直接暴力枚举删掉哪些边即可。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2 3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范围稍大，直接暴力枚举不可行。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优化搜索，删掉最短路上的边。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大约需要运行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秒左右。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大约需要运行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分钟左右。</a:t>
            </a:r>
          </a:p>
          <a:p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61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D3028-F1D7-4439-88F3-5869FE13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69CA2-C16F-43FB-B852-89666D66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边数虽然很多，但是删边个数没有限制。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即我们可以保留最后的那条最短路，将其余的边都删除。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所以也就是求这个图的从点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的最长路。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参考解法：点数较少，只有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个点，因此可以用状态压缩动态规划解决。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2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DB3A7-89ED-46D7-A8E4-DCAEF9A8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61D90-2D06-49DD-84F1-2FCE7F2D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该测试点为测试点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的扩展。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将节点分为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块，每一块中都是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个节点。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相邻块之间用一条边相连。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参考解法同测试点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，对每一块用状态压缩动态规划求最长路。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7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C5B7-ABE6-4E63-9BA2-6E31D42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6 7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0A6A6-D31B-442C-A87A-EA72828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这两个测试点类似测试点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，每个块只有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个点和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条边，但是删边个数有限制。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参考解法：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对每个块搜索，处理出删掉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 (0 ≤ k ≤ 20)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条边后，从块内起点到块内终点的最短路的最大值。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然后再进行动态规划，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][j]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为前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块中删掉了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条边，从节点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到第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块的终点的最短路的最大值。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8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EC179-62E2-4B90-AA45-7DEAE72C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29A01-0DBF-4BD3-9EB5-809A144D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该测试点是一个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列的网格图，边权都是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，删边个数无限制。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起点左上角，终点右下角。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可以直接构造出一条长度为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9998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的路径。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证明：不存在长度为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9999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9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7EE4-A94E-4965-A933-E3740ABE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D4DA5-10F6-4D99-BEE3-E552A713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一个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1000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列的网格图，且已经删掉了若干条边。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起点左上角，终点右下角。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动态规划求最长路。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44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把圆环断成圆弧。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解决整个圆比较困难，我们考虑一些更简单的情况。考虑一个长度为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的圆弧（包含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朵花的线段）以及这些花对面的花，它们被两组相对的颜色相同的花包在中间。我们计算这些花对答案的贡献，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f0(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换句话说就是，当我们只考虑给线段染色时总的美丽度。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A24A3-62F3-4EFE-8AE5-D34FF090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4120321"/>
            <a:ext cx="7673521" cy="20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56D9-EB7C-4AFC-8759-EDC07D9D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测试点 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47633-CBDD-46ED-A840-569E4835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个点的图，边权都是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图中存在从点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10000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的哈密尔顿路。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68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定义函数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，表示只用距离为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的相同颜色花的方案数。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nn-NO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g(0) = 1, g(1) = 0, g(i) = g(i - 2) + g(i - 4)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然后我们要算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f0(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第一种情况：不存在相对的颜色相同的花。方案数为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，总的美丽度为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 * i^2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第二种情况：至少有一对相对的颜色相同的花。假设第一对这种花是第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朵花（花从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标号）。这又会分成两种情况。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3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(a)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没有一对距离为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的花跨过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。在这种情况下，产生了一个长度为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i-j-1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的子问题，总的美丽度为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g(j)*j^2*f0(i-j-1)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27007-9384-4093-A18E-98B32DF5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21" y="2958437"/>
            <a:ext cx="8960757" cy="24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(b)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有一对距离为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的花跨过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。这种情况下，一个新的子问题产生了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i-j-2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的圆弧以及它们对面的花，被一边是一对相同颜色的花，另一边是一对相同颜色的花以及一对已经匹配好的花包起来。设这个子问题的美丽度为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，这种情况下的美丽度之和为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g(j-1)*j^2*f1(i-j-3)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5FFD0-6FFF-4956-9692-A8BC3830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02" y="4064000"/>
            <a:ext cx="7990196" cy="2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求和并简化之和，我们得到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f0:</a:t>
            </a: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做类似于求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的过程，我们可以得到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f1: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0ECFD-9549-4E40-A6BA-68F76045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4" y="2374014"/>
            <a:ext cx="5865812" cy="144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A919C-B85C-453A-8EEA-CECD17C7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4" y="4531859"/>
            <a:ext cx="6694659" cy="1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现在我们回到环上，对于一个环，我们假设一对相对的花标号为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，这可以通过旋转来得到。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但是我们不知道在没有重复的情况下可以旋转几次，我们假设顺时针第二对相对的花的标号为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[2,i-1]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中不存在相对的花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B6C3B-EEE8-4B68-9525-BB61D757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5" y="3567226"/>
            <a:ext cx="3193143" cy="31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有可能有距离为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的花跨过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，我们考虑所有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种情况。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只有一种之前没有解决，那就是一段圆弧的两边都带上了一对匹配好的点，设这种情况的美丽度为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49DA7-6945-4880-9A58-39CA1C83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8" y="3429000"/>
            <a:ext cx="8409964" cy="2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7331-269A-4EFA-B749-91DBE36F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E022-4811-44F6-9FB0-4FE469F7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跟之前类似的，我们可以得到：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然后我们就能在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O(n^2)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的时间复杂度解决这个问题了。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912244-D2E4-4E24-A659-2EF94F65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26" y="2566307"/>
            <a:ext cx="7021358" cy="17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1082</Words>
  <Application>Microsoft Office PowerPoint</Application>
  <PresentationFormat>宽屏</PresentationFormat>
  <Paragraphs>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仿宋</vt:lpstr>
      <vt:lpstr>华文细黑</vt:lpstr>
      <vt:lpstr>Arial</vt:lpstr>
      <vt:lpstr>Office 主题​​</vt:lpstr>
      <vt:lpstr>题目讲评</vt:lpstr>
      <vt:lpstr>A</vt:lpstr>
      <vt:lpstr>A</vt:lpstr>
      <vt:lpstr>A</vt:lpstr>
      <vt:lpstr>A</vt:lpstr>
      <vt:lpstr>A</vt:lpstr>
      <vt:lpstr>A</vt:lpstr>
      <vt:lpstr>A</vt:lpstr>
      <vt:lpstr>A</vt:lpstr>
      <vt:lpstr>A</vt:lpstr>
      <vt:lpstr>B</vt:lpstr>
      <vt:lpstr>B</vt:lpstr>
      <vt:lpstr>B</vt:lpstr>
      <vt:lpstr>测试点 1 2 3</vt:lpstr>
      <vt:lpstr>测试点 4</vt:lpstr>
      <vt:lpstr>测试点 5</vt:lpstr>
      <vt:lpstr>测试点 6 7</vt:lpstr>
      <vt:lpstr>测试点 8</vt:lpstr>
      <vt:lpstr>测试点 9</vt:lpstr>
      <vt:lpstr>测试点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题目讲评</dc:title>
  <dc:creator>柳 文骏</dc:creator>
  <cp:lastModifiedBy>柳 文骏</cp:lastModifiedBy>
  <cp:revision>12</cp:revision>
  <dcterms:created xsi:type="dcterms:W3CDTF">2019-06-19T09:42:18Z</dcterms:created>
  <dcterms:modified xsi:type="dcterms:W3CDTF">2019-06-19T13:37:20Z</dcterms:modified>
</cp:coreProperties>
</file>