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24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4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6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670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8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98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751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53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0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70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2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11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8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97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6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7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41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经典傻逼题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试题讲解</a:t>
            </a:r>
          </a:p>
        </p:txBody>
      </p:sp>
    </p:spTree>
    <p:extLst>
      <p:ext uri="{BB962C8B-B14F-4D97-AF65-F5344CB8AC3E}">
        <p14:creationId xmlns:p14="http://schemas.microsoft.com/office/powerpoint/2010/main" val="99049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标算 </a:t>
            </a:r>
            <a:r>
              <a:rPr lang="en-US" altLang="zh-CN" dirty="0" err="1"/>
              <a:t>ctd</a:t>
            </a:r>
            <a:r>
              <a:rPr lang="en-US" altLang="zh-CN" dirty="0"/>
              <a:t>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这样总时间复杂度降为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𝑛𝑚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，加上压位可以通过所有测试点。</a:t>
                </a:r>
                <a:endParaRPr lang="en-US" altLang="zh-CN" dirty="0"/>
              </a:p>
              <a:p>
                <a:r>
                  <a:rPr lang="en-US" altLang="zh-CN" dirty="0"/>
                  <a:t>NOI</a:t>
                </a:r>
                <a:r>
                  <a:rPr lang="zh-CN" altLang="en-US" dirty="0"/>
                  <a:t>第三题难度。</a:t>
                </a:r>
                <a:endParaRPr lang="en-US" altLang="zh-CN" dirty="0"/>
              </a:p>
              <a:p>
                <a:r>
                  <a:rPr lang="zh-CN" altLang="en-US" dirty="0"/>
                  <a:t>这个思路来自</a:t>
                </a:r>
                <a:r>
                  <a:rPr lang="en-US" altLang="zh-CN" dirty="0"/>
                  <a:t>2015</a:t>
                </a:r>
                <a:r>
                  <a:rPr lang="zh-CN" altLang="en-US"/>
                  <a:t>年集训队互测的</a:t>
                </a:r>
                <a:r>
                  <a:rPr lang="en-US" altLang="zh-CN" dirty="0"/>
                  <a:t>《</a:t>
                </a:r>
                <a:r>
                  <a:rPr lang="zh-CN" altLang="en-US" dirty="0"/>
                  <a:t>最大异或和</a:t>
                </a:r>
                <a:r>
                  <a:rPr lang="en-US" altLang="zh-CN" dirty="0"/>
                  <a:t>》</a:t>
                </a:r>
                <a:r>
                  <a:rPr lang="zh-CN" altLang="en-US" dirty="0"/>
                  <a:t>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38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吐槽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07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直接按照题意模拟，枚举所有点集计算对应割集的异或和并更新答案。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，期望得分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报告为啥我只有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分。</a:t>
                </a:r>
                <a:endParaRPr lang="en-US" altLang="zh-CN" dirty="0"/>
              </a:p>
              <a:p>
                <a:r>
                  <a:rPr lang="zh-CN" altLang="en-US" dirty="0"/>
                  <a:t>注意不要使用</a:t>
                </a:r>
                <a:r>
                  <a:rPr lang="en-US" altLang="zh-CN" dirty="0" err="1"/>
                  <a:t>int</a:t>
                </a:r>
                <a:r>
                  <a:rPr lang="zh-CN" altLang="en-US" dirty="0"/>
                  <a:t>，可以使用</a:t>
                </a:r>
                <a:r>
                  <a:rPr lang="en-US" altLang="zh-CN" dirty="0"/>
                  <a:t>unsigned </a:t>
                </a:r>
                <a:r>
                  <a:rPr lang="en-US" altLang="zh-CN" dirty="0" err="1"/>
                  <a:t>int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难度大概是</a:t>
                </a:r>
                <a:r>
                  <a:rPr lang="en-US" altLang="zh-CN" dirty="0"/>
                  <a:t>NOIP</a:t>
                </a:r>
                <a:r>
                  <a:rPr lang="zh-CN" altLang="en-US" dirty="0"/>
                  <a:t>普及组。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0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测试点</a:t>
            </a:r>
            <a:r>
              <a:rPr lang="en-US" altLang="zh-CN" dirty="0"/>
              <a:t>3,4,5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每个点度数不超过</a:t>
            </a:r>
            <a:r>
              <a:rPr lang="en-US" altLang="zh-CN" dirty="0"/>
              <a:t>1</a:t>
            </a:r>
            <a:r>
              <a:rPr lang="zh-CN" altLang="en-US" dirty="0"/>
              <a:t>，不就什么边集都是割集嘛。</a:t>
            </a:r>
            <a:endParaRPr lang="en-US" altLang="zh-CN" dirty="0"/>
          </a:p>
          <a:p>
            <a:r>
              <a:rPr lang="zh-CN" altLang="en-US" dirty="0"/>
              <a:t>加入向量，维护基。</a:t>
            </a:r>
            <a:endParaRPr lang="en-US" altLang="zh-CN" dirty="0"/>
          </a:p>
          <a:p>
            <a:r>
              <a:rPr lang="zh-CN" altLang="en-US" dirty="0"/>
              <a:t>加入一个向量，就用基来消元，消不了的时候就加入基。</a:t>
            </a:r>
            <a:endParaRPr lang="en-US" altLang="zh-CN" dirty="0"/>
          </a:p>
          <a:p>
            <a:r>
              <a:rPr lang="zh-CN" altLang="en-US" dirty="0"/>
              <a:t>再加上压位优化即可通过这三个测试点。</a:t>
            </a:r>
            <a:endParaRPr lang="en-US" altLang="zh-CN" dirty="0"/>
          </a:p>
          <a:p>
            <a:r>
              <a:rPr lang="zh-CN" altLang="en-US" dirty="0"/>
              <a:t>难度大概是</a:t>
            </a:r>
            <a:r>
              <a:rPr lang="en-US" altLang="zh-CN" dirty="0"/>
              <a:t>NOIP</a:t>
            </a:r>
            <a:r>
              <a:rPr lang="zh-CN" altLang="en-US" dirty="0"/>
              <a:t>提高组。</a:t>
            </a:r>
          </a:p>
        </p:txBody>
      </p:sp>
    </p:spTree>
    <p:extLst>
      <p:ext uri="{BB962C8B-B14F-4D97-AF65-F5344CB8AC3E}">
        <p14:creationId xmlns:p14="http://schemas.microsoft.com/office/powerpoint/2010/main" val="37714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测试点</a:t>
            </a:r>
            <a:r>
              <a:rPr lang="en-US" altLang="zh-CN" dirty="0"/>
              <a:t>6,7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任意图怎么做？</a:t>
            </a:r>
            <a:endParaRPr lang="en-US" altLang="zh-CN" dirty="0"/>
          </a:p>
          <a:p>
            <a:r>
              <a:rPr lang="zh-CN" altLang="en-US" dirty="0"/>
              <a:t>考虑选一个点集，对应的割集是恰好有一个端点在点集中的所有边。</a:t>
            </a:r>
            <a:endParaRPr lang="en-US" altLang="zh-CN" dirty="0"/>
          </a:p>
          <a:p>
            <a:r>
              <a:rPr lang="zh-CN" altLang="en-US" dirty="0"/>
              <a:t>这个怎么表示呢？</a:t>
            </a:r>
            <a:endParaRPr lang="en-US" altLang="zh-CN" dirty="0"/>
          </a:p>
          <a:p>
            <a:r>
              <a:rPr lang="zh-CN" altLang="en-US" dirty="0"/>
              <a:t>咦，既然求的是异或和，那我们用异或表示吧！</a:t>
            </a:r>
            <a:endParaRPr lang="en-US" altLang="zh-CN" dirty="0"/>
          </a:p>
          <a:p>
            <a:r>
              <a:rPr lang="zh-CN" altLang="en-US" dirty="0"/>
              <a:t>直接将边权异或到两个端点的点权上去。</a:t>
            </a:r>
            <a:endParaRPr lang="en-US" altLang="zh-CN" dirty="0"/>
          </a:p>
          <a:p>
            <a:r>
              <a:rPr lang="zh-CN" altLang="en-US" dirty="0"/>
              <a:t>选一个点集就将点集中的点权异或起来，显然恰好割集上的边才会有贡献。</a:t>
            </a:r>
          </a:p>
        </p:txBody>
      </p:sp>
    </p:spTree>
    <p:extLst>
      <p:ext uri="{BB962C8B-B14F-4D97-AF65-F5344CB8AC3E}">
        <p14:creationId xmlns:p14="http://schemas.microsoft.com/office/powerpoint/2010/main" val="409877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H="1" flipV="1">
            <a:off x="2156178" y="1670756"/>
            <a:ext cx="3939822" cy="6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094088" y="1665111"/>
            <a:ext cx="598311" cy="181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692399" y="3476976"/>
            <a:ext cx="3939822" cy="6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2571043" y="3389490"/>
            <a:ext cx="2125134" cy="132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696177" y="1738489"/>
            <a:ext cx="1490133" cy="2980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393244" y="3177822"/>
            <a:ext cx="598311" cy="59831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Oval 3"/>
          <p:cNvSpPr/>
          <p:nvPr/>
        </p:nvSpPr>
        <p:spPr>
          <a:xfrm>
            <a:off x="1794933" y="1365956"/>
            <a:ext cx="598311" cy="59831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Oval 8"/>
          <p:cNvSpPr/>
          <p:nvPr/>
        </p:nvSpPr>
        <p:spPr>
          <a:xfrm>
            <a:off x="5887155" y="1365956"/>
            <a:ext cx="598311" cy="59831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Oval 10"/>
          <p:cNvSpPr/>
          <p:nvPr/>
        </p:nvSpPr>
        <p:spPr>
          <a:xfrm>
            <a:off x="6186310" y="3177821"/>
            <a:ext cx="598311" cy="59831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Oval 11"/>
          <p:cNvSpPr/>
          <p:nvPr/>
        </p:nvSpPr>
        <p:spPr>
          <a:xfrm>
            <a:off x="4397022" y="4419601"/>
            <a:ext cx="598311" cy="59831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09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测试点</a:t>
            </a:r>
            <a:r>
              <a:rPr lang="en-US" altLang="zh-CN" dirty="0"/>
              <a:t>6,7 </a:t>
            </a:r>
            <a:r>
              <a:rPr lang="en-US" altLang="zh-CN" dirty="0" err="1"/>
              <a:t>ctd</a:t>
            </a:r>
            <a:r>
              <a:rPr lang="en-US" altLang="zh-CN" dirty="0"/>
              <a:t>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所以我们现在将边权转化成了点权。</a:t>
                </a:r>
                <a:endParaRPr lang="en-US" altLang="zh-CN" dirty="0"/>
              </a:p>
              <a:p>
                <a:r>
                  <a:rPr lang="zh-CN" altLang="en-US" dirty="0"/>
                  <a:t>由于要修改，问题不再像前面那么简单。</a:t>
                </a:r>
                <a:endParaRPr lang="en-US" altLang="zh-CN" dirty="0"/>
              </a:p>
              <a:p>
                <a:r>
                  <a:rPr lang="zh-CN" altLang="en-US" dirty="0"/>
                  <a:t>考虑如果每次直接暴力对点权求基，然后求答案，时间复杂度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能通过</m:t>
                    </m:r>
                  </m:oMath>
                </a14:m>
                <a:r>
                  <a:rPr lang="en-US" altLang="zh-CN" dirty="0"/>
                  <a:t>6,7</a:t>
                </a:r>
                <a:r>
                  <a:rPr lang="zh-CN" altLang="en-US" dirty="0"/>
                  <a:t>两个测试点。</a:t>
                </a:r>
                <a:endParaRPr lang="en-US" altLang="zh-CN" dirty="0"/>
              </a:p>
              <a:p>
                <a:r>
                  <a:rPr lang="en-US" altLang="zh-CN" dirty="0"/>
                  <a:t>NOI</a:t>
                </a:r>
                <a:r>
                  <a:rPr lang="zh-CN" altLang="en-US" dirty="0"/>
                  <a:t>第二题难度。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89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考虑维护阶梯矩阵以及每一行是由哪些向量异或过来的。</a:t>
            </a:r>
            <a:endParaRPr lang="en-US" altLang="zh-CN" dirty="0"/>
          </a:p>
          <a:p>
            <a:r>
              <a:rPr lang="zh-CN" altLang="en-US" dirty="0"/>
              <a:t>修改一个向量的时候，找到所有由这个向量和其他向量异或过来的行。</a:t>
            </a:r>
            <a:endParaRPr lang="en-US" altLang="zh-CN" dirty="0"/>
          </a:p>
          <a:p>
            <a:r>
              <a:rPr lang="zh-CN" altLang="en-US" dirty="0"/>
              <a:t>找到其中第一个</a:t>
            </a:r>
            <a:r>
              <a:rPr lang="en-US" altLang="zh-CN" dirty="0"/>
              <a:t>1</a:t>
            </a:r>
            <a:r>
              <a:rPr lang="zh-CN" altLang="en-US" dirty="0"/>
              <a:t>的个数最靠后的，如果有零行那么就找到一个零行。</a:t>
            </a:r>
            <a:endParaRPr lang="en-US" altLang="zh-CN" dirty="0"/>
          </a:p>
          <a:p>
            <a:r>
              <a:rPr lang="zh-CN" altLang="en-US" dirty="0"/>
              <a:t>将所有其他的由这个向量和其他向量异或过来的行都异或上这一行，那么这些行的来源中不再有这个向量。</a:t>
            </a:r>
            <a:endParaRPr lang="en-US" altLang="zh-CN" dirty="0"/>
          </a:p>
          <a:p>
            <a:r>
              <a:rPr lang="zh-CN" altLang="en-US" dirty="0"/>
              <a:t>接下来我们只需要将某一行异或上一个向量，那么我们对这一个向量重新进行一次消元即可。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653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545" y="164091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5545" y="21189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65544" y="25970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010</a:t>
            </a:r>
            <a:endParaRPr lang="zh-CN" alt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317315" y="1825576"/>
            <a:ext cx="1102290" cy="956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95177" y="164091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101    100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01988" y="211898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010    110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07703" y="259706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000    111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39243" y="2118987"/>
                <a:ext cx="76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100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43" y="2118987"/>
                <a:ext cx="763351" cy="369332"/>
              </a:xfrm>
              <a:prstGeom prst="rect">
                <a:avLst/>
              </a:prstGeom>
              <a:blipFill>
                <a:blip r:embed="rId2"/>
                <a:stretch>
                  <a:fillRect l="-720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1349403" y="3075141"/>
            <a:ext cx="801666" cy="814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465544" y="41859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65544" y="46640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65543" y="51421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010</a:t>
            </a:r>
            <a:endParaRPr lang="zh-CN" alt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206389" y="1825576"/>
            <a:ext cx="1102290" cy="956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584251" y="164091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101    100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91062" y="211898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010    001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96777" y="259706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000    111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84251" y="418596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101    100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91062" y="466404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010    001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96777" y="514212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100    111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6788712" y="3075141"/>
            <a:ext cx="801666" cy="814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ight Arrow 28"/>
          <p:cNvSpPr/>
          <p:nvPr/>
        </p:nvSpPr>
        <p:spPr>
          <a:xfrm>
            <a:off x="7981167" y="4370632"/>
            <a:ext cx="1102290" cy="956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217616" y="418596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101    100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224427" y="466404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010    001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230142" y="514212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001    011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8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1" animBg="1"/>
      <p:bldP spid="11" grpId="0"/>
      <p:bldP spid="12" grpId="0"/>
      <p:bldP spid="13" grpId="0"/>
      <p:bldP spid="13" grpId="1"/>
      <p:bldP spid="14" grpId="0"/>
      <p:bldP spid="15" grpId="0" animBg="1"/>
      <p:bldP spid="16" grpId="0"/>
      <p:bldP spid="17" grpId="0"/>
      <p:bldP spid="18" grpId="0"/>
      <p:bldP spid="20" grpId="0" animBg="1"/>
      <p:bldP spid="21" grpId="0"/>
      <p:bldP spid="22" grpId="0"/>
      <p:bldP spid="23" grpId="0"/>
      <p:bldP spid="23" grpId="1"/>
      <p:bldP spid="25" grpId="0"/>
      <p:bldP spid="26" grpId="0"/>
      <p:bldP spid="27" grpId="0"/>
      <p:bldP spid="28" grpId="0" animBg="1"/>
      <p:bldP spid="29" grpId="0" animBg="1"/>
      <p:bldP spid="30" grpId="0"/>
      <p:bldP spid="31" grpId="0"/>
      <p:bldP spid="3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412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Cambria Math</vt:lpstr>
      <vt:lpstr>Century Gothic</vt:lpstr>
      <vt:lpstr>Wingdings 3</vt:lpstr>
      <vt:lpstr>Ion</vt:lpstr>
      <vt:lpstr>经典傻逼题</vt:lpstr>
      <vt:lpstr>吐槽</vt:lpstr>
      <vt:lpstr>暴力</vt:lpstr>
      <vt:lpstr>测试点3,4,5</vt:lpstr>
      <vt:lpstr>测试点6,7</vt:lpstr>
      <vt:lpstr>PowerPoint Presentation</vt:lpstr>
      <vt:lpstr>测试点6,7 ctd.</vt:lpstr>
      <vt:lpstr>标算</vt:lpstr>
      <vt:lpstr>PowerPoint Presentation</vt:lpstr>
      <vt:lpstr>标算 ctd.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卡常大原题</dc:title>
  <dc:creator>Xiao Mao</dc:creator>
  <cp:lastModifiedBy>Xiao Mao</cp:lastModifiedBy>
  <cp:revision>96</cp:revision>
  <dcterms:created xsi:type="dcterms:W3CDTF">2016-06-18T07:45:25Z</dcterms:created>
  <dcterms:modified xsi:type="dcterms:W3CDTF">2016-06-18T09:33:40Z</dcterms:modified>
</cp:coreProperties>
</file>