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7" r:id="rId3"/>
    <p:sldId id="258" r:id="rId4"/>
    <p:sldId id="268" r:id="rId5"/>
    <p:sldId id="265" r:id="rId6"/>
    <p:sldId id="259" r:id="rId7"/>
    <p:sldId id="264" r:id="rId8"/>
    <p:sldId id="260" r:id="rId9"/>
    <p:sldId id="261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24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4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6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670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8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8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751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53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0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70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2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11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8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7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6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7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BBD08B-61C5-4E5F-865E-0722AA40FFAD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41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卡常大水题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试题讲解</a:t>
            </a:r>
          </a:p>
        </p:txBody>
      </p:sp>
    </p:spTree>
    <p:extLst>
      <p:ext uri="{BB962C8B-B14F-4D97-AF65-F5344CB8AC3E}">
        <p14:creationId xmlns:p14="http://schemas.microsoft.com/office/powerpoint/2010/main" val="99049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Floyd </a:t>
            </a:r>
            <a:r>
              <a:rPr lang="en-US" altLang="zh-CN" dirty="0" err="1"/>
              <a:t>ctd</a:t>
            </a:r>
            <a:r>
              <a:rPr lang="en-US" altLang="zh-CN" dirty="0"/>
              <a:t>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继续考虑枚举第一维最大边。</a:t>
                </a:r>
                <a:endParaRPr lang="en-US" altLang="zh-CN" dirty="0"/>
              </a:p>
              <a:p>
                <a:r>
                  <a:rPr lang="zh-CN" altLang="en-US" dirty="0"/>
                  <a:t>那么要让图强联通第二维最大边的边权至少就是每一对点之间的</a:t>
                </a:r>
                <a:r>
                  <a:rPr lang="en-US" altLang="zh-CN" dirty="0"/>
                  <a:t>Max</a:t>
                </a:r>
                <a:r>
                  <a:rPr lang="zh-CN" altLang="en-US" dirty="0"/>
                  <a:t>值的最大值。</a:t>
                </a:r>
                <a:endParaRPr lang="en-US" altLang="zh-CN" dirty="0"/>
              </a:p>
              <a:p>
                <a:r>
                  <a:rPr lang="zh-CN" altLang="en-US" dirty="0"/>
                  <a:t>实际上显然只要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号点能到所有点，且所有点能回到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号点，图就强联通，因此只要考虑</a:t>
                </a:r>
                <a:r>
                  <a:rPr lang="en-US" altLang="zh-CN" dirty="0"/>
                  <a:t>Max[1][x]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Max[x][1]</a:t>
                </a:r>
                <a:r>
                  <a:rPr lang="zh-CN" altLang="en-US" dirty="0"/>
                  <a:t>的最大值。</a:t>
                </a:r>
                <a:endParaRPr lang="en-US" altLang="zh-CN" dirty="0"/>
              </a:p>
              <a:p>
                <a:r>
                  <a:rPr lang="zh-CN" altLang="en-US" dirty="0"/>
                  <a:t>用这个最大值减去最小边的边权更新答案。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 r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31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Floyd optimization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考虑按第一维从小到大加边。</a:t>
                </a:r>
                <a:endParaRPr lang="en-US" altLang="zh-CN" dirty="0"/>
              </a:p>
              <a:p>
                <a:r>
                  <a:rPr lang="zh-CN" altLang="en-US" dirty="0"/>
                  <a:t>加入边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，第二维边权为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时，实际上</a:t>
                </a:r>
                <a:r>
                  <a:rPr lang="en-US" altLang="zh-CN" dirty="0"/>
                  <a:t>Max</a:t>
                </a:r>
                <a:r>
                  <a:rPr lang="zh-CN" altLang="en-US" dirty="0"/>
                  <a:t>只需要这样更新。</a:t>
                </a:r>
                <a:endParaRPr lang="en-US" altLang="zh-CN" dirty="0"/>
              </a:p>
              <a:p>
                <a:r>
                  <a:rPr lang="en-US" altLang="zh-CN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Max[</a:t>
                </a:r>
                <a:r>
                  <a:rPr lang="en-US" altLang="zh-CN" b="1" dirty="0" err="1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i</a:t>
                </a:r>
                <a:r>
                  <a:rPr lang="en-US" altLang="zh-CN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][j] = min(Max[</a:t>
                </a:r>
                <a:r>
                  <a:rPr lang="en-US" altLang="zh-CN" b="1" dirty="0" err="1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i</a:t>
                </a:r>
                <a:r>
                  <a:rPr lang="en-US" altLang="zh-CN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][j], max(Max[</a:t>
                </a:r>
                <a:r>
                  <a:rPr lang="en-US" altLang="zh-CN" b="1" dirty="0" err="1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i</a:t>
                </a:r>
                <a:r>
                  <a:rPr lang="en-US" altLang="zh-CN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][x], w, Max[y][j]))</a:t>
                </a:r>
                <a:endParaRPr lang="en-US" altLang="zh-CN" dirty="0"/>
              </a:p>
              <a:p>
                <a:r>
                  <a:rPr lang="zh-CN" altLang="en-US" dirty="0"/>
                  <a:t>于是时间复杂度降为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60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卡常时间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接下来是喜</a:t>
            </a:r>
            <a:r>
              <a:rPr lang="en-US" altLang="zh-CN" dirty="0"/>
              <a:t>(</a:t>
            </a:r>
            <a:r>
              <a:rPr lang="en-US" altLang="zh-CN" dirty="0" err="1"/>
              <a:t>fei</a:t>
            </a:r>
            <a:r>
              <a:rPr lang="en-US" altLang="zh-CN" dirty="0"/>
              <a:t>)</a:t>
            </a:r>
            <a:r>
              <a:rPr lang="zh-CN" altLang="en-US" dirty="0"/>
              <a:t>闻</a:t>
            </a:r>
            <a:r>
              <a:rPr lang="en-US" altLang="zh-CN" dirty="0"/>
              <a:t>(</a:t>
            </a:r>
            <a:r>
              <a:rPr lang="en-US" altLang="zh-CN" dirty="0" err="1"/>
              <a:t>chang</a:t>
            </a:r>
            <a:r>
              <a:rPr lang="en-US" altLang="zh-CN" dirty="0"/>
              <a:t>)</a:t>
            </a:r>
            <a:r>
              <a:rPr lang="zh-CN" altLang="en-US" dirty="0"/>
              <a:t>乐</a:t>
            </a:r>
            <a:r>
              <a:rPr lang="en-US" altLang="zh-CN" dirty="0"/>
              <a:t>(</a:t>
            </a:r>
            <a:r>
              <a:rPr lang="en-US" altLang="zh-CN" dirty="0" err="1"/>
              <a:t>ji</a:t>
            </a:r>
            <a:r>
              <a:rPr lang="en-US" altLang="zh-CN" dirty="0"/>
              <a:t>)</a:t>
            </a:r>
            <a:r>
              <a:rPr lang="zh-CN" altLang="en-US" dirty="0"/>
              <a:t>见</a:t>
            </a:r>
            <a:r>
              <a:rPr lang="en-US" altLang="zh-CN" dirty="0"/>
              <a:t>(</a:t>
            </a:r>
            <a:r>
              <a:rPr lang="en-US" altLang="zh-CN" dirty="0" err="1"/>
              <a:t>ba</a:t>
            </a:r>
            <a:r>
              <a:rPr lang="en-US" altLang="zh-CN" dirty="0"/>
              <a:t>)</a:t>
            </a:r>
            <a:r>
              <a:rPr lang="zh-CN" altLang="en-US" dirty="0"/>
              <a:t>的卡常时间。</a:t>
            </a:r>
            <a:endParaRPr lang="en-US" altLang="zh-CN" dirty="0"/>
          </a:p>
          <a:p>
            <a:r>
              <a:rPr lang="zh-CN" altLang="en-US" dirty="0"/>
              <a:t>无氧环境，慎用</a:t>
            </a:r>
            <a:r>
              <a:rPr lang="en-US" altLang="zh-CN" dirty="0" err="1"/>
              <a:t>stl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Max[</a:t>
            </a:r>
            <a:r>
              <a:rPr lang="en-US" altLang="zh-CN" dirty="0" err="1"/>
              <a:t>i</a:t>
            </a:r>
            <a:r>
              <a:rPr lang="en-US" altLang="zh-CN" dirty="0"/>
              <a:t> * n + j]</a:t>
            </a:r>
            <a:r>
              <a:rPr lang="zh-CN" altLang="en-US" dirty="0"/>
              <a:t>表示</a:t>
            </a:r>
            <a:r>
              <a:rPr lang="en-US" altLang="zh-CN" dirty="0"/>
              <a:t>Max[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Max[</a:t>
            </a:r>
            <a:r>
              <a:rPr lang="en-US" altLang="zh-CN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][j] = min(Max[</a:t>
            </a:r>
            <a:r>
              <a:rPr lang="en-US" altLang="zh-CN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][j], max(Max[</a:t>
            </a:r>
            <a:r>
              <a:rPr lang="en-US" altLang="zh-CN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][x], w, Max[y][j]))</a:t>
            </a:r>
          </a:p>
          <a:p>
            <a:r>
              <a:rPr lang="zh-CN" altLang="en-US" dirty="0"/>
              <a:t>按顺序枚举</a:t>
            </a:r>
            <a:r>
              <a:rPr lang="en-US" altLang="zh-CN" dirty="0" err="1"/>
              <a:t>i,j</a:t>
            </a:r>
            <a:r>
              <a:rPr lang="zh-CN" altLang="en-US" dirty="0"/>
              <a:t>，用三个指针分别指向</a:t>
            </a:r>
            <a:r>
              <a:rPr lang="en-US" altLang="zh-CN" dirty="0"/>
              <a:t>Max[</a:t>
            </a:r>
            <a:r>
              <a:rPr lang="en-US" altLang="zh-CN" dirty="0" err="1"/>
              <a:t>i</a:t>
            </a:r>
            <a:r>
              <a:rPr lang="en-US" altLang="zh-CN" dirty="0"/>
              <a:t>][j], Max[</a:t>
            </a:r>
            <a:r>
              <a:rPr lang="en-US" altLang="zh-CN" dirty="0" err="1"/>
              <a:t>i</a:t>
            </a:r>
            <a:r>
              <a:rPr lang="en-US" altLang="zh-CN" dirty="0"/>
              <a:t>][x], Max[y][j]</a:t>
            </a:r>
          </a:p>
          <a:p>
            <a:r>
              <a:rPr lang="zh-CN" altLang="en-US" dirty="0"/>
              <a:t>每次指针的增量为</a:t>
            </a:r>
            <a:r>
              <a:rPr lang="en-US" altLang="zh-CN" dirty="0"/>
              <a:t>1</a:t>
            </a:r>
            <a:r>
              <a:rPr lang="zh-CN" altLang="en-US" dirty="0"/>
              <a:t>或者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常数大大减小。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49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吐槽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2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大暴力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报告出题人，我是新手我只会指数级。</a:t>
            </a:r>
            <a:endParaRPr lang="en-US" altLang="zh-CN" dirty="0"/>
          </a:p>
          <a:p>
            <a:r>
              <a:rPr lang="zh-CN" altLang="en-US" dirty="0"/>
              <a:t>没关系我们还有</a:t>
            </a:r>
            <a:r>
              <a:rPr lang="en-US" altLang="zh-CN" dirty="0"/>
              <a:t>10</a:t>
            </a:r>
            <a:r>
              <a:rPr lang="zh-CN" altLang="en-US" dirty="0"/>
              <a:t>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报告出题人我会模拟退火。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10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一种权值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扫一遍或者二分咯。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0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边权对称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如果边权对称，那么如果边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选了，再选择边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显然答案不会变，所以可以在无向图上考虑。</a:t>
                </a:r>
                <a:endParaRPr lang="en-US" altLang="zh-CN" dirty="0"/>
              </a:p>
              <a:p>
                <a:r>
                  <a:rPr lang="zh-CN" altLang="en-US" dirty="0"/>
                  <a:t>而无向图上该问题变成了生成树上对应的问题。</a:t>
                </a:r>
                <a:endParaRPr lang="en-US" altLang="zh-CN" dirty="0"/>
              </a:p>
              <a:p>
                <a:r>
                  <a:rPr lang="zh-CN" altLang="en-US" dirty="0"/>
                  <a:t>最小瓶颈生成树就是最小生成树！</a:t>
                </a:r>
                <a:endParaRPr lang="en-US" altLang="zh-CN" dirty="0"/>
              </a:p>
              <a:p>
                <a:r>
                  <a:rPr lang="zh-CN" altLang="en-US" dirty="0"/>
                  <a:t>枚举最小边，直接求最小生成树。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考虑从大到小不断加入，当加入一条新边到生成树上时，根据最小生成树的性质只需要删除环上最小边。</a:t>
                </a:r>
                <a:endParaRPr lang="en-US" altLang="zh-CN" dirty="0"/>
              </a:p>
              <a:p>
                <a:r>
                  <a:rPr lang="zh-CN" altLang="en-US" dirty="0"/>
                  <a:t>暴力，时间复杂度为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用</a:t>
                </a:r>
                <a:r>
                  <a:rPr lang="en-US" altLang="zh-CN" dirty="0"/>
                  <a:t>LCT</a:t>
                </a:r>
                <a:r>
                  <a:rPr lang="zh-CN" altLang="en-US" dirty="0"/>
                  <a:t>优化，时间复杂度还可以降为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 r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14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考虑一下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≤50</m:t>
                    </m:r>
                  </m:oMath>
                </a14:m>
                <a:r>
                  <a:rPr lang="zh-CN" altLang="en-US" dirty="0"/>
                  <a:t>的情况。</a:t>
                </a:r>
                <a:endParaRPr lang="en-US" altLang="zh-CN" dirty="0"/>
              </a:p>
              <a:p>
                <a:r>
                  <a:rPr lang="zh-CN" altLang="en-US" dirty="0"/>
                  <a:t>枚举第一维的最大边，二分第二维的最大边，用强联通分量算法判断是否强联通。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期望得分</a:t>
                </a:r>
                <a:r>
                  <a:rPr lang="en-US" altLang="zh-CN" dirty="0"/>
                  <a:t>60</a:t>
                </a:r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 r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80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常见做法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实际上，枚举第一维最大边，二分第二维最大边，用强联通分量算法判断是否强联通。这个算法是不够优秀的。</a:t>
                </a:r>
                <a:endParaRPr lang="en-US" altLang="zh-CN" dirty="0"/>
              </a:p>
              <a:p>
                <a:r>
                  <a:rPr lang="zh-CN" altLang="en-US" dirty="0"/>
                  <a:t>考虑第一维最大边从小到大枚举，第二维那么最大边也会单调不增，因此用</a:t>
                </a:r>
                <a:r>
                  <a:rPr lang="en-US" altLang="zh-CN" dirty="0"/>
                  <a:t>two pointers</a:t>
                </a:r>
                <a:r>
                  <a:rPr lang="zh-CN" altLang="en-US" dirty="0"/>
                  <a:t>优化即可。</a:t>
                </a:r>
                <a:endParaRPr lang="en-US" altLang="zh-CN" dirty="0"/>
              </a:p>
              <a:p>
                <a:r>
                  <a:rPr lang="zh-CN" altLang="en-US" dirty="0"/>
                  <a:t>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59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的时候，有这样的一个式子：</a:t>
            </a:r>
            <a:endParaRPr lang="en-US" altLang="zh-CN" dirty="0"/>
          </a:p>
          <a:p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dis[</a:t>
            </a:r>
            <a:r>
              <a:rPr lang="en-US" altLang="zh-CN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][j] = min(dis[</a:t>
            </a:r>
            <a:r>
              <a:rPr lang="en-US" altLang="zh-CN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][j], dis[</a:t>
            </a:r>
            <a:r>
              <a:rPr lang="en-US" altLang="zh-CN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][k] + dis[k][j])</a:t>
            </a:r>
          </a:p>
          <a:p>
            <a:r>
              <a:rPr lang="zh-CN" altLang="en-US" dirty="0"/>
              <a:t>我们修改一下：</a:t>
            </a:r>
            <a:endParaRPr lang="en-US" altLang="zh-CN" dirty="0"/>
          </a:p>
          <a:p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Max[</a:t>
            </a:r>
            <a:r>
              <a:rPr lang="en-US" altLang="zh-CN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][j] = min(Max[</a:t>
            </a:r>
            <a:r>
              <a:rPr lang="en-US" altLang="zh-CN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][j], max(Max[</a:t>
            </a:r>
            <a:r>
              <a:rPr lang="en-US" altLang="zh-CN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][k], Max[k][j]))</a:t>
            </a:r>
          </a:p>
          <a:p>
            <a:r>
              <a:rPr lang="zh-CN" altLang="en-US" dirty="0"/>
              <a:t>上述式子代表什么意思呢？</a:t>
            </a:r>
            <a:endParaRPr lang="en-US" altLang="zh-CN" dirty="0"/>
          </a:p>
          <a:p>
            <a:r>
              <a:rPr lang="zh-CN" altLang="en-US" dirty="0"/>
              <a:t>表示两个点之间的所有路径中，最大边最小的路径的最大边的权值。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235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endCxn id="6" idx="3"/>
          </p:cNvCxnSpPr>
          <p:nvPr/>
        </p:nvCxnSpPr>
        <p:spPr>
          <a:xfrm flipV="1">
            <a:off x="2269067" y="1786570"/>
            <a:ext cx="2977341" cy="234516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5593644" y="1439333"/>
            <a:ext cx="2672542" cy="243547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2"/>
          </p:cNvCxnSpPr>
          <p:nvPr/>
        </p:nvCxnSpPr>
        <p:spPr>
          <a:xfrm>
            <a:off x="2190044" y="4222044"/>
            <a:ext cx="5932312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4088" y="2359377"/>
            <a:ext cx="468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2</a:t>
            </a:r>
            <a:endParaRPr lang="zh-CN" alt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7315200" y="2540000"/>
            <a:ext cx="468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5232657" y="4541091"/>
            <a:ext cx="468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/>
              <a:t>3</a:t>
            </a:r>
            <a:endParaRPr lang="zh-CN" altLang="en-US" sz="4000" dirty="0"/>
          </a:p>
        </p:txBody>
      </p:sp>
      <p:sp>
        <p:nvSpPr>
          <p:cNvPr id="6" name="Oval 5"/>
          <p:cNvSpPr/>
          <p:nvPr/>
        </p:nvSpPr>
        <p:spPr>
          <a:xfrm>
            <a:off x="5102578" y="948267"/>
            <a:ext cx="982133" cy="98213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/>
          <p:cNvSpPr/>
          <p:nvPr/>
        </p:nvSpPr>
        <p:spPr>
          <a:xfrm>
            <a:off x="1698978" y="3640667"/>
            <a:ext cx="982133" cy="98213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>
            <a:off x="8122356" y="3730978"/>
            <a:ext cx="982133" cy="98213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760178" y="165946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max(1,2)=2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04489" y="265707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max(3) = 3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40567" y="2967335"/>
            <a:ext cx="69108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所以对应的</a:t>
            </a:r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Max</a:t>
            </a:r>
            <a:r>
              <a:rPr lang="zh-CN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值是</a:t>
            </a:r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7540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764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Cambria Math</vt:lpstr>
      <vt:lpstr>Century Gothic</vt:lpstr>
      <vt:lpstr>Wingdings 3</vt:lpstr>
      <vt:lpstr>Ion</vt:lpstr>
      <vt:lpstr>卡常大水题</vt:lpstr>
      <vt:lpstr>吐槽</vt:lpstr>
      <vt:lpstr>大暴力</vt:lpstr>
      <vt:lpstr>一种权值</vt:lpstr>
      <vt:lpstr>边权对称</vt:lpstr>
      <vt:lpstr>暴力</vt:lpstr>
      <vt:lpstr>常见做法</vt:lpstr>
      <vt:lpstr>Floyd</vt:lpstr>
      <vt:lpstr>PowerPoint Presentation</vt:lpstr>
      <vt:lpstr>Floyd ctd.</vt:lpstr>
      <vt:lpstr>Floyd optimization</vt:lpstr>
      <vt:lpstr>卡常时间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卡常大原题</dc:title>
  <dc:creator>Xiao Mao</dc:creator>
  <cp:lastModifiedBy>Xiao Mao</cp:lastModifiedBy>
  <cp:revision>67</cp:revision>
  <dcterms:created xsi:type="dcterms:W3CDTF">2016-06-18T07:45:25Z</dcterms:created>
  <dcterms:modified xsi:type="dcterms:W3CDTF">2016-07-14T12:28:26Z</dcterms:modified>
</cp:coreProperties>
</file>