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24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4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70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8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8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751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5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0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2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1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8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7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6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7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BBD08B-61C5-4E5F-865E-0722AA40FFAD}" type="datetimeFigureOut">
              <a:rPr lang="zh-CN" altLang="en-US" smtClean="0"/>
              <a:t>2016/6/18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BE5B-347C-44DA-AF32-38496EFEC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41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辣鸡提答题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试题讲解</a:t>
            </a:r>
          </a:p>
        </p:txBody>
      </p:sp>
    </p:spTree>
    <p:extLst>
      <p:ext uri="{BB962C8B-B14F-4D97-AF65-F5344CB8AC3E}">
        <p14:creationId xmlns:p14="http://schemas.microsoft.com/office/powerpoint/2010/main" val="99049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7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31</a:t>
            </a:r>
            <a:r>
              <a:rPr lang="zh-CN" altLang="en-US" dirty="0"/>
              <a:t>怎么玩？</a:t>
            </a:r>
            <a:endParaRPr lang="en-US" altLang="zh-CN" dirty="0"/>
          </a:p>
          <a:p>
            <a:r>
              <a:rPr lang="en-US" altLang="zh-CN" dirty="0"/>
              <a:t>1,2,4,8,16,24,28,30,31</a:t>
            </a:r>
          </a:p>
          <a:p>
            <a:r>
              <a:rPr lang="en-US" altLang="zh-CN" dirty="0"/>
              <a:t>1,2,3,5,10,20,30,31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826749" y="1951335"/>
            <a:ext cx="29674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辣鸡方法</a:t>
            </a:r>
            <a:endParaRPr lang="en-US" altLang="zh-CN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毁我青春</a:t>
            </a:r>
            <a:endParaRPr lang="en-US" altLang="zh-CN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8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直接快速幂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这不就是快速幂么。</a:t>
            </a:r>
            <a:endParaRPr lang="en-US" altLang="zh-CN" dirty="0"/>
          </a:p>
          <a:p>
            <a:r>
              <a:rPr lang="zh-CN" altLang="en-US" dirty="0"/>
              <a:t>咦怎么只拿了</a:t>
            </a:r>
            <a:r>
              <a:rPr lang="en-US" altLang="zh-CN" dirty="0"/>
              <a:t>40</a:t>
            </a:r>
            <a:r>
              <a:rPr lang="zh-CN" altLang="en-US" dirty="0"/>
              <a:t>分？</a:t>
            </a:r>
            <a:endParaRPr lang="en-US" altLang="zh-CN" dirty="0"/>
          </a:p>
          <a:p>
            <a:r>
              <a:rPr lang="zh-CN" altLang="en-US" dirty="0"/>
              <a:t>最坏次数大约有两倍</a:t>
            </a:r>
            <a:r>
              <a:rPr lang="en-US" altLang="zh-CN" dirty="0"/>
              <a:t>log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79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乱搞做法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欢迎各种奇怪做法。</a:t>
            </a:r>
          </a:p>
        </p:txBody>
      </p:sp>
    </p:spTree>
    <p:extLst>
      <p:ext uri="{BB962C8B-B14F-4D97-AF65-F5344CB8AC3E}">
        <p14:creationId xmlns:p14="http://schemas.microsoft.com/office/powerpoint/2010/main" val="139296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小数的近似算法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</a:t>
            </a:r>
            <a:r>
              <a:rPr lang="en-US" altLang="zh-CN" dirty="0"/>
              <a:t>BFS</a:t>
            </a:r>
            <a:r>
              <a:rPr lang="zh-CN" altLang="en-US" dirty="0"/>
              <a:t>，记录每个数对应的序列。</a:t>
            </a:r>
            <a:endParaRPr lang="en-US" altLang="zh-CN" dirty="0"/>
          </a:p>
          <a:p>
            <a:r>
              <a:rPr lang="zh-CN" altLang="en-US" dirty="0"/>
              <a:t>首先从</a:t>
            </a:r>
            <a:r>
              <a:rPr lang="en-US" altLang="zh-CN" dirty="0"/>
              <a:t>1</a:t>
            </a:r>
            <a:r>
              <a:rPr lang="zh-CN" altLang="en-US" dirty="0"/>
              <a:t>出发，</a:t>
            </a:r>
            <a:r>
              <a:rPr lang="en-US" altLang="zh-CN" dirty="0"/>
              <a:t>1</a:t>
            </a:r>
            <a:r>
              <a:rPr lang="zh-CN" altLang="en-US" dirty="0"/>
              <a:t>对应的序列就是一个数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每次我们对于当前数</a:t>
            </a:r>
            <a:r>
              <a:rPr lang="en-US" altLang="zh-CN" dirty="0"/>
              <a:t>x</a:t>
            </a:r>
            <a:r>
              <a:rPr lang="zh-CN" altLang="en-US" dirty="0"/>
              <a:t>，枚举它对应的序列中的数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x + y</a:t>
            </a:r>
            <a:r>
              <a:rPr lang="zh-CN" altLang="en-US" dirty="0"/>
              <a:t>还没有访问过那么将其入队，并且置它对应的序列为</a:t>
            </a:r>
            <a:r>
              <a:rPr lang="en-US" altLang="zh-CN" dirty="0"/>
              <a:t>x</a:t>
            </a:r>
            <a:r>
              <a:rPr lang="zh-CN" altLang="en-US" dirty="0"/>
              <a:t>对应的序列后面接上</a:t>
            </a:r>
            <a:r>
              <a:rPr lang="en-US" altLang="zh-CN" dirty="0"/>
              <a:t>x + 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为了优化空间可以用链表存储序列。</a:t>
            </a:r>
            <a:endParaRPr lang="en-US" altLang="zh-CN" dirty="0"/>
          </a:p>
          <a:p>
            <a:r>
              <a:rPr lang="zh-CN" altLang="en-US" dirty="0"/>
              <a:t>这样由于前五个点数字都比较小，可以跑出比较好的答案。</a:t>
            </a:r>
          </a:p>
        </p:txBody>
      </p:sp>
    </p:spTree>
    <p:extLst>
      <p:ext uri="{BB962C8B-B14F-4D97-AF65-F5344CB8AC3E}">
        <p14:creationId xmlns:p14="http://schemas.microsoft.com/office/powerpoint/2010/main" val="154295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第六个点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第六个点为啥这么大啊。</a:t>
            </a:r>
            <a:endParaRPr lang="en-US" altLang="zh-CN" dirty="0"/>
          </a:p>
          <a:p>
            <a:r>
              <a:rPr lang="zh-CN" altLang="en-US" dirty="0"/>
              <a:t>咦，为啥</a:t>
            </a:r>
            <a:r>
              <a:rPr lang="en-US" altLang="zh-CN" dirty="0"/>
              <a:t>.scores</a:t>
            </a:r>
            <a:r>
              <a:rPr lang="zh-CN" altLang="en-US" dirty="0"/>
              <a:t>文件这么有规律。</a:t>
            </a:r>
            <a:endParaRPr lang="en-US" altLang="zh-CN" dirty="0"/>
          </a:p>
          <a:p>
            <a:r>
              <a:rPr lang="zh-CN" altLang="en-US" dirty="0"/>
              <a:t>我猜它就是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100000</a:t>
            </a:r>
            <a:r>
              <a:rPr lang="zh-CN" altLang="en-US" dirty="0"/>
              <a:t>次幂。</a:t>
            </a:r>
            <a:endParaRPr lang="en-US" altLang="zh-CN" dirty="0"/>
          </a:p>
          <a:p>
            <a:r>
              <a:rPr lang="zh-CN" altLang="en-US" dirty="0"/>
              <a:t>恭喜你</a:t>
            </a:r>
            <a:r>
              <a:rPr lang="en-US" altLang="zh-CN" dirty="0"/>
              <a:t>A</a:t>
            </a:r>
            <a:r>
              <a:rPr lang="zh-CN" altLang="en-US" dirty="0"/>
              <a:t>掉了这个点</a:t>
            </a:r>
            <a:r>
              <a:rPr lang="en-US" altLang="zh-CN" dirty="0"/>
              <a:t>= =b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89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大数的近似算法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进制</m:t>
                    </m:r>
                  </m:oMath>
                </a14:m>
                <a:r>
                  <a:rPr lang="zh-CN" altLang="en-US" dirty="0"/>
                  <a:t>倍增。</a:t>
                </a:r>
                <a:endParaRPr lang="en-US" altLang="zh-CN" dirty="0"/>
              </a:p>
              <a:p>
                <a:r>
                  <a:rPr lang="zh-CN" altLang="en-US" dirty="0"/>
                  <a:t>预处理出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然后每乘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次再处理余数。</a:t>
                </a:r>
                <a:endParaRPr lang="en-US" altLang="zh-CN" dirty="0"/>
              </a:p>
              <a:p>
                <a:r>
                  <a:rPr lang="zh-CN" altLang="en-US" dirty="0"/>
                  <a:t>选取一个较好的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即可。</a:t>
                </a:r>
              </a:p>
              <a:p>
                <a:r>
                  <a:rPr lang="zh-CN" altLang="en-US" dirty="0"/>
                  <a:t>由于评分标准设的松的令人感动，因此只要用上述方法应该很容易在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10</a:t>
                </a:r>
                <a:r>
                  <a:rPr lang="zh-CN" altLang="en-US"/>
                  <a:t>号点上</a:t>
                </a:r>
                <a:r>
                  <a:rPr lang="zh-CN" altLang="en-US" dirty="0"/>
                  <a:t>获得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分或者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分。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69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204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宋体</vt:lpstr>
      <vt:lpstr>Arial</vt:lpstr>
      <vt:lpstr>Cambria Math</vt:lpstr>
      <vt:lpstr>Century Gothic</vt:lpstr>
      <vt:lpstr>Wingdings 3</vt:lpstr>
      <vt:lpstr>Ion</vt:lpstr>
      <vt:lpstr>辣鸡提答题</vt:lpstr>
      <vt:lpstr>吐槽</vt:lpstr>
      <vt:lpstr>手玩</vt:lpstr>
      <vt:lpstr>直接快速幂</vt:lpstr>
      <vt:lpstr>乱搞做法</vt:lpstr>
      <vt:lpstr>小数的近似算法</vt:lpstr>
      <vt:lpstr>第六个点</vt:lpstr>
      <vt:lpstr>大数的近似算法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卡常大原题</dc:title>
  <dc:creator>Xiao Mao</dc:creator>
  <cp:lastModifiedBy>Xiao Mao</cp:lastModifiedBy>
  <cp:revision>136</cp:revision>
  <dcterms:created xsi:type="dcterms:W3CDTF">2016-06-18T07:45:25Z</dcterms:created>
  <dcterms:modified xsi:type="dcterms:W3CDTF">2016-06-18T09:30:26Z</dcterms:modified>
</cp:coreProperties>
</file>