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3"/>
    <p:sldId id="284" r:id="rId4"/>
    <p:sldId id="292" r:id="rId5"/>
    <p:sldId id="294" r:id="rId6"/>
    <p:sldId id="313" r:id="rId7"/>
    <p:sldId id="293" r:id="rId8"/>
    <p:sldId id="297" r:id="rId9"/>
    <p:sldId id="298" r:id="rId10"/>
    <p:sldId id="296" r:id="rId11"/>
    <p:sldId id="299" r:id="rId12"/>
    <p:sldId id="300" r:id="rId13"/>
    <p:sldId id="301" r:id="rId14"/>
    <p:sldId id="302" r:id="rId15"/>
    <p:sldId id="303" r:id="rId16"/>
    <p:sldId id="315" r:id="rId17"/>
    <p:sldId id="316" r:id="rId18"/>
    <p:sldId id="278" r:id="rId19"/>
    <p:sldId id="309" r:id="rId20"/>
    <p:sldId id="308" r:id="rId21"/>
    <p:sldId id="310" r:id="rId22"/>
    <p:sldId id="305" r:id="rId23"/>
    <p:sldId id="306" r:id="rId24"/>
    <p:sldId id="304" r:id="rId25"/>
    <p:sldId id="307" r:id="rId26"/>
    <p:sldId id="279" r:id="rId27"/>
    <p:sldId id="311" r:id="rId28"/>
    <p:sldId id="31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true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true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true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 anchorCtr="fals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fals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true"/>
          </p:cNvPicPr>
          <p:nvPr/>
        </p:nvPicPr>
        <p:blipFill rotWithShape="true">
          <a:blip r:embed="rId18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 rotWithShape="true">
          <a:blip r:embed="rId19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true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20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 rotWithShape="true">
          <a:blip r:embed="rId2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0A4C81-427B-46D8-BF2C-4E49E7767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48C2-01D8-475A-B368-A3C5C3F20A60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树套树？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维护关于操作时间的线段树</a:t>
            </a:r>
            <a:endParaRPr lang="en-US" altLang="zh-CN" dirty="0"/>
          </a:p>
          <a:p>
            <a:r>
              <a:rPr lang="zh-CN" altLang="en-US" dirty="0"/>
              <a:t>标记永久化思想</a:t>
            </a:r>
            <a:endParaRPr lang="en-US" altLang="zh-CN" dirty="0"/>
          </a:p>
          <a:p>
            <a:r>
              <a:rPr lang="zh-CN" altLang="en-US" dirty="0"/>
              <a:t>每个位置维护关于序列的线段树？</a:t>
            </a:r>
            <a:endParaRPr lang="en-US" altLang="zh-CN" dirty="0"/>
          </a:p>
          <a:p>
            <a:r>
              <a:rPr lang="zh-CN" altLang="en-US" dirty="0"/>
              <a:t>更简单的处理方式？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其他解法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变种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给定序列，每个位置有一个集合，有四种操作：</a:t>
            </a:r>
            <a:endParaRPr lang="en-US" altLang="zh-CN" dirty="0"/>
          </a:p>
          <a:p>
            <a:pPr lvl="1"/>
            <a:r>
              <a:rPr lang="zh-CN" altLang="en-US" dirty="0"/>
              <a:t>给</a:t>
            </a:r>
            <a:r>
              <a:rPr lang="en-US" altLang="zh-CN" dirty="0"/>
              <a:t>[l, r]</a:t>
            </a:r>
            <a:r>
              <a:rPr lang="zh-CN" altLang="en-US" dirty="0"/>
              <a:t>中每个集合加入一个数</a:t>
            </a:r>
            <a:endParaRPr lang="en-US" altLang="zh-CN" dirty="0"/>
          </a:p>
          <a:p>
            <a:pPr lvl="1"/>
            <a:r>
              <a:rPr lang="zh-CN" altLang="en-US" dirty="0"/>
              <a:t>回到之前某个时刻的状态（可以用来反悔已经撤回的操作）</a:t>
            </a:r>
            <a:endParaRPr lang="en-US" altLang="zh-CN" dirty="0"/>
          </a:p>
          <a:p>
            <a:pPr lvl="1"/>
            <a:r>
              <a:rPr lang="zh-CN" altLang="en-US" dirty="0"/>
              <a:t>询问某个点的集合的最大值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可持久化？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可持久化线段树套平衡树</a:t>
            </a:r>
            <a:endParaRPr lang="en-US" altLang="zh-CN" dirty="0"/>
          </a:p>
          <a:p>
            <a:r>
              <a:rPr lang="zh-CN" altLang="en-US" dirty="0"/>
              <a:t>强制在线的确只能这样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操作之间的关系是一棵树</a:t>
            </a:r>
            <a:endParaRPr lang="en-US" altLang="zh-CN" dirty="0"/>
          </a:p>
          <a:p>
            <a:r>
              <a:rPr lang="zh-CN" altLang="en-US" dirty="0"/>
              <a:t>树上</a:t>
            </a:r>
            <a:r>
              <a:rPr lang="en-US" altLang="zh-CN" dirty="0" err="1"/>
              <a:t>dfs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套路题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给定序列，要求支持</a:t>
            </a:r>
            <a:endParaRPr lang="en-US" altLang="zh-CN" dirty="0"/>
          </a:p>
          <a:p>
            <a:pPr lvl="1"/>
            <a:r>
              <a:rPr lang="zh-CN" altLang="en-US" dirty="0"/>
              <a:t>区间取模</a:t>
            </a:r>
            <a:endParaRPr lang="en-US" altLang="zh-CN" dirty="0"/>
          </a:p>
          <a:p>
            <a:pPr lvl="1"/>
            <a:r>
              <a:rPr lang="zh-CN" altLang="en-US" dirty="0"/>
              <a:t>区间赋值</a:t>
            </a:r>
            <a:endParaRPr lang="en-US" altLang="zh-CN" dirty="0"/>
          </a:p>
          <a:p>
            <a:pPr lvl="1"/>
            <a:r>
              <a:rPr lang="zh-CN" altLang="en-US" dirty="0"/>
              <a:t>区间求和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套路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取模的次数不超过</a:t>
            </a:r>
            <a:r>
              <a:rPr lang="en-US" altLang="zh-CN" dirty="0" err="1"/>
              <a:t>logW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标记永久化</a:t>
            </a:r>
            <a:r>
              <a:rPr lang="en-US" altLang="zh-CN" dirty="0"/>
              <a:t>——</a:t>
            </a:r>
            <a:r>
              <a:rPr lang="zh-CN" altLang="en-US" dirty="0"/>
              <a:t>最接近根的标记是最新的标记</a:t>
            </a:r>
            <a:endParaRPr lang="en-US" altLang="zh-CN" dirty="0"/>
          </a:p>
          <a:p>
            <a:r>
              <a:rPr lang="zh-CN" altLang="en-US" dirty="0"/>
              <a:t>有标记的点</a:t>
            </a:r>
            <a:r>
              <a:rPr lang="en-US" altLang="zh-CN" dirty="0"/>
              <a:t>-&gt;</a:t>
            </a:r>
            <a:r>
              <a:rPr lang="zh-CN" altLang="en-US"/>
              <a:t>点内权值全相等，无须递归下去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线段树合并复杂度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合并方法，如果某个位置两棵线段树对应节点都存在，合并两个节点的信息并递归，否则直接取存在的那个节点</a:t>
            </a:r>
            <a:endParaRPr lang="en-US" altLang="zh-CN" dirty="0"/>
          </a:p>
          <a:p>
            <a:r>
              <a:rPr lang="zh-CN" altLang="en-US" dirty="0"/>
              <a:t>我现在有一堆线段树，我每次可以任选两个合并，证明总复杂度是</a:t>
            </a:r>
            <a:r>
              <a:rPr lang="en-US" altLang="zh-CN" dirty="0"/>
              <a:t>O(</a:t>
            </a:r>
            <a:r>
              <a:rPr lang="zh-CN" altLang="en-US" dirty="0"/>
              <a:t>节点个数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线段树合并复杂度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合并方法，如果某个位置两棵线段树对应节点都存在，合并两个节点的信息并递归，否则直接取存在的那个节点</a:t>
            </a:r>
            <a:endParaRPr lang="en-US" altLang="zh-CN" dirty="0"/>
          </a:p>
          <a:p>
            <a:r>
              <a:rPr lang="zh-CN" altLang="en-US" dirty="0"/>
              <a:t>分析：每个节点最开始打一个特殊标记，那么每次合并两个节点的信息时，两个节点的特殊标记都存在，可以消灭掉一个特殊标记。</a:t>
            </a:r>
            <a:endParaRPr lang="en-US" altLang="zh-CN" dirty="0"/>
          </a:p>
          <a:p>
            <a:r>
              <a:rPr lang="zh-CN" altLang="en-US" dirty="0"/>
              <a:t>总操作次数等于消灭特殊标记的次数，不超过特殊标记的数目，也就是节点个数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play</a:t>
            </a:r>
            <a:r>
              <a:rPr lang="zh-CN" altLang="en-US" dirty="0"/>
              <a:t>启发式合并复杂度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如果之前插入的位置是</a:t>
            </a:r>
            <a:r>
              <a:rPr lang="en-US" altLang="zh-CN" dirty="0"/>
              <a:t>x</a:t>
            </a:r>
            <a:r>
              <a:rPr lang="zh-CN" altLang="en-US" dirty="0"/>
              <a:t>，下一次插入的位置是</a:t>
            </a:r>
            <a:r>
              <a:rPr lang="en-US" altLang="zh-CN" dirty="0"/>
              <a:t>y</a:t>
            </a:r>
            <a:r>
              <a:rPr lang="zh-CN" altLang="en-US" dirty="0"/>
              <a:t>，复杂度是</a:t>
            </a:r>
            <a:r>
              <a:rPr lang="en-US" altLang="zh-CN" dirty="0"/>
              <a:t>log(y – x)</a:t>
            </a:r>
            <a:endParaRPr lang="en-US" altLang="zh-CN" dirty="0"/>
          </a:p>
          <a:p>
            <a:r>
              <a:rPr lang="zh-CN" altLang="en-US" dirty="0"/>
              <a:t>我现在有一堆</a:t>
            </a:r>
            <a:r>
              <a:rPr lang="en-US" altLang="zh-CN" dirty="0"/>
              <a:t>splay</a:t>
            </a:r>
            <a:r>
              <a:rPr lang="zh-CN" altLang="en-US" dirty="0"/>
              <a:t>树，我每次可以任选两堆合并，有没有可能做到总复杂度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)?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弦图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任意长度大于</a:t>
            </a:r>
            <a:r>
              <a:rPr lang="en-US" altLang="zh-CN" dirty="0"/>
              <a:t>3</a:t>
            </a:r>
            <a:r>
              <a:rPr lang="zh-CN" altLang="en-US" dirty="0"/>
              <a:t>的环有弦（连接环内不相邻点的边）</a:t>
            </a:r>
            <a:endParaRPr lang="en-US" altLang="zh-CN" dirty="0"/>
          </a:p>
          <a:p>
            <a:r>
              <a:rPr lang="zh-CN" altLang="en-US" dirty="0"/>
              <a:t>区间图：给定区间，区间相交则连边</a:t>
            </a:r>
            <a:endParaRPr lang="en-US" altLang="zh-CN" dirty="0"/>
          </a:p>
          <a:p>
            <a:pPr lvl="1"/>
            <a:r>
              <a:rPr lang="zh-CN" altLang="en-US" dirty="0"/>
              <a:t>区间图是弦图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play</a:t>
            </a:r>
            <a:r>
              <a:rPr lang="zh-CN" altLang="en-US" dirty="0"/>
              <a:t>启发式合并复杂度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如果之前插入的位置是</a:t>
            </a:r>
            <a:r>
              <a:rPr lang="en-US" altLang="zh-CN" dirty="0"/>
              <a:t>x</a:t>
            </a:r>
            <a:r>
              <a:rPr lang="zh-CN" altLang="en-US" dirty="0"/>
              <a:t>，下一次插入的位置是</a:t>
            </a:r>
            <a:r>
              <a:rPr lang="en-US" altLang="zh-CN" dirty="0"/>
              <a:t>y</a:t>
            </a:r>
            <a:r>
              <a:rPr lang="zh-CN" altLang="en-US" dirty="0"/>
              <a:t>，复杂度是</a:t>
            </a:r>
            <a:r>
              <a:rPr lang="en-US" altLang="zh-CN" dirty="0"/>
              <a:t>log(y – x)</a:t>
            </a:r>
            <a:endParaRPr lang="en-US" altLang="zh-CN" dirty="0"/>
          </a:p>
          <a:p>
            <a:r>
              <a:rPr lang="zh-CN" altLang="en-US" dirty="0"/>
              <a:t>两棵大小分别为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的树（</a:t>
            </a:r>
            <a:r>
              <a:rPr lang="en-US" altLang="zh-CN" dirty="0"/>
              <a:t>n &gt; m)</a:t>
            </a:r>
            <a:r>
              <a:rPr lang="zh-CN" altLang="en-US" dirty="0"/>
              <a:t>，第二棵树中的元素按从小到大的顺序加入第一棵，复杂度为</a:t>
            </a:r>
            <a:r>
              <a:rPr lang="en-US" altLang="zh-CN" dirty="0"/>
              <a:t>O(m log (n/m)) = O(m log ((n + m) / m))</a:t>
            </a:r>
            <a:r>
              <a:rPr lang="zh-CN" altLang="en-US" dirty="0"/>
              <a:t>，相当于每个节点贡献</a:t>
            </a:r>
            <a:r>
              <a:rPr lang="en-US" altLang="zh-CN" dirty="0"/>
              <a:t>log((n + m) / m)</a:t>
            </a:r>
            <a:endParaRPr lang="en-US" altLang="zh-CN" dirty="0"/>
          </a:p>
          <a:p>
            <a:r>
              <a:rPr lang="zh-CN" altLang="en-US" dirty="0"/>
              <a:t>对每个节点来说，总贡献是</a:t>
            </a:r>
            <a:r>
              <a:rPr lang="en-US" altLang="zh-CN" dirty="0"/>
              <a:t>O(log (sz1 / sz2) + log(sz2 / sz3) + … ) = O(log (sz1))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（新）李超树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平面上不断加入线段</a:t>
            </a:r>
            <a:endParaRPr lang="en-US" altLang="zh-CN" dirty="0"/>
          </a:p>
          <a:p>
            <a:r>
              <a:rPr lang="zh-CN" altLang="en-US" dirty="0"/>
              <a:t>维护每个横坐标对应的纵坐标最大值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（新）李超树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每个节点维护该节点维护的集合的</a:t>
            </a:r>
            <a:r>
              <a:rPr lang="en-US" altLang="zh-CN" dirty="0"/>
              <a:t>mid</a:t>
            </a:r>
            <a:r>
              <a:rPr lang="zh-CN" altLang="en-US" dirty="0"/>
              <a:t>处的最大线段</a:t>
            </a:r>
            <a:endParaRPr lang="en-US" altLang="zh-CN" dirty="0"/>
          </a:p>
          <a:p>
            <a:r>
              <a:rPr lang="zh-CN" altLang="en-US" dirty="0"/>
              <a:t>加入的时候根据和每个完全覆盖的区间最大线段的关系，往左或者往右或者更新最大线段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旧李超树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给定序列，支持单点修改，维护每个点往右的前缀最大值序列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旧李超树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每个点维护最小值最大值和整个区间前缀最大值的个数</a:t>
            </a:r>
            <a:endParaRPr lang="en-US" altLang="zh-CN" dirty="0"/>
          </a:p>
          <a:p>
            <a:r>
              <a:rPr lang="zh-CN" altLang="en-US" dirty="0"/>
              <a:t>更新就是根据左边的最大值和前缀最大值个数，用一个递归过程找出右边前缀最大值个数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egment Tree Beats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/>
              <a:t>max</a:t>
            </a:r>
            <a:r>
              <a:rPr lang="zh-CN" altLang="en-US" dirty="0"/>
              <a:t>，区间</a:t>
            </a:r>
            <a:r>
              <a:rPr lang="en-US" altLang="zh-CN" dirty="0"/>
              <a:t>min</a:t>
            </a:r>
            <a:r>
              <a:rPr lang="zh-CN" altLang="en-US" dirty="0"/>
              <a:t>，区间加，区间赋值，区间求和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UOJ 207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https://uoj.ac/problem/207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HNOI 2016 </a:t>
            </a:r>
            <a:r>
              <a:rPr lang="zh-CN" altLang="en-US" dirty="0"/>
              <a:t>矿区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https://loj.ac/p/2052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完美消除序列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MCS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应用：最大团，点染色，团划分，最大独立集</a:t>
            </a:r>
            <a:endParaRPr lang="en-US" altLang="zh-CN" dirty="0"/>
          </a:p>
          <a:p>
            <a:r>
              <a:rPr lang="zh-CN" altLang="en-US" dirty="0"/>
              <a:t>判断图是不是弦图？（提示，不要让复杂度退化）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路径合并，按秩合并</a:t>
            </a:r>
            <a:endParaRPr lang="en-US" altLang="zh-CN" dirty="0"/>
          </a:p>
          <a:p>
            <a:r>
              <a:rPr lang="zh-CN" altLang="en-US" dirty="0"/>
              <a:t>可持久化？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UOJ 14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一道题三个解法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给定序列，每个位置有一个集合，有三种操作：</a:t>
            </a:r>
            <a:endParaRPr lang="en-US" altLang="zh-CN" dirty="0"/>
          </a:p>
          <a:p>
            <a:pPr lvl="1"/>
            <a:r>
              <a:rPr lang="zh-CN" altLang="en-US" dirty="0"/>
              <a:t>给</a:t>
            </a:r>
            <a:r>
              <a:rPr lang="en-US" altLang="zh-CN" dirty="0"/>
              <a:t>[l, r]</a:t>
            </a:r>
            <a:r>
              <a:rPr lang="zh-CN" altLang="en-US" dirty="0"/>
              <a:t>中每个集合加入一个数</a:t>
            </a:r>
            <a:endParaRPr lang="en-US" altLang="zh-CN" dirty="0"/>
          </a:p>
          <a:p>
            <a:pPr lvl="1"/>
            <a:r>
              <a:rPr lang="zh-CN" altLang="en-US" dirty="0"/>
              <a:t>撤销某次操作</a:t>
            </a:r>
            <a:endParaRPr lang="en-US" altLang="zh-CN" dirty="0"/>
          </a:p>
          <a:p>
            <a:pPr lvl="1"/>
            <a:r>
              <a:rPr lang="zh-CN" altLang="en-US" dirty="0"/>
              <a:t>询问某个点的集合的最大值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标记永久化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每个点标记直接加入集合（可以用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无法下传标记，考虑不下传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离线分治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分治处理</a:t>
            </a:r>
            <a:r>
              <a:rPr lang="en-US" altLang="zh-CN" dirty="0"/>
              <a:t>[l, mid]</a:t>
            </a:r>
            <a:r>
              <a:rPr lang="zh-CN" altLang="en-US" dirty="0"/>
              <a:t>和</a:t>
            </a:r>
            <a:r>
              <a:rPr lang="en-US" altLang="zh-CN" dirty="0"/>
              <a:t>[mid, r]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[l, mid]</a:t>
            </a:r>
            <a:r>
              <a:rPr lang="zh-CN" altLang="en-US" dirty="0"/>
              <a:t>对</a:t>
            </a:r>
            <a:r>
              <a:rPr lang="en-US" altLang="zh-CN" dirty="0"/>
              <a:t>[mid, r]</a:t>
            </a:r>
            <a:r>
              <a:rPr lang="zh-CN" altLang="en-US" dirty="0"/>
              <a:t>的贡献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true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false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true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1403</Words>
  <Application>WPS 演示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Wingdings 3</vt:lpstr>
      <vt:lpstr>Gubbi</vt:lpstr>
      <vt:lpstr>Arial</vt:lpstr>
      <vt:lpstr>DejaVu Sans</vt:lpstr>
      <vt:lpstr>Droid Sans Fallback</vt:lpstr>
      <vt:lpstr>Century Gothic</vt:lpstr>
      <vt:lpstr>宋体</vt:lpstr>
      <vt:lpstr>微软雅黑</vt:lpstr>
      <vt:lpstr>Arial Unicode MS</vt:lpstr>
      <vt:lpstr>Calibri</vt:lpstr>
      <vt:lpstr>Ion</vt:lpstr>
      <vt:lpstr>数据结构</vt:lpstr>
      <vt:lpstr>弦图</vt:lpstr>
      <vt:lpstr>完美消除序列</vt:lpstr>
      <vt:lpstr>并查集</vt:lpstr>
      <vt:lpstr>UOJ 14</vt:lpstr>
      <vt:lpstr>线段树</vt:lpstr>
      <vt:lpstr>一道题三个解法</vt:lpstr>
      <vt:lpstr>标记永久化</vt:lpstr>
      <vt:lpstr>离线分治</vt:lpstr>
      <vt:lpstr>树套树？</vt:lpstr>
      <vt:lpstr>其他解法</vt:lpstr>
      <vt:lpstr>变种</vt:lpstr>
      <vt:lpstr>可持久化？</vt:lpstr>
      <vt:lpstr>离线</vt:lpstr>
      <vt:lpstr>套路题</vt:lpstr>
      <vt:lpstr>套路</vt:lpstr>
      <vt:lpstr>线段树合并复杂度</vt:lpstr>
      <vt:lpstr>线段树合并复杂度</vt:lpstr>
      <vt:lpstr>Splay启发式合并复杂度</vt:lpstr>
      <vt:lpstr>Splay启发式合并复杂度</vt:lpstr>
      <vt:lpstr>（新）李超树</vt:lpstr>
      <vt:lpstr>（新）李超树</vt:lpstr>
      <vt:lpstr>旧李超树</vt:lpstr>
      <vt:lpstr>旧李超树</vt:lpstr>
      <vt:lpstr>Segment Tree Beats</vt:lpstr>
      <vt:lpstr>UOJ 207</vt:lpstr>
      <vt:lpstr>HNOI 2016 矿区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 数据结构</dc:title>
  <dc:creator>Xiao Mao</dc:creator>
  <cp:lastModifiedBy>skydogli</cp:lastModifiedBy>
  <cp:revision>168</cp:revision>
  <dcterms:created xsi:type="dcterms:W3CDTF">2021-03-14T14:03:59Z</dcterms:created>
  <dcterms:modified xsi:type="dcterms:W3CDTF">2021-03-14T14:03:59Z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