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8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81" r:id="rId11"/>
    <p:sldId id="262" r:id="rId12"/>
    <p:sldId id="263" r:id="rId13"/>
    <p:sldId id="264" r:id="rId14"/>
    <p:sldId id="26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632B8A-4AA6-DA41-922C-2F833C80733E}">
          <p14:sldIdLst>
            <p14:sldId id="256"/>
            <p14:sldId id="278"/>
            <p14:sldId id="279"/>
            <p14:sldId id="280"/>
            <p14:sldId id="257"/>
            <p14:sldId id="258"/>
            <p14:sldId id="259"/>
            <p14:sldId id="260"/>
            <p14:sldId id="261"/>
            <p14:sldId id="281"/>
            <p14:sldId id="262"/>
            <p14:sldId id="263"/>
            <p14:sldId id="264"/>
            <p14:sldId id="265"/>
            <p14:sldId id="266"/>
            <p14:sldId id="267"/>
            <p14:sldId id="27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530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20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4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1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7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3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二分贪心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最大溅射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给定二维平面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个点，找出一个圆，包含至少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个点。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最小化圆的半径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mtClean="0"/>
              <a:t>N&lt;=1000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51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条边无向带权连通图，每条边是黑色或白色。让你求一棵最小权的恰好有</a:t>
            </a:r>
            <a:r>
              <a:rPr lang="en-US" altLang="zh-CN" dirty="0"/>
              <a:t>K</a:t>
            </a:r>
            <a:r>
              <a:rPr lang="zh-CN" altLang="en-US" dirty="0"/>
              <a:t>条白色边的生成树。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N&lt;=50000,M&lt;=100000,</a:t>
            </a:r>
            <a:r>
              <a:rPr lang="zh-CN" altLang="en-US" dirty="0"/>
              <a:t>所有数据边权为</a:t>
            </a:r>
            <a:r>
              <a:rPr lang="en-US" altLang="zh-CN" dirty="0"/>
              <a:t>[1,100]</a:t>
            </a:r>
            <a:r>
              <a:rPr lang="zh-CN" altLang="en-US" dirty="0"/>
              <a:t>中的正整数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1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小</a:t>
            </a:r>
            <a:r>
              <a:rPr lang="en-US" altLang="zh-CN" dirty="0"/>
              <a:t>H</a:t>
            </a:r>
            <a:r>
              <a:rPr lang="zh-CN" altLang="en-US" dirty="0"/>
              <a:t>最近迷上了一个分割序列的游戏。在这个游戏里，小</a:t>
            </a:r>
            <a:r>
              <a:rPr lang="en-US" altLang="zh-CN" dirty="0"/>
              <a:t>H</a:t>
            </a:r>
            <a:r>
              <a:rPr lang="zh-CN" altLang="en-US" dirty="0"/>
              <a:t>需要将一个长度为</a:t>
            </a:r>
            <a:r>
              <a:rPr lang="en-US" altLang="zh-CN" dirty="0"/>
              <a:t>N</a:t>
            </a:r>
            <a:r>
              <a:rPr lang="zh-CN" altLang="en-US" dirty="0"/>
              <a:t>的非负整 数序列分割成</a:t>
            </a:r>
            <a:r>
              <a:rPr lang="en-US" altLang="zh-CN" dirty="0" err="1"/>
              <a:t>K+l</a:t>
            </a:r>
            <a:r>
              <a:rPr lang="zh-CN" altLang="en-US" dirty="0"/>
              <a:t>个非空的子序列。为了得到</a:t>
            </a:r>
            <a:r>
              <a:rPr lang="en-US" altLang="zh-CN" dirty="0"/>
              <a:t>K                                                                                                +l</a:t>
            </a:r>
            <a:r>
              <a:rPr lang="zh-CN" altLang="en-US" dirty="0"/>
              <a:t>个子序列， 小</a:t>
            </a:r>
            <a:r>
              <a:rPr lang="en-US" altLang="zh-CN" dirty="0"/>
              <a:t>H</a:t>
            </a:r>
            <a:r>
              <a:rPr lang="zh-CN" altLang="en-US" dirty="0"/>
              <a:t>将重复进行</a:t>
            </a:r>
            <a:r>
              <a:rPr lang="en-US" altLang="zh-CN" dirty="0"/>
              <a:t>K</a:t>
            </a:r>
            <a:r>
              <a:rPr lang="zh-CN" altLang="en-US" dirty="0"/>
              <a:t>次以下的 步骤：  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．小</a:t>
            </a:r>
            <a:r>
              <a:rPr lang="en-US" altLang="zh-CN" dirty="0"/>
              <a:t>H</a:t>
            </a:r>
            <a:r>
              <a:rPr lang="zh-CN" altLang="en-US" dirty="0"/>
              <a:t>首先选择一个长度超过</a:t>
            </a:r>
            <a:r>
              <a:rPr lang="en-US" altLang="zh-CN" dirty="0"/>
              <a:t>1</a:t>
            </a:r>
            <a:r>
              <a:rPr lang="zh-CN" altLang="en-US" dirty="0"/>
              <a:t>的序列（一开始小</a:t>
            </a:r>
            <a:r>
              <a:rPr lang="en-US" altLang="zh-CN" dirty="0"/>
              <a:t>H</a:t>
            </a:r>
            <a:r>
              <a:rPr lang="zh-CN" altLang="en-US" dirty="0"/>
              <a:t>只有一个长度为</a:t>
            </a:r>
            <a:r>
              <a:rPr lang="en-US" altLang="zh-CN" dirty="0"/>
              <a:t>n</a:t>
            </a:r>
            <a:r>
              <a:rPr lang="zh-CN" altLang="en-US" dirty="0"/>
              <a:t>的序列一一也就是 一开始得到的整个序列）； 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．选择一个位置，并通过这个位置将这个序列分割成连续的两个非空的新序列。  </a:t>
            </a:r>
            <a:endParaRPr lang="en-US" altLang="zh-CN" dirty="0"/>
          </a:p>
          <a:p>
            <a:r>
              <a:rPr lang="zh-CN" altLang="en-US" dirty="0"/>
              <a:t>每次进行上述步骤之后，小</a:t>
            </a:r>
            <a:r>
              <a:rPr lang="en-US" altLang="zh-CN" dirty="0"/>
              <a:t>H</a:t>
            </a:r>
            <a:r>
              <a:rPr lang="zh-CN" altLang="en-US" dirty="0"/>
              <a:t>将会得到一定的分数。这个分数为两个新序列中元素和的 乘积。小</a:t>
            </a:r>
            <a:r>
              <a:rPr lang="en-US" altLang="zh-CN" dirty="0"/>
              <a:t>H</a:t>
            </a:r>
            <a:r>
              <a:rPr lang="zh-CN" altLang="en-US" dirty="0"/>
              <a:t>希望选择一种最佳的分割方案，使得</a:t>
            </a:r>
            <a:r>
              <a:rPr lang="en-US" altLang="zh-CN" dirty="0"/>
              <a:t>k</a:t>
            </a:r>
            <a:r>
              <a:rPr lang="zh-CN" altLang="en-US" dirty="0"/>
              <a:t>轮（次）之后，小</a:t>
            </a:r>
            <a:r>
              <a:rPr lang="en-US" altLang="zh-CN" dirty="0"/>
              <a:t>H</a:t>
            </a:r>
            <a:r>
              <a:rPr lang="zh-CN" altLang="en-US" dirty="0"/>
              <a:t>的总得分最大。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数据满足</a:t>
            </a:r>
            <a:r>
              <a:rPr lang="en-US" altLang="zh-CN" dirty="0"/>
              <a:t>2≤n≤100000,1≤k≤</a:t>
            </a:r>
            <a:r>
              <a:rPr lang="en-US" altLang="zh-CN" dirty="0" smtClean="0"/>
              <a:t>min(n-1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200)</a:t>
            </a:r>
            <a:r>
              <a:rPr lang="zh-CN" altLang="en-US" dirty="0"/>
              <a:t>。 </a:t>
            </a:r>
            <a:r>
              <a:rPr lang="en-US" altLang="zh-CN" dirty="0"/>
              <a:t>0≤</a:t>
            </a:r>
            <a:r>
              <a:rPr lang="zh-CN" altLang="en-US" dirty="0"/>
              <a:t>数值范围</a:t>
            </a:r>
            <a:r>
              <a:rPr lang="en-US" altLang="zh-CN" dirty="0"/>
              <a:t>ai≤10</a:t>
            </a:r>
            <a:r>
              <a:rPr lang="en-US" altLang="zh-CN" baseline="30000" dirty="0"/>
              <a:t>4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0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有一颗</a:t>
            </a:r>
            <a:r>
              <a:rPr lang="en-US" altLang="zh-CN" dirty="0"/>
              <a:t>N</a:t>
            </a:r>
            <a:r>
              <a:rPr lang="zh-CN" altLang="en-US" dirty="0"/>
              <a:t>个点的树，每条边有边权，你现在需要把这棵树使用不超过</a:t>
            </a:r>
            <a:r>
              <a:rPr lang="en-US" altLang="zh-CN" dirty="0"/>
              <a:t>K</a:t>
            </a:r>
            <a:r>
              <a:rPr lang="zh-CN" altLang="en-US" dirty="0"/>
              <a:t>条</a:t>
            </a:r>
            <a:r>
              <a:rPr lang="zh-CN" altLang="en-US" dirty="0">
                <a:solidFill>
                  <a:srgbClr val="FF0000"/>
                </a:solidFill>
              </a:rPr>
              <a:t>边不相交的</a:t>
            </a:r>
            <a:r>
              <a:rPr lang="zh-CN" altLang="en-US" dirty="0"/>
              <a:t>链覆盖，最小化所有未覆盖</a:t>
            </a:r>
            <a:r>
              <a:rPr lang="zh-CN" altLang="en-US" dirty="0">
                <a:solidFill>
                  <a:srgbClr val="FF0000"/>
                </a:solidFill>
              </a:rPr>
              <a:t>边</a:t>
            </a:r>
            <a:r>
              <a:rPr lang="zh-CN" altLang="en-US" dirty="0"/>
              <a:t>的长度之和加上使用的</a:t>
            </a:r>
            <a:r>
              <a:rPr lang="zh-CN" altLang="en-US" dirty="0">
                <a:solidFill>
                  <a:srgbClr val="FF0000"/>
                </a:solidFill>
              </a:rPr>
              <a:t>链的</a:t>
            </a:r>
            <a:r>
              <a:rPr lang="zh-CN" altLang="en-US" dirty="0"/>
              <a:t>条数*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N,K,D</a:t>
            </a:r>
            <a:r>
              <a:rPr lang="zh-CN" altLang="en-US" dirty="0"/>
              <a:t>≤</a:t>
            </a:r>
            <a:r>
              <a:rPr lang="en-US" altLang="zh-CN" dirty="0"/>
              <a:t>100000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𝑁𝑒𝑤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𝑌𝑒𝑎𝑟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𝑆𝑛𝑜𝑤𝑚𝑒𝑛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要堆起一个雪人，需要三个不同大小的雪球。</a:t>
                </a:r>
                <a:endParaRPr lang="en-US" altLang="zh-CN" dirty="0"/>
              </a:p>
              <a:p>
                <a:r>
                  <a:rPr lang="zh-CN" altLang="en-US" dirty="0"/>
                  <a:t>现在有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个给定大小的雪球，问最多能堆起多少个雪人，并输出方案。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叠罗汉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个罗汉，每个罗汉有重量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和力量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定义一个罗汉的危险值为他上面所有物品的重量之和减去他的力量。</a:t>
                </a:r>
                <a:endParaRPr lang="en-US" altLang="zh-CN" dirty="0"/>
              </a:p>
              <a:p>
                <a:r>
                  <a:rPr lang="zh-CN" altLang="en-US" dirty="0"/>
                  <a:t>安排一个顺序使得危险值最大的罗汉的危险值最小。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4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建筑抢修 　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基地里有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个建筑设施受到了严重的损伤，但只有 一个修理工人。</a:t>
                </a:r>
                <a:endParaRPr lang="en-US" altLang="zh-CN" dirty="0"/>
              </a:p>
              <a:p>
                <a:r>
                  <a:rPr lang="zh-CN" altLang="en-US" dirty="0"/>
                  <a:t>修复一个建筑都需要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工人一次只能修一个。如果某个建筑在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时间之内没有修理完毕 ，这个建筑就报废了。</a:t>
                </a:r>
                <a:endParaRPr lang="en-US" altLang="zh-CN" dirty="0"/>
              </a:p>
              <a:p>
                <a:r>
                  <a:rPr lang="zh-CN" altLang="en-US" dirty="0"/>
                  <a:t>你的任务是制订一个合理的维修顺序，以抢修尽可能多的建筑。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≤ 150000 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有若干洗衣机和烘干机，还有若干衣服需要洗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每台机器只能同时用于一件衣服，衣服需要洗完烘干，中间可以等任意长时间，求最短总时间。</a:t>
            </a:r>
            <a:endParaRPr kumimoji="1" lang="en-US" altLang="zh-CN" dirty="0" smtClean="0"/>
          </a:p>
          <a:p>
            <a:r>
              <a:rPr kumimoji="1" lang="en-US" altLang="zh-CN" smtClean="0"/>
              <a:t>N&lt;=100000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，每次操作可以在模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意义下对任意一个区间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]整体+1或−1</m:t>
                    </m:r>
                  </m:oMath>
                </a14:m>
                <a:r>
                  <a:rPr lang="zh-CN" altLang="en-US" dirty="0"/>
                  <a:t>，求最少几次操作可以使所有数字变成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4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取数游戏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个正整数，你需要把它们连接成一排，组成一个最大的多位整数。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CN" altLang="en-US" dirty="0"/>
                  <a:t>例如：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=3时，3个</m:t>
                    </m:r>
                  </m:oMath>
                </a14:m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13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312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343</m:t>
                    </m:r>
                  </m:oMath>
                </a14:m>
                <a:r>
                  <a:rPr lang="zh-CN" altLang="en-US" dirty="0"/>
                  <a:t>，连成的最大整数为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34331213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CN" altLang="en-US" dirty="0"/>
                  <a:t>又如：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=4时，4</m:t>
                    </m:r>
                  </m:oMath>
                </a14:m>
                <a:r>
                  <a:rPr lang="zh-CN" altLang="en-US" dirty="0"/>
                  <a:t>个整数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13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246</m:t>
                    </m:r>
                  </m:oMath>
                </a14:m>
                <a:r>
                  <a:rPr lang="zh-CN" altLang="en-US" dirty="0"/>
                  <a:t>，连成的最大整数为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7424613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5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NOIP2015 </a:t>
            </a:r>
            <a:r>
              <a:rPr lang="zh-CN" altLang="en-US" dirty="0"/>
              <a:t>跳石头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一年一度的“跳石头”比赛又要开始了！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这项比赛将在一条笔直的河道中进行，河道中分布着一些巨大岩石。组委会已经选择好了两块距离为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的岩石作为比赛起点和终点。在起点和终点之间，有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块岩石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不含起点和终点的岩石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。在比赛过程中，选手们将从起点出发，每一步跳向相邻的岩石，直至到达终点。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为了提高比赛难度，组委会计划移走一些岩石，使得选手们在比赛过程中的最短跳跃距离尽可能长。由于预算限制，组委会至多从起点和终点之间移走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块岩石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不能移走起点和终点的岩石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≤50000, 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8" t="-850" r="-2730" b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𝑀𝑎𝑖𝑛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𝑆𝑒𝑞𝑢𝑒𝑛𝑐𝑒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定义一个“整数括号序列”：每个正整数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𝑁𝑢𝑚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都要有一个与之匹配的相反数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𝑁𝑢𝑚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，把正整数视为左括号，负整数视为右括号。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𝑙𝑠𝑢𝑚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𝑟𝑠𝑢𝑚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/>
                  <a:t>为位置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的左、右括号数量，则这个序列要满足：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𝑙𝑠𝑢𝑚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𝑟𝑠𝑢𝑚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𝑙𝑠𝑢𝑚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𝑟𝑠𝑢𝑚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即每个左（右）括号都有对应的右（左）括号。</a:t>
                </a:r>
                <a:endParaRPr lang="en-US" altLang="zh-CN" dirty="0"/>
              </a:p>
              <a:p>
                <a:r>
                  <a:rPr lang="zh-CN" altLang="en-US" dirty="0"/>
                  <a:t>现在给你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个正整数，给定其中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个位置，对其取负，问能否将另一些位置的正整数也取负，使得这个“整数括号序列”合法。如果可以，输出这个修改后的序列。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701" r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1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兔子和樱花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/>
                  <a:t>的点的有根树，每个点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/>
                  <a:t>上面有一些樱花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父亲，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zh-CN" altLang="en-US" dirty="0"/>
                  <a:t>为父亲的儿子数。</a:t>
                </a:r>
                <a:endParaRPr lang="en-US" altLang="zh-CN" dirty="0"/>
              </a:p>
              <a:p>
                <a:r>
                  <a:rPr lang="zh-CN" altLang="en-US" dirty="0"/>
                  <a:t>现在可以删掉一些节点，被删除的节点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/>
                  <a:t>的樱花会累加到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/>
                  <a:t>子节点也会接到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上。</a:t>
                </a:r>
                <a:endParaRPr lang="en-US" altLang="zh-CN" dirty="0"/>
              </a:p>
              <a:p>
                <a:r>
                  <a:rPr lang="zh-CN" altLang="en-US" dirty="0"/>
                  <a:t>要求删除完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后，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𝑓𝑎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𝑠𝑜𝑛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𝑓𝑎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问最多能删多少个点。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2∗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6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,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      </m:t>
                    </m:r>
                  </m:oMath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8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刺客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你是一个刺客，有把耐久度为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dirty="0"/>
                  <a:t>的刀，你要杀死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/>
                  <a:t>个敌人，其中杀死第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个敌人需要消耗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点耐久度，但可以得到一把能杀死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个敌人的武器（不消耗自己的耐久度）。</a:t>
                </a:r>
                <a:endParaRPr lang="en-US" altLang="zh-CN" dirty="0"/>
              </a:p>
              <a:p>
                <a:r>
                  <a:rPr lang="zh-CN" altLang="en-US" dirty="0"/>
                  <a:t>问最多可以杀死多少个敌人。以及在这个前提下，最少需要消耗的耐久度。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,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pt-BR" altLang="zh-CN" i="1"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9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,  </m:t>
                    </m:r>
                    <m:sSub>
                      <m:sSubPr>
                        <m:ctrlPr>
                          <a:rPr lang="pt-BR" altLang="zh-CN" i="1"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10</m:t>
                    </m:r>
                  </m:oMath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𝑆𝑝𝑎𝑛𝑛𝑖𝑛𝑔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𝑇𝑟𝑒𝑒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给出一个没有自环的有向图。这个图的前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dirty="0"/>
                  <a:t>条边构成这个图的一个以节点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为根节点的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𝐷𝐹𝑆</m:t>
                    </m:r>
                  </m:oMath>
                </a14:m>
                <a:r>
                  <a:rPr lang="zh-CN" altLang="en-US" dirty="0"/>
                  <a:t>树。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𝑆𝑖𝑚𝑝𝑙𝑒</m:t>
                    </m:r>
                  </m:oMath>
                </a14:m>
                <a:r>
                  <a:rPr lang="zh-CN" altLang="en-US" dirty="0"/>
                  <a:t>环的定义是：至多有一条边不在这棵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𝐷𝐹𝑆</m:t>
                    </m:r>
                  </m:oMath>
                </a14:m>
                <a:r>
                  <a:rPr lang="zh-CN" altLang="en-US" dirty="0"/>
                  <a:t>树上的环。</a:t>
                </a:r>
                <a:endParaRPr lang="en-US" altLang="zh-CN" dirty="0"/>
              </a:p>
              <a:p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现在的问题是至少在图上选中多少条边。才使得每个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𝑠𝑖𝑚𝑝𝑙𝑒</m:t>
                    </m:r>
                  </m:oMath>
                </a14:m>
                <a:r>
                  <a:rPr lang="zh-CN" altLang="en-US" dirty="0"/>
                  <a:t>环都至少有一条边被选中。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≤2000</m:t>
                    </m:r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乐曲创作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给你一个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/>
                  <a:t>个数的排列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[1..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/>
                  <a:t>，设它有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dirty="0"/>
                  <a:t>个逆序对。</a:t>
                </a:r>
                <a:endParaRPr lang="en-US" altLang="zh-CN" dirty="0"/>
              </a:p>
              <a:p>
                <a:r>
                  <a:rPr lang="zh-CN" altLang="en-US" dirty="0"/>
                  <a:t>现在要求找出字典序大于原序列最小的排列，使它逆序对的个数也等于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5 ∗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6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1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𝑆h𝑜𝑝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>
                    <a:ea typeface="等线" panose="02010600030101010101" pitchFamily="2" charset="-122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 dirty="0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。</m:t>
                    </m:r>
                  </m:oMath>
                </a14:m>
                <a:r>
                  <a:rPr lang="zh-CN" altLang="en-US" dirty="0"/>
                  <a:t>定义如下三种操作：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i="1" dirty="0"/>
                  <a:t>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现在给你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dirty="0"/>
                  <a:t>个操作，你能从中最多选出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en-US" dirty="0"/>
                  <a:t>个并自行安排顺序，要求操作完后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/>
                  <a:t>个数的乘积最大。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 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6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 </m:t>
                    </m:r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871" r="-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3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𝐶𝑜𝑙𝑜𝑟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个节点的树，每个节点有一个权值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，你需要从前往后一个一个地把点安放进数组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中。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需要满足以下限制条件：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若点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的父亲，则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必须小于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一种安放方案的权值为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dirty="0"/>
                  <a:t>，请找出权值最小的方案并输出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 1000</m:t>
                    </m:r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NOIP2012 </a:t>
            </a:r>
            <a:r>
              <a:rPr lang="zh-CN" altLang="en-US" dirty="0"/>
              <a:t>借教室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我们需要处理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天的借教室信息，其中第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天学校有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个教室可供租借。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共有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份订单，每份订单用三个正整数描述，分别为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，表示某租借者需要从第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天到第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天租借教室（包括第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天和第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天），每天需要租借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个教室。 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借教室的原则是先到先得，也就是说我们要按照订单的先后顺序依次为每份订单分配教室。如果在分配的过程中遇到一份订单无法完全满足，则需要停止教室的分配，通知当前申请人修改订单。这里的无法满足指从第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天到第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天中有至少一天剩余的教室数量不足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个。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现在我们需要知道，是否会有订单无法完全满足。如果有，需要通知哪一个申请人修改订单。 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1565" r="-3302" b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NOIP2015</a:t>
            </a:r>
            <a:r>
              <a:rPr kumimoji="1" lang="zh-CN" altLang="en-US" dirty="0" smtClean="0"/>
              <a:t> 运输计划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公元 </a:t>
            </a:r>
            <a:r>
              <a:rPr lang="en-US" altLang="zh-CN" dirty="0"/>
              <a:t>2044 </a:t>
            </a:r>
            <a:r>
              <a:rPr lang="zh-CN" altLang="en-US" dirty="0"/>
              <a:t>年，人类进入了宇宙纪元。</a:t>
            </a:r>
          </a:p>
          <a:p>
            <a:r>
              <a:rPr lang="en-US" altLang="zh-CN" dirty="0"/>
              <a:t>L </a:t>
            </a:r>
            <a:r>
              <a:rPr lang="zh-CN" altLang="en-US" dirty="0"/>
              <a:t>国有 </a:t>
            </a:r>
            <a:r>
              <a:rPr lang="en-US" altLang="zh-CN" dirty="0" smtClean="0"/>
              <a:t>n</a:t>
            </a:r>
            <a:r>
              <a:rPr lang="zh-CN" altLang="en-US" dirty="0"/>
              <a:t> 个星球，还有 </a:t>
            </a:r>
            <a:r>
              <a:rPr lang="en-US" altLang="zh-CN" dirty="0"/>
              <a:t>n</a:t>
            </a:r>
            <a:r>
              <a:rPr lang="zh-CN" altLang="en-US" dirty="0"/>
              <a:t>−</a:t>
            </a:r>
            <a:r>
              <a:rPr lang="en-US" altLang="zh-CN" dirty="0" smtClean="0"/>
              <a:t>1</a:t>
            </a:r>
            <a:r>
              <a:rPr lang="zh-CN" altLang="en-US" dirty="0"/>
              <a:t> 条</a:t>
            </a:r>
            <a:r>
              <a:rPr lang="zh-CN" altLang="en-US" b="1" dirty="0"/>
              <a:t>双向</a:t>
            </a:r>
            <a:r>
              <a:rPr lang="zh-CN" altLang="en-US" dirty="0"/>
              <a:t>航道，每条航道建立在两个星球之间，这 </a:t>
            </a:r>
            <a:r>
              <a:rPr lang="en-US" altLang="zh-CN" dirty="0"/>
              <a:t>n</a:t>
            </a:r>
            <a:r>
              <a:rPr lang="zh-CN" altLang="en-US" dirty="0"/>
              <a:t>−</a:t>
            </a:r>
            <a:r>
              <a:rPr lang="en-US" altLang="zh-CN" dirty="0" smtClean="0"/>
              <a:t>1</a:t>
            </a:r>
            <a:r>
              <a:rPr lang="zh-CN" altLang="en-US" dirty="0"/>
              <a:t> 条航道</a:t>
            </a:r>
            <a:r>
              <a:rPr lang="zh-CN" altLang="en-US" b="1" dirty="0"/>
              <a:t>连通</a:t>
            </a:r>
            <a:r>
              <a:rPr lang="zh-CN" altLang="en-US" dirty="0"/>
              <a:t>了 </a:t>
            </a:r>
            <a:r>
              <a:rPr lang="en-US" altLang="zh-CN" dirty="0" smtClean="0"/>
              <a:t>L</a:t>
            </a:r>
            <a:r>
              <a:rPr lang="zh-CN" altLang="en-US" dirty="0"/>
              <a:t> 国的所有星球。</a:t>
            </a:r>
          </a:p>
          <a:p>
            <a:r>
              <a:rPr lang="zh-CN" altLang="en-US" dirty="0"/>
              <a:t>小 </a:t>
            </a:r>
            <a:r>
              <a:rPr lang="en-US" altLang="zh-CN" dirty="0"/>
              <a:t>P </a:t>
            </a:r>
            <a:r>
              <a:rPr lang="zh-CN" altLang="en-US" dirty="0"/>
              <a:t>掌管一家物流公司， 该公司有很多个运输计划，每个运输计划形如：有一艘物流飞船需要从 </a:t>
            </a:r>
            <a:r>
              <a:rPr lang="en-US" altLang="zh-CN" dirty="0" err="1" smtClean="0"/>
              <a:t>ui</a:t>
            </a:r>
            <a:r>
              <a:rPr lang="zh-CN" altLang="en-US" dirty="0"/>
              <a:t> 号星球沿</a:t>
            </a:r>
            <a:r>
              <a:rPr lang="zh-CN" altLang="en-US" b="1" dirty="0"/>
              <a:t>最快</a:t>
            </a:r>
            <a:r>
              <a:rPr lang="zh-CN" altLang="en-US" dirty="0"/>
              <a:t>的宇航路径飞行到 </a:t>
            </a:r>
            <a:r>
              <a:rPr lang="en-US" altLang="zh-CN" dirty="0" smtClean="0"/>
              <a:t>vi</a:t>
            </a:r>
            <a:r>
              <a:rPr lang="zh-CN" altLang="en-US" dirty="0"/>
              <a:t> 号星球去。显然，飞船驶过一条航道是需要时间的，对于航道 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</a:t>
            </a:r>
            <a:r>
              <a:rPr lang="zh-CN" altLang="en-US" dirty="0"/>
              <a:t>任意飞船驶过它所花费的时间为 </a:t>
            </a:r>
            <a:r>
              <a:rPr lang="en-US" altLang="zh-CN" dirty="0" err="1" smtClean="0"/>
              <a:t>tj</a:t>
            </a:r>
            <a:r>
              <a:rPr lang="zh-CN" altLang="en-US" dirty="0" smtClean="0"/>
              <a:t>，</a:t>
            </a:r>
            <a:r>
              <a:rPr lang="zh-CN" altLang="en-US" dirty="0"/>
              <a:t>并且任意两艘飞船之间</a:t>
            </a:r>
            <a:r>
              <a:rPr lang="zh-CN" altLang="en-US" b="1" dirty="0"/>
              <a:t>不会</a:t>
            </a:r>
            <a:r>
              <a:rPr lang="zh-CN" altLang="en-US" dirty="0"/>
              <a:t>产生任何干扰。</a:t>
            </a:r>
          </a:p>
          <a:p>
            <a:r>
              <a:rPr lang="zh-CN" altLang="en-US" dirty="0"/>
              <a:t>为了鼓励科技创新， </a:t>
            </a:r>
            <a:r>
              <a:rPr lang="en-US" altLang="zh-CN" dirty="0"/>
              <a:t>L </a:t>
            </a:r>
            <a:r>
              <a:rPr lang="zh-CN" altLang="en-US" dirty="0"/>
              <a:t>国国王同意小 </a:t>
            </a:r>
            <a:r>
              <a:rPr lang="en-US" altLang="zh-CN" dirty="0"/>
              <a:t>P </a:t>
            </a:r>
            <a:r>
              <a:rPr lang="zh-CN" altLang="en-US" dirty="0"/>
              <a:t>的物流公司参与 </a:t>
            </a:r>
            <a:r>
              <a:rPr lang="en-US" altLang="zh-CN" dirty="0"/>
              <a:t>L </a:t>
            </a:r>
            <a:r>
              <a:rPr lang="zh-CN" altLang="en-US" dirty="0"/>
              <a:t>国的航道建设，即允许小</a:t>
            </a:r>
            <a:r>
              <a:rPr lang="en-US" altLang="zh-CN" dirty="0"/>
              <a:t>P </a:t>
            </a:r>
            <a:r>
              <a:rPr lang="zh-CN" altLang="en-US" dirty="0"/>
              <a:t>把某一条航道改造成虫洞，飞船驶过虫洞</a:t>
            </a:r>
            <a:r>
              <a:rPr lang="zh-CN" altLang="en-US" b="1" dirty="0"/>
              <a:t>不消耗</a:t>
            </a:r>
            <a:r>
              <a:rPr lang="zh-CN" altLang="en-US" dirty="0"/>
              <a:t>时间。</a:t>
            </a:r>
          </a:p>
          <a:p>
            <a:r>
              <a:rPr lang="zh-CN" altLang="en-US" dirty="0"/>
              <a:t>在虫洞的建设完成前小 </a:t>
            </a:r>
            <a:r>
              <a:rPr lang="en-US" altLang="zh-CN" dirty="0"/>
              <a:t>P </a:t>
            </a:r>
            <a:r>
              <a:rPr lang="zh-CN" altLang="en-US" dirty="0"/>
              <a:t>的物流公司就预接了 </a:t>
            </a:r>
            <a:r>
              <a:rPr lang="en-US" altLang="zh-CN" dirty="0" smtClean="0"/>
              <a:t>m</a:t>
            </a:r>
            <a:r>
              <a:rPr lang="zh-CN" altLang="en-US" dirty="0"/>
              <a:t> 个运输计划。在虫洞建设完成后，这 </a:t>
            </a:r>
            <a:r>
              <a:rPr lang="en-US" altLang="zh-CN" dirty="0" smtClean="0"/>
              <a:t>m</a:t>
            </a:r>
            <a:r>
              <a:rPr lang="zh-CN" altLang="en-US" dirty="0"/>
              <a:t> 个运输计划会</a:t>
            </a:r>
            <a:r>
              <a:rPr lang="zh-CN" altLang="en-US" b="1" dirty="0"/>
              <a:t>同时</a:t>
            </a:r>
            <a:r>
              <a:rPr lang="zh-CN" altLang="en-US" dirty="0"/>
              <a:t>开始，所有飞船</a:t>
            </a:r>
            <a:r>
              <a:rPr lang="zh-CN" altLang="en-US" b="1" dirty="0"/>
              <a:t>一起</a:t>
            </a:r>
            <a:r>
              <a:rPr lang="zh-CN" altLang="en-US" dirty="0"/>
              <a:t>出发。当这 </a:t>
            </a:r>
            <a:r>
              <a:rPr lang="en-US" altLang="zh-CN" dirty="0" smtClean="0"/>
              <a:t>m</a:t>
            </a:r>
            <a:r>
              <a:rPr lang="zh-CN" altLang="en-US" dirty="0"/>
              <a:t> 个运输计划</a:t>
            </a:r>
            <a:r>
              <a:rPr lang="zh-CN" altLang="en-US" b="1" dirty="0"/>
              <a:t>都完成</a:t>
            </a:r>
            <a:r>
              <a:rPr lang="zh-CN" altLang="en-US" dirty="0"/>
              <a:t>时，小 </a:t>
            </a:r>
            <a:r>
              <a:rPr lang="en-US" altLang="zh-CN" dirty="0"/>
              <a:t>P </a:t>
            </a:r>
            <a:r>
              <a:rPr lang="zh-CN" altLang="en-US" dirty="0"/>
              <a:t>的物流公司的阶段性工作就完成了。</a:t>
            </a:r>
          </a:p>
          <a:p>
            <a:r>
              <a:rPr lang="zh-CN" altLang="en-US" dirty="0"/>
              <a:t>如果小 </a:t>
            </a:r>
            <a:r>
              <a:rPr lang="en-US" altLang="zh-CN" dirty="0"/>
              <a:t>P </a:t>
            </a:r>
            <a:r>
              <a:rPr lang="zh-CN" altLang="en-US" dirty="0"/>
              <a:t>可以</a:t>
            </a:r>
            <a:r>
              <a:rPr lang="zh-CN" altLang="en-US" b="1" dirty="0"/>
              <a:t>自由选择</a:t>
            </a:r>
            <a:r>
              <a:rPr lang="zh-CN" altLang="en-US" dirty="0"/>
              <a:t>将哪一条航道改造成虫洞， 试求出小 </a:t>
            </a:r>
            <a:r>
              <a:rPr lang="en-US" altLang="zh-CN" dirty="0"/>
              <a:t>P </a:t>
            </a:r>
            <a:r>
              <a:rPr lang="zh-CN" altLang="en-US" dirty="0"/>
              <a:t>的物流公司完成阶段性工作所需要的最短时间是多少？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6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，生成一个</a:t>
            </a:r>
            <a:r>
              <a:rPr lang="en-US" altLang="zh-CN" dirty="0"/>
              <a:t>N*N</a:t>
            </a:r>
            <a:r>
              <a:rPr lang="zh-CN" altLang="en-US" dirty="0"/>
              <a:t>的数值表，表中第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列的数为</a:t>
            </a:r>
            <a:r>
              <a:rPr lang="en-US" altLang="zh-CN" dirty="0" err="1"/>
              <a:t>ai</a:t>
            </a:r>
            <a:r>
              <a:rPr lang="en-US" altLang="zh-CN" dirty="0"/>
              <a:t>*</a:t>
            </a:r>
            <a:r>
              <a:rPr lang="en-US" altLang="zh-CN" dirty="0" err="1"/>
              <a:t>bj</a:t>
            </a:r>
            <a:r>
              <a:rPr lang="zh-CN" altLang="en-US" dirty="0"/>
              <a:t>，求表中第</a:t>
            </a:r>
            <a:r>
              <a:rPr lang="en-US" altLang="zh-CN" dirty="0"/>
              <a:t>K</a:t>
            </a:r>
            <a:r>
              <a:rPr lang="zh-CN" altLang="en-US" dirty="0"/>
              <a:t>小的数值是多少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1000000 K</a:t>
            </a:r>
            <a:r>
              <a:rPr lang="zh-CN" altLang="en-US" dirty="0"/>
              <a:t>≤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数值在</a:t>
            </a:r>
            <a:r>
              <a:rPr lang="en-US" altLang="zh-CN" dirty="0"/>
              <a:t>[1,1e9]</a:t>
            </a:r>
            <a:r>
              <a:rPr lang="zh-CN" altLang="en-US" dirty="0"/>
              <a:t>内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你有一个底部宽为</a:t>
            </a:r>
            <a:r>
              <a:rPr lang="en-US" altLang="zh-CN" dirty="0"/>
              <a:t>2N-1</a:t>
            </a:r>
            <a:r>
              <a:rPr lang="zh-CN" altLang="en-US" dirty="0"/>
              <a:t>的金字塔，除了底层以外，每一个位置的数都是下面三个数的中位数。求塔顶的数是多少？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100000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14FADD9-E11D-41C4-B872-55D4048F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53" y="3721809"/>
            <a:ext cx="700000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</a:t>
            </a:r>
            <a:r>
              <a:rPr lang="en-US" altLang="zh-CN" dirty="0"/>
              <a:t>N</a:t>
            </a:r>
            <a:r>
              <a:rPr lang="zh-CN" altLang="en-US" dirty="0"/>
              <a:t>的序列，每个数在</a:t>
            </a:r>
            <a:r>
              <a:rPr lang="en-US" altLang="zh-CN" dirty="0"/>
              <a:t>[1,N]</a:t>
            </a:r>
            <a:r>
              <a:rPr lang="zh-CN" altLang="en-US" dirty="0"/>
              <a:t>之间。</a:t>
            </a:r>
            <a:endParaRPr lang="en-US" altLang="zh-CN" dirty="0"/>
          </a:p>
          <a:p>
            <a:r>
              <a:rPr lang="zh-CN" altLang="en-US" dirty="0"/>
              <a:t>现在进行</a:t>
            </a:r>
            <a:r>
              <a:rPr lang="en-US" altLang="zh-CN" dirty="0"/>
              <a:t>K</a:t>
            </a:r>
            <a:r>
              <a:rPr lang="zh-CN" altLang="en-US" dirty="0"/>
              <a:t>次操作，每次操作为指定一个区间，然后将这个区间内的元素升序排序。</a:t>
            </a:r>
            <a:endParaRPr lang="en-US" altLang="zh-CN" dirty="0"/>
          </a:p>
          <a:p>
            <a:r>
              <a:rPr lang="zh-CN" altLang="en-US" dirty="0"/>
              <a:t>最后询问一次第</a:t>
            </a:r>
            <a:r>
              <a:rPr lang="en-US" altLang="zh-CN" dirty="0"/>
              <a:t>X</a:t>
            </a:r>
            <a:r>
              <a:rPr lang="zh-CN" altLang="en-US" dirty="0"/>
              <a:t>数的数值是多少？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N,K</a:t>
            </a:r>
            <a:r>
              <a:rPr lang="zh-CN" altLang="en-US" dirty="0"/>
              <a:t>≤</a:t>
            </a:r>
            <a:r>
              <a:rPr lang="en-US" altLang="zh-CN" dirty="0"/>
              <a:t>100000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7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条边的有向图，每条边有一个边权</a:t>
            </a:r>
            <a:r>
              <a:rPr lang="en-US" altLang="zh-CN" dirty="0"/>
              <a:t>Wi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求一个环满足使之的平均边权最大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N,M</a:t>
            </a:r>
            <a:r>
              <a:rPr lang="zh-CN" altLang="en-US" dirty="0"/>
              <a:t>≤</a:t>
            </a:r>
            <a:r>
              <a:rPr lang="en-US" altLang="zh-CN" dirty="0"/>
              <a:t>5000 Wi</a:t>
            </a:r>
            <a:r>
              <a:rPr lang="zh-CN" altLang="en-US" dirty="0"/>
              <a:t>∈</a:t>
            </a:r>
            <a:r>
              <a:rPr lang="en-US" altLang="zh-CN" dirty="0"/>
              <a:t>[-1e9,1e9]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条边的图（不一定连通）。一个子图的优美程度定义为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子图中的边数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子图的点数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现在你需要求出最大能得到的优美程度是多少？</a:t>
                </a: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78</TotalTime>
  <Words>669</Words>
  <Application>Microsoft Macintosh PowerPoint</Application>
  <PresentationFormat>宽屏</PresentationFormat>
  <Paragraphs>129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Cambria Math</vt:lpstr>
      <vt:lpstr>Franklin Gothic Book</vt:lpstr>
      <vt:lpstr>等线</vt:lpstr>
      <vt:lpstr>等线 Light</vt:lpstr>
      <vt:lpstr>微软雅黑</vt:lpstr>
      <vt:lpstr>裁剪</vt:lpstr>
      <vt:lpstr>二分贪心</vt:lpstr>
      <vt:lpstr>NOIP2015 跳石头</vt:lpstr>
      <vt:lpstr>NOIP2012 借教室</vt:lpstr>
      <vt:lpstr>NOIP2015 运输计划</vt:lpstr>
      <vt:lpstr>简单题</vt:lpstr>
      <vt:lpstr>简单题</vt:lpstr>
      <vt:lpstr>简单题</vt:lpstr>
      <vt:lpstr>简单题</vt:lpstr>
      <vt:lpstr>简单题</vt:lpstr>
      <vt:lpstr>最大溅射</vt:lpstr>
      <vt:lpstr>简单题</vt:lpstr>
      <vt:lpstr>简单题</vt:lpstr>
      <vt:lpstr>简单题</vt:lpstr>
      <vt:lpstr>New Year Snowmen</vt:lpstr>
      <vt:lpstr> 叠罗汉</vt:lpstr>
      <vt:lpstr> 建筑抢修 　</vt:lpstr>
      <vt:lpstr>Wash</vt:lpstr>
      <vt:lpstr>简单题</vt:lpstr>
      <vt:lpstr> 取数游戏</vt:lpstr>
      <vt:lpstr> Main Sequence</vt:lpstr>
      <vt:lpstr> 兔子和樱花</vt:lpstr>
      <vt:lpstr> 刺客</vt:lpstr>
      <vt:lpstr> DFS Spanning Tree</vt:lpstr>
      <vt:lpstr> 乐曲创作</vt:lpstr>
      <vt:lpstr> Shop</vt:lpstr>
      <vt:lpstr> Color a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二分贪心</dc:title>
  <dc:creator>Microsoft Office 用户</dc:creator>
  <cp:lastModifiedBy>Microsoft Office 用户</cp:lastModifiedBy>
  <cp:revision>10</cp:revision>
  <dcterms:created xsi:type="dcterms:W3CDTF">2019-10-04T18:26:16Z</dcterms:created>
  <dcterms:modified xsi:type="dcterms:W3CDTF">2019-10-05T02:00:20Z</dcterms:modified>
</cp:coreProperties>
</file>