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29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" y="40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2019/10/3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799" y="617220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矩形 1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70C1B3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文本框 17"/>
          <p:cNvSpPr txBox="1"/>
          <p:nvPr/>
        </p:nvSpPr>
        <p:spPr>
          <a:xfrm>
            <a:off x="4283075" y="2582545"/>
            <a:ext cx="3261995" cy="1322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3000" b="1">
                <a:solidFill>
                  <a:srgbClr val="FFFFFF"/>
                </a:solidFill>
                <a:latin typeface="Adobe 黑体 Std R" panose="020B0400000000000000" charset="-122"/>
                <a:ea typeface="Adobe 黑体 Std R" panose="020B0400000000000000" charset="-122"/>
                <a:cs typeface="Adobe 黑体 Std R" panose="020B0400000000000000" charset="-122"/>
                <a:sym typeface="Adobe 黑体 Std R" panose="020B0400000000000000" charset="-122"/>
              </a:defRPr>
            </a:lvl1pPr>
          </a:lstStyle>
          <a:p>
            <a:r>
              <a:rPr lang="en-US" sz="8000">
                <a:latin typeface="华文楷体" panose="02010600040101010101" charset="-122"/>
                <a:ea typeface="华文楷体" panose="02010600040101010101" charset="-122"/>
              </a:rPr>
              <a:t>String</a:t>
            </a:r>
          </a:p>
        </p:txBody>
      </p:sp>
      <p:sp>
        <p:nvSpPr>
          <p:cNvPr id="327" name="矩形 4"/>
          <p:cNvSpPr/>
          <p:nvPr/>
        </p:nvSpPr>
        <p:spPr>
          <a:xfrm>
            <a:off x="4178300" y="1817370"/>
            <a:ext cx="3470910" cy="3446780"/>
          </a:xfrm>
          <a:custGeom>
            <a:avLst/>
            <a:gdLst>
              <a:gd name="connsiteX0" fmla="*/ 5466 w 5466"/>
              <a:gd name="connsiteY0" fmla="*/ 4137 h 5428"/>
              <a:gd name="connsiteX1" fmla="*/ 5460 w 5466"/>
              <a:gd name="connsiteY1" fmla="*/ 5428 h 5428"/>
              <a:gd name="connsiteX2" fmla="*/ 0 w 5466"/>
              <a:gd name="connsiteY2" fmla="*/ 5428 h 5428"/>
              <a:gd name="connsiteX3" fmla="*/ 0 w 5466"/>
              <a:gd name="connsiteY3" fmla="*/ 0 h 5428"/>
              <a:gd name="connsiteX4" fmla="*/ 5460 w 5466"/>
              <a:gd name="connsiteY4" fmla="*/ 0 h 5428"/>
              <a:gd name="connsiteX5" fmla="*/ 5447 w 5466"/>
              <a:gd name="connsiteY5" fmla="*/ 2731 h 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r" b="b"/>
            <a:pathLst>
              <a:path w="5466" h="5428" extrusionOk="0">
                <a:moveTo>
                  <a:pt x="5466" y="4137"/>
                </a:moveTo>
                <a:lnTo>
                  <a:pt x="5460" y="5428"/>
                </a:lnTo>
                <a:lnTo>
                  <a:pt x="0" y="5428"/>
                </a:lnTo>
                <a:lnTo>
                  <a:pt x="0" y="0"/>
                </a:lnTo>
                <a:lnTo>
                  <a:pt x="5460" y="0"/>
                </a:lnTo>
                <a:cubicBezTo>
                  <a:pt x="5451" y="862"/>
                  <a:pt x="5447" y="2731"/>
                  <a:pt x="5447" y="2731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文本框 7"/>
          <p:cNvSpPr txBox="1"/>
          <p:nvPr/>
        </p:nvSpPr>
        <p:spPr>
          <a:xfrm>
            <a:off x="6544325" y="3904674"/>
            <a:ext cx="1979997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rPr lang="en-US" sz="2000">
                <a:latin typeface="华文楷体" panose="02010600040101010101" charset="-122"/>
                <a:ea typeface="华文楷体" panose="02010600040101010101" charset="-122"/>
              </a:rPr>
              <a:t>samjia2000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半现串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区间[x,y]的答案可以转化成[1,y]的减去[1,x-1]的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因为原串长度只有1000，那么考虑S所有长度为d/2的子串都扔到AC自动机里去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然后就可以按位DP了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设F[i][j][0,1]表示当前匹配到第i位，在AC自动机上走到j这个节点，当前是否顶住上限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当j这个节点所代表的字符串长度已经达到了d/2，那么计入答案，并将这个状态清空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Similar Strings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       给定一个长度为n的字符串S，现在有q组询问，对于每组询问给定l,r，要求输出字符串S有多少的子串T与S从第l个字符到第r个字符的子串G相似。</a:t>
            </a: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相似的定义：首先两个字符串的长度len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要相等，对于任意i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&lt;=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len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, j&lt;=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len的正整数二元组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i,j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)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满足下面条件两个中的其中一个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：</a:t>
            </a: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       1.Ti =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Tj，且Gi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=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Gj</a:t>
            </a:r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       2.Ti !=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Tj，且Gi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!=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Gj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</a:t>
            </a:r>
          </a:p>
          <a:p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n,q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&lt;= 50000</a:t>
            </a:r>
          </a:p>
          <a:p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Similar Strings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有趣的游戏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给你N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个长度均为L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且两两不同的字符串，分别为</a:t>
            </a:r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Ti，其中字符集范围是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[1,K]。</a:t>
            </a: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现在给你每个字符的随机概率Pc，你可以随机出一</a:t>
            </a:r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个长度不限的字符串，若它最早包含的给出字符串为</a:t>
            </a:r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Ti，则Ai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加上随机出该字符串的概率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求Ai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的值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	N, L, K ≤ 10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有趣的游戏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建出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自动机。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设到节点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i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的概率为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F[i]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那么可以列出方程然后高斯消元即可。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迷失的字符串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有一棵n个点的树，每条边有一个小写字母。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对于两个不同的点u,v，将u到v路径上沿途经过的边上的字符依次写下来，得到一个字符串。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对于一个字符串，如果存在这样一个点对(u,v)，使得它们路径上的字符串与其完全匹配，那么我们就称这个字符串属于这棵树。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有m个字符串，判断每一个字符串是否属于这棵树。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n,m&lt;=30000，字符串总长s&lt;=30000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题目来源：bzoj4173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迷失的字符串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对单独一个串可以dp，f[w][i]表示走到w这条边(边分两个方向)，是否能匹配到第i个字符。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将所有串的第二维压到一起，用bitset优化，转移时左移一位，与上这条边的字符c对应的数组u[c]，再或上v[c]。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u[c][i]=1当且仅当第i个位置对应的字符为c。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v[c][i]=1当且仅当第i个位置对应的字符为c且它是某个串的第一个字符。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时间复杂度O(ns/32)。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残缺的字符串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给定两个仅包含小写字母和*的字符串 A 和 B，其中 A 串长度为 m， B 串长度为 n。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求出对于 B 的每一个位置 i，从这个位置开始连续 m个字符形成的子串是否可能与 A 串完全匹配（*可以匹配任意字符）。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1≤m≤n≤300000。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题目来源：bzoj4259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残缺的字符串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将*设为0，定义f(A,B)=sigma(AiBi(Ai-Bi)2)。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那么A和B能匹配当且仅当f(A,B)=0。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将AiBi(Ai-Bi)2拆开得到Ai3Bi+AiBi3-2Ai2Bi2，将A翻转后三项分别FFT即可。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时间复杂度O(nlogn)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err="1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str</a:t>
            </a:r>
            <a:r>
              <a:rPr lang="en-US" altLang="zh-CN" sz="50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</a:t>
            </a:r>
            <a:r>
              <a:rPr lang="en-US" altLang="zh-CN" sz="5000" b="1" dirty="0" err="1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FeyatCup</a:t>
            </a:r>
            <a:r>
              <a:rPr lang="en-US" altLang="zh-CN" sz="50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1.5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Virus Synthesis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有一个字符串 S.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• 你一开始只有空串.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• 每次可以往串的前端或者后端加一个字符.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• 或者把当前串reverse以后加到他的前面或后面.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• 问拼成 S 的最小步数.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|S|&lt;=10^5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err="1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str</a:t>
            </a:r>
            <a:r>
              <a:rPr lang="en-US" altLang="zh-CN" sz="50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</a:t>
            </a:r>
            <a:r>
              <a:rPr lang="en-US" altLang="zh-CN" sz="5000" b="1" dirty="0" err="1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FeyatCup</a:t>
            </a:r>
            <a:r>
              <a:rPr lang="en-US" altLang="zh-CN" sz="50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1.5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err="1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str</a:t>
            </a:r>
            <a:r>
              <a:rPr lang="en-US" altLang="zh-CN" sz="50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</a:t>
            </a:r>
            <a:r>
              <a:rPr lang="en-US" altLang="zh-CN" sz="5000" b="1" dirty="0" err="1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FeyatCup</a:t>
            </a:r>
            <a:r>
              <a:rPr lang="en-US" altLang="zh-CN" sz="50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1.5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隐身术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给定两个串 A,B 。问 B 中有多少个非空子串和 A 的编辑距离不超过 K。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不同位置的内容相同的子串算作多个。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两个串的“编辑距离”指的是把一个串变成另一个串需要的最小的操作次数，每次操作可以插入、删除或者替换一个字符。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1&lt;=|A|,|B|&lt;=100000，0&lt;=K&lt;=5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题目来源：BJOI2015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隐身术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枚举子串的左端点。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考虑暴力搜索，设状态(x,y,z)为当前需要考虑 A 从 x 开始的后缀，B从y开始的后缀，之前部分编辑距离为z。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首先用后缀数组+ST表求出两个后缀的 lcp，x和y直接向右跳那么多。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接着有3种转移，分别是状态(x+1,y,z+1)、(x,y+1,z+1)和(x+1,y+1,z+1)。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如果x=|A|+1且z&lt;=K，那么y-1就是合法的右端点。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时间复杂度 O(nlogn+n*3^K)。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文本框 17"/>
          <p:cNvSpPr txBox="1"/>
          <p:nvPr/>
        </p:nvSpPr>
        <p:spPr>
          <a:xfrm>
            <a:off x="4857750" y="2105660"/>
            <a:ext cx="2127885" cy="1322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8000" b="1">
                <a:solidFill>
                  <a:srgbClr val="60BAAB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rPr lang="en-US" dirty="0"/>
              <a:t>H</a:t>
            </a:r>
            <a:r>
              <a:rPr lang="en-US" sz="4000" dirty="0">
                <a:solidFill>
                  <a:srgbClr val="000000"/>
                </a:solidFill>
              </a:rPr>
              <a:t>ELLO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447" name="矩形 2"/>
          <p:cNvSpPr txBox="1"/>
          <p:nvPr/>
        </p:nvSpPr>
        <p:spPr>
          <a:xfrm>
            <a:off x="5015331" y="3506847"/>
            <a:ext cx="1361840" cy="6451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dirty="0"/>
              <a:t>We are so different </a:t>
            </a:r>
          </a:p>
          <a:p>
            <a:pPr>
              <a:defRPr sz="1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dirty="0"/>
              <a:t>but are from the same </a:t>
            </a:r>
            <a:r>
              <a:rPr lang="en-US" dirty="0"/>
              <a:t>world.</a:t>
            </a:r>
          </a:p>
        </p:txBody>
      </p:sp>
      <p:sp>
        <p:nvSpPr>
          <p:cNvPr id="448" name="矩形 4"/>
          <p:cNvSpPr/>
          <p:nvPr/>
        </p:nvSpPr>
        <p:spPr>
          <a:xfrm>
            <a:off x="4309745" y="1711325"/>
            <a:ext cx="3573145" cy="3435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346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565" y="3431"/>
                  <a:pt x="21547" y="10866"/>
                  <a:pt x="21547" y="10866"/>
                </a:cubicBezTo>
              </a:path>
            </a:pathLst>
          </a:custGeom>
          <a:ln w="508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文本框 15"/>
          <p:cNvSpPr txBox="1"/>
          <p:nvPr/>
        </p:nvSpPr>
        <p:spPr>
          <a:xfrm>
            <a:off x="6096000" y="3353435"/>
            <a:ext cx="3733800" cy="11684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8000" b="1">
                <a:solidFill>
                  <a:srgbClr val="60BAAB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rPr lang="en-US" sz="7000" dirty="0"/>
              <a:t>C</a:t>
            </a:r>
            <a:r>
              <a:rPr lang="en-US" sz="5000" dirty="0"/>
              <a:t>SP</a:t>
            </a:r>
            <a:r>
              <a:rPr sz="7000" dirty="0"/>
              <a:t>2</a:t>
            </a:r>
            <a:r>
              <a:rPr sz="5000" dirty="0"/>
              <a:t>01</a:t>
            </a:r>
            <a:r>
              <a:rPr lang="en-US" sz="5000" dirty="0"/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5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2" animBg="1" advAuto="0"/>
      <p:bldP spid="447" grpId="3" animBg="1" advAuto="0"/>
      <p:bldP spid="448" grpId="1" bldLvl="0" animBg="1" advAuto="0"/>
      <p:bldP spid="449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Virus Synthesis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建出回文树。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对每个偶回文串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，记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dp(S)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表示得到串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需要的最小操作次数。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第一种情况是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由其父亲或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的最长前后缀回文串通过操作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得到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第二种情况是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由其不超过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|S|/2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的最长回文前缀操作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拓展后再操作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得到的。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实现得当可以在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O(n)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内解决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60813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仍未知道名字的题目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给⼀个树 T,边上有字符.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• 求树上最长的回文串. 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• |T| &lt;= 1e5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60813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仍未知道名字的题目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二分答案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L</a:t>
            </a:r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点分之后考虑判断是否存在经过重心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的长度为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L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的回文串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枚举一边的端点，那么知道另外一边的长度了，直接哈希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+set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即可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时间复杂度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O(n log</a:t>
            </a:r>
            <a:r>
              <a:rPr lang="en-US" altLang="zh-CN" sz="2200" baseline="300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n)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309245" y="207645"/>
            <a:ext cx="72174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5000" dirty="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【GDOI2014】beyond</a:t>
            </a:r>
            <a:endParaRPr lang="en-US" altLang="zh-CN" sz="5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给出两个长度为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的字符串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a,b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，求最大的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，使得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a[1..L]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b[1..L]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是循环同构的（展开后是一个同一个环）。 </a:t>
            </a:r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&lt;= n &lt;= 2000000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5000" dirty="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【GDOI2014】beyond</a:t>
            </a:r>
            <a:endParaRPr lang="en-US" altLang="zh-CN" sz="5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设exA[i]表示a[i~n]与b的lcp长度。extB[i]同理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在A中枚举循环的开头i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那么我们需要找到一个最大的j，使得1&lt;=j&lt;=exA[i]+1，且exB[j]&gt;=i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线段树二分之类的当然可以做，但是NlogN的复杂度并不能满足需要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5000" dirty="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【GDOI2014】beyond</a:t>
            </a:r>
            <a:endParaRPr lang="en-US" altLang="zh-CN" sz="5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可以用并查集维护</a:t>
            </a: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设l[i]表示i左边（包括自己）第一个exB[i]&gt;=当前K的位置</a:t>
            </a:r>
          </a:p>
          <a:p>
            <a:pPr eaLnBrk="1" hangingPunct="1"/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getfather的时候顺便将不合法的缩掉即可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9572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半现串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有两个串S，T。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T的长度是d。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我们说T在S中半现的条件是当T的某一个长度为 [d/2] 的子串是S的一个子串。 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现在给定一个原串s，另外给出x，y，长度为d他们都只包含数字字符，问区间[x,y]中在s中半现的数字有多少个。 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答案比较大，对 10^9+7 取余后输出。 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1≤|s|≤1000,2≤d&lt;=50 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956</Words>
  <Application>Microsoft Office PowerPoint</Application>
  <PresentationFormat>宽屏</PresentationFormat>
  <Paragraphs>121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 Light</vt:lpstr>
      <vt:lpstr>华文楷体</vt:lpstr>
      <vt:lpstr>微软雅黑</vt:lpstr>
      <vt:lpstr>微软雅黑 Light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Lu Jinfan</cp:lastModifiedBy>
  <cp:revision>29</cp:revision>
  <dcterms:created xsi:type="dcterms:W3CDTF">2019-06-19T02:08:00Z</dcterms:created>
  <dcterms:modified xsi:type="dcterms:W3CDTF">2019-10-03T12:16:04Z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