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 snapToObjects="1">
      <p:cViewPr varScale="1">
        <p:scale>
          <a:sx n="107" d="100"/>
          <a:sy n="107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AAB1-4568-9642-B276-8553721B14CF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2D060-D209-1E41-A306-A425CAB50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02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214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5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155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3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21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9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8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8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623177-5F8A-4349-8D60-7FE52262FFC1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5D9907-75E7-BF4B-9E12-701ABEB87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3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入门数据结构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97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线段树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m</a:t>
            </a:r>
            <a:r>
              <a:rPr lang="zh-CN" altLang="en-US" dirty="0"/>
              <a:t>个操作，每个操作是形如把区间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内的值全部置为这个区间内的最大值。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次询问</a:t>
            </a:r>
            <a:endParaRPr lang="en-US" altLang="zh-CN" dirty="0"/>
          </a:p>
          <a:p>
            <a:r>
              <a:rPr lang="zh-CN" altLang="en-US" dirty="0"/>
              <a:t>每次询问修改一个位置的值</a:t>
            </a:r>
            <a:endParaRPr lang="en-US" altLang="zh-CN" dirty="0"/>
          </a:p>
          <a:p>
            <a:r>
              <a:rPr lang="zh-CN" altLang="en-US" dirty="0"/>
              <a:t>或者询问如果依次执行第</a:t>
            </a:r>
            <a:r>
              <a:rPr lang="en-US" altLang="zh-CN" dirty="0"/>
              <a:t>L</a:t>
            </a:r>
            <a:r>
              <a:rPr lang="zh-CN" altLang="en-US" dirty="0"/>
              <a:t>个操作到第</a:t>
            </a:r>
            <a:r>
              <a:rPr lang="en-US" altLang="zh-CN" dirty="0"/>
              <a:t>R</a:t>
            </a:r>
            <a:r>
              <a:rPr lang="zh-CN" altLang="en-US" dirty="0"/>
              <a:t>个操作，</a:t>
            </a:r>
            <a:r>
              <a:rPr lang="en-US" altLang="zh-CN" dirty="0" err="1"/>
              <a:t>ak</a:t>
            </a:r>
            <a:r>
              <a:rPr lang="zh-CN" altLang="en-US" dirty="0"/>
              <a:t>将是多少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N,m,q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&lt;=10^5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41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基础排序算法练习题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对于长度为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的数组，给定 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次操作，每次操作都是把一个区间升序排列。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询问 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 次，每次询问给定一个数组，询问能否完成排序。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n&lt;=1500,m&lt;=1000000,q&lt;=1500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09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树上的路径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个点的树。每条边有一个正整数权值。</a:t>
            </a:r>
            <a:r>
              <a:rPr lang="en-US" altLang="zh-CN" dirty="0"/>
              <a:t>dis(a, b) </a:t>
            </a:r>
            <a:r>
              <a:rPr lang="zh-CN" altLang="en-US" dirty="0"/>
              <a:t>表示从点 </a:t>
            </a:r>
            <a:r>
              <a:rPr lang="en-US" altLang="zh-CN" dirty="0"/>
              <a:t>a </a:t>
            </a:r>
            <a:r>
              <a:rPr lang="zh-CN" altLang="en-US" dirty="0"/>
              <a:t>到点 </a:t>
            </a:r>
            <a:r>
              <a:rPr lang="en-US" altLang="zh-CN" dirty="0"/>
              <a:t>b </a:t>
            </a:r>
            <a:r>
              <a:rPr lang="zh-CN" altLang="en-US" dirty="0"/>
              <a:t>路径上的边的权值和。要求 </a:t>
            </a:r>
            <a:r>
              <a:rPr lang="en-US" altLang="zh-CN" dirty="0"/>
              <a:t>a &lt; b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将这 </a:t>
            </a:r>
            <a:r>
              <a:rPr lang="en-US" altLang="zh-CN" dirty="0"/>
              <a:t>n(n</a:t>
            </a:r>
            <a:r>
              <a:rPr lang="zh-CN" altLang="en-US" dirty="0"/>
              <a:t>−</a:t>
            </a:r>
            <a:r>
              <a:rPr lang="en-US" altLang="zh-CN" dirty="0"/>
              <a:t>1</a:t>
            </a:r>
            <a:r>
              <a:rPr lang="en-US" altLang="zh-CN" dirty="0" smtClean="0"/>
              <a:t>)/2 </a:t>
            </a:r>
            <a:r>
              <a:rPr lang="zh-CN" altLang="en-US" dirty="0"/>
              <a:t>个距离从大到小排序，请输出前 </a:t>
            </a:r>
            <a:r>
              <a:rPr lang="en-US" altLang="zh-CN" dirty="0"/>
              <a:t>m </a:t>
            </a:r>
            <a:r>
              <a:rPr lang="zh-CN" altLang="en-US" dirty="0"/>
              <a:t>个距离值。 </a:t>
            </a:r>
            <a:endParaRPr lang="en-US" altLang="zh-CN" dirty="0" smtClean="0"/>
          </a:p>
          <a:p>
            <a:r>
              <a:rPr lang="is-IS" altLang="zh-CN" dirty="0"/>
              <a:t>1 ≤ n ≤ 50000, 1 ≤ m ≤ </a:t>
            </a:r>
            <a:r>
              <a:rPr lang="is-IS" altLang="zh-CN" dirty="0" smtClean="0"/>
              <a:t>300000 </a:t>
            </a:r>
            <a:endParaRPr lang="is-I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78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等差数列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 </a:t>
            </a:r>
            <a:r>
              <a:rPr lang="en-US" altLang="zh-CN" dirty="0"/>
              <a:t>n </a:t>
            </a:r>
            <a:r>
              <a:rPr lang="zh-CN" altLang="en-US" dirty="0"/>
              <a:t>的序列，其中第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个数为 </a:t>
            </a:r>
            <a:r>
              <a:rPr lang="en-US" altLang="zh-CN" dirty="0" err="1"/>
              <a:t>ai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次操作，每次要么修改其中的某一项，要么给出询问 </a:t>
            </a:r>
            <a:r>
              <a:rPr lang="en-US" altLang="zh-CN" dirty="0"/>
              <a:t>l, r, k</a:t>
            </a:r>
            <a:r>
              <a:rPr lang="zh-CN" altLang="en-US" dirty="0"/>
              <a:t>，问区间 </a:t>
            </a:r>
            <a:r>
              <a:rPr lang="en-US" altLang="zh-CN" dirty="0"/>
              <a:t>[l, r] </a:t>
            </a:r>
            <a:r>
              <a:rPr lang="zh-CN" altLang="en-US" dirty="0"/>
              <a:t>内的数从小到大排序后能否形成公差为 </a:t>
            </a:r>
            <a:r>
              <a:rPr lang="en-US" altLang="zh-CN" dirty="0"/>
              <a:t>k </a:t>
            </a:r>
            <a:r>
              <a:rPr lang="zh-CN" altLang="en-US" dirty="0"/>
              <a:t>的 等差数列。 </a:t>
            </a:r>
          </a:p>
          <a:p>
            <a:r>
              <a:rPr lang="zh-CN" altLang="en-US" dirty="0"/>
              <a:t>强制在线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/>
              <a:t>≤ </a:t>
            </a:r>
            <a:r>
              <a:rPr lang="en-US" altLang="zh-CN" dirty="0" err="1"/>
              <a:t>n,m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300000,0 </a:t>
            </a:r>
            <a:r>
              <a:rPr lang="zh-CN" altLang="en-US" dirty="0"/>
              <a:t>≤ </a:t>
            </a:r>
            <a:r>
              <a:rPr lang="en-US" altLang="zh-CN" dirty="0" err="1"/>
              <a:t>ai,k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 smtClean="0"/>
              <a:t>10^9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23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Puzzled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Elena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个点的有根树，树根为 </a:t>
            </a:r>
            <a:r>
              <a:rPr lang="en-US" altLang="zh-CN" dirty="0"/>
              <a:t>1</a:t>
            </a:r>
            <a:r>
              <a:rPr lang="zh-CN" altLang="en-US" dirty="0"/>
              <a:t>。其中点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的点权为 </a:t>
            </a:r>
            <a:r>
              <a:rPr lang="en-US" altLang="zh-CN" dirty="0" err="1"/>
              <a:t>ai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对于每个点，输出它子树内有多少点的权值与它的权值</a:t>
            </a:r>
            <a:r>
              <a:rPr lang="zh-CN" altLang="en-US" dirty="0" smtClean="0"/>
              <a:t>互质。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n, </a:t>
            </a:r>
            <a:r>
              <a:rPr lang="en-US" altLang="zh-CN" dirty="0" err="1"/>
              <a:t>ai</a:t>
            </a:r>
            <a:r>
              <a:rPr lang="en-US" altLang="zh-CN" dirty="0"/>
              <a:t>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8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Odwiedziny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个点的树，树上每条边的长度都为 </a:t>
            </a:r>
            <a:r>
              <a:rPr lang="en-US" altLang="zh-CN" dirty="0"/>
              <a:t>1</a:t>
            </a:r>
            <a:r>
              <a:rPr lang="zh-CN" altLang="en-US" dirty="0"/>
              <a:t>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个点 的权值为 </a:t>
            </a:r>
            <a:r>
              <a:rPr lang="en-US" altLang="zh-CN" dirty="0" err="1"/>
              <a:t>ai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个询问，每次给出 </a:t>
            </a:r>
            <a:r>
              <a:rPr lang="en-US" altLang="zh-CN" dirty="0"/>
              <a:t>x, y, k</a:t>
            </a:r>
            <a:r>
              <a:rPr lang="zh-CN" altLang="en-US" dirty="0"/>
              <a:t>，那么你会从 </a:t>
            </a:r>
            <a:r>
              <a:rPr lang="en-US" altLang="zh-CN" dirty="0"/>
              <a:t>x </a:t>
            </a:r>
            <a:r>
              <a:rPr lang="zh-CN" altLang="en-US" dirty="0"/>
              <a:t>点开始走到 </a:t>
            </a:r>
            <a:r>
              <a:rPr lang="en-US" altLang="zh-CN" dirty="0"/>
              <a:t>y</a:t>
            </a:r>
            <a:r>
              <a:rPr lang="zh-CN" altLang="en-US" dirty="0"/>
              <a:t>，每次往前走 </a:t>
            </a:r>
            <a:r>
              <a:rPr lang="en-US" altLang="zh-CN" dirty="0"/>
              <a:t>k </a:t>
            </a:r>
            <a:r>
              <a:rPr lang="zh-CN" altLang="en-US" dirty="0"/>
              <a:t>步，如果最后不足 </a:t>
            </a:r>
            <a:r>
              <a:rPr lang="en-US" altLang="zh-CN" dirty="0"/>
              <a:t>k </a:t>
            </a:r>
            <a:r>
              <a:rPr lang="zh-CN" altLang="en-US" dirty="0"/>
              <a:t>步就能到达 </a:t>
            </a:r>
            <a:r>
              <a:rPr lang="en-US" altLang="zh-CN" dirty="0"/>
              <a:t>y</a:t>
            </a:r>
            <a:r>
              <a:rPr lang="zh-CN" altLang="en-US" dirty="0"/>
              <a:t>，那么你会 一步走到 </a:t>
            </a:r>
            <a:r>
              <a:rPr lang="en-US" altLang="zh-CN" dirty="0"/>
              <a:t>y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对于每个询问统计出经过的所有点的权值和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2 </a:t>
            </a:r>
            <a:r>
              <a:rPr lang="zh-CN" altLang="en-US" dirty="0"/>
              <a:t>≤ </a:t>
            </a:r>
            <a:r>
              <a:rPr lang="en-US" altLang="zh-CN" dirty="0"/>
              <a:t>n, m </a:t>
            </a:r>
            <a:r>
              <a:rPr lang="zh-CN" altLang="en-US" dirty="0"/>
              <a:t>≤ </a:t>
            </a:r>
            <a:r>
              <a:rPr lang="en-US" altLang="zh-CN" dirty="0"/>
              <a:t>50000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4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20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给定一个空串 </a:t>
            </a:r>
            <a:r>
              <a:rPr lang="en-US" altLang="zh-CN" dirty="0"/>
              <a:t>S</a:t>
            </a:r>
            <a:r>
              <a:rPr lang="zh-CN" altLang="en-US" dirty="0"/>
              <a:t>，支持 </a:t>
            </a:r>
            <a:r>
              <a:rPr lang="en-US" altLang="zh-CN" dirty="0"/>
              <a:t>n </a:t>
            </a:r>
            <a:r>
              <a:rPr lang="zh-CN" altLang="en-US" dirty="0"/>
              <a:t>次操作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en-US" dirty="0"/>
              <a:t>在 </a:t>
            </a:r>
            <a:r>
              <a:rPr lang="en-US" altLang="zh-CN" dirty="0"/>
              <a:t>S </a:t>
            </a:r>
            <a:r>
              <a:rPr lang="zh-CN" altLang="en-US" dirty="0"/>
              <a:t>末尾添加一个字符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删除 </a:t>
            </a:r>
            <a:r>
              <a:rPr lang="en-US" altLang="zh-CN" dirty="0"/>
              <a:t>S </a:t>
            </a:r>
            <a:r>
              <a:rPr lang="zh-CN" altLang="en-US" dirty="0"/>
              <a:t>末尾的一个字符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问每次操作完后 </a:t>
            </a:r>
            <a:r>
              <a:rPr lang="en-US" altLang="zh-CN" dirty="0"/>
              <a:t>S </a:t>
            </a:r>
            <a:r>
              <a:rPr lang="zh-CN" altLang="en-US" dirty="0"/>
              <a:t>本质不同的子串的数量。 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03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Divljak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个字符串 </a:t>
            </a:r>
            <a:r>
              <a:rPr lang="en-US" altLang="zh-CN" dirty="0"/>
              <a:t>S1, S2, ...Sn</a:t>
            </a:r>
            <a:r>
              <a:rPr lang="zh-CN" altLang="en-US" dirty="0"/>
              <a:t>，以及一个字符串集合 </a:t>
            </a:r>
            <a:r>
              <a:rPr lang="en-US" altLang="zh-CN" dirty="0"/>
              <a:t>T</a:t>
            </a:r>
            <a:r>
              <a:rPr lang="zh-CN" altLang="en-US" dirty="0"/>
              <a:t>，一 开始集合是空的。 </a:t>
            </a:r>
          </a:p>
          <a:p>
            <a:r>
              <a:rPr lang="zh-CN" altLang="en-US" dirty="0"/>
              <a:t>接下来会发生 </a:t>
            </a:r>
            <a:r>
              <a:rPr lang="en-US" altLang="zh-CN" dirty="0"/>
              <a:t>q </a:t>
            </a:r>
            <a:r>
              <a:rPr lang="zh-CN" altLang="en-US" dirty="0"/>
              <a:t>个操作，操作有两种形式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往 </a:t>
            </a:r>
            <a:r>
              <a:rPr lang="en-US" altLang="zh-CN" dirty="0"/>
              <a:t>T </a:t>
            </a:r>
            <a:r>
              <a:rPr lang="zh-CN" altLang="en-US" dirty="0"/>
              <a:t>中添加一个字符串 </a:t>
            </a:r>
            <a:r>
              <a:rPr lang="en-US" altLang="zh-CN" dirty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en-US" dirty="0"/>
              <a:t>询问 </a:t>
            </a:r>
            <a:r>
              <a:rPr lang="en-US" altLang="zh-CN" dirty="0" err="1"/>
              <a:t>Sx</a:t>
            </a:r>
            <a:r>
              <a:rPr lang="en-US" altLang="zh-CN" dirty="0"/>
              <a:t> </a:t>
            </a:r>
            <a:r>
              <a:rPr lang="zh-CN" altLang="en-US" dirty="0"/>
              <a:t>是集合 </a:t>
            </a:r>
            <a:r>
              <a:rPr lang="en-US" altLang="zh-CN" dirty="0"/>
              <a:t>T </a:t>
            </a:r>
            <a:r>
              <a:rPr lang="zh-CN" altLang="en-US" dirty="0"/>
              <a:t>中多少个串的子串。 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n, q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，所有串长度总和不超过 </a:t>
            </a:r>
            <a:r>
              <a:rPr lang="en-US" altLang="zh-CN" dirty="0"/>
              <a:t>2000000</a:t>
            </a:r>
            <a:r>
              <a:rPr lang="zh-CN" altLang="en-US" dirty="0"/>
              <a:t>，所有 串仅包含小写字母。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7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Problem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在允许一个错误的情况下 </a:t>
            </a:r>
            <a:r>
              <a:rPr lang="en-US" altLang="zh-CN" dirty="0"/>
              <a:t>A </a:t>
            </a:r>
            <a:r>
              <a:rPr lang="zh-CN" altLang="en-US" dirty="0"/>
              <a:t>串出现在 </a:t>
            </a:r>
            <a:r>
              <a:rPr lang="en-US" altLang="zh-CN" dirty="0"/>
              <a:t>B </a:t>
            </a:r>
            <a:r>
              <a:rPr lang="zh-CN" altLang="en-US" dirty="0"/>
              <a:t>串中，当且仅当 </a:t>
            </a:r>
            <a:r>
              <a:rPr lang="en-US" altLang="zh-CN" dirty="0"/>
              <a:t>A </a:t>
            </a:r>
            <a:r>
              <a:rPr lang="zh-CN" altLang="en-US" dirty="0"/>
              <a:t>串出现在 </a:t>
            </a:r>
            <a:r>
              <a:rPr lang="en-US" altLang="zh-CN" dirty="0"/>
              <a:t>B </a:t>
            </a:r>
            <a:r>
              <a:rPr lang="zh-CN" altLang="en-US" dirty="0"/>
              <a:t>串中，或者 </a:t>
            </a:r>
            <a:r>
              <a:rPr lang="en-US" altLang="zh-CN" dirty="0"/>
              <a:t>A </a:t>
            </a:r>
            <a:r>
              <a:rPr lang="zh-CN" altLang="en-US" dirty="0"/>
              <a:t>串在修改了一个字符后出现在 </a:t>
            </a:r>
            <a:r>
              <a:rPr lang="en-US" altLang="zh-CN" dirty="0"/>
              <a:t>B </a:t>
            </a:r>
            <a:r>
              <a:rPr lang="zh-CN" altLang="en-US" dirty="0"/>
              <a:t>串中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zh-CN" altLang="en-US" dirty="0"/>
              <a:t>一个串 </a:t>
            </a:r>
            <a:r>
              <a:rPr lang="en-US" altLang="zh-CN" dirty="0"/>
              <a:t>T, </a:t>
            </a:r>
            <a:r>
              <a:rPr lang="zh-CN" altLang="en-US" dirty="0"/>
              <a:t>和 </a:t>
            </a:r>
            <a:r>
              <a:rPr lang="en-US" altLang="zh-CN" dirty="0"/>
              <a:t>Q </a:t>
            </a:r>
            <a:r>
              <a:rPr lang="zh-CN" altLang="en-US" dirty="0"/>
              <a:t>个询问，每个询问给出一个串 </a:t>
            </a:r>
            <a:r>
              <a:rPr lang="en-US" altLang="zh-CN" dirty="0"/>
              <a:t>S, </a:t>
            </a:r>
            <a:r>
              <a:rPr lang="zh-CN" altLang="en-US" dirty="0"/>
              <a:t>询 问在允许一个错误的情况下 </a:t>
            </a:r>
            <a:r>
              <a:rPr lang="en-US" altLang="zh-CN" dirty="0"/>
              <a:t>S </a:t>
            </a:r>
            <a:r>
              <a:rPr lang="zh-CN" altLang="en-US" dirty="0"/>
              <a:t>在 </a:t>
            </a:r>
            <a:r>
              <a:rPr lang="en-US" altLang="zh-CN" dirty="0"/>
              <a:t>T </a:t>
            </a:r>
            <a:r>
              <a:rPr lang="zh-CN" altLang="en-US" dirty="0"/>
              <a:t>中的出现次数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|</a:t>
            </a:r>
            <a:r>
              <a:rPr lang="en-US" altLang="zh-CN" dirty="0" err="1" smtClean="0"/>
              <a:t>T|,sum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|S|,Q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&lt;=10^5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3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Siano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i="1" dirty="0"/>
              <a:t>n </a:t>
            </a:r>
            <a:r>
              <a:rPr lang="zh-CN" altLang="en-US" dirty="0"/>
              <a:t>亩土地，一开始都是空的，一个农夫要在上面种草。</a:t>
            </a:r>
            <a:endParaRPr lang="en-US" altLang="zh-CN" dirty="0"/>
          </a:p>
          <a:p>
            <a:r>
              <a:rPr lang="zh-CN" altLang="en-US" dirty="0"/>
              <a:t>其中，第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亩土地的草每天会长高 </a:t>
            </a:r>
            <a:r>
              <a:rPr lang="en-US" altLang="zh-CN" i="1" dirty="0" err="1"/>
              <a:t>ai</a:t>
            </a:r>
            <a:r>
              <a:rPr lang="en-US" altLang="zh-CN" i="1" dirty="0"/>
              <a:t> </a:t>
            </a:r>
            <a:r>
              <a:rPr lang="zh-CN" altLang="en-US" dirty="0"/>
              <a:t>厘米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农夫</a:t>
            </a:r>
            <a:r>
              <a:rPr lang="zh-CN" altLang="en-US" dirty="0"/>
              <a:t>一共会进行 </a:t>
            </a:r>
            <a:r>
              <a:rPr lang="en-US" altLang="zh-CN" i="1" dirty="0"/>
              <a:t>m </a:t>
            </a:r>
            <a:r>
              <a:rPr lang="zh-CN" altLang="en-US" dirty="0"/>
              <a:t>次收割，其中第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次收割在第 </a:t>
            </a:r>
            <a:r>
              <a:rPr lang="en-US" altLang="zh-CN" i="1" dirty="0"/>
              <a:t>di </a:t>
            </a:r>
            <a:r>
              <a:rPr lang="zh-CN" altLang="en-US" dirty="0"/>
              <a:t>天，并把所有高度大于等于 </a:t>
            </a:r>
            <a:r>
              <a:rPr lang="en-US" altLang="zh-CN" i="1" dirty="0"/>
              <a:t>bi </a:t>
            </a:r>
            <a:r>
              <a:rPr lang="zh-CN" altLang="en-US" dirty="0"/>
              <a:t>的部分全部割去。</a:t>
            </a:r>
            <a:endParaRPr lang="en-US" altLang="zh-CN" dirty="0"/>
          </a:p>
          <a:p>
            <a:r>
              <a:rPr lang="zh-CN" altLang="en-US" dirty="0"/>
              <a:t>输出每次收割得到的草的高度总和。 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85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Korale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个带标号的珠子，第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个珠子的价值为 </a:t>
            </a:r>
            <a:r>
              <a:rPr lang="en-US" altLang="zh-CN" dirty="0" err="1"/>
              <a:t>ai</a:t>
            </a:r>
            <a:r>
              <a:rPr lang="zh-CN" altLang="en-US" dirty="0"/>
              <a:t>。现在你可以 选择若干个珠子组成项链</a:t>
            </a:r>
            <a:r>
              <a:rPr lang="en-US" altLang="zh-CN" dirty="0"/>
              <a:t>(</a:t>
            </a:r>
            <a:r>
              <a:rPr lang="zh-CN" altLang="en-US" dirty="0"/>
              <a:t>也可以一个都不选</a:t>
            </a:r>
            <a:r>
              <a:rPr lang="en-US" altLang="zh-CN" dirty="0"/>
              <a:t>)</a:t>
            </a:r>
            <a:r>
              <a:rPr lang="zh-CN" altLang="en-US" dirty="0"/>
              <a:t>，项链的价值为 所有珠子的价值和。 </a:t>
            </a:r>
          </a:p>
          <a:p>
            <a:r>
              <a:rPr lang="zh-CN" altLang="en-US" dirty="0"/>
              <a:t>现在给所有可能的项链排序，先按权值从小到大排序，对于 权值相同的，根据所用珠子集合的标号的字典序从小到大排序。 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输出第 </a:t>
            </a:r>
            <a:r>
              <a:rPr lang="en-US" altLang="zh-CN" dirty="0"/>
              <a:t>k </a:t>
            </a:r>
            <a:r>
              <a:rPr lang="zh-CN" altLang="en-US" dirty="0"/>
              <a:t>小的项链的价值，以及所用的珠子集合。 </a:t>
            </a:r>
          </a:p>
          <a:p>
            <a:r>
              <a:rPr lang="en-US" altLang="zh-CN" dirty="0"/>
              <a:t>1 ≤ n ≤ 1000000, 1 ≤ k ≤ </a:t>
            </a:r>
            <a:r>
              <a:rPr lang="en-US" altLang="zh-CN" dirty="0" smtClean="0"/>
              <a:t> </a:t>
            </a:r>
            <a:r>
              <a:rPr lang="en-US" altLang="zh-CN" dirty="0"/>
              <a:t>1000000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97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Invitation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澳洲猴举办了一场宴会，他想邀请 </a:t>
            </a:r>
            <a:r>
              <a:rPr lang="en-US" altLang="zh-CN" dirty="0"/>
              <a:t>A </a:t>
            </a:r>
            <a:r>
              <a:rPr lang="zh-CN" altLang="en-US" dirty="0"/>
              <a:t>个男生和 </a:t>
            </a:r>
            <a:r>
              <a:rPr lang="en-US" altLang="zh-CN" dirty="0"/>
              <a:t>B </a:t>
            </a:r>
            <a:r>
              <a:rPr lang="zh-CN" altLang="en-US" dirty="0"/>
              <a:t>个女生。 </a:t>
            </a:r>
          </a:p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组朋友关系，每组关系为</a:t>
            </a:r>
            <a:r>
              <a:rPr lang="en-US" altLang="zh-CN" dirty="0"/>
              <a:t>:</a:t>
            </a:r>
            <a:r>
              <a:rPr lang="zh-CN" altLang="en-US" dirty="0"/>
              <a:t>编号为 </a:t>
            </a:r>
            <a:r>
              <a:rPr lang="en-US" altLang="zh-CN" dirty="0"/>
              <a:t>[Pi, Qi] </a:t>
            </a:r>
            <a:r>
              <a:rPr lang="zh-CN" altLang="en-US" dirty="0"/>
              <a:t>的男生和编 号为 </a:t>
            </a:r>
            <a:r>
              <a:rPr lang="en-US" altLang="zh-CN" dirty="0"/>
              <a:t>[Si, </a:t>
            </a:r>
            <a:r>
              <a:rPr lang="en-US" altLang="zh-CN" dirty="0" err="1"/>
              <a:t>Ei</a:t>
            </a:r>
            <a:r>
              <a:rPr lang="en-US" altLang="zh-CN" dirty="0"/>
              <a:t>] </a:t>
            </a:r>
            <a:r>
              <a:rPr lang="zh-CN" altLang="en-US" dirty="0"/>
              <a:t>的女生两两都是好朋友，友好指数为 </a:t>
            </a:r>
            <a:r>
              <a:rPr lang="en-US" altLang="zh-CN" dirty="0" err="1"/>
              <a:t>Ti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澳洲猴只认识一个男生 </a:t>
            </a:r>
            <a:r>
              <a:rPr lang="en-US" altLang="zh-CN" dirty="0"/>
              <a:t>C</a:t>
            </a:r>
            <a:r>
              <a:rPr lang="zh-CN" altLang="en-US" dirty="0"/>
              <a:t>，他要进行一系列邀请，使得所有 的人都参加这次宴会，邀请的过程是这样的</a:t>
            </a:r>
            <a:r>
              <a:rPr lang="en-US" altLang="zh-CN" dirty="0"/>
              <a:t>: </a:t>
            </a:r>
            <a:endParaRPr lang="zh-CN" altLang="en-US" dirty="0"/>
          </a:p>
          <a:p>
            <a:r>
              <a:rPr lang="zh-CN" altLang="en-US" dirty="0"/>
              <a:t>选出现有集合中的一个人 </a:t>
            </a:r>
            <a:r>
              <a:rPr lang="en-US" altLang="zh-CN" dirty="0"/>
              <a:t>u(</a:t>
            </a:r>
            <a:r>
              <a:rPr lang="zh-CN" altLang="en-US" dirty="0"/>
              <a:t>初始时只有 </a:t>
            </a:r>
            <a:r>
              <a:rPr lang="en-US" altLang="zh-CN" dirty="0"/>
              <a:t>C)</a:t>
            </a:r>
            <a:r>
              <a:rPr lang="zh-CN" altLang="en-US" dirty="0"/>
              <a:t>，然后利用这个 人 </a:t>
            </a:r>
            <a:r>
              <a:rPr lang="en-US" altLang="zh-CN" dirty="0"/>
              <a:t>u </a:t>
            </a:r>
            <a:r>
              <a:rPr lang="zh-CN" altLang="en-US" dirty="0"/>
              <a:t>的某个朋友关系 </a:t>
            </a:r>
            <a:r>
              <a:rPr lang="en-US" altLang="zh-CN" dirty="0" err="1"/>
              <a:t>i</a:t>
            </a:r>
            <a:r>
              <a:rPr lang="zh-CN" altLang="en-US" dirty="0"/>
              <a:t>，邀请另一个不在现有集合中的人 </a:t>
            </a:r>
            <a:r>
              <a:rPr lang="en-US" altLang="zh-CN" dirty="0"/>
              <a:t>v </a:t>
            </a:r>
            <a:r>
              <a:rPr lang="zh-CN" altLang="en-US" dirty="0"/>
              <a:t>进入 现有集合，整个集合的幸福值增加 </a:t>
            </a:r>
            <a:r>
              <a:rPr lang="en-US" altLang="zh-CN" dirty="0" err="1"/>
              <a:t>Ti</a:t>
            </a:r>
            <a:r>
              <a:rPr lang="zh-CN" altLang="en-US" dirty="0"/>
              <a:t>。重复直到所有人都进入 现有集合。 </a:t>
            </a:r>
          </a:p>
          <a:p>
            <a:r>
              <a:rPr lang="zh-CN" altLang="en-US" dirty="0"/>
              <a:t>求最大的总幸福指数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is-IS" altLang="zh-CN"/>
              <a:t>1 ≤ n ≤ 100000,1 ≤ A,B ≤ 109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5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Druzyny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体育课上，</a:t>
            </a:r>
            <a:r>
              <a:rPr lang="en-US" altLang="zh-CN" dirty="0"/>
              <a:t>n </a:t>
            </a:r>
            <a:r>
              <a:rPr lang="zh-CN" altLang="en-US" dirty="0"/>
              <a:t>个小朋友排成一行 </a:t>
            </a:r>
            <a:r>
              <a:rPr lang="en-US" altLang="zh-CN" dirty="0"/>
              <a:t>(</a:t>
            </a:r>
            <a:r>
              <a:rPr lang="zh-CN" altLang="en-US" dirty="0"/>
              <a:t>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编号</a:t>
            </a:r>
            <a:r>
              <a:rPr lang="en-US" altLang="zh-CN" dirty="0"/>
              <a:t>)</a:t>
            </a:r>
            <a:r>
              <a:rPr lang="zh-CN" altLang="en-US" dirty="0"/>
              <a:t>，老师想 把他们分成若干组，每一组都包含编号连续的一段小朋友，每个 小朋友属于且仅属于一个组。 </a:t>
            </a:r>
            <a:endParaRPr lang="zh-CN" altLang="en-US" dirty="0"/>
          </a:p>
          <a:p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个小朋友希望它所在的组的人数不多于 </a:t>
            </a:r>
            <a:r>
              <a:rPr lang="en-US" altLang="zh-CN" dirty="0"/>
              <a:t>di</a:t>
            </a:r>
            <a:r>
              <a:rPr lang="zh-CN" altLang="en-US" dirty="0"/>
              <a:t>，不少于 </a:t>
            </a:r>
            <a:r>
              <a:rPr lang="en-US" altLang="zh-CN" dirty="0"/>
              <a:t>ci</a:t>
            </a:r>
            <a:r>
              <a:rPr lang="zh-CN" altLang="en-US" dirty="0"/>
              <a:t>， 否则他就会不满意。 </a:t>
            </a:r>
            <a:endParaRPr lang="zh-CN" altLang="en-US" dirty="0"/>
          </a:p>
          <a:p>
            <a:r>
              <a:rPr lang="zh-CN" altLang="en-US" dirty="0"/>
              <a:t>在所有小朋友都满意的前提下，求可以分成的组的数目的最 大值，以及有多少种分组方案能达到最大值。 </a:t>
            </a:r>
            <a:endParaRPr lang="zh-CN" altLang="en-US" dirty="0"/>
          </a:p>
          <a:p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1000000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6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有一个二维平面。有</a:t>
            </a:r>
            <a:r>
              <a:rPr lang="en-US" altLang="zh-CN" dirty="0"/>
              <a:t>m</a:t>
            </a:r>
            <a:r>
              <a:rPr lang="zh-CN" altLang="en-US" dirty="0"/>
              <a:t>次操作，每次插入一条线段或是询问某个</a:t>
            </a:r>
            <a:r>
              <a:rPr lang="en-US" altLang="zh-CN" dirty="0"/>
              <a:t>x</a:t>
            </a:r>
            <a:r>
              <a:rPr lang="zh-CN" altLang="en-US" dirty="0"/>
              <a:t>值处最高的线段。</a:t>
            </a:r>
            <a:endParaRPr lang="en-US" altLang="zh-CN" dirty="0"/>
          </a:p>
          <a:p>
            <a:r>
              <a:rPr lang="en-US" altLang="zh-CN" dirty="0"/>
              <a:t>m&lt;=100000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2543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次操作，每次加入</a:t>
            </a:r>
            <a:r>
              <a:rPr lang="en-US" altLang="zh-CN" dirty="0"/>
              <a:t>/</a:t>
            </a:r>
            <a:r>
              <a:rPr lang="zh-CN" altLang="en-US" dirty="0"/>
              <a:t>删除一条边或是询问两个点的连通性。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允许离线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5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条边的图，每条边在一段时间内出现。对于每个时间，求它是不是二分图。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支持修改边权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查询到一个点最远的点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n&lt;=100000</a:t>
            </a:r>
          </a:p>
        </p:txBody>
      </p:sp>
    </p:spTree>
    <p:extLst>
      <p:ext uri="{BB962C8B-B14F-4D97-AF65-F5344CB8AC3E}">
        <p14:creationId xmlns:p14="http://schemas.microsoft.com/office/powerpoint/2010/main" val="44222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楼房重建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的序列，</a:t>
            </a:r>
            <a:r>
              <a:rPr lang="en-US" altLang="zh-CN" dirty="0"/>
              <a:t>m</a:t>
            </a:r>
            <a:r>
              <a:rPr lang="zh-CN" altLang="en-US" dirty="0"/>
              <a:t>次操作，每次修改一个数，然后求有多少个数满足它是前缀最大值。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</a:t>
            </a:r>
            <a:r>
              <a:rPr lang="en-US" altLang="zh-CN" dirty="0" smtClean="0"/>
              <a:t>100000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zh-CN" dirty="0"/>
              <a:t>和</a:t>
            </a:r>
            <a:r>
              <a:rPr lang="en-US" altLang="zh-CN" dirty="0"/>
              <a:t>Bob</a:t>
            </a:r>
            <a:r>
              <a:rPr lang="zh-CN" altLang="zh-CN" dirty="0"/>
              <a:t>要竞选总统。</a:t>
            </a:r>
          </a:p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个选民，编号为</a:t>
            </a:r>
            <a:r>
              <a:rPr lang="en-US" altLang="zh-CN" dirty="0"/>
              <a:t>1~n</a:t>
            </a:r>
            <a:r>
              <a:rPr lang="zh-CN" altLang="zh-CN" dirty="0"/>
              <a:t>，他们中有的人支持</a:t>
            </a:r>
            <a:r>
              <a:rPr lang="en-US" altLang="zh-CN" dirty="0"/>
              <a:t>Alice </a:t>
            </a:r>
            <a:r>
              <a:rPr lang="zh-CN" altLang="zh-CN" dirty="0"/>
              <a:t>，有的人支持</a:t>
            </a:r>
            <a:r>
              <a:rPr lang="en-US" altLang="zh-CN" dirty="0"/>
              <a:t>Bob </a:t>
            </a:r>
            <a:r>
              <a:rPr lang="zh-CN" altLang="zh-CN" dirty="0"/>
              <a:t>，还有的人保持中立。</a:t>
            </a:r>
          </a:p>
          <a:p>
            <a:r>
              <a:rPr lang="zh-CN" altLang="zh-CN" dirty="0"/>
              <a:t>现在你需要把选民分成若干个区间，每个区间的长度在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zh-CN" dirty="0"/>
              <a:t>中。如果一个区间中支持</a:t>
            </a:r>
            <a:r>
              <a:rPr lang="en-US" altLang="zh-CN" dirty="0"/>
              <a:t>Alice</a:t>
            </a:r>
            <a:r>
              <a:rPr lang="zh-CN" altLang="zh-CN" dirty="0"/>
              <a:t>的人比支持</a:t>
            </a:r>
            <a:r>
              <a:rPr lang="en-US" altLang="zh-CN" dirty="0"/>
              <a:t>Bob</a:t>
            </a:r>
            <a:r>
              <a:rPr lang="zh-CN" altLang="zh-CN" dirty="0"/>
              <a:t>的人多，那么</a:t>
            </a:r>
            <a:r>
              <a:rPr lang="en-US" altLang="zh-CN" dirty="0"/>
              <a:t>Alice</a:t>
            </a:r>
            <a:r>
              <a:rPr lang="zh-CN" altLang="zh-CN" dirty="0"/>
              <a:t>得一票，一个区间中支持</a:t>
            </a:r>
            <a:r>
              <a:rPr lang="en-US" altLang="zh-CN" dirty="0"/>
              <a:t>Bob</a:t>
            </a:r>
            <a:r>
              <a:rPr lang="zh-CN" altLang="zh-CN" dirty="0"/>
              <a:t>的人比支持</a:t>
            </a:r>
            <a:r>
              <a:rPr lang="en-US" altLang="zh-CN" dirty="0"/>
              <a:t>Alice</a:t>
            </a:r>
            <a:r>
              <a:rPr lang="zh-CN" altLang="zh-CN" dirty="0"/>
              <a:t>的人多，那么</a:t>
            </a:r>
            <a:r>
              <a:rPr lang="en-US" altLang="zh-CN" dirty="0"/>
              <a:t>Bob</a:t>
            </a:r>
            <a:r>
              <a:rPr lang="zh-CN" altLang="zh-CN" dirty="0"/>
              <a:t>得一票。</a:t>
            </a:r>
          </a:p>
          <a:p>
            <a:r>
              <a:rPr lang="en-US" altLang="zh-CN" dirty="0"/>
              <a:t>Alice</a:t>
            </a:r>
            <a:r>
              <a:rPr lang="zh-CN" altLang="zh-CN" dirty="0"/>
              <a:t>想要赢得选举，于是</a:t>
            </a:r>
            <a:r>
              <a:rPr lang="zh-CN" altLang="en-US" dirty="0"/>
              <a:t>她</a:t>
            </a:r>
            <a:r>
              <a:rPr lang="zh-CN" altLang="zh-CN" dirty="0"/>
              <a:t>请你合理地分区间，使得</a:t>
            </a:r>
            <a:r>
              <a:rPr lang="zh-CN" altLang="en-US" dirty="0"/>
              <a:t>她</a:t>
            </a:r>
            <a:r>
              <a:rPr lang="zh-CN" altLang="zh-CN" dirty="0"/>
              <a:t>获得的票数减去</a:t>
            </a:r>
            <a:r>
              <a:rPr lang="en-US" altLang="zh-CN" dirty="0"/>
              <a:t>Bob</a:t>
            </a:r>
            <a:r>
              <a:rPr lang="zh-CN" altLang="zh-CN" dirty="0"/>
              <a:t>获得的票数最大。</a:t>
            </a:r>
            <a:endParaRPr lang="en-US" altLang="zh-CN" dirty="0"/>
          </a:p>
          <a:p>
            <a:r>
              <a:rPr lang="en-US" altLang="zh-CN" dirty="0"/>
              <a:t>n&lt;=10</a:t>
            </a:r>
            <a:r>
              <a:rPr lang="en-US" altLang="zh-CN" baseline="30000" dirty="0"/>
              <a:t>6</a:t>
            </a:r>
            <a:endParaRPr lang="zh-CN" altLang="zh-CN" baseline="30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80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文明城市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给定一棵树</a:t>
            </a:r>
            <a:endParaRPr kumimoji="1" lang="en-US" altLang="zh-CN" dirty="0" smtClean="0"/>
          </a:p>
          <a:p>
            <a:r>
              <a:rPr lang="zh-CN" altLang="en-US" dirty="0"/>
              <a:t>有点权，点权</a:t>
            </a:r>
            <a:r>
              <a:rPr lang="zh-CN" altLang="en-US" dirty="0" smtClean="0"/>
              <a:t>有正负</a:t>
            </a:r>
            <a:endParaRPr lang="en-US" altLang="zh-CN" dirty="0"/>
          </a:p>
          <a:p>
            <a:r>
              <a:rPr lang="zh-CN" altLang="en-US" dirty="0"/>
              <a:t>支持修改点权</a:t>
            </a:r>
            <a:endParaRPr lang="en-US" altLang="zh-CN" dirty="0"/>
          </a:p>
          <a:p>
            <a:r>
              <a:rPr lang="zh-CN" altLang="en-US" dirty="0"/>
              <a:t>询问最大联通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en-US" altLang="zh-CN" dirty="0" smtClean="0"/>
              <a:t>N&lt;=100000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0201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</TotalTime>
  <Words>1478</Words>
  <Application>Microsoft Macintosh PowerPoint</Application>
  <PresentationFormat>宽屏</PresentationFormat>
  <Paragraphs>100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DengXian</vt:lpstr>
      <vt:lpstr>Franklin Gothic Book</vt:lpstr>
      <vt:lpstr>裁剪</vt:lpstr>
      <vt:lpstr>入门数据结构</vt:lpstr>
      <vt:lpstr>Siano</vt:lpstr>
      <vt:lpstr>Segment</vt:lpstr>
      <vt:lpstr>动态图</vt:lpstr>
      <vt:lpstr>二分图</vt:lpstr>
      <vt:lpstr>简单题</vt:lpstr>
      <vt:lpstr>楼房重建</vt:lpstr>
      <vt:lpstr>Election</vt:lpstr>
      <vt:lpstr>文明城市</vt:lpstr>
      <vt:lpstr>线段树</vt:lpstr>
      <vt:lpstr>基础排序算法练习题</vt:lpstr>
      <vt:lpstr>树上的路径</vt:lpstr>
      <vt:lpstr>等差数列</vt:lpstr>
      <vt:lpstr>Puzzled Elena</vt:lpstr>
      <vt:lpstr>Odwiedziny  </vt:lpstr>
      <vt:lpstr>Hard Choice</vt:lpstr>
      <vt:lpstr>Hash it</vt:lpstr>
      <vt:lpstr>Divljak  </vt:lpstr>
      <vt:lpstr>A Text Problem</vt:lpstr>
      <vt:lpstr>Korale</vt:lpstr>
      <vt:lpstr>Invitation  </vt:lpstr>
      <vt:lpstr>Druzyny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图论入门</dc:title>
  <dc:creator>Microsoft Office 用户</dc:creator>
  <cp:lastModifiedBy>Microsoft Office 用户</cp:lastModifiedBy>
  <cp:revision>22</cp:revision>
  <dcterms:created xsi:type="dcterms:W3CDTF">2019-10-06T01:47:23Z</dcterms:created>
  <dcterms:modified xsi:type="dcterms:W3CDTF">2019-10-07T03:24:38Z</dcterms:modified>
</cp:coreProperties>
</file>