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comments/comment1.xml" ContentType="application/vnd.openxmlformats-officedocument.presentationml.comments+xml"/>
  <Override PartName="/ppt/comments/comment2.xml" ContentType="application/vnd.openxmlformats-officedocument.presentationml.comments+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57" r:id="rId2"/>
    <p:sldId id="285" r:id="rId3"/>
    <p:sldId id="272" r:id="rId4"/>
    <p:sldId id="289" r:id="rId5"/>
    <p:sldId id="290" r:id="rId6"/>
    <p:sldId id="294" r:id="rId7"/>
    <p:sldId id="351" r:id="rId8"/>
    <p:sldId id="273" r:id="rId9"/>
    <p:sldId id="352" r:id="rId10"/>
    <p:sldId id="271" r:id="rId11"/>
    <p:sldId id="274" r:id="rId12"/>
    <p:sldId id="275" r:id="rId13"/>
    <p:sldId id="280" r:id="rId14"/>
    <p:sldId id="281" r:id="rId15"/>
    <p:sldId id="278" r:id="rId16"/>
    <p:sldId id="326" r:id="rId17"/>
    <p:sldId id="292" r:id="rId18"/>
    <p:sldId id="293" r:id="rId19"/>
    <p:sldId id="279" r:id="rId20"/>
    <p:sldId id="282" r:id="rId21"/>
    <p:sldId id="295" r:id="rId22"/>
    <p:sldId id="286" r:id="rId23"/>
    <p:sldId id="283" r:id="rId24"/>
    <p:sldId id="276" r:id="rId25"/>
    <p:sldId id="343" r:id="rId26"/>
    <p:sldId id="344" r:id="rId27"/>
    <p:sldId id="349" r:id="rId28"/>
    <p:sldId id="350" r:id="rId29"/>
    <p:sldId id="284" r:id="rId30"/>
    <p:sldId id="297" r:id="rId31"/>
    <p:sldId id="300" r:id="rId32"/>
    <p:sldId id="316" r:id="rId33"/>
    <p:sldId id="345" r:id="rId34"/>
    <p:sldId id="346" r:id="rId35"/>
    <p:sldId id="305" r:id="rId36"/>
    <p:sldId id="317" r:id="rId37"/>
    <p:sldId id="319" r:id="rId38"/>
    <p:sldId id="320" r:id="rId39"/>
    <p:sldId id="321" r:id="rId40"/>
    <p:sldId id="323" r:id="rId41"/>
    <p:sldId id="309" r:id="rId42"/>
    <p:sldId id="331" r:id="rId43"/>
    <p:sldId id="332" r:id="rId44"/>
    <p:sldId id="333" r:id="rId45"/>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 Jinfan" initials="LJ" lastIdx="2" clrIdx="0">
    <p:extLst>
      <p:ext uri="{19B8F6BF-5375-455C-9EA6-DF929625EA0E}">
        <p15:presenceInfo xmlns:p15="http://schemas.microsoft.com/office/powerpoint/2012/main" userId="0d6d4872cb76e3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5DEB74-8FE1-4F6B-8F59-62B981C8D6A6}" v="90" dt="2019-10-02T08:04:17.476"/>
  </p1510:revLst>
</p1510:revInfo>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5" autoAdjust="0"/>
    <p:restoredTop sz="87602" autoAdjust="0"/>
  </p:normalViewPr>
  <p:slideViewPr>
    <p:cSldViewPr snapToGrid="0">
      <p:cViewPr>
        <p:scale>
          <a:sx n="85" d="100"/>
          <a:sy n="85" d="100"/>
        </p:scale>
        <p:origin x="48" y="483"/>
      </p:cViewPr>
      <p:guideLst/>
    </p:cSldViewPr>
  </p:slideViewPr>
  <p:notesTextViewPr>
    <p:cViewPr>
      <p:scale>
        <a:sx n="1" d="1"/>
        <a:sy n="1" d="1"/>
      </p:scale>
      <p:origin x="0" y="0"/>
    </p:cViewPr>
  </p:notesTextViewPr>
  <p:notesViewPr>
    <p:cSldViewPr snapToGrid="0">
      <p:cViewPr varScale="1">
        <p:scale>
          <a:sx n="99" d="100"/>
          <a:sy n="99" d="100"/>
        </p:scale>
        <p:origin x="282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 Jinfan" userId="0d6d4872cb76e38f" providerId="LiveId" clId="{C55DEB74-8FE1-4F6B-8F59-62B981C8D6A6}"/>
    <pc:docChg chg="undo custSel addSld modSld sldOrd">
      <pc:chgData name="Lu Jinfan" userId="0d6d4872cb76e38f" providerId="LiveId" clId="{C55DEB74-8FE1-4F6B-8F59-62B981C8D6A6}" dt="2019-10-02T08:04:17.475" v="401"/>
      <pc:docMkLst>
        <pc:docMk/>
      </pc:docMkLst>
      <pc:sldChg chg="addSp delSp">
        <pc:chgData name="Lu Jinfan" userId="0d6d4872cb76e38f" providerId="LiveId" clId="{C55DEB74-8FE1-4F6B-8F59-62B981C8D6A6}" dt="2019-10-02T07:14:41.392" v="182"/>
        <pc:sldMkLst>
          <pc:docMk/>
          <pc:sldMk cId="1520265862" sldId="271"/>
        </pc:sldMkLst>
        <pc:inkChg chg="add del">
          <ac:chgData name="Lu Jinfan" userId="0d6d4872cb76e38f" providerId="LiveId" clId="{C55DEB74-8FE1-4F6B-8F59-62B981C8D6A6}" dt="2019-10-02T07:03:51.763" v="13" actId="9405"/>
          <ac:inkMkLst>
            <pc:docMk/>
            <pc:sldMk cId="1520265862" sldId="271"/>
            <ac:inkMk id="4" creationId="{922D0E2D-0D95-4DE6-8364-2C5E5DE51AD1}"/>
          </ac:inkMkLst>
        </pc:inkChg>
        <pc:inkChg chg="add del">
          <ac:chgData name="Lu Jinfan" userId="0d6d4872cb76e38f" providerId="LiveId" clId="{C55DEB74-8FE1-4F6B-8F59-62B981C8D6A6}" dt="2019-10-02T07:03:50.297" v="12" actId="9405"/>
          <ac:inkMkLst>
            <pc:docMk/>
            <pc:sldMk cId="1520265862" sldId="271"/>
            <ac:inkMk id="5" creationId="{6F339D23-3352-4D90-BB54-B2E13A73DDD2}"/>
          </ac:inkMkLst>
        </pc:inkChg>
        <pc:inkChg chg="add">
          <ac:chgData name="Lu Jinfan" userId="0d6d4872cb76e38f" providerId="LiveId" clId="{C55DEB74-8FE1-4F6B-8F59-62B981C8D6A6}" dt="2019-10-02T07:04:00.031" v="18" actId="9405"/>
          <ac:inkMkLst>
            <pc:docMk/>
            <pc:sldMk cId="1520265862" sldId="271"/>
            <ac:inkMk id="6" creationId="{87C29AD3-952D-422A-8E65-5833B9AD501F}"/>
          </ac:inkMkLst>
        </pc:inkChg>
        <pc:inkChg chg="add">
          <ac:chgData name="Lu Jinfan" userId="0d6d4872cb76e38f" providerId="LiveId" clId="{C55DEB74-8FE1-4F6B-8F59-62B981C8D6A6}" dt="2019-10-02T07:04:09.237" v="19" actId="9405"/>
          <ac:inkMkLst>
            <pc:docMk/>
            <pc:sldMk cId="1520265862" sldId="271"/>
            <ac:inkMk id="7" creationId="{D6563B6D-AAFA-4978-8546-CC64B4B55A51}"/>
          </ac:inkMkLst>
        </pc:inkChg>
        <pc:inkChg chg="add">
          <ac:chgData name="Lu Jinfan" userId="0d6d4872cb76e38f" providerId="LiveId" clId="{C55DEB74-8FE1-4F6B-8F59-62B981C8D6A6}" dt="2019-10-02T07:04:10.301" v="20" actId="9405"/>
          <ac:inkMkLst>
            <pc:docMk/>
            <pc:sldMk cId="1520265862" sldId="271"/>
            <ac:inkMk id="8" creationId="{BF0BA312-AC90-46CF-AEBB-6EFF80314124}"/>
          </ac:inkMkLst>
        </pc:inkChg>
        <pc:inkChg chg="add del">
          <ac:chgData name="Lu Jinfan" userId="0d6d4872cb76e38f" providerId="LiveId" clId="{C55DEB74-8FE1-4F6B-8F59-62B981C8D6A6}" dt="2019-10-02T07:05:29.093" v="42" actId="9405"/>
          <ac:inkMkLst>
            <pc:docMk/>
            <pc:sldMk cId="1520265862" sldId="271"/>
            <ac:inkMk id="9" creationId="{10C289A5-BD8C-46B8-994B-FB947F4CC6F0}"/>
          </ac:inkMkLst>
        </pc:inkChg>
        <pc:inkChg chg="add del">
          <ac:chgData name="Lu Jinfan" userId="0d6d4872cb76e38f" providerId="LiveId" clId="{C55DEB74-8FE1-4F6B-8F59-62B981C8D6A6}" dt="2019-10-02T07:14:25.072" v="167" actId="9405"/>
          <ac:inkMkLst>
            <pc:docMk/>
            <pc:sldMk cId="1520265862" sldId="271"/>
            <ac:inkMk id="10" creationId="{3DA713D9-D62B-442B-85AC-3FBBE8B285CA}"/>
          </ac:inkMkLst>
        </pc:inkChg>
        <pc:inkChg chg="add del">
          <ac:chgData name="Lu Jinfan" userId="0d6d4872cb76e38f" providerId="LiveId" clId="{C55DEB74-8FE1-4F6B-8F59-62B981C8D6A6}" dt="2019-10-02T07:14:29.170" v="170"/>
          <ac:inkMkLst>
            <pc:docMk/>
            <pc:sldMk cId="1520265862" sldId="271"/>
            <ac:inkMk id="11" creationId="{71BBBF4A-4AA5-4AD0-B492-2A0490680331}"/>
          </ac:inkMkLst>
        </pc:inkChg>
        <pc:inkChg chg="add del">
          <ac:chgData name="Lu Jinfan" userId="0d6d4872cb76e38f" providerId="LiveId" clId="{C55DEB74-8FE1-4F6B-8F59-62B981C8D6A6}" dt="2019-10-02T07:14:29.170" v="170"/>
          <ac:inkMkLst>
            <pc:docMk/>
            <pc:sldMk cId="1520265862" sldId="271"/>
            <ac:inkMk id="12" creationId="{D6FFCAF9-0328-49F1-B129-8A82E15F719D}"/>
          </ac:inkMkLst>
        </pc:inkChg>
        <pc:inkChg chg="add del">
          <ac:chgData name="Lu Jinfan" userId="0d6d4872cb76e38f" providerId="LiveId" clId="{C55DEB74-8FE1-4F6B-8F59-62B981C8D6A6}" dt="2019-10-02T07:14:31.935" v="173"/>
          <ac:inkMkLst>
            <pc:docMk/>
            <pc:sldMk cId="1520265862" sldId="271"/>
            <ac:inkMk id="13" creationId="{02D33442-7E26-4D28-B256-5382437BF32F}"/>
          </ac:inkMkLst>
        </pc:inkChg>
        <pc:inkChg chg="add del">
          <ac:chgData name="Lu Jinfan" userId="0d6d4872cb76e38f" providerId="LiveId" clId="{C55DEB74-8FE1-4F6B-8F59-62B981C8D6A6}" dt="2019-10-02T07:14:31.935" v="173"/>
          <ac:inkMkLst>
            <pc:docMk/>
            <pc:sldMk cId="1520265862" sldId="271"/>
            <ac:inkMk id="14" creationId="{14AB2CB1-4F2E-4123-8612-86FE6A6B71BC}"/>
          </ac:inkMkLst>
        </pc:inkChg>
        <pc:inkChg chg="add del">
          <ac:chgData name="Lu Jinfan" userId="0d6d4872cb76e38f" providerId="LiveId" clId="{C55DEB74-8FE1-4F6B-8F59-62B981C8D6A6}" dt="2019-10-02T07:14:31.935" v="173"/>
          <ac:inkMkLst>
            <pc:docMk/>
            <pc:sldMk cId="1520265862" sldId="271"/>
            <ac:inkMk id="15" creationId="{074C92B4-D2A4-4D93-9A6D-03BF9F797BFB}"/>
          </ac:inkMkLst>
        </pc:inkChg>
        <pc:inkChg chg="add del">
          <ac:chgData name="Lu Jinfan" userId="0d6d4872cb76e38f" providerId="LiveId" clId="{C55DEB74-8FE1-4F6B-8F59-62B981C8D6A6}" dt="2019-10-02T07:14:33.514" v="175"/>
          <ac:inkMkLst>
            <pc:docMk/>
            <pc:sldMk cId="1520265862" sldId="271"/>
            <ac:inkMk id="16" creationId="{BB7414DB-5611-4E4E-87ED-173F8E93ABF6}"/>
          </ac:inkMkLst>
        </pc:inkChg>
        <pc:inkChg chg="add del">
          <ac:chgData name="Lu Jinfan" userId="0d6d4872cb76e38f" providerId="LiveId" clId="{C55DEB74-8FE1-4F6B-8F59-62B981C8D6A6}" dt="2019-10-02T07:14:33.514" v="175"/>
          <ac:inkMkLst>
            <pc:docMk/>
            <pc:sldMk cId="1520265862" sldId="271"/>
            <ac:inkMk id="17" creationId="{35B1BFC7-DBF7-4CB1-AE36-135FB4B00E28}"/>
          </ac:inkMkLst>
        </pc:inkChg>
        <pc:inkChg chg="add del">
          <ac:chgData name="Lu Jinfan" userId="0d6d4872cb76e38f" providerId="LiveId" clId="{C55DEB74-8FE1-4F6B-8F59-62B981C8D6A6}" dt="2019-10-02T07:14:35.767" v="178"/>
          <ac:inkMkLst>
            <pc:docMk/>
            <pc:sldMk cId="1520265862" sldId="271"/>
            <ac:inkMk id="18" creationId="{D3E47DF3-15FB-4C0E-8831-7B739B5C3ACE}"/>
          </ac:inkMkLst>
        </pc:inkChg>
        <pc:inkChg chg="add del">
          <ac:chgData name="Lu Jinfan" userId="0d6d4872cb76e38f" providerId="LiveId" clId="{C55DEB74-8FE1-4F6B-8F59-62B981C8D6A6}" dt="2019-10-02T07:14:35.767" v="178"/>
          <ac:inkMkLst>
            <pc:docMk/>
            <pc:sldMk cId="1520265862" sldId="271"/>
            <ac:inkMk id="19" creationId="{153E2546-D78E-40CA-B015-10ECDE6DE444}"/>
          </ac:inkMkLst>
        </pc:inkChg>
        <pc:inkChg chg="add del">
          <ac:chgData name="Lu Jinfan" userId="0d6d4872cb76e38f" providerId="LiveId" clId="{C55DEB74-8FE1-4F6B-8F59-62B981C8D6A6}" dt="2019-10-02T07:14:35.767" v="178"/>
          <ac:inkMkLst>
            <pc:docMk/>
            <pc:sldMk cId="1520265862" sldId="271"/>
            <ac:inkMk id="20" creationId="{E97FEAE6-450A-4EFD-A8DF-581BA271C262}"/>
          </ac:inkMkLst>
        </pc:inkChg>
        <pc:inkChg chg="add">
          <ac:chgData name="Lu Jinfan" userId="0d6d4872cb76e38f" providerId="LiveId" clId="{C55DEB74-8FE1-4F6B-8F59-62B981C8D6A6}" dt="2019-10-02T07:14:35.767" v="178"/>
          <ac:inkMkLst>
            <pc:docMk/>
            <pc:sldMk cId="1520265862" sldId="271"/>
            <ac:inkMk id="21" creationId="{E63339F5-20F0-4926-96B5-FFAE54367AC6}"/>
          </ac:inkMkLst>
        </pc:inkChg>
        <pc:inkChg chg="add del">
          <ac:chgData name="Lu Jinfan" userId="0d6d4872cb76e38f" providerId="LiveId" clId="{C55DEB74-8FE1-4F6B-8F59-62B981C8D6A6}" dt="2019-10-02T07:14:41.392" v="182"/>
          <ac:inkMkLst>
            <pc:docMk/>
            <pc:sldMk cId="1520265862" sldId="271"/>
            <ac:inkMk id="22" creationId="{C58E4C2C-CBCC-4E57-B1ED-590D38D89160}"/>
          </ac:inkMkLst>
        </pc:inkChg>
        <pc:inkChg chg="add del">
          <ac:chgData name="Lu Jinfan" userId="0d6d4872cb76e38f" providerId="LiveId" clId="{C55DEB74-8FE1-4F6B-8F59-62B981C8D6A6}" dt="2019-10-02T07:14:41.392" v="182"/>
          <ac:inkMkLst>
            <pc:docMk/>
            <pc:sldMk cId="1520265862" sldId="271"/>
            <ac:inkMk id="23" creationId="{C42C67DB-5D81-4AC8-A492-918A1C6F360C}"/>
          </ac:inkMkLst>
        </pc:inkChg>
        <pc:inkChg chg="add del">
          <ac:chgData name="Lu Jinfan" userId="0d6d4872cb76e38f" providerId="LiveId" clId="{C55DEB74-8FE1-4F6B-8F59-62B981C8D6A6}" dt="2019-10-02T07:14:41.392" v="182"/>
          <ac:inkMkLst>
            <pc:docMk/>
            <pc:sldMk cId="1520265862" sldId="271"/>
            <ac:inkMk id="24" creationId="{59EEEFD5-124F-4816-AF86-87836BB16358}"/>
          </ac:inkMkLst>
        </pc:inkChg>
        <pc:inkChg chg="add">
          <ac:chgData name="Lu Jinfan" userId="0d6d4872cb76e38f" providerId="LiveId" clId="{C55DEB74-8FE1-4F6B-8F59-62B981C8D6A6}" dt="2019-10-02T07:14:41.392" v="182"/>
          <ac:inkMkLst>
            <pc:docMk/>
            <pc:sldMk cId="1520265862" sldId="271"/>
            <ac:inkMk id="25" creationId="{658CF0CB-FC43-4818-937C-EF78BD599000}"/>
          </ac:inkMkLst>
        </pc:inkChg>
      </pc:sldChg>
      <pc:sldChg chg="addSp delSp">
        <pc:chgData name="Lu Jinfan" userId="0d6d4872cb76e38f" providerId="LiveId" clId="{C55DEB74-8FE1-4F6B-8F59-62B981C8D6A6}" dt="2019-10-02T07:03:52.017" v="14" actId="9405"/>
        <pc:sldMkLst>
          <pc:docMk/>
          <pc:sldMk cId="2261867910" sldId="273"/>
        </pc:sldMkLst>
        <pc:inkChg chg="add del">
          <ac:chgData name="Lu Jinfan" userId="0d6d4872cb76e38f" providerId="LiveId" clId="{C55DEB74-8FE1-4F6B-8F59-62B981C8D6A6}" dt="2019-10-02T07:03:52.017" v="14" actId="9405"/>
          <ac:inkMkLst>
            <pc:docMk/>
            <pc:sldMk cId="2261867910" sldId="273"/>
            <ac:inkMk id="4" creationId="{7D494531-754B-425E-B305-6F6DD791F98D}"/>
          </ac:inkMkLst>
        </pc:inkChg>
      </pc:sldChg>
      <pc:sldChg chg="addSp delSp modSp addCm modCm">
        <pc:chgData name="Lu Jinfan" userId="0d6d4872cb76e38f" providerId="LiveId" clId="{C55DEB74-8FE1-4F6B-8F59-62B981C8D6A6}" dt="2019-10-02T07:33:58.686" v="276"/>
        <pc:sldMkLst>
          <pc:docMk/>
          <pc:sldMk cId="882670095" sldId="274"/>
        </pc:sldMkLst>
        <pc:spChg chg="mod">
          <ac:chgData name="Lu Jinfan" userId="0d6d4872cb76e38f" providerId="LiveId" clId="{C55DEB74-8FE1-4F6B-8F59-62B981C8D6A6}" dt="2019-10-02T07:33:58.686" v="276"/>
          <ac:spMkLst>
            <pc:docMk/>
            <pc:sldMk cId="882670095" sldId="274"/>
            <ac:spMk id="3" creationId="{75A8EFA6-2C7B-492E-B774-A1065FE5A848}"/>
          </ac:spMkLst>
        </pc:spChg>
        <pc:inkChg chg="add del">
          <ac:chgData name="Lu Jinfan" userId="0d6d4872cb76e38f" providerId="LiveId" clId="{C55DEB74-8FE1-4F6B-8F59-62B981C8D6A6}" dt="2019-10-02T07:05:02.591" v="24"/>
          <ac:inkMkLst>
            <pc:docMk/>
            <pc:sldMk cId="882670095" sldId="274"/>
            <ac:inkMk id="4" creationId="{E8D06290-50C6-4C82-A5E4-B02F98ABD3C1}"/>
          </ac:inkMkLst>
        </pc:inkChg>
        <pc:inkChg chg="add del">
          <ac:chgData name="Lu Jinfan" userId="0d6d4872cb76e38f" providerId="LiveId" clId="{C55DEB74-8FE1-4F6B-8F59-62B981C8D6A6}" dt="2019-10-02T07:05:02.591" v="24"/>
          <ac:inkMkLst>
            <pc:docMk/>
            <pc:sldMk cId="882670095" sldId="274"/>
            <ac:inkMk id="5" creationId="{B2D8E7F5-03A9-4B61-8397-205A67571DFF}"/>
          </ac:inkMkLst>
        </pc:inkChg>
        <pc:inkChg chg="add del">
          <ac:chgData name="Lu Jinfan" userId="0d6d4872cb76e38f" providerId="LiveId" clId="{C55DEB74-8FE1-4F6B-8F59-62B981C8D6A6}" dt="2019-10-02T07:05:02.591" v="24"/>
          <ac:inkMkLst>
            <pc:docMk/>
            <pc:sldMk cId="882670095" sldId="274"/>
            <ac:inkMk id="6" creationId="{99919FF8-A397-4B91-A5E4-98F6EC4D5DEA}"/>
          </ac:inkMkLst>
        </pc:inkChg>
        <pc:inkChg chg="add del">
          <ac:chgData name="Lu Jinfan" userId="0d6d4872cb76e38f" providerId="LiveId" clId="{C55DEB74-8FE1-4F6B-8F59-62B981C8D6A6}" dt="2019-10-02T07:05:09.364" v="40"/>
          <ac:inkMkLst>
            <pc:docMk/>
            <pc:sldMk cId="882670095" sldId="274"/>
            <ac:inkMk id="7" creationId="{D957788E-083F-4807-AFFD-4EBE64CA5C93}"/>
          </ac:inkMkLst>
        </pc:inkChg>
        <pc:inkChg chg="add del">
          <ac:chgData name="Lu Jinfan" userId="0d6d4872cb76e38f" providerId="LiveId" clId="{C55DEB74-8FE1-4F6B-8F59-62B981C8D6A6}" dt="2019-10-02T07:05:09.364" v="40"/>
          <ac:inkMkLst>
            <pc:docMk/>
            <pc:sldMk cId="882670095" sldId="274"/>
            <ac:inkMk id="8" creationId="{29D03CB6-6ED9-4B75-892C-37539AE97CD9}"/>
          </ac:inkMkLst>
        </pc:inkChg>
        <pc:inkChg chg="add del">
          <ac:chgData name="Lu Jinfan" userId="0d6d4872cb76e38f" providerId="LiveId" clId="{C55DEB74-8FE1-4F6B-8F59-62B981C8D6A6}" dt="2019-10-02T07:05:09.364" v="40"/>
          <ac:inkMkLst>
            <pc:docMk/>
            <pc:sldMk cId="882670095" sldId="274"/>
            <ac:inkMk id="9" creationId="{E681E732-22F1-4DBC-B364-340AF8628054}"/>
          </ac:inkMkLst>
        </pc:inkChg>
        <pc:inkChg chg="add del">
          <ac:chgData name="Lu Jinfan" userId="0d6d4872cb76e38f" providerId="LiveId" clId="{C55DEB74-8FE1-4F6B-8F59-62B981C8D6A6}" dt="2019-10-02T07:05:09.364" v="40"/>
          <ac:inkMkLst>
            <pc:docMk/>
            <pc:sldMk cId="882670095" sldId="274"/>
            <ac:inkMk id="10" creationId="{DB673DA5-572D-44CD-9283-057BBCD1A3D2}"/>
          </ac:inkMkLst>
        </pc:inkChg>
        <pc:inkChg chg="add del">
          <ac:chgData name="Lu Jinfan" userId="0d6d4872cb76e38f" providerId="LiveId" clId="{C55DEB74-8FE1-4F6B-8F59-62B981C8D6A6}" dt="2019-10-02T07:05:09.364" v="40"/>
          <ac:inkMkLst>
            <pc:docMk/>
            <pc:sldMk cId="882670095" sldId="274"/>
            <ac:inkMk id="11" creationId="{C1AC0766-D46B-4271-BC78-D6097C088FCF}"/>
          </ac:inkMkLst>
        </pc:inkChg>
        <pc:inkChg chg="add del">
          <ac:chgData name="Lu Jinfan" userId="0d6d4872cb76e38f" providerId="LiveId" clId="{C55DEB74-8FE1-4F6B-8F59-62B981C8D6A6}" dt="2019-10-02T07:05:09.364" v="40"/>
          <ac:inkMkLst>
            <pc:docMk/>
            <pc:sldMk cId="882670095" sldId="274"/>
            <ac:inkMk id="12" creationId="{A8BFC7FC-7B00-4D1C-A411-32E09CB24CC5}"/>
          </ac:inkMkLst>
        </pc:inkChg>
        <pc:inkChg chg="add del">
          <ac:chgData name="Lu Jinfan" userId="0d6d4872cb76e38f" providerId="LiveId" clId="{C55DEB74-8FE1-4F6B-8F59-62B981C8D6A6}" dt="2019-10-02T07:05:09.364" v="40"/>
          <ac:inkMkLst>
            <pc:docMk/>
            <pc:sldMk cId="882670095" sldId="274"/>
            <ac:inkMk id="13" creationId="{2CD16A0D-5603-4AB1-A11E-A217EA95DA33}"/>
          </ac:inkMkLst>
        </pc:inkChg>
        <pc:inkChg chg="add del">
          <ac:chgData name="Lu Jinfan" userId="0d6d4872cb76e38f" providerId="LiveId" clId="{C55DEB74-8FE1-4F6B-8F59-62B981C8D6A6}" dt="2019-10-02T07:05:09.364" v="40"/>
          <ac:inkMkLst>
            <pc:docMk/>
            <pc:sldMk cId="882670095" sldId="274"/>
            <ac:inkMk id="14" creationId="{1E1E02D9-1FBC-4831-BA51-930FA084ADAB}"/>
          </ac:inkMkLst>
        </pc:inkChg>
        <pc:inkChg chg="add del">
          <ac:chgData name="Lu Jinfan" userId="0d6d4872cb76e38f" providerId="LiveId" clId="{C55DEB74-8FE1-4F6B-8F59-62B981C8D6A6}" dt="2019-10-02T07:05:09.364" v="40"/>
          <ac:inkMkLst>
            <pc:docMk/>
            <pc:sldMk cId="882670095" sldId="274"/>
            <ac:inkMk id="15" creationId="{A8317549-6FCF-4A93-A3FF-C168214916DB}"/>
          </ac:inkMkLst>
        </pc:inkChg>
        <pc:inkChg chg="add del">
          <ac:chgData name="Lu Jinfan" userId="0d6d4872cb76e38f" providerId="LiveId" clId="{C55DEB74-8FE1-4F6B-8F59-62B981C8D6A6}" dt="2019-10-02T07:05:09.364" v="40"/>
          <ac:inkMkLst>
            <pc:docMk/>
            <pc:sldMk cId="882670095" sldId="274"/>
            <ac:inkMk id="16" creationId="{A04EEDDC-BE74-4D80-95C3-25F8DDE49830}"/>
          </ac:inkMkLst>
        </pc:inkChg>
        <pc:inkChg chg="add del">
          <ac:chgData name="Lu Jinfan" userId="0d6d4872cb76e38f" providerId="LiveId" clId="{C55DEB74-8FE1-4F6B-8F59-62B981C8D6A6}" dt="2019-10-02T07:05:09.364" v="40"/>
          <ac:inkMkLst>
            <pc:docMk/>
            <pc:sldMk cId="882670095" sldId="274"/>
            <ac:inkMk id="17" creationId="{1C61E249-F577-4A09-B905-54394AA1CB1E}"/>
          </ac:inkMkLst>
        </pc:inkChg>
        <pc:inkChg chg="add del">
          <ac:chgData name="Lu Jinfan" userId="0d6d4872cb76e38f" providerId="LiveId" clId="{C55DEB74-8FE1-4F6B-8F59-62B981C8D6A6}" dt="2019-10-02T07:05:09.364" v="40"/>
          <ac:inkMkLst>
            <pc:docMk/>
            <pc:sldMk cId="882670095" sldId="274"/>
            <ac:inkMk id="18" creationId="{AC424A53-BB0F-49CD-9353-5DA2EC897A0E}"/>
          </ac:inkMkLst>
        </pc:inkChg>
        <pc:inkChg chg="add del">
          <ac:chgData name="Lu Jinfan" userId="0d6d4872cb76e38f" providerId="LiveId" clId="{C55DEB74-8FE1-4F6B-8F59-62B981C8D6A6}" dt="2019-10-02T07:05:09.364" v="40"/>
          <ac:inkMkLst>
            <pc:docMk/>
            <pc:sldMk cId="882670095" sldId="274"/>
            <ac:inkMk id="19" creationId="{61122185-17E8-4D57-BD89-3CEFB0E8B918}"/>
          </ac:inkMkLst>
        </pc:inkChg>
        <pc:inkChg chg="add del">
          <ac:chgData name="Lu Jinfan" userId="0d6d4872cb76e38f" providerId="LiveId" clId="{C55DEB74-8FE1-4F6B-8F59-62B981C8D6A6}" dt="2019-10-02T07:05:09.364" v="40"/>
          <ac:inkMkLst>
            <pc:docMk/>
            <pc:sldMk cId="882670095" sldId="274"/>
            <ac:inkMk id="20" creationId="{92B2D163-E9E1-4F32-BC18-4DE0494D0DEE}"/>
          </ac:inkMkLst>
        </pc:inkChg>
        <pc:inkChg chg="add del">
          <ac:chgData name="Lu Jinfan" userId="0d6d4872cb76e38f" providerId="LiveId" clId="{C55DEB74-8FE1-4F6B-8F59-62B981C8D6A6}" dt="2019-10-02T07:05:09.364" v="40"/>
          <ac:inkMkLst>
            <pc:docMk/>
            <pc:sldMk cId="882670095" sldId="274"/>
            <ac:inkMk id="21" creationId="{84E3DEE9-1C2E-46BC-9AFB-633EDC4E9530}"/>
          </ac:inkMkLst>
        </pc:inkChg>
        <pc:inkChg chg="add del">
          <ac:chgData name="Lu Jinfan" userId="0d6d4872cb76e38f" providerId="LiveId" clId="{C55DEB74-8FE1-4F6B-8F59-62B981C8D6A6}" dt="2019-10-02T07:05:09.364" v="40"/>
          <ac:inkMkLst>
            <pc:docMk/>
            <pc:sldMk cId="882670095" sldId="274"/>
            <ac:inkMk id="22" creationId="{F461A347-28DD-4EFF-941C-01C081AD3156}"/>
          </ac:inkMkLst>
        </pc:inkChg>
        <pc:inkChg chg="add">
          <ac:chgData name="Lu Jinfan" userId="0d6d4872cb76e38f" providerId="LiveId" clId="{C55DEB74-8FE1-4F6B-8F59-62B981C8D6A6}" dt="2019-10-02T07:05:09.364" v="40"/>
          <ac:inkMkLst>
            <pc:docMk/>
            <pc:sldMk cId="882670095" sldId="274"/>
            <ac:inkMk id="23" creationId="{CD9C572C-0A92-4501-B2DF-7CB5E615AF99}"/>
          </ac:inkMkLst>
        </pc:inkChg>
        <pc:inkChg chg="add del">
          <ac:chgData name="Lu Jinfan" userId="0d6d4872cb76e38f" providerId="LiveId" clId="{C55DEB74-8FE1-4F6B-8F59-62B981C8D6A6}" dt="2019-10-02T07:05:38.248" v="44" actId="9405"/>
          <ac:inkMkLst>
            <pc:docMk/>
            <pc:sldMk cId="882670095" sldId="274"/>
            <ac:inkMk id="24" creationId="{B825CE5C-2F6A-4FD5-88CE-CF9FD2767708}"/>
          </ac:inkMkLst>
        </pc:inkChg>
        <pc:inkChg chg="add">
          <ac:chgData name="Lu Jinfan" userId="0d6d4872cb76e38f" providerId="LiveId" clId="{C55DEB74-8FE1-4F6B-8F59-62B981C8D6A6}" dt="2019-10-02T07:09:33.459" v="48" actId="9405"/>
          <ac:inkMkLst>
            <pc:docMk/>
            <pc:sldMk cId="882670095" sldId="274"/>
            <ac:inkMk id="25" creationId="{F0CBE325-BD90-4567-A6FC-282AD14946DC}"/>
          </ac:inkMkLst>
        </pc:inkChg>
      </pc:sldChg>
      <pc:sldChg chg="addSp delSp modSp">
        <pc:chgData name="Lu Jinfan" userId="0d6d4872cb76e38f" providerId="LiveId" clId="{C55DEB74-8FE1-4F6B-8F59-62B981C8D6A6}" dt="2019-10-02T07:51:55.551" v="397" actId="20577"/>
        <pc:sldMkLst>
          <pc:docMk/>
          <pc:sldMk cId="1113058400" sldId="275"/>
        </pc:sldMkLst>
        <pc:spChg chg="add del mod">
          <ac:chgData name="Lu Jinfan" userId="0d6d4872cb76e38f" providerId="LiveId" clId="{C55DEB74-8FE1-4F6B-8F59-62B981C8D6A6}" dt="2019-10-02T07:51:55.551" v="397" actId="20577"/>
          <ac:spMkLst>
            <pc:docMk/>
            <pc:sldMk cId="1113058400" sldId="275"/>
            <ac:spMk id="3" creationId="{75A8EFA6-2C7B-492E-B774-A1065FE5A848}"/>
          </ac:spMkLst>
        </pc:spChg>
        <pc:spChg chg="add del mod">
          <ac:chgData name="Lu Jinfan" userId="0d6d4872cb76e38f" providerId="LiveId" clId="{C55DEB74-8FE1-4F6B-8F59-62B981C8D6A6}" dt="2019-10-02T07:09:48.311" v="50" actId="478"/>
          <ac:spMkLst>
            <pc:docMk/>
            <pc:sldMk cId="1113058400" sldId="275"/>
            <ac:spMk id="5" creationId="{340CBF21-1FEA-4F77-8B4C-7F68419D15B9}"/>
          </ac:spMkLst>
        </pc:spChg>
        <pc:inkChg chg="add del">
          <ac:chgData name="Lu Jinfan" userId="0d6d4872cb76e38f" providerId="LiveId" clId="{C55DEB74-8FE1-4F6B-8F59-62B981C8D6A6}" dt="2019-10-02T07:15:51.450" v="186" actId="9405"/>
          <ac:inkMkLst>
            <pc:docMk/>
            <pc:sldMk cId="1113058400" sldId="275"/>
            <ac:inkMk id="6" creationId="{E4BCC632-C1DA-4C56-9173-5C3AE29E4929}"/>
          </ac:inkMkLst>
        </pc:inkChg>
        <pc:inkChg chg="add del">
          <ac:chgData name="Lu Jinfan" userId="0d6d4872cb76e38f" providerId="LiveId" clId="{C55DEB74-8FE1-4F6B-8F59-62B981C8D6A6}" dt="2019-10-02T07:15:51.271" v="185" actId="9405"/>
          <ac:inkMkLst>
            <pc:docMk/>
            <pc:sldMk cId="1113058400" sldId="275"/>
            <ac:inkMk id="7" creationId="{4B359311-1110-4809-BCB0-B1F8CDAB59AB}"/>
          </ac:inkMkLst>
        </pc:inkChg>
      </pc:sldChg>
      <pc:sldChg chg="ord">
        <pc:chgData name="Lu Jinfan" userId="0d6d4872cb76e38f" providerId="LiveId" clId="{C55DEB74-8FE1-4F6B-8F59-62B981C8D6A6}" dt="2019-10-02T07:52:26.660" v="399"/>
        <pc:sldMkLst>
          <pc:docMk/>
          <pc:sldMk cId="3641459516" sldId="280"/>
        </pc:sldMkLst>
      </pc:sldChg>
      <pc:sldChg chg="ord">
        <pc:chgData name="Lu Jinfan" userId="0d6d4872cb76e38f" providerId="LiveId" clId="{C55DEB74-8FE1-4F6B-8F59-62B981C8D6A6}" dt="2019-10-02T08:03:21.608" v="400"/>
        <pc:sldMkLst>
          <pc:docMk/>
          <pc:sldMk cId="533244993" sldId="281"/>
        </pc:sldMkLst>
      </pc:sldChg>
      <pc:sldChg chg="modSp">
        <pc:chgData name="Lu Jinfan" userId="0d6d4872cb76e38f" providerId="LiveId" clId="{C55DEB74-8FE1-4F6B-8F59-62B981C8D6A6}" dt="2019-10-02T06:55:57.247" v="3" actId="20577"/>
        <pc:sldMkLst>
          <pc:docMk/>
          <pc:sldMk cId="4263352380" sldId="289"/>
        </pc:sldMkLst>
        <pc:spChg chg="mod">
          <ac:chgData name="Lu Jinfan" userId="0d6d4872cb76e38f" providerId="LiveId" clId="{C55DEB74-8FE1-4F6B-8F59-62B981C8D6A6}" dt="2019-10-02T06:55:57.247" v="3" actId="20577"/>
          <ac:spMkLst>
            <pc:docMk/>
            <pc:sldMk cId="4263352380" sldId="289"/>
            <ac:spMk id="3" creationId="{75A8EFA6-2C7B-492E-B774-A1065FE5A848}"/>
          </ac:spMkLst>
        </pc:spChg>
      </pc:sldChg>
      <pc:sldChg chg="ord">
        <pc:chgData name="Lu Jinfan" userId="0d6d4872cb76e38f" providerId="LiveId" clId="{C55DEB74-8FE1-4F6B-8F59-62B981C8D6A6}" dt="2019-10-02T07:39:26.606" v="277"/>
        <pc:sldMkLst>
          <pc:docMk/>
          <pc:sldMk cId="138709731" sldId="293"/>
        </pc:sldMkLst>
      </pc:sldChg>
      <pc:sldChg chg="addSp delSp">
        <pc:chgData name="Lu Jinfan" userId="0d6d4872cb76e38f" providerId="LiveId" clId="{C55DEB74-8FE1-4F6B-8F59-62B981C8D6A6}" dt="2019-10-02T07:03:55.074" v="17" actId="9405"/>
        <pc:sldMkLst>
          <pc:docMk/>
          <pc:sldMk cId="1089768882" sldId="294"/>
        </pc:sldMkLst>
        <pc:inkChg chg="add del">
          <ac:chgData name="Lu Jinfan" userId="0d6d4872cb76e38f" providerId="LiveId" clId="{C55DEB74-8FE1-4F6B-8F59-62B981C8D6A6}" dt="2019-10-02T07:00:34.630" v="5" actId="9405"/>
          <ac:inkMkLst>
            <pc:docMk/>
            <pc:sldMk cId="1089768882" sldId="294"/>
            <ac:inkMk id="4" creationId="{8C579198-28D8-4812-B661-514641D7E32D}"/>
          </ac:inkMkLst>
        </pc:inkChg>
        <pc:inkChg chg="add del">
          <ac:chgData name="Lu Jinfan" userId="0d6d4872cb76e38f" providerId="LiveId" clId="{C55DEB74-8FE1-4F6B-8F59-62B981C8D6A6}" dt="2019-10-02T07:03:52.762" v="16" actId="9405"/>
          <ac:inkMkLst>
            <pc:docMk/>
            <pc:sldMk cId="1089768882" sldId="294"/>
            <ac:inkMk id="5" creationId="{926A6EFE-4DE5-4BFC-82FD-9975FBC5DBB2}"/>
          </ac:inkMkLst>
        </pc:inkChg>
        <pc:inkChg chg="add del">
          <ac:chgData name="Lu Jinfan" userId="0d6d4872cb76e38f" providerId="LiveId" clId="{C55DEB74-8FE1-4F6B-8F59-62B981C8D6A6}" dt="2019-10-02T07:03:52.492" v="15" actId="9405"/>
          <ac:inkMkLst>
            <pc:docMk/>
            <pc:sldMk cId="1089768882" sldId="294"/>
            <ac:inkMk id="6" creationId="{BCC507DD-2755-4ADF-89FD-FC65BFB7DDFA}"/>
          </ac:inkMkLst>
        </pc:inkChg>
        <pc:inkChg chg="add">
          <ac:chgData name="Lu Jinfan" userId="0d6d4872cb76e38f" providerId="LiveId" clId="{C55DEB74-8FE1-4F6B-8F59-62B981C8D6A6}" dt="2019-10-02T07:00:44.765" v="8"/>
          <ac:inkMkLst>
            <pc:docMk/>
            <pc:sldMk cId="1089768882" sldId="294"/>
            <ac:inkMk id="7" creationId="{74653B4A-1EED-478A-B839-D3C8DFC55E0F}"/>
          </ac:inkMkLst>
        </pc:inkChg>
        <pc:inkChg chg="add">
          <ac:chgData name="Lu Jinfan" userId="0d6d4872cb76e38f" providerId="LiveId" clId="{C55DEB74-8FE1-4F6B-8F59-62B981C8D6A6}" dt="2019-10-02T07:03:55.074" v="17" actId="9405"/>
          <ac:inkMkLst>
            <pc:docMk/>
            <pc:sldMk cId="1089768882" sldId="294"/>
            <ac:inkMk id="8" creationId="{4A4D3F07-4459-409E-B712-601E35423B7C}"/>
          </ac:inkMkLst>
        </pc:inkChg>
      </pc:sldChg>
      <pc:sldChg chg="ord">
        <pc:chgData name="Lu Jinfan" userId="0d6d4872cb76e38f" providerId="LiveId" clId="{C55DEB74-8FE1-4F6B-8F59-62B981C8D6A6}" dt="2019-10-02T08:04:17.475" v="401"/>
        <pc:sldMkLst>
          <pc:docMk/>
          <pc:sldMk cId="2564342748" sldId="295"/>
        </pc:sldMkLst>
      </pc:sldChg>
      <pc:sldChg chg="addSp delSp modSp add">
        <pc:chgData name="Lu Jinfan" userId="0d6d4872cb76e38f" providerId="LiveId" clId="{C55DEB74-8FE1-4F6B-8F59-62B981C8D6A6}" dt="2019-10-02T07:22:01.148" v="218" actId="20577"/>
        <pc:sldMkLst>
          <pc:docMk/>
          <pc:sldMk cId="2502175471" sldId="352"/>
        </pc:sldMkLst>
        <pc:spChg chg="mod">
          <ac:chgData name="Lu Jinfan" userId="0d6d4872cb76e38f" providerId="LiveId" clId="{C55DEB74-8FE1-4F6B-8F59-62B981C8D6A6}" dt="2019-10-02T07:11:10.969" v="57" actId="20577"/>
          <ac:spMkLst>
            <pc:docMk/>
            <pc:sldMk cId="2502175471" sldId="352"/>
            <ac:spMk id="2" creationId="{B9F3DDC5-A5C1-49B8-8628-6B3EC8828FB2}"/>
          </ac:spMkLst>
        </pc:spChg>
        <pc:spChg chg="mod">
          <ac:chgData name="Lu Jinfan" userId="0d6d4872cb76e38f" providerId="LiveId" clId="{C55DEB74-8FE1-4F6B-8F59-62B981C8D6A6}" dt="2019-10-02T07:22:01.148" v="218" actId="20577"/>
          <ac:spMkLst>
            <pc:docMk/>
            <pc:sldMk cId="2502175471" sldId="352"/>
            <ac:spMk id="3" creationId="{9F39FF27-BCA0-4DD2-96AE-4A4FA7B21AD1}"/>
          </ac:spMkLst>
        </pc:spChg>
        <pc:picChg chg="add del">
          <ac:chgData name="Lu Jinfan" userId="0d6d4872cb76e38f" providerId="LiveId" clId="{C55DEB74-8FE1-4F6B-8F59-62B981C8D6A6}" dt="2019-10-02T07:21:39.468" v="191"/>
          <ac:picMkLst>
            <pc:docMk/>
            <pc:sldMk cId="2502175471" sldId="352"/>
            <ac:picMk id="51" creationId="{9105EC8C-56EB-44F8-99E9-C226F6DC1683}"/>
          </ac:picMkLst>
        </pc:picChg>
        <pc:inkChg chg="add del">
          <ac:chgData name="Lu Jinfan" userId="0d6d4872cb76e38f" providerId="LiveId" clId="{C55DEB74-8FE1-4F6B-8F59-62B981C8D6A6}" dt="2019-10-02T07:11:20.227" v="62" actId="9405"/>
          <ac:inkMkLst>
            <pc:docMk/>
            <pc:sldMk cId="2502175471" sldId="352"/>
            <ac:inkMk id="4" creationId="{D74311ED-F8F4-4F71-8ED7-DD6316A0E7A0}"/>
          </ac:inkMkLst>
        </pc:inkChg>
        <pc:inkChg chg="add del">
          <ac:chgData name="Lu Jinfan" userId="0d6d4872cb76e38f" providerId="LiveId" clId="{C55DEB74-8FE1-4F6B-8F59-62B981C8D6A6}" dt="2019-10-02T07:11:20.055" v="61" actId="9405"/>
          <ac:inkMkLst>
            <pc:docMk/>
            <pc:sldMk cId="2502175471" sldId="352"/>
            <ac:inkMk id="5" creationId="{75A73B35-C213-4B15-899E-CB751049686F}"/>
          </ac:inkMkLst>
        </pc:inkChg>
        <pc:inkChg chg="add">
          <ac:chgData name="Lu Jinfan" userId="0d6d4872cb76e38f" providerId="LiveId" clId="{C55DEB74-8FE1-4F6B-8F59-62B981C8D6A6}" dt="2019-10-02T07:11:19.987" v="60"/>
          <ac:inkMkLst>
            <pc:docMk/>
            <pc:sldMk cId="2502175471" sldId="352"/>
            <ac:inkMk id="6" creationId="{F5D9FEA9-6B8C-4AA9-994C-A2EC20B34276}"/>
          </ac:inkMkLst>
        </pc:inkChg>
        <pc:inkChg chg="add del">
          <ac:chgData name="Lu Jinfan" userId="0d6d4872cb76e38f" providerId="LiveId" clId="{C55DEB74-8FE1-4F6B-8F59-62B981C8D6A6}" dt="2019-10-02T07:11:32.267" v="76"/>
          <ac:inkMkLst>
            <pc:docMk/>
            <pc:sldMk cId="2502175471" sldId="352"/>
            <ac:inkMk id="7" creationId="{FED2468B-D422-4682-B6DA-1B63D61D70D8}"/>
          </ac:inkMkLst>
        </pc:inkChg>
        <pc:inkChg chg="add del">
          <ac:chgData name="Lu Jinfan" userId="0d6d4872cb76e38f" providerId="LiveId" clId="{C55DEB74-8FE1-4F6B-8F59-62B981C8D6A6}" dt="2019-10-02T07:11:32.267" v="76"/>
          <ac:inkMkLst>
            <pc:docMk/>
            <pc:sldMk cId="2502175471" sldId="352"/>
            <ac:inkMk id="8" creationId="{395D873C-9EE8-4DEF-8DFE-23C3FBCA0090}"/>
          </ac:inkMkLst>
        </pc:inkChg>
        <pc:inkChg chg="add del">
          <ac:chgData name="Lu Jinfan" userId="0d6d4872cb76e38f" providerId="LiveId" clId="{C55DEB74-8FE1-4F6B-8F59-62B981C8D6A6}" dt="2019-10-02T07:11:32.267" v="76"/>
          <ac:inkMkLst>
            <pc:docMk/>
            <pc:sldMk cId="2502175471" sldId="352"/>
            <ac:inkMk id="9" creationId="{05068C57-7717-4DF4-898D-FFB995E573FA}"/>
          </ac:inkMkLst>
        </pc:inkChg>
        <pc:inkChg chg="add del">
          <ac:chgData name="Lu Jinfan" userId="0d6d4872cb76e38f" providerId="LiveId" clId="{C55DEB74-8FE1-4F6B-8F59-62B981C8D6A6}" dt="2019-10-02T07:11:32.267" v="76"/>
          <ac:inkMkLst>
            <pc:docMk/>
            <pc:sldMk cId="2502175471" sldId="352"/>
            <ac:inkMk id="10" creationId="{5830585C-A378-430A-818D-F152B503F0E2}"/>
          </ac:inkMkLst>
        </pc:inkChg>
        <pc:inkChg chg="add del">
          <ac:chgData name="Lu Jinfan" userId="0d6d4872cb76e38f" providerId="LiveId" clId="{C55DEB74-8FE1-4F6B-8F59-62B981C8D6A6}" dt="2019-10-02T07:11:32.267" v="76"/>
          <ac:inkMkLst>
            <pc:docMk/>
            <pc:sldMk cId="2502175471" sldId="352"/>
            <ac:inkMk id="11" creationId="{AA5CF221-25FE-4A89-9389-45BF7F66F614}"/>
          </ac:inkMkLst>
        </pc:inkChg>
        <pc:inkChg chg="add del">
          <ac:chgData name="Lu Jinfan" userId="0d6d4872cb76e38f" providerId="LiveId" clId="{C55DEB74-8FE1-4F6B-8F59-62B981C8D6A6}" dt="2019-10-02T07:11:32.267" v="76"/>
          <ac:inkMkLst>
            <pc:docMk/>
            <pc:sldMk cId="2502175471" sldId="352"/>
            <ac:inkMk id="12" creationId="{B8EB897C-3E94-44BB-9C2C-63079191ED65}"/>
          </ac:inkMkLst>
        </pc:inkChg>
        <pc:inkChg chg="add del">
          <ac:chgData name="Lu Jinfan" userId="0d6d4872cb76e38f" providerId="LiveId" clId="{C55DEB74-8FE1-4F6B-8F59-62B981C8D6A6}" dt="2019-10-02T07:11:32.267" v="76"/>
          <ac:inkMkLst>
            <pc:docMk/>
            <pc:sldMk cId="2502175471" sldId="352"/>
            <ac:inkMk id="13" creationId="{70332E9F-EB31-4F07-8193-02246DE5185B}"/>
          </ac:inkMkLst>
        </pc:inkChg>
        <pc:inkChg chg="add del">
          <ac:chgData name="Lu Jinfan" userId="0d6d4872cb76e38f" providerId="LiveId" clId="{C55DEB74-8FE1-4F6B-8F59-62B981C8D6A6}" dt="2019-10-02T07:11:32.267" v="76"/>
          <ac:inkMkLst>
            <pc:docMk/>
            <pc:sldMk cId="2502175471" sldId="352"/>
            <ac:inkMk id="14" creationId="{FB15F142-A971-443E-9C5F-E1C70C6DBAE8}"/>
          </ac:inkMkLst>
        </pc:inkChg>
        <pc:inkChg chg="add del">
          <ac:chgData name="Lu Jinfan" userId="0d6d4872cb76e38f" providerId="LiveId" clId="{C55DEB74-8FE1-4F6B-8F59-62B981C8D6A6}" dt="2019-10-02T07:11:32.267" v="76"/>
          <ac:inkMkLst>
            <pc:docMk/>
            <pc:sldMk cId="2502175471" sldId="352"/>
            <ac:inkMk id="15" creationId="{E1C41B85-9C1A-49FF-BF4C-340959AD6567}"/>
          </ac:inkMkLst>
        </pc:inkChg>
        <pc:inkChg chg="add del">
          <ac:chgData name="Lu Jinfan" userId="0d6d4872cb76e38f" providerId="LiveId" clId="{C55DEB74-8FE1-4F6B-8F59-62B981C8D6A6}" dt="2019-10-02T07:11:32.267" v="76"/>
          <ac:inkMkLst>
            <pc:docMk/>
            <pc:sldMk cId="2502175471" sldId="352"/>
            <ac:inkMk id="16" creationId="{8F87BA6A-36AC-46F0-8DFE-D8E1FF2763D7}"/>
          </ac:inkMkLst>
        </pc:inkChg>
        <pc:inkChg chg="add del">
          <ac:chgData name="Lu Jinfan" userId="0d6d4872cb76e38f" providerId="LiveId" clId="{C55DEB74-8FE1-4F6B-8F59-62B981C8D6A6}" dt="2019-10-02T07:11:32.267" v="76"/>
          <ac:inkMkLst>
            <pc:docMk/>
            <pc:sldMk cId="2502175471" sldId="352"/>
            <ac:inkMk id="17" creationId="{48B4C823-15DB-4B48-A1BA-0E8B2230B905}"/>
          </ac:inkMkLst>
        </pc:inkChg>
        <pc:inkChg chg="add del">
          <ac:chgData name="Lu Jinfan" userId="0d6d4872cb76e38f" providerId="LiveId" clId="{C55DEB74-8FE1-4F6B-8F59-62B981C8D6A6}" dt="2019-10-02T07:11:32.267" v="76"/>
          <ac:inkMkLst>
            <pc:docMk/>
            <pc:sldMk cId="2502175471" sldId="352"/>
            <ac:inkMk id="18" creationId="{C592B316-E46D-4833-90E0-FC5351D38E49}"/>
          </ac:inkMkLst>
        </pc:inkChg>
        <pc:inkChg chg="add del">
          <ac:chgData name="Lu Jinfan" userId="0d6d4872cb76e38f" providerId="LiveId" clId="{C55DEB74-8FE1-4F6B-8F59-62B981C8D6A6}" dt="2019-10-02T07:11:32.267" v="76"/>
          <ac:inkMkLst>
            <pc:docMk/>
            <pc:sldMk cId="2502175471" sldId="352"/>
            <ac:inkMk id="19" creationId="{E25616E9-F0F4-4A72-8800-7341C9D268CC}"/>
          </ac:inkMkLst>
        </pc:inkChg>
        <pc:inkChg chg="add del">
          <ac:chgData name="Lu Jinfan" userId="0d6d4872cb76e38f" providerId="LiveId" clId="{C55DEB74-8FE1-4F6B-8F59-62B981C8D6A6}" dt="2019-10-02T07:11:35.593" v="80"/>
          <ac:inkMkLst>
            <pc:docMk/>
            <pc:sldMk cId="2502175471" sldId="352"/>
            <ac:inkMk id="20" creationId="{733F7306-F791-4265-84E5-95D7DE10B702}"/>
          </ac:inkMkLst>
        </pc:inkChg>
        <pc:inkChg chg="add del">
          <ac:chgData name="Lu Jinfan" userId="0d6d4872cb76e38f" providerId="LiveId" clId="{C55DEB74-8FE1-4F6B-8F59-62B981C8D6A6}" dt="2019-10-02T07:11:35.593" v="80"/>
          <ac:inkMkLst>
            <pc:docMk/>
            <pc:sldMk cId="2502175471" sldId="352"/>
            <ac:inkMk id="21" creationId="{EE59CC5C-92BC-4DCD-AB9C-B2E219F4D932}"/>
          </ac:inkMkLst>
        </pc:inkChg>
        <pc:inkChg chg="add del">
          <ac:chgData name="Lu Jinfan" userId="0d6d4872cb76e38f" providerId="LiveId" clId="{C55DEB74-8FE1-4F6B-8F59-62B981C8D6A6}" dt="2019-10-02T07:11:35.593" v="80"/>
          <ac:inkMkLst>
            <pc:docMk/>
            <pc:sldMk cId="2502175471" sldId="352"/>
            <ac:inkMk id="22" creationId="{883701BC-A560-4C87-B424-94A4CE78D486}"/>
          </ac:inkMkLst>
        </pc:inkChg>
        <pc:inkChg chg="add del">
          <ac:chgData name="Lu Jinfan" userId="0d6d4872cb76e38f" providerId="LiveId" clId="{C55DEB74-8FE1-4F6B-8F59-62B981C8D6A6}" dt="2019-10-02T07:11:35.593" v="80"/>
          <ac:inkMkLst>
            <pc:docMk/>
            <pc:sldMk cId="2502175471" sldId="352"/>
            <ac:inkMk id="23" creationId="{1DC371D1-ED53-4BC2-BB3C-BD459190FDED}"/>
          </ac:inkMkLst>
        </pc:inkChg>
        <pc:inkChg chg="add mod">
          <ac:chgData name="Lu Jinfan" userId="0d6d4872cb76e38f" providerId="LiveId" clId="{C55DEB74-8FE1-4F6B-8F59-62B981C8D6A6}" dt="2019-10-02T07:12:39.037" v="146" actId="1076"/>
          <ac:inkMkLst>
            <pc:docMk/>
            <pc:sldMk cId="2502175471" sldId="352"/>
            <ac:inkMk id="24" creationId="{3C408F37-A859-4B1F-866F-CE95CD4D66BE}"/>
          </ac:inkMkLst>
        </pc:inkChg>
        <pc:inkChg chg="add del">
          <ac:chgData name="Lu Jinfan" userId="0d6d4872cb76e38f" providerId="LiveId" clId="{C55DEB74-8FE1-4F6B-8F59-62B981C8D6A6}" dt="2019-10-02T07:11:38.965" v="84" actId="9405"/>
          <ac:inkMkLst>
            <pc:docMk/>
            <pc:sldMk cId="2502175471" sldId="352"/>
            <ac:inkMk id="25" creationId="{8C9C1F70-2978-4043-A136-81BCB964A418}"/>
          </ac:inkMkLst>
        </pc:inkChg>
        <pc:inkChg chg="add del">
          <ac:chgData name="Lu Jinfan" userId="0d6d4872cb76e38f" providerId="LiveId" clId="{C55DEB74-8FE1-4F6B-8F59-62B981C8D6A6}" dt="2019-10-02T07:11:38.761" v="83" actId="9405"/>
          <ac:inkMkLst>
            <pc:docMk/>
            <pc:sldMk cId="2502175471" sldId="352"/>
            <ac:inkMk id="26" creationId="{BB079D8B-193A-44DD-B517-1DAF9B4C721A}"/>
          </ac:inkMkLst>
        </pc:inkChg>
        <pc:inkChg chg="add del">
          <ac:chgData name="Lu Jinfan" userId="0d6d4872cb76e38f" providerId="LiveId" clId="{C55DEB74-8FE1-4F6B-8F59-62B981C8D6A6}" dt="2019-10-02T07:12:30.941" v="144"/>
          <ac:inkMkLst>
            <pc:docMk/>
            <pc:sldMk cId="2502175471" sldId="352"/>
            <ac:inkMk id="27" creationId="{04C42A71-9444-4EB3-BE3C-371B741303CC}"/>
          </ac:inkMkLst>
        </pc:inkChg>
        <pc:inkChg chg="add del">
          <ac:chgData name="Lu Jinfan" userId="0d6d4872cb76e38f" providerId="LiveId" clId="{C55DEB74-8FE1-4F6B-8F59-62B981C8D6A6}" dt="2019-10-02T07:12:30.941" v="144"/>
          <ac:inkMkLst>
            <pc:docMk/>
            <pc:sldMk cId="2502175471" sldId="352"/>
            <ac:inkMk id="28" creationId="{628D5925-DB87-4A45-ADDE-B8DD507C6A1E}"/>
          </ac:inkMkLst>
        </pc:inkChg>
        <pc:inkChg chg="add del">
          <ac:chgData name="Lu Jinfan" userId="0d6d4872cb76e38f" providerId="LiveId" clId="{C55DEB74-8FE1-4F6B-8F59-62B981C8D6A6}" dt="2019-10-02T07:12:30.941" v="144"/>
          <ac:inkMkLst>
            <pc:docMk/>
            <pc:sldMk cId="2502175471" sldId="352"/>
            <ac:inkMk id="29" creationId="{3719B162-2C7C-4825-B474-DCFA9A74B884}"/>
          </ac:inkMkLst>
        </pc:inkChg>
        <pc:inkChg chg="add del">
          <ac:chgData name="Lu Jinfan" userId="0d6d4872cb76e38f" providerId="LiveId" clId="{C55DEB74-8FE1-4F6B-8F59-62B981C8D6A6}" dt="2019-10-02T07:12:30.941" v="144"/>
          <ac:inkMkLst>
            <pc:docMk/>
            <pc:sldMk cId="2502175471" sldId="352"/>
            <ac:inkMk id="30" creationId="{E55E0CDD-9B2B-46FA-8D6F-5EB7EF3F0255}"/>
          </ac:inkMkLst>
        </pc:inkChg>
        <pc:inkChg chg="add del">
          <ac:chgData name="Lu Jinfan" userId="0d6d4872cb76e38f" providerId="LiveId" clId="{C55DEB74-8FE1-4F6B-8F59-62B981C8D6A6}" dt="2019-10-02T07:12:30.941" v="144"/>
          <ac:inkMkLst>
            <pc:docMk/>
            <pc:sldMk cId="2502175471" sldId="352"/>
            <ac:inkMk id="31" creationId="{37DC63FB-A612-475C-A9F9-9383C0069928}"/>
          </ac:inkMkLst>
        </pc:inkChg>
        <pc:inkChg chg="add del">
          <ac:chgData name="Lu Jinfan" userId="0d6d4872cb76e38f" providerId="LiveId" clId="{C55DEB74-8FE1-4F6B-8F59-62B981C8D6A6}" dt="2019-10-02T07:12:30.941" v="144"/>
          <ac:inkMkLst>
            <pc:docMk/>
            <pc:sldMk cId="2502175471" sldId="352"/>
            <ac:inkMk id="32" creationId="{9F57EB89-12A3-49A6-95FD-FBC845B42DA5}"/>
          </ac:inkMkLst>
        </pc:inkChg>
        <pc:inkChg chg="add del">
          <ac:chgData name="Lu Jinfan" userId="0d6d4872cb76e38f" providerId="LiveId" clId="{C55DEB74-8FE1-4F6B-8F59-62B981C8D6A6}" dt="2019-10-02T07:12:30.941" v="144"/>
          <ac:inkMkLst>
            <pc:docMk/>
            <pc:sldMk cId="2502175471" sldId="352"/>
            <ac:inkMk id="33" creationId="{75E454ED-3009-4797-B909-014F06FB5F1F}"/>
          </ac:inkMkLst>
        </pc:inkChg>
        <pc:inkChg chg="add del">
          <ac:chgData name="Lu Jinfan" userId="0d6d4872cb76e38f" providerId="LiveId" clId="{C55DEB74-8FE1-4F6B-8F59-62B981C8D6A6}" dt="2019-10-02T07:12:30.941" v="144"/>
          <ac:inkMkLst>
            <pc:docMk/>
            <pc:sldMk cId="2502175471" sldId="352"/>
            <ac:inkMk id="34" creationId="{F07550ED-FE76-4419-ABDA-0209240DDEA3}"/>
          </ac:inkMkLst>
        </pc:inkChg>
        <pc:inkChg chg="add del">
          <ac:chgData name="Lu Jinfan" userId="0d6d4872cb76e38f" providerId="LiveId" clId="{C55DEB74-8FE1-4F6B-8F59-62B981C8D6A6}" dt="2019-10-02T07:12:30.941" v="144"/>
          <ac:inkMkLst>
            <pc:docMk/>
            <pc:sldMk cId="2502175471" sldId="352"/>
            <ac:inkMk id="35" creationId="{92D3622E-6F1F-4F9C-AF1F-51ED30685A4F}"/>
          </ac:inkMkLst>
        </pc:inkChg>
        <pc:inkChg chg="add del">
          <ac:chgData name="Lu Jinfan" userId="0d6d4872cb76e38f" providerId="LiveId" clId="{C55DEB74-8FE1-4F6B-8F59-62B981C8D6A6}" dt="2019-10-02T07:12:30.941" v="144"/>
          <ac:inkMkLst>
            <pc:docMk/>
            <pc:sldMk cId="2502175471" sldId="352"/>
            <ac:inkMk id="36" creationId="{0801C4AA-5C60-487F-920E-4E86E3AC1476}"/>
          </ac:inkMkLst>
        </pc:inkChg>
        <pc:inkChg chg="add del">
          <ac:chgData name="Lu Jinfan" userId="0d6d4872cb76e38f" providerId="LiveId" clId="{C55DEB74-8FE1-4F6B-8F59-62B981C8D6A6}" dt="2019-10-02T07:12:30.941" v="144"/>
          <ac:inkMkLst>
            <pc:docMk/>
            <pc:sldMk cId="2502175471" sldId="352"/>
            <ac:inkMk id="37" creationId="{1F9FEE62-3465-415A-A69B-0A1FD089109D}"/>
          </ac:inkMkLst>
        </pc:inkChg>
        <pc:inkChg chg="add del">
          <ac:chgData name="Lu Jinfan" userId="0d6d4872cb76e38f" providerId="LiveId" clId="{C55DEB74-8FE1-4F6B-8F59-62B981C8D6A6}" dt="2019-10-02T07:12:30.941" v="144"/>
          <ac:inkMkLst>
            <pc:docMk/>
            <pc:sldMk cId="2502175471" sldId="352"/>
            <ac:inkMk id="38" creationId="{6A45837F-05CB-41AB-92C3-1AE1C9574D5D}"/>
          </ac:inkMkLst>
        </pc:inkChg>
        <pc:inkChg chg="add mod">
          <ac:chgData name="Lu Jinfan" userId="0d6d4872cb76e38f" providerId="LiveId" clId="{C55DEB74-8FE1-4F6B-8F59-62B981C8D6A6}" dt="2019-10-02T07:12:59.931" v="155" actId="1076"/>
          <ac:inkMkLst>
            <pc:docMk/>
            <pc:sldMk cId="2502175471" sldId="352"/>
            <ac:inkMk id="39" creationId="{8F94DBC9-18B0-4BF6-8FBD-7D84E22BA2AC}"/>
          </ac:inkMkLst>
        </pc:inkChg>
        <pc:inkChg chg="add mod">
          <ac:chgData name="Lu Jinfan" userId="0d6d4872cb76e38f" providerId="LiveId" clId="{C55DEB74-8FE1-4F6B-8F59-62B981C8D6A6}" dt="2019-10-02T07:12:42.344" v="147" actId="1076"/>
          <ac:inkMkLst>
            <pc:docMk/>
            <pc:sldMk cId="2502175471" sldId="352"/>
            <ac:inkMk id="40" creationId="{12529B28-6AF4-4731-8747-E2C66A9485EB}"/>
          </ac:inkMkLst>
        </pc:inkChg>
        <pc:inkChg chg="add mod">
          <ac:chgData name="Lu Jinfan" userId="0d6d4872cb76e38f" providerId="LiveId" clId="{C55DEB74-8FE1-4F6B-8F59-62B981C8D6A6}" dt="2019-10-02T07:12:49.873" v="150" actId="1076"/>
          <ac:inkMkLst>
            <pc:docMk/>
            <pc:sldMk cId="2502175471" sldId="352"/>
            <ac:inkMk id="41" creationId="{7006E654-1412-4BED-ACE6-B91A8D9548A1}"/>
          </ac:inkMkLst>
        </pc:inkChg>
        <pc:inkChg chg="add mod">
          <ac:chgData name="Lu Jinfan" userId="0d6d4872cb76e38f" providerId="LiveId" clId="{C55DEB74-8FE1-4F6B-8F59-62B981C8D6A6}" dt="2019-10-02T07:12:57.254" v="154" actId="1076"/>
          <ac:inkMkLst>
            <pc:docMk/>
            <pc:sldMk cId="2502175471" sldId="352"/>
            <ac:inkMk id="42" creationId="{18194506-BE39-4FBB-BF18-524D943D1B5B}"/>
          </ac:inkMkLst>
        </pc:inkChg>
        <pc:inkChg chg="add mod">
          <ac:chgData name="Lu Jinfan" userId="0d6d4872cb76e38f" providerId="LiveId" clId="{C55DEB74-8FE1-4F6B-8F59-62B981C8D6A6}" dt="2019-10-02T07:12:52.355" v="151" actId="1076"/>
          <ac:inkMkLst>
            <pc:docMk/>
            <pc:sldMk cId="2502175471" sldId="352"/>
            <ac:inkMk id="43" creationId="{06E71E17-4E3E-41F1-AE4C-691223B9D514}"/>
          </ac:inkMkLst>
        </pc:inkChg>
        <pc:inkChg chg="add del">
          <ac:chgData name="Lu Jinfan" userId="0d6d4872cb76e38f" providerId="LiveId" clId="{C55DEB74-8FE1-4F6B-8F59-62B981C8D6A6}" dt="2019-10-02T07:13:15.363" v="161" actId="9405"/>
          <ac:inkMkLst>
            <pc:docMk/>
            <pc:sldMk cId="2502175471" sldId="352"/>
            <ac:inkMk id="44" creationId="{F29F34F2-799A-4EA5-B6FE-D78F7BD023D2}"/>
          </ac:inkMkLst>
        </pc:inkChg>
        <pc:inkChg chg="add del">
          <ac:chgData name="Lu Jinfan" userId="0d6d4872cb76e38f" providerId="LiveId" clId="{C55DEB74-8FE1-4F6B-8F59-62B981C8D6A6}" dt="2019-10-02T07:13:14.699" v="160" actId="9405"/>
          <ac:inkMkLst>
            <pc:docMk/>
            <pc:sldMk cId="2502175471" sldId="352"/>
            <ac:inkMk id="45" creationId="{A6DEE582-91FE-4D9D-B5AF-F595DE584D3C}"/>
          </ac:inkMkLst>
        </pc:inkChg>
        <pc:inkChg chg="add del">
          <ac:chgData name="Lu Jinfan" userId="0d6d4872cb76e38f" providerId="LiveId" clId="{C55DEB74-8FE1-4F6B-8F59-62B981C8D6A6}" dt="2019-10-02T07:13:14.504" v="159" actId="9405"/>
          <ac:inkMkLst>
            <pc:docMk/>
            <pc:sldMk cId="2502175471" sldId="352"/>
            <ac:inkMk id="46" creationId="{97F613F7-0634-456A-B999-281AFD304EF6}"/>
          </ac:inkMkLst>
        </pc:inkChg>
        <pc:inkChg chg="add del">
          <ac:chgData name="Lu Jinfan" userId="0d6d4872cb76e38f" providerId="LiveId" clId="{C55DEB74-8FE1-4F6B-8F59-62B981C8D6A6}" dt="2019-10-02T07:13:21.944" v="165"/>
          <ac:inkMkLst>
            <pc:docMk/>
            <pc:sldMk cId="2502175471" sldId="352"/>
            <ac:inkMk id="47" creationId="{685BF686-9536-48D5-B08B-E0D6605FA5AF}"/>
          </ac:inkMkLst>
        </pc:inkChg>
        <pc:inkChg chg="add del">
          <ac:chgData name="Lu Jinfan" userId="0d6d4872cb76e38f" providerId="LiveId" clId="{C55DEB74-8FE1-4F6B-8F59-62B981C8D6A6}" dt="2019-10-02T07:13:21.944" v="165"/>
          <ac:inkMkLst>
            <pc:docMk/>
            <pc:sldMk cId="2502175471" sldId="352"/>
            <ac:inkMk id="48" creationId="{1F29408F-104C-4523-AB26-AAD2F01809B5}"/>
          </ac:inkMkLst>
        </pc:inkChg>
        <pc:inkChg chg="add del">
          <ac:chgData name="Lu Jinfan" userId="0d6d4872cb76e38f" providerId="LiveId" clId="{C55DEB74-8FE1-4F6B-8F59-62B981C8D6A6}" dt="2019-10-02T07:13:21.944" v="165"/>
          <ac:inkMkLst>
            <pc:docMk/>
            <pc:sldMk cId="2502175471" sldId="352"/>
            <ac:inkMk id="49" creationId="{4479B820-9E63-4ED3-9711-FD459958A131}"/>
          </ac:inkMkLst>
        </pc:inkChg>
        <pc:inkChg chg="add">
          <ac:chgData name="Lu Jinfan" userId="0d6d4872cb76e38f" providerId="LiveId" clId="{C55DEB74-8FE1-4F6B-8F59-62B981C8D6A6}" dt="2019-10-02T07:13:21.944" v="165"/>
          <ac:inkMkLst>
            <pc:docMk/>
            <pc:sldMk cId="2502175471" sldId="352"/>
            <ac:inkMk id="50" creationId="{B3C42E9C-A76A-4C67-8BD3-9270A846EEBE}"/>
          </ac:inkMkLst>
        </pc:ink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10-02T15:08:45.034" idx="1">
    <p:pos x="1567" y="339"/>
    <p:text>一篇看起来不错的长链剖分博客https://www.cnblogs.com/zhoushuyu/p/9468669.html</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10-02T18:50:21.908" idx="2">
    <p:pos x="968" y="388"/>
    <p:text>基于变换合并的树上动态 DP 的链分治算法 &amp; SDOI2017 切树游戏（cut）解题报告zzq http://immortalco.blog.uoj.ac/blog/2625?tdsourcetag=s_pcqq_aiomsg</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F3D8E9DA-660F-449B-B5A7-9FAC061DDBFD}" type="datetime1">
              <a:rPr lang="zh-CN" altLang="en-US" smtClean="0">
                <a:latin typeface="微软雅黑" panose="020B0503020204020204" pitchFamily="34" charset="-122"/>
                <a:ea typeface="微软雅黑" panose="020B0503020204020204" pitchFamily="34" charset="-122"/>
              </a:rPr>
              <a:t>2019/10/2</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57E03411-58E2-43FD-AE1D-AD77DFF8CB20}" type="slidenum">
              <a:rPr lang="en-US" altLang="zh-CN" smtClean="0">
                <a:latin typeface="微软雅黑" panose="020B0503020204020204" pitchFamily="34" charset="-122"/>
                <a:ea typeface="微软雅黑" panose="020B0503020204020204" pitchFamily="34" charset="-122"/>
              </a:rPr>
              <a:pPr algn="r" rtl="0"/>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19107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07:03:55.074"/>
    </inkml:context>
    <inkml:brush xml:id="br0">
      <inkml:brushProperty name="width" value="0.1" units="cm"/>
      <inkml:brushProperty name="height" value="0.1" units="cm"/>
      <inkml:brushProperty name="color" value="#E71224"/>
      <inkml:brushProperty name="ignorePressure" value="1"/>
    </inkml:brush>
  </inkml:definitions>
  <inkml:trace contextRef="#ctx0" brushRef="#br0">0 49,'0'-1,"0"0,0 0,0-1,0 1,1 0,-1 0,0-1,0 1,1 0,-1 0,1 0,-1-1,1 1,0 0,-1 0,1 0,0 0,0 0,0 0,-1 0,1 1,0-1,0 0,0 0,1 1,-1-1,3-1,1 0,0 1,0 0,-1 0,1 0,3 0,-6 1,79-8,1 5,24 3,-34 1,2324 0,-2336 0,38 6,-65-2,0 0,-1 2,24 9,-24-6,1-1,0-2,0-1,0-2,1-1,24-2,-11 0,17 4,-15 0,10-3,238-3,-276 1,0-2,13-3,-12 1,0 1,2 2,-9 1,-3 0,0-1,0 1,0-2,-1 0,1 0,8-3,142-48,-148 48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07:04:09.236"/>
    </inkml:context>
    <inkml:brush xml:id="br0">
      <inkml:brushProperty name="width" value="0.1" units="cm"/>
      <inkml:brushProperty name="height" value="0.1" units="cm"/>
      <inkml:brushProperty name="color" value="#E71224"/>
      <inkml:brushProperty name="ignorePressure" value="1"/>
    </inkml:brush>
  </inkml:definitions>
  <inkml:trace contextRef="#ctx0" brushRef="#br0">0 208,'139'-42,"2"7,5 5,285-29,287 19,6 38,-378 11,-187 1,26 11,112 27,34 5,-21-10,444 58,0-40,145-55,-574-9,3621 1,-2132 3,-747-1,-1036 0,-1-1,1-1,28-7,-35 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07:04:10.300"/>
    </inkml:context>
    <inkml:brush xml:id="br0">
      <inkml:brushProperty name="width" value="0.1" units="cm"/>
      <inkml:brushProperty name="height" value="0.1" units="cm"/>
      <inkml:brushProperty name="color" value="#E71224"/>
      <inkml:brushProperty name="ignorePressure" value="1"/>
    </inkml:brush>
  </inkml:definitions>
  <inkml:trace contextRef="#ctx0" brushRef="#br0">1 81,'0'-1,"0"0,1 0,-1 0,1 0,-1 0,1 0,-1 0,1 0,-1 0,1 0,0 0,0 0,-1 1,1-1,0 0,1 0,14-11,-15 12,4-3,-1 1,1 0,-1 0,1 0,0 0,0 1,0 0,2-1,44-1,-41 3,423-2,-245 4,1099-1,-1104-2,0-8,14-9,-150 14,-1 2,31 4,-15-1,-40-1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07:14:27.226"/>
    </inkml:context>
    <inkml:brush xml:id="br0">
      <inkml:brushProperty name="width" value="0.1" units="cm"/>
      <inkml:brushProperty name="height" value="0.1" units="cm"/>
      <inkml:brushProperty name="color" value="#33CCFF"/>
      <inkml:brushProperty name="ignorePressure" value="1"/>
    </inkml:brush>
  </inkml:definitions>
  <inkml:trace contextRef="#ctx0" brushRef="#br0">2570 1402,'769'-188,"-689"166,857-223,11 33,-269 96,5 30,532 8,157 75,-317 5,0-31,-10-61,-701 46,-336 43,-7 1,-5 0,-4 2</inkml:trace>
  <inkml:trace contextRef="#ctx0" brushRef="#br0" timeOffset="1380.52">829 1158,'14'-10,"-2"0,1-1,-1 0,-1-1,0 0,9-13,-15 17,-1 0,0 0,0 0,0 0,-1-1,0 1,-1-1,0 0,0 0,-1 0,0 0,0 0,-1-2,-1-3,-1 0,0 0,0 0,-1 0,-1 1,-1-1,0 1,0 0,-1 1,-1-1,0 1,-1 1,0-1,-1 1,0 1,-9-9,1 3,-1 1,-1 0,0 2,0 0,-1 1,-1 1,0 1,-1 1,-18-6,4 5,0 1,-25-3,39 9,-1 1,1 1,0 1,0 1,-4 1,19-1,0 0,-1 1,1 0,0 0,1 1,-1 0,0 0,1 1,0-1,-6 5,4-1,0 0,1 0,0 0,0 1,0 0,1 1,-1 1,-9 18,2 1,0 1,2 0,-3 13,14-39,-38 116,5 1,6 1,5 1,5 1,6 1,4 112,10-168,8 58,-6-100,1 0,2-1,0 1,2-1,11 24,-17-42,1-1,0 1,1-1,0 0,0-1,0 1,1-1,0 0,0 0,0 0,1-1,0 0,-2-2,0-1,0 1,1-1,-1 0,1 0,0-1,-1 1,1-1,0-1,0 1,-1-1,1 0,0 0,0-1,0 1,-1-1,5-1,3-2,0 0,1-1,-1-1,-1 0,1 0,1-3,12-8,-1-1,10-9,17-19,-2-2,-2-2,27-39,-4-5,44-79,-62 84,14-37,-45 78,-2 0,-1-2,5-29,-24 78,9-43,-8 40,-1 1,0-1,0 1,0-1,0 1,-1-1,1 1,-1-1,0 1,0-1,0 3,1 0,0 0,-1 0,0 0,1 0,-1 0,1 1,-1-1,0 0,0 0,1 1,-1-1,0 0,0 1,0-1,0 1,0-1,0 1,1 0,-1-1,0 1,0 0,0-1,-1 1,1 0,0 0,0 0,0 0,0 0,0 0,0 0,0 1,0-1,0 0,0 1,0-1,0 0,0 1,0-1,0 1,-5 2,1 0,0 0,0 0,0 1,0-1,-2 4,-2 3,0 0,0 1,1 1,0-1,1 1,0 1,1-1,1 1,0 0,0 0,1 3,-4 14,2 0,1 1,2-1,0 19,3-6,1 0,3-1,1 0,2 0,2 0,2-1,2 0,1-1,9 15,-9-25,2 0,2 0,0-2,2 0,12 12,-14-20,0-1,2-1,-1-1,2-1,0-1,1 0,9 3,-15-11,0 1,1-2,0 0,0-1,0-1,0-1,1 0,-1-1,1-1,0 0,-1-2,1 0,-1-1,1-1,-1 0,1-1,-1-1,-1-1,1 0,-1-1,2-2,-4 0</inkml:trace>
  <inkml:trace contextRef="#ctx0" brushRef="#br0" timeOffset="2768.325">14515 1,'7'70,"-3"0,-3 0,-8 58,-26 122,-13 7,28-163,-226 995,225-1007,40-149,6-20,4 1,11-14,86-161,-23 78,-77 141,2 0,2 2,6-3,-27 30,2 1,-1 1,1 0,1 1,0 0,0 1,1 1,15-7,-20 12,0-1,0 1,1 1,-1 0,1 0,-1 1,1 0,-1 1,1 0,-1 1,1 0,0 1,-1 0,9 3,-2 1,0 1,-1 1,1 0,-1 1,-1 1,0 0,0 1,-1 1,-1 0,0 1,9 12,-1 0,-1 2,-2 0,0 1,-2 1,-1 1,0 3,-6-10,0 0,-1 0,-1 1,-2 0,0 1,1 20,-6-32,0-1,0 0,-1 0,0 1,-1-1,-1 0,0 0,0 0,-1-1,-1 1,0-1,0 0,-1 0,-6 7,-2 0,-1-1,-1 0,0-1,-1-1,-1-1,0 0,-1-2,0 0,-7 2,-28 14,-2-4,-52 17,10-10,-2-4,-1-5,0-4,-2-5,0-4,-101-4,186-5,-3 0,-1-1,0-1,1-1,-14-3,24 2</inkml:trace>
  <inkml:trace contextRef="#ctx0" brushRef="#br0" timeOffset="3964.274">5585 3391,'32'-11,"1"1,0 2,5 0,19-4,741-198,-387 99,-124 39,4 14,1 12,36 10,214 10,0 23,-223 2,-201 0,-100 2,-22 1,-27 1,13-1,3-1</inkml:trace>
  <inkml:trace contextRef="#ctx0" brushRef="#br0" timeOffset="5347.65">3622 2938,'22'62,"2"-2,17 28,-6-13,19 52,61 124,-95-212,2-2,2-1,1 0,2-2,9 8,-22-28,0-1,1 0,0 0,1-2,0 0,1 0,0-2,1 0,1-1,-7-3,0-1,0-1,1 0,-1-1,1 0,-1-1,1 0,0-1,0 0,-1-1,1-1,0 0,-1 0,6-3,4-3,-1-1,1 0,-2-2,1 0,-2-2,1 0,-2-1,0-1,7-8,19-21,-3-1,35-51,-30 33,-3-2,-3-2,26-63,-39 70,-3-2,-2-1,-3-1,6-45,-24 106,4-26,1-25,-5 45,-1 1,0 0,-1 0,1 0,-2 0,1 0,-1 0,-3-7,5 14,-1-1,1 1,-1-1,1 1,-1 0,0 0,0-1,0 1,1 0,-1 0,0 0,0 0,-1 0,1 0,0 0,0 1,0-1,-1 0,1 0,-1 1,1 0,0 0,0-1,0 1,0 0,-1 0,1 1,0-1,0 0,0 0,0 0,0 1,-1-1,1 1,0-1,0 1,0-1,-1 2,-2 1,0 0,1 0,-1 1,0-1,1 1,0 0,0 0,0 1,-1 3,-1 1</inkml:trace>
  <inkml:trace contextRef="#ctx0" brushRef="#br0" timeOffset="6599.736">11066 1742,'3'-8,"-3"8</inkml:trace>
  <inkml:trace contextRef="#ctx0" brushRef="#br0" timeOffset="7935.167">10710 2369,'15'97,"1"70,-7-53,6 3,3-16,31 95,-35-151,2-1,2 0,1-2,3 0,13 18,-27-49,0 1,1-1,0 0,0-1,2 0,-1-1,1 0,0 0,11 5,-14-10,0 0,0 0,1-1,-1 0,1 0,0-1,0 0,0-1,0 0,0 0,0-1,0 0,1-1,-1 0,6-1,4-3,0-1,0 0,0-1,-1-1,0-1,0-1,15-11,1-3,-1-2,-1-1,8-11,-2-3,-1-2,-2-1,-2-2,-2-1,-3-2,0-2,24-56,-5-2,9-42,44-173,-76 227,-5-2,1-36,-17 112,-2 0,0 0,-1 0,-3-15,3 35,-1 0,1 0,-1 0,0-1,0 1,0 0,-1 1,1-1,-2-2,2 4,1 0,-1 1,1-1,0 1,-1 0,0-1,1 1,-1-1,1 1,-1 0,1-1,-1 1,0 0,1 0,-1 0,0-1,1 1,-1 0,0 0,1 0,-1 0,0 0,1 0,-1 0,0 0,1 0,-1 1,0-1,1 0,-1 0,0 1,1-1,-1 0,1 1,-1-1,1 0,-1 1,1-1,-1 1,1-1,-1 1,1-1,-1 1,1 0,-5 4,1 0,0 1,0-1,1 1,-1 0,1 0,1 1,-1-1,1 0,-1 6,-2 11,0 0,0 15,1 18,3 0,2 1,2-1,3 0,2 0,10 28,14 39,5-2,22 42,42 74,-66-169,2-2,19 22,-52-82,12 18,1-2,1 0,-13-16,0-1,1 0,-1 0,1 0,1 0,-1-1,0 0,1 0,4 1,-8-4,0 0,0-1,0 1,-1-1,1 0,0 1,0-1,0-1,0 1,0 0,0-1,-1 1,1-1,0 0,0 0,2-1,5-3,1-1,-1 0,6-5,4-2,12-6,-23 14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07:14:38.962"/>
    </inkml:context>
    <inkml:brush xml:id="br0">
      <inkml:brushProperty name="width" value="0.1" units="cm"/>
      <inkml:brushProperty name="height" value="0.1" units="cm"/>
      <inkml:brushProperty name="color" value="#33CCFF"/>
      <inkml:brushProperty name="ignorePressure" value="1"/>
    </inkml:brush>
  </inkml:definitions>
  <inkml:trace contextRef="#ctx0" brushRef="#br0">114 1,'1'1,"-1"0,1 0,0 0,-1 0,1 0,-1 0,1 0,-1 1,1-1,-1 0,0 0,1 1,-1-1,0 0,0 1,0-1,0 0,-1 1,-4 28,1-16,-17 96,-46 280,55-291,4 1,5 96,9-90,16 78,-9-111,3-1,24 66,-30-107,-2 1,-1-1,0 10,7 95,-9-78,1 2,4 10,-5-48,0-1,1 0,1 0,9 18,-6-24,-10-14,-1-3,7 2,-6 0,0-1,1 1,-1 0,0 0,1 0,-1 0,1 0,-1 0,1-1,-1 1,0 0,1 0,-1 0,1 0,-1 1,1-1,-1 0,0 0,1 0,-1 0,1 0,-1 0,0 1,1-1,-1 0,0 0,1 1,5 9,-1 0,0 0,-1 0,0 1,0 0,-1 0,-1 0,0 1,2 7,9 36,-11-45</inkml:trace>
  <inkml:trace contextRef="#ctx0" brushRef="#br0" timeOffset="1351.382">2009 2938,'-3'-14,"3"39,0 0,-2 0,-1 0,0-1,-7 20,4-17,-123 509,100-423,-412 1415,437-1516,-157 523,23 2,96-322,35-167,2 0,2 1,3 17,4-32,1-26,-1-9,3-11,-2-2,0 0,-2-1,1 1,-2-1,0 0,-1 1,0-1,-2 0,1 0,-2 0,0 1,-1-1,0 1,-3-9,2 14</inkml:trace>
  <inkml:trace contextRef="#ctx0" brushRef="#br0" timeOffset="1689.482">572 6340,'15'58,"5"43,-4-18,51 200,-33-165,20 41,-50-150,8 24,2-1,5 7,-14-30,0-1,0 0,1 0,0 0,1-1,-1 0,1 0,1 0,-1-1,3 1,-6-4,0-1,0 0,0 0,1 0,-1 0,1-1,-1 0,1 0,-1 0,1 0,0-1,2 0,0 0,0-1,0 0,0 0,0-1,0 1,-1-2,1 1,5-3,14-9,-1-1,0 0,-1-2,8-8,91-84,-69 56,-17 13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07:05:01.150"/>
    </inkml:context>
    <inkml:brush xml:id="br0">
      <inkml:brushProperty name="width" value="0.1" units="cm"/>
      <inkml:brushProperty name="height" value="0.1" units="cm"/>
      <inkml:brushProperty name="color" value="#E71224"/>
      <inkml:brushProperty name="ignorePressure" value="1"/>
    </inkml:brush>
  </inkml:definitions>
  <inkml:trace contextRef="#ctx0" brushRef="#br0">3814 2815,'6'17,"0"0,-1 0,-1 1,-1 0,-1 0,1 12,-2 30,-3 20,2-72,-16 226,-23 92,-59 230,66-401,-17 95,36-169,4 1,4 6,4-75,1 0,0 0,1 1,1-1,-2-13,0 1,0-1,0 0,0 1,0-1,0 1,0-1,0 0,0 1,0-1,0 0,0 1,0-1,1 1,-1-1,0 0,0 0,0 1,1-1,-1 0,0 1,0-1,1 0,-1 0,0 1,0-1,1 0,-1 0,0 1,1-1,-1 0,1 0,-1 0,0 0,1 0,-1 0,1-1,0 1,0-1,-1 1,1-1,0 0,-1 1,1-1,-1 0,1 1,-1-1,1 0,-1 0,1 0,12-31,-7 14,-2 4</inkml:trace>
  <inkml:trace contextRef="#ctx0" brushRef="#br0" timeOffset="467.74">3775 2787,'0'0,"0"0,0 0,-10 12,-17 16,-16 17,-15 13,-12 9,-8 5,-3-1,2-4,3-5,4-9,7-11,15-13,16-11,13-8,11-7</inkml:trace>
  <inkml:trace contextRef="#ctx0" brushRef="#br0" timeOffset="801.843">3873 2987,'0'0,"0"0,0 0,0 0,14 11,13 13,8 13,9 10,7 9,8 9,11 4,13-2,9-5,-11-14,-20-14,-20-14,-16-9</inkml:trace>
  <inkml:trace contextRef="#ctx0" brushRef="#br0" timeOffset="2783.574">1034 276,'15'44,"-2"1,-1 0,0 17,-8-40,14 100,-5 1,-4 46,-7-120,-1-32</inkml:trace>
  <inkml:trace contextRef="#ctx0" brushRef="#br0" timeOffset="3122.64">1156 537,'0'0,"0"0,0 0,10 4,14 2,16 2,17-2,19-1,17-4,14-4,4 0,-4 0,-19 4,-26 3,-22 0,-18 0,-13-2</inkml:trace>
  <inkml:trace contextRef="#ctx0" brushRef="#br0" timeOffset="3454.751">476 1366,'0'0,"0"0,0 0,0 0,0 0,10 2,10 9,8 12,4 12,5 10,0 12,-5-2,-9-12,-8-13,-6-11</inkml:trace>
  <inkml:trace contextRef="#ctx0" brushRef="#br0" timeOffset="3789.372">755 1188,'15'-7,"1"0,0 1,0 1,1 0,-1 1,2 1,37-5,11 2,-63 5,59-3,1 2,3 3,-36 1,-1 1,1 1,-1 1,0 2,12 5,-33-10,-1 1,0 0,0 1,0-1,0 1,-1 0,1 1,-1 0,0 0,0 0,-1 1,0-1,2 3,-4-3,0 1,0-1,0 1,-1 0,0-1,0 1,0 0,-1 0,0 1,0-1,0 0,-1 0,0 0,0 1,-1-1,0 6,-3 6,0 0,-2-1,1 1,-2-1,0 0,-2 0,-8 14,-9 8,-1 0,-19 18,-8 3,-2-3,-3-2,-28 18,65-53,22-20,0 0,0 0,0 0,0 0,0 0,1 0,-1 0,0 0,0 0,0 0,0 0,0 0,0 0,1 0,-1 0,0 1,0-1,0 0,0 0,0 0,0 0,1 0,-1 0,0 0,0 0,0 0,0 0,0 0,0 1,0-1,0 0,0 0,0 0,1 0,-1 0,0 0,0 1,0-1,0 0,0 0,0 0,0 0,0 0,0 0,0 1,0-1,0 0,0 0,0 0,0 0,0 0,-1 1,1-1,0 0,0 0,0 0,13-4,1 0,-2-1,1-1,0 0,14-7,86-39,-2-5,-3-5,79-60,-156 99</inkml:trace>
  <inkml:trace contextRef="#ctx0" brushRef="#br0" timeOffset="4122.478">0 2422,'0'0,"0"0,0 0,12 13,14 11,25 9,26 4,1-4,-13-8,-18-8,-17-7</inkml:trace>
  <inkml:trace contextRef="#ctx0" brushRef="#br0" timeOffset="4456.588">1200 2091,'0'0,"0"0,0 0,0 0,0 0,12 7,10 7,5 2,-2-1,-6-4,-5-3,-6-3</inkml:trace>
  <inkml:trace contextRef="#ctx0" brushRef="#br0" timeOffset="4457.588">1804 2043,'52'-12,"2"2,-1 2,39 1,-44 4,0 3,6 2,-31 0,0 1,-1 0,0 2,0 1,12 5,-30-10,0 0,0 1,0 0,-1 0,1 0,0 1,-1-1,0 1,1 0,1 3,-4-5,0 0,0 1,0-1,-1 0,1 1,0-1,-1 1,1-1,-1 1,0-1,1 1,-1-1,0 1,0-1,0 1,0-1,0 1,-1-1,1 1,0-1,-1 1,1-1,-1 1,1-1,-1 0,0 1,1-1,-1 0,0 1,0-1,-4 6,0-1,0-1,-1 1,0-1,0 0,0 0,0 0,-1-1,-17 11,-15 5,30-15,-36 17,-27 8,53-23</inkml:trace>
  <inkml:trace contextRef="#ctx0" brushRef="#br0" timeOffset="4791.208">3322 872,'0'0,"-16"13,-29 28,-28 37,-22 37,-11 33,-1 22,19-19,24-35,22-37,19-32</inkml:trace>
  <inkml:trace contextRef="#ctx0" brushRef="#br0" timeOffset="5122.322">3944 0,'0'0,"0"0,0 0,16 21,16 25,10 28,6 26,7 25,6 21,2 15,-9-20,-14-34,-14-35,-11-30</inkml:trace>
  <inkml:trace contextRef="#ctx0" brushRef="#br0" timeOffset="5455.431">3415 1302,'29'-3,"0"2,0 1,0 2,7 1,34 7,11 6,-16-1,-1 3,50 20,-82-25,-1 1,0 2,-1 1,-1 1,-1 1,9 10,-24-19,-1 2,-1-1,0 1,-1 1,0 0,-1 0,0 1,4 11,-7-13,-1 1,0 0,-1 0,-1 1,0-1,-1 1,0-1,-1 1,0 0,-2 5,0 0,-1 0,-1 0,-1 0,-1-1,0 1,-8 16,2-11,-1 1,-1-2,-1 0,-12 14,-7 4,-2-1,-2-2,-1-1,-31 21,29-26,-44 26,49-38</inkml:trace>
  <inkml:trace contextRef="#ctx0" brushRef="#br0" timeOffset="5456.431">3482 1779,'0'0,"0"0,0 0,0 0,0 23,9 19,1 3,1-6,-3-10,-2-10</inkml:trace>
  <inkml:trace contextRef="#ctx0" brushRef="#br0" timeOffset="5802.502">5250 655,'0'0,"0"0,13 14,10 19,7 24,-2 3,-7-9,-5-14,-7-12</inkml:trace>
  <inkml:trace contextRef="#ctx0" brushRef="#br0" timeOffset="6137.113">4797 1559,'0'0,"0"0,0 0,0 0,23 0,8 0,-2 0,-5 0,-7 0</inkml:trace>
  <inkml:trace contextRef="#ctx0" brushRef="#br0" timeOffset="6470.223">4886 2486,'0'0,"0"0,0 0,20-14,29-20,31-28,29-40,-4-3,-20 17,-24 23,-23 22</inkml:trace>
  <inkml:trace contextRef="#ctx0" brushRef="#br0" timeOffset="6805.327">6292 414,'-35'35,"2"3,-28 39,-50 87,56-78,4 3,-32 79,70-137,-4 16,14-38,1 0,0 1,0-1,1 0,0 1,1-1,0 3,0-9,1 0,-1 0,0 0,1 0,0 0,0 0,0 0,0 0,0-1,1 1,-1 0,1-1,-1 1,1-1,0 0,0 1,0-1,0 0,1 0,-1 0,1-1,-1 1,1-1,-1 1,1-1,0 0,0 0,0 0,7 2,0-1,0 0,1-1,-1 0,0-1,1 0,8-2,31-3,-1-3,1-2,-2-2,40-16,38-19,20-17,-85 35,-21 9</inkml:trace>
  <inkml:trace contextRef="#ctx0" brushRef="#br0" timeOffset="6806.327">7132 304,'0'0,"0"0,0 0,0 0,0 0,8 29,4 36,-5 35,-4 32,-3-6,-2-25,0-29,1-27</inkml:trace>
  <inkml:trace contextRef="#ctx0" brushRef="#br0" timeOffset="7139.432">6039 1313,'0'0,"0"0,0 0,-2 22,1 28,5 31,6 29,8 21,1-11,-3-27,-3-29,-5-25</inkml:trace>
  <inkml:trace contextRef="#ctx0" brushRef="#br0" timeOffset="7472.544">6221 1717,'118'-13,"181"-13,-221 23,-1 3,67 10,-106-5,-1 1,4 4,-23-6,-1 2,0 0,-1 1,1 0,4 4,-15-7,1 0,-1 0,-1 0,1 1,-1 0,1 0,-1 0,-1 1,1 0,-1-1,0 2,0-1,-1 0,0 1,0 0,0-1,0 4,-1 0,-1 0,0-1,0 1,-1 1,0-1,0 0,-1 0,-1-1,0 1,0 0,-1 0,-2 4,-6 15,-1-1,-2 0,-1-1,-1 0,-12 13,-17 20,-42 41,-104 91,81-85,108-105,-25 25,-13 19,33-38,1 0,1 0,0 0,0 1,1 0,0 0,0 0,-1 5,4-11,0 0,1 1,-1-1,1 1,0-1,0 1,0-1,0 0,0 1,1-1,-1 1,1-1,0 0,0 1,1-1,-1 0,1 0,-1 0,1 0,0 0,1 1,2 1,0 0,0-1,0 0,1 0,0 0,-1-1,1 1,1-1,-1-1,0 1,6 0,20 6,0-3,0 0,32 1,106-1,-35-8,10-7,-57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07:09:33.457"/>
    </inkml:context>
    <inkml:brush xml:id="br0">
      <inkml:brushProperty name="width" value="0.1" units="cm"/>
      <inkml:brushProperty name="height" value="0.1" units="cm"/>
      <inkml:brushProperty name="color" value="#E71224"/>
      <inkml:brushProperty name="ignorePressure" value="1"/>
    </inkml:brush>
  </inkml:definitions>
  <inkml:trace contextRef="#ctx0" brushRef="#br0">1 505,'41'-19,"2"2,-1 2,2 2,0 2,1 1,6 2,89-8,45 4,-120 9,606-53,-65-22,-331 44,2 12,219 13,-326 18,78 18,167 39,-79-12,-103-27,2-10,-1-11,6-10,705-60,-643 38,789-92,-937 100,213-22,71-9,-136 18,55 11,-80 3,-249 16,0 2,0 1,25 6,-40-6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09:30:27.918"/>
    </inkml:context>
    <inkml:brush xml:id="br0">
      <inkml:brushProperty name="width" value="0.1" units="cm"/>
      <inkml:brushProperty name="height" value="0.1" units="cm"/>
      <inkml:brushProperty name="color" value="#E71224"/>
      <inkml:brushProperty name="ignorePressure" value="1"/>
    </inkml:brush>
  </inkml:definitions>
  <inkml:trace contextRef="#ctx0" brushRef="#br0">1494 15,'-44'-15,"47"36,-2-15,-1-1,0 1,0 0,0-1,-1 1,0 0,0-1,-1 1,1-1,-1 1,0-1,-1 0,-1 3,-3 5,-2 0,0 0,0-1,-9 8,-20 20,-1-2,-40 29,-97 62,153-113,-438 290,-29-11,422-256,58-34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09:30:28.270"/>
    </inkml:context>
    <inkml:brush xml:id="br0">
      <inkml:brushProperty name="width" value="0.1" units="cm"/>
      <inkml:brushProperty name="height" value="0.1" units="cm"/>
      <inkml:brushProperty name="color" value="#E71224"/>
      <inkml:brushProperty name="ignorePressure" value="1"/>
    </inkml:brush>
  </inkml:definitions>
  <inkml:trace contextRef="#ctx0" brushRef="#br0">1 0,'63'30,"0"2,-2 3,-1 3,-2 2,-2 3,-2 2,37 41,8 19,-6 3,-4 5,20 40,125 218,-20 10,-150-265,-52-94,8 13,5 16,-22-38,-10-17,-11-17,18 20,-30-37,19 23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09:30:28.684"/>
    </inkml:context>
    <inkml:brush xml:id="br0">
      <inkml:brushProperty name="width" value="0.1" units="cm"/>
      <inkml:brushProperty name="height" value="0.1" units="cm"/>
      <inkml:brushProperty name="color" value="#E71224"/>
      <inkml:brushProperty name="ignorePressure" value="1"/>
    </inkml:brush>
  </inkml:definitions>
  <inkml:trace contextRef="#ctx0" brushRef="#br0">1 40,'30'2,"0"-1,21-3,-28 1,285-15,195-6,-260 20,13 11,-89 8,-126-11,0 3,34 10,-61-14,0 0,0 0,0 2,-1 0,1 0,-2 1,1 0,7 8,-16-12,0 0,0 0,0 0,-1 1,1 0,-1 0,0 0,0 0,-1 0,0 0,1 1,-2-1,1 1,-1-1,0 1,0 0,0 0,-1 0,0-1,0 1,-1 0,1 0,-2 1,-1 6,0 0,-1-1,-1 1,0-1,-1 0,0 0,-1 0,-14 20,0-1,-23 24,-23 19,-2-3,-15 7,-161 125,46-53,-6-10,-173 87,315-194,25-15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09:30:29.053"/>
    </inkml:context>
    <inkml:brush xml:id="br0">
      <inkml:brushProperty name="width" value="0.1" units="cm"/>
      <inkml:brushProperty name="height" value="0.1" units="cm"/>
      <inkml:brushProperty name="color" value="#E71224"/>
      <inkml:brushProperty name="ignorePressure" value="1"/>
    </inkml:brush>
  </inkml:definitions>
  <inkml:trace contextRef="#ctx0" brushRef="#br0">302 1,'0'0,"0"0,0 0,2 20,-3 24,-10 29,-10 30,-13 27,-13 24,-9 17,5-20,12-36,12-38,10-32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07:11:23.332"/>
    </inkml:context>
    <inkml:brush xml:id="br0">
      <inkml:brushProperty name="width" value="0.1" units="cm"/>
      <inkml:brushProperty name="height" value="0.1" units="cm"/>
      <inkml:brushProperty name="color" value="#E71224"/>
      <inkml:brushProperty name="ignorePressure" value="1"/>
    </inkml:brush>
  </inkml:definitions>
  <inkml:trace contextRef="#ctx0" brushRef="#br0">5360 172,'-11'1,"0"0,0 0,0 1,1 1,-1 0,1 0,0 1,-5 2,-12 7,1 2,-13 9,2 1,0 2,2 1,1 2,2 2,1 1,-14 20,24-27,2 1,2 0,0 2,2 0,1 1,1 0,1 1,2 0,-1 13,6-22,2-1,0 1,2 0,0 0,2 0,0 0,2 0,0 0,6 19,-5-26,1 0,1 0,0-1,1 0,0 0,1-1,1 0,0 0,1-1,0 0,1-1,0 0,1-1,5 4,5 1,1-1,0-1,1-1,1-1,-1-1,2-2,-1 0,13 1,3-1,-1-2,1-2,0-1,-1-2,11-3,-2-2,0-3,-1-1,1-3,-2-2,0-1,0-3,-2-2,40-23,-34 13,0-2,-2-2,-2-3,-1-2,-2-1,-1-3,6-10,-19 17,-2-1,-1-2,-2-1,1-3,-15 21,-1 0,0 0,-2-1,0-1,-2 1,0-1,-2 0,2-20,-5 30,-1 0,-1 1,0-1,0 0,-1 1,-1-1,0 1,-1 0,0 0,-5-11,1 10,1-1,-2 1,0 0,0 1,-1 0,-1 1,0 0,-4-3,-11-6,-1 0,-1 2,-1 1,0 2,-1 0,-1 2,-30-8,-9-1,-1 3,-1 3,0 3,-1 3,0 4,-53 2,114 4,-29 3,37-3,1 1,0-1,0 1,0 0,0 0,0 0,0 1,0-1,0 1,-2 1,4-3,1 1,-1-1,1 0,-1 1,1-1,0 1,-1-1,1 1,0-1,-1 1,1-1,0 1,0-1,0 1,-1 0,1-1,0 1,0-1,0 1,0 0,0-1,0 1,0-1,0 1,0 0,1 0,-1 1,1-1,-1 1,1-1,0 0,-1 1,1-1,0 0,0 1,0-1,3 4,0-1,1 0,-1 0,1-1,-1 1,4 0</inkml:trace>
  <inkml:trace contextRef="#ctx0" brushRef="#br0" timeOffset="798.938">4889 1214,'-19'22,"-1"-2,0 0,-18 12,-4 3,-645 623,434-384,-113 170,299-354,1 6,57-82,6-10,0 0,0 0,0 1,1-1,0 1,0-1,0 1,0 0,1 0,-1 0,1 0,0 1,1-6,0 1,0-1,0 0,0 0,0 0,1 1,-1-1,0 0,0 0,0 0,0 1,0-1,0 0,0 0,0 0,0 0,1 1,-1-1,0 0,0 0,0 0,0 0,0 0,1 0,-1 1,0-1,0 0,0 0,0 0,1 0,-1 0,0 0,0 0,0 0,1 0,-1 0,0 0,0 0,0 0,1 0,-1 0,0 0,0 0,0 0,1 0,-1 0,0 0,0 0,0 0,1-1,-1 1,0 0,0 0,0 0,0 0,10-6,-1-1,0 0,-1 0,1-1,-1 0,-1 0,5-8,-2 4,3-2</inkml:trace>
  <inkml:trace contextRef="#ctx0" brushRef="#br0" timeOffset="1681.503">3002 4116,'-15'1,"0"0,-1-1,1-1,0 0,0-1,0 0,-14-5,-10-5,0-2,-10-6,-3-3,1-2,-47-32,69 38,0-2,2-1,0-1,1-1,-8-12,23 23,0-1,2 0,-1 0,2-1,0 0,0 0,-3-13,7 16,1 0,0 0,0-1,2 1,-1-1,2 1,-1-1,2 1,0-1,2-11,1 4,2-1,0 1,1 0,1 0,1 1,6-9,11-14,1 1,11-11,11-10,3 2,3 2,3 3,1 2,3 3,8-1,-14 13,2 2,1 3,2 3,0 2,2 3,1 3,24-4,-52 18,0 1,1 1,1 3,-1 0,0 3,0 1,22 4,-35-2,0 2,-1 0,0 1,0 2,-1 0,0 1,0 2,-1 0,-1 1,0 1,0 1,5 6,-6-2,0 1,-1 1,-1 1,-1 0,-1 1,-1 1,-1 0,-1 1,-1 1,-1 0,5 20,-1 5,-2 1,-3 0,-2 0,-2 1,-2 32,-3-17,-3-1,-2 1,-4-1,-2 0,-18 55,15-78,-1-1,-2 0,-2-1,-4 2,6-13,-2-2,0 0,-2-2,-1 0,-17 16,20-25,0-1,-1 0,-1-2,-1 0,0-2,0 0,-1-1,-1-2,1 0,-2-1,1-2,-1-1,0 0,0-2,0-1,-11-1,-28-2,0-2,1-4,0-2,0-3,1-3,1-2,-21-11,62 21,1-1,-1-1,2-1,-1 0,1-2,-3-3,15 11,0-1,1 0,-1 0,1-1,0 1,1-1,-1-1,1 1,0 0,1-1,0 0,0 0,0 0,1 0,0 0,0-1,1 1,-1-8,2 0</inkml:trace>
  <inkml:trace contextRef="#ctx0" brushRef="#br0" timeOffset="2536.217">6253 1009,'10'4,"-1"1,1 0,-1 1,1-1,-2 2,2 0,50 46,-30-25,83 79,56 72,86 133,-183-218,434 569,-481-629,59 81,-64-85,-2 0,13 29,-29-55,-1-1,0-1,1 1,-1 0,0 0,0-1,-1 1,1 0,0 0,-1 0,0 0,0 0,0 0,0-3,0 0,0 0,0 1,0-1,0 0,0 0,0 0,0 0,0 1,0-1,0 0,0 0,0 0,0 0,0 0,0 1,0-1,0 0,0 0,0 0,-1 0,1 0,0 0,0 0,0 1,0-1,0 0,0 0,-1 0,1 0,0 0,0 0,0 0,0 0,0 0,-1 0,1 0,0 0,0 0,0 0,0 0,-7-5,-3-9,7 9,1-1,0 1,0 0,0-1,0-2,2 6,-1 1,1-1,0 0,0 0,-1 0,1 0,1 0,-1 0,0 0,0 0,1 0,-1 1,1-1,0 0,-1 0,1 1,0-1,1-1,4-3,0 1,1 0,-1 0,1 0,0 1,1 1,-1-1,1 1,5-2,-1 1</inkml:trace>
  <inkml:trace contextRef="#ctx0" brushRef="#br0" timeOffset="3404.894">7439 4071,'-12'-33,"1"-1,2 0,1-2,-15-106,19 120,-17-134,6-1,7-1,8-40,1 163,2 1,1 0,7-26,-9 54,-1 1,1 0,0 0,0-1,0 1,1 0,0 1,0-1,0 0,1 0,-1 2,0 0,0 1,0-1,1 1,-1 0,1 0,-1 0,1 1,0-1,-1 1,1 0,0 0,0 0,2 0,38-5,1 2,33 1,-5 1,104-7,226-5,-342 16,33 6,-62-4,-1 2,0 1,0 2,0 1,-15-5,-1 2,1 0,-1 1,0 1,-1 0,0 1,12 11,-17-12,0 0,0 1,-1 0,0 0,-1 1,0 0,-1 0,0 1,-1 0,0 0,0 3,0 4,-1-1,0 1,-2-1,0 1,-1 0,-1 12,-2 4,-2-1,-1 0,-4 12,-8 17,-2 0,-3-1,-2-1,-3-2,-3 0,-2-2,-7 5,-5 3,-3-3,-2-1,-3-3,-3-2,-52 40,57-55,-2-2,-2-3,-56 28,80-49,0-1,-1-1,0-2,-1-1,0-2,0-1,-1-1,-17 0,38-5,0-1,0 0,-1-1,1-1,0 1,0-2,-8-2,15 3,0 0,0 0,0 0,0-1,0 0,0 0,1 0,-1-1,1 0,0 1,0-1,0-1,1 1,0 0,-1-1,-1-4,1 1,1 0,0 1,0-2,1 1,0 0,0 0,0-1,2 1,-1 0,1-1,0 1,0-1,2-4,3-9</inkml:trace>
  <inkml:trace contextRef="#ctx0" brushRef="#br0" timeOffset="4048.174">1684 4352,'-2'0,"0"0,0 1,-1-1,1 1,0-1,0 1,0 0,0 0,0 0,0 0,0 0,0 0,1 0,-1 1,-1 0,-23 28,21-24,-39 52,-23 43,-36 71,60-99,-357 649,243-400,-27 105,122-256,52-132,8-28,4-13,2-14,-4 11,0-1,-1 1,1 0,-1 0,0-1,-1 0</inkml:trace>
  <inkml:trace contextRef="#ctx0" brushRef="#br0" timeOffset="4637.598">0 7988,'9'-66,"3"0,10-28,-9 41,30-120,18-47,12-12,39-71,-55 169,6 3,73-111,-95 179,3 1,2 1,25-22,-45 56,0 2,1 1,2 1,0 1,1 1,2 2,0 1,1 2,-14 8,-1 0,1 2,1 0,-1 2,1 0,0 1,0 0,0 2,0 1,15 1,-17 1,0 1,1 1,-2 0,1 1,0 1,-1 1,0 1,-1 0,0 1,0 0,10 9,-4-1,-1 1,-1 1,0 1,-1 1,-2 0,0 2,7 12,-5-3,-1 2,-1 0,-2 1,-2 1,3 12,-1 9,-3 2,-2 0,-3 0,-2 1,-3 0,-3-1,-2 6,-4 7,-2 0,-4 0,-3-1,-3-1,-3 0,-3-2,-9 13,12-34,-2-1,-2-1,-2-1,-2-1,-2-2,-1-1,-2-2,-2-1,-1-2,-19 12,30-28,0-1,0-1,-2-1,0-1,-1-2,0-1,-1-2,-31 7,45-14,-1 0,1-2,-1 0,0-1,1 0,-1-2,-16-3,20 2,0 0,1-2,-1 0,1 0,0-1,1-1,-1 0,1 0,1-2,-6-4,-6-7,2-1,0-2,2 0,0 0,1-4,-25-39,-9-23,17 23,-4-15,22 39</inkml:trace>
  <inkml:trace contextRef="#ctx0" brushRef="#br0" timeOffset="5088.393">3988 4298,'8'5,"-1"0,0 0,0 1,0 0,-1 0,4 5,31 44,-25-31,267 426,-204-315,30 44,129 223,-23 11,-169-311,27 58,-48-110,3-1,4 2,47 58,-67-94</inkml:trace>
  <inkml:trace contextRef="#ctx0" brushRef="#br0" timeOffset="5666.844">5271 7972,'-22'-28,"2"-1,0-1,2 0,1-2,-7-19,-7-29,-16-65,-11-64,-21-163,55 213,6-2,5-114,14 204,6-43,-2 77,1 0,5-17,-6 38,0 1,0 0,1 0,1 1,0 0,7-9,-9 16,0 1,0 0,0 0,0 1,1 0,0 0,0 0,1 0,-1 1,1 0,0 1,0-1,0 1,1 1,-1-1,1 1,-1 0,1 1,0 0,-1 0,1 1,0 0,5 1,6 1,1 1,-1 0,0 2,-1 0,1 2,-1 0,0 1,-1 0,2 2,18 12,0 2,-1 2,-2 0,22 24,-2 3,-3 2,15 23,-24-24,-2 2,-3 2,-2 1,-3 2,-3 1,-2 1,12 47,-25-62,-3 0,-2 1,-2 0,1 49,-8-56,-1-1,-2 0,-2 0,-2 0,-1-1,-5 10,-2-5,-1-1,-2-1,-3-1,0-1,-3 0,-2-2,-1-1,-2-1,-1-1,-2-2,-1-1,-2-2,-1-1,-2-2,0-2,-2-1,-5 0,24-13,-1-2,0-1,-1-1,0-1,0 0,-1-2,-14 1,33-5,-1-1,0 0,0 0,0 0,1-1,-1 0,0 0,0 0,1-1,-1 0,1 0,0 0,-1-1,2 1,0-1,1 0,-1 0,1 0,-1 0,1 0,0-1,0 1,1-1,-1 0,1 0,0 0,0 0,0-1,-1-2,1 0,0 0,1 0,-1 0,1 0,1-1,-1 1,1 0,1-4,2-12</inkml:trace>
  <inkml:trace contextRef="#ctx0" brushRef="#br0" timeOffset="6166.509">8496 4439,'-80'-17,"30"7,-15-1,50 9,-1 1,1 1,0 0,-1 1,1 1,-6 1,8 0,1 1,0 1,0 0,0 0,0 1,1 1,0 0,0 0,1 1,0 1,-6 6,-12 14,1 1,2 2,-4 8,-24 38,3 3,4 1,-2 15,-107 270,-42 180,-14 146,160-500,30-113,4 0,-1 37,18-115,-2 12,1 0,1 0,1 6,-1-17,0 0,0 0,1 0,0-1,-1 1,1 0,0-1,0 1,0 0,1-1,-1 0,1 1,-1-1,1 0,0 0,0 1,0-1,1 0,-1-1,-1 0,1 0,0 0,-1 0,1-1,0 1,0 0,-1-1,1 0,0 1,0-1,0 0,0 0,0 0,-1 0,1-1,0 1,0 0,0-1,0 1,0-1,3-1,-1 0,1 0,-1 0,0-1,0 0,0 1,2-3,11-11</inkml:trace>
  <inkml:trace contextRef="#ctx0" brushRef="#br0" timeOffset="6765.906">8673 4175,'19'5,"0"0,-1 2,0 0,0 2,-1-1,0 2,3 3,33 24,25 24,-72-56,111 95,82 91,89 135,227 368,-503-678,346 513,-347-511,-2-6,-1 1,-1 1,0-1,4 15,-10-22,0 0,-1 0,1 0,-1-1,-1 1,1 0,-1 0,0 0,0-1,-1 1,0 0,0-1,-1 3,-6 23,5-9,1 0,1 0,1 0,1 1,2-1,0 0,1 0,1 0,2 4,-4-18,1 0,1-1,-1 1,1 0,1-1,2 3,6 13,149 255,-147-253</inkml:trace>
  <inkml:trace contextRef="#ctx0" brushRef="#br0" timeOffset="7583.718">7111 8028,'-20'-42,"2"-1,2 0,1-1,-2-23,9 40,-32-138,6-1,8-2,7-1,7-18,12 185,-1-17,0-1,2 0,0 0,1 0,2-6,-3 22,0 1,0 0,0 0,1 0,-1-1,1 2,-1-1,1 0,0 0,1 0,-1 1,0-1,1 1,-1 0,1 0,0 0,-1 0,1 0,0 0,1 0,7-2,0 0,0 1,1 0,-1 1,4-1,-7 2,41-7,1 2,0 2,0 2,0 2,23 5,-46-2,-1 1,1 1,-1 2,0 0,-1 2,0 0,0 2,-1 1,-1 1,0 1,2 3,1 3,-2 2,0 1,-2 0,0 2,-2 1,-1 0,-1 1,-1 1,-1 1,-2 1,1 4,3 11,-3 1,-1 1,-2 0,-3 1,-1 0,-3 0,-1 11,-3-13,-2 0,-2 0,-2 0,-2-1,-2 0,-2 0,-2-1,-2-1,-2 0,-6 9,8-22,-1-1,-1-1,-2 0,-1-1,-1-1,-1-1,-1-1,-2-1,0-1,-1-1,-1-2,-1 0,-1-2,-10 4,14-9,0-2,0 0,-1-2,0-1,0-1,-1-1,0-1,-19 0,32-4,0-1,0 0,0-1,0 0,0-1,0-1,1 0,-1-1,3 1,1-1,0 0,1-1,0 0,-1-1,2 0,-1 0,1 0,0-1,-5-8,1-1,1 0,0-1,2 0,0 0,1-1,1 0,0 0,2-1,0 0,1 0,1-6,-2-20,2 0,3-1,1 1,4-18,2 10,1 19</inkml:trace>
  <inkml:trace contextRef="#ctx0" brushRef="#br0" timeOffset="8434.443">10050 7936,'-13'-14,"0"0,1-1,0 0,1-1,1 0,1 0,0-1,1-1,0-1,-7-24,1 0,2-2,1-9,-1-10,3 0,3-1,2 0,4 0,2 0,3 1,3-1,10-36,-7 56,2 1,2 1,2 0,1 2,20-33,-20 44,2 0,1 1,1 1,1 1,2 1,1 1,21-15,-25 23,1 2,0 0,2 1,0 2,0 0,1 2,0 1,1 1,0 1,16-2,-8 5,2 0,-1 2,0 2,0 2,1 1,-1 1,32 9,-14 1,0 2,-1 2,-1 3,-1 2,-1 2,-1 2,-1 3,-2 1,-1 3,16 16,-36-27,-1 2,0 0,-2 2,-1 0,14 27,-22-33,-1 2,-2 0,0 0,-1 1,-2 0,0 1,-1-1,-1 10,-2-6,-1 1,-1-1,-2 1,-1 0,-1-1,-6 23,0-14,-1-1,-2 1,-2-2,-16 31,3-15,-3-2,-1-2,-3 0,-2-3,-1-1,-39 35,30-37,-1-2,-2-1,-2-3,-1-3,-2-1,0-3,-2-2,-36 10,46-21,-1-1,-1-2,0-3,-1-2,1-1,-1-3,0-2,0-2,0-3,0-1,-1-3,-40-13,0-3,-49-22,125 41,6 2,1 1,0-1,0 1,0-2,1 1,-1-1,1 0,-3-3,8 6,0 0,1 1,-1-1,0 0,1 0,-1 0,1 0,-1 0,1 0,-1 0,1 0,0 0,0 0,-1 0,1 0,0 0,0 0,0 0,0 0,0 0,0 0,0 0,1 0,-1 0,0 0,1 0,-1 0,0 0,1 0,-1 0,1 0,-1 1,1-2,1 0,1-1,-1 0,0 1,1-1,-1 1,1 0,0 0,0 0,0 0,9-4</inkml:trace>
  <inkml:trace contextRef="#ctx0" brushRef="#br0" timeOffset="9805.785">13829 1068,'2'2,"-1"-1,1 0,0 0,0 0,0 0,0 0,-1 0,1 0,0-1,0 1,1-1,-1 1,0-1,0 0,2 0,-1 1,131 12,-119-12,125 10,50 1,47 2,42-1,787 15,1-26,-894-2,-140 0,43 2,-66-1,0 1,0 0,0 0,0 1,8 3,-17-6,1 0,-1 1,0-1,0 0,0 1,0 0,0-1,0 1,0-1,0 1,0 0,0 0,0-1,-1 1,1 0,0 0,0 0,-1 0,1 0,-1 0,1 0,-1 0,1 0,-1 0,0 0,1 2,-1-2,-1 0,1 0,0 1,-1-1,1 0,-1 0,0 0,1 0,-1 0,0 1,0-1,1 0,-1-1,0 1,0 0,0 0,0 0,0-1,0 1,-2 0,-14 8</inkml:trace>
  <inkml:trace contextRef="#ctx0" brushRef="#br0" timeOffset="10625.585">14246 1357,'15'25,"0"1,-2 0,-1 1,-2 1,7 21,1 21,7 59,-7 7,-5 0,-5 41,-18 280,-13-137,-13-1,-15-2,-57 180,44-277,4-46,44-132,-1-1,-3 0,-1-1,-3 2,19-35,0 0,-1 0,-5 6,10-12,0 0,1 0,-1-1,0 1,0 0,0 0,0-1,0 1,0-1,0 1,0-1,0 1,0-1,-1 1,1-1,0 0,0 0,0 1,0-1,-1 0,1 0,0 0,0-1,0 1,0 0,-1 0,1 0,0-1,0 1,-1-1,1-1,0 1,-1 0,1 0,0-1,0 1,0-1,0 1,0-1,0 1,0-1,0 0,1 1,-1-1,1 0,-1-1,-5-33,6 35,-2-41,2-36,1 31,-5-36,-7-9,-5-1,-8-12,-53-182,-22-29,55 197,-36-67,64 153,-1 1,-1 1,-20-25,33 50,1 0,-1 1,-1-1,1 1,-1 0,0 0,4 4,1 0,-1 0,1 0,-1 0,1 1,-1-1,1 0,-1 1,0 0,1-1,-1 1,0 0,1 0,-1 0,0 0,0 0,1 0,-1 0,0 1,1-1,-1 0,0 1,1 0,-1-1,1 1,-1 0,1 0,-2 0,-7 8,0 0,0 0,1 1,1 0,-8 11,11-15,-51 70,-41 75,-40 94,-47 115,-85 246,230-508,-13 65,47-147,1 1,1-1,1 3,1-14,1-1,0 1,0-1,1 1,-1 0,1-1,0 1,0-1,0 0,1 1,0-1,1 3,-1-4,-1-1,1 1,0-1,0 0,0 0,0 1,0-1,1-1,-1 1,1 0,-1-1,1 1,-1-1,1 1,0-1,0 0,0-1,0 1,-1 0,1-1,0 1,0-1,0 0,0 0,0 0,0-1,0 1,1-1,15-4</inkml:trace>
  <inkml:trace contextRef="#ctx0" brushRef="#br0" timeOffset="11306.761">16040 2841,'-23'42,"2"1,2 1,-9 35,15-42,-171 547,127-392,53-176,-77 280,79-285,5-19,-2 4,108-349,-62 220,43-79,-33 96,6 2,32-40,-53 92,4 2,2 1,2 3,47-39,-77 77,1 1,0 1,2 1,-1 0,17-6,-29 17,0 0,0 0,1 1,-1 1,0 0,1 0,0 1,-3 0,-1 1,0 0,1 1,-1 0,0 0,0 0,0 1,0 0,0 1,5 2,-2 0,-1 0,1 1,-1 1,-1 0,0 0,0 0,0 1,-1 0,0 1,0 0,-1 0,-1 0,1 1,2 7,3 9,-1 0,0 1,-3 0,0 1,-1 5,5 39,-4 1,-3-1,-3 1,-3 10,-34 291,19-259,5-36,3 0,3 27,5-88,1 0,2 1,0-1,0 0,2 0,0 0,1-1,1 1,6 12,2-8,-3-11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09:30:29.385"/>
    </inkml:context>
    <inkml:brush xml:id="br0">
      <inkml:brushProperty name="width" value="0.1" units="cm"/>
      <inkml:brushProperty name="height" value="0.1" units="cm"/>
      <inkml:brushProperty name="color" value="#E71224"/>
      <inkml:brushProperty name="ignorePressure" value="1"/>
    </inkml:brush>
  </inkml:definitions>
  <inkml:trace contextRef="#ctx0" brushRef="#br0">1 1,'0'0,"0"0,0 0,13 7,17 4,24 3,27-1,30-3,26-4,17-2,-18-2,-32-1,-33 0,-29-1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09:30:29.725"/>
    </inkml:context>
    <inkml:brush xml:id="br0">
      <inkml:brushProperty name="width" value="0.1" units="cm"/>
      <inkml:brushProperty name="height" value="0.1" units="cm"/>
      <inkml:brushProperty name="color" value="#E71224"/>
      <inkml:brushProperty name="ignorePressure" value="1"/>
    </inkml:brush>
  </inkml:definitions>
  <inkml:trace contextRef="#ctx0" brushRef="#br0">288 0,'1'10,"-1"0,0 0,-1 0,0 0,0 0,-1 0,-1 0,-1 4,-1 8,-43 180,-99 451,147-650,-34 167,-4 118,35-259,2-1,1 1,1 0,1-1,6 22,-7-43,1 0,0 0,0-1,1 1,0-1,0 1,1-1,-1 0,3 1,-5-4,1-1,0 0,0 0,0-1,0 1,0 0,1-1,-1 1,1-1,-1 0,1 1,-1-1,1-1,0 1,-1 0,1-1,0 1,-1-1,1 0,0 0,0 0,0 0,-1 0,1-1,3 0,1 0,-1-1,0 0,0 0,0-1,0 1,-1-1,4-3,6-4,0-1,10-10,28-29,37-47,45-66,-102 119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09:30:30.058"/>
    </inkml:context>
    <inkml:brush xml:id="br0">
      <inkml:brushProperty name="width" value="0.1" units="cm"/>
      <inkml:brushProperty name="height" value="0.1" units="cm"/>
      <inkml:brushProperty name="color" value="#E71224"/>
      <inkml:brushProperty name="ignorePressure" value="1"/>
    </inkml:brush>
  </inkml:definitions>
  <inkml:trace contextRef="#ctx0" brushRef="#br0">1036 1,'322'100,"-290"-90,60 22,-74-25,0 1,-1 0,13 9,-28-16,0 0,0 1,-1-1,1 0,0 1,-1-1,1 1,-1-1,1 1,-1 0,0 0,0-1,1 1,-1 0,-1 0,1 0,0 0,0 0,-1 1,1 1,-1-1,-1 0,1 0,-1 0,1 0,-1 0,0 0,-1 0,1 0,0 0,-1 0,1-1,-1 1,0 0,0-1,-1 2,-11 11,0-1,0 0,-2-1,-4 3,-118 79,-52 21,-259 145,20-13,275-154,122-73,1 2,-5 5,33-26,0 1,0 0,0 0,0 0,0 0,0 0,1 1,0-1,0 1,0-1,0 1,0 0,0 0,2-3,0 0,0 0,0 0,0 0,0 0,0 0,1 0,-1-1,0 1,0 0,1 0,-1 0,0 0,1-1,-1 1,1 0,-1 0,1-1,-1 1,1 0,0-1,0 1,1 1,1 0,0 0,0-1,0 1,0-1,0 0,0 1,0-2,3 2,16 2,1-1,-1-1,1-2,7 0,63-3,13-6,161-28,127-35,-4-18,123-56,-256 58,-62 9,-134 51,-1-2,28-20,-50 23,-25 11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09:30:30.390"/>
    </inkml:context>
    <inkml:brush xml:id="br0">
      <inkml:brushProperty name="width" value="0.1" units="cm"/>
      <inkml:brushProperty name="height" value="0.1" units="cm"/>
      <inkml:brushProperty name="color" value="#E71224"/>
      <inkml:brushProperty name="ignorePressure" value="1"/>
    </inkml:brush>
  </inkml:definitions>
  <inkml:trace contextRef="#ctx0" brushRef="#br0">432 0,'13'44,"-1"1,4 39,2 91,-18-169,12 202,-9 49,-39 557,-1-463,-35 107,10-171,-8-41,-1-48,39-120,-3-2,-6 4,10-31,12-26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09:30:30.730"/>
    </inkml:context>
    <inkml:brush xml:id="br0">
      <inkml:brushProperty name="width" value="0.1" units="cm"/>
      <inkml:brushProperty name="height" value="0.1" units="cm"/>
      <inkml:brushProperty name="color" value="#E71224"/>
      <inkml:brushProperty name="ignorePressure" value="1"/>
    </inkml:brush>
  </inkml:definitions>
  <inkml:trace contextRef="#ctx0" brushRef="#br0">0 1,'54'40,"-3"2,27 30,-13-11,202 171,10-12,38 8,-250-184,2-3,3-2,44 16,-84-44,-14-7</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09:30:36.542"/>
    </inkml:context>
    <inkml:brush xml:id="br0">
      <inkml:brushProperty name="width" value="0.1" units="cm"/>
      <inkml:brushProperty name="height" value="0.1" units="cm"/>
      <inkml:brushProperty name="color" value="#E71224"/>
      <inkml:brushProperty name="ignorePressure" value="1"/>
    </inkml:brush>
  </inkml:definitions>
  <inkml:trace contextRef="#ctx0" brushRef="#br0">0 315,'54'0,"44"-5,-60 2,148-11,82-7,90-7,89-7,85-7,67-3,904-48,-6 64,-1095 40,-108 7,-276-17,51 4,1 3,52 14,-117-21,-1 0,1 0,-1 0,1 1,-1 0,0 0,1 0,-5-1,0-1,0 0,0 0,0 0,1 0,-1 0,0 0,0 0,0 0,0 1,0-1,1 0,-1 0,0 0,0 0,0 1,0-1,0 0,0 0,0 0,0 0,0 1,0-1,0 0,0 0,0 0,0 1,0-1,0 0,0 0,0 0,0 1,0-1,0 0,0 0,0 0,0 1,0-1,0 0,0 0,0 0,0 0,-1 1,1-1,0 0,0 0,0 0,0 0,0 0,-1 0,1 1,0-1,0 0,0 0,0 0,-1 0,1 0,0 0,-18 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09:30:36.939"/>
    </inkml:context>
    <inkml:brush xml:id="br0">
      <inkml:brushProperty name="width" value="0.1" units="cm"/>
      <inkml:brushProperty name="height" value="0.1" units="cm"/>
      <inkml:brushProperty name="color" value="#E71224"/>
      <inkml:brushProperty name="ignorePressure" value="1"/>
    </inkml:brush>
  </inkml:definitions>
  <inkml:trace contextRef="#ctx0" brushRef="#br0">1 608,'0'0,"17"4,47 4,81 4,108-2,131-7,145-16,147-24,137-25,100-24,37-18,-31-5,-172 16,-213 24,-197 23,-156 20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09:31:25.304"/>
    </inkml:context>
    <inkml:brush xml:id="br0">
      <inkml:brushProperty name="width" value="0.1" units="cm"/>
      <inkml:brushProperty name="height" value="0.1" units="cm"/>
      <inkml:brushProperty name="color" value="#E71224"/>
      <inkml:brushProperty name="ignorePressure" value="1"/>
    </inkml:brush>
  </inkml:definitions>
  <inkml:trace contextRef="#ctx0" brushRef="#br0">148 1,'6'45,"-3"1,-2 0,-4 36,-20 137,17-168,-24 148,18-137,-3-1,-7 11,16-50,1 1,1 1,1-1,0 10,0 1,-4 13,1-23,4-18,0 0,1 0,-1 0,1 0,1 0,-1 0,1 3,0-9,0 0,1 0,-1 1,0-1,0 0,1 0,-1 0,0 0,1 0,-1 0,0 0,1 0,-1 1,0-1,0 0,1 0,-1 0,0-1,1 1,-1 0,0 0,0 0,1 0,-1 0,0 0,1 0,-1 0,0 0,0-1,1 1,-1 0,0 0,0 0,1-1,-1 1,0 0,0 0,0-1,0 1,1 0,-1 0,0-1,0 1,0 0,0 0,0-1,0 1,0 0,0-1,0 1,0 0,0-1,0 1,0 0,0 0,0-1,1 0,-1 1,0-1,1 0,-1 1,1-1,-1 0,1 1,0-1,-1 0,1 1,0-1,-1 1,1-1,0 1,0 0,-1-1,1 1,0 0,0-1,-1 1,1 0,0 0,0 0,0 0,25-7,-11 7,0 0,-1 1,1 0,-1 2,8 1,10 1,135 16,121-2,172-16,-300-4,942-19,-1074 18,-19 1,1 1,0 0,0 0,0 1,-10-1,0 0,0 0,0-1,1 1,-1 0,0 0,0 0,0 0,0 0,0 0,0 0,0 0,0 0,0 0,0 0,1 0,-1 0,0 0,0 0,0 0,0 0,0 0,0 0,0 0,0 0,0 0,0 0,0 0,1 0,-1 1,0-1,0 0,0 0,0 0,0 0,0 0,0 0,0 0,0 0,0 0,0 0,0 0,0 0,0 0,0 0,0 1,0-1,0 0,0 0,0 0,0 0,0 0,0 0,0 0,0 0,0 0,0 0,0 1,0-1,0 0,0 0,0 0,-4 2,0-1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09:31:26.521"/>
    </inkml:context>
    <inkml:brush xml:id="br0">
      <inkml:brushProperty name="width" value="0.1" units="cm"/>
      <inkml:brushProperty name="height" value="0.1" units="cm"/>
      <inkml:brushProperty name="color" value="#E71224"/>
      <inkml:brushProperty name="ignorePressure" value="1"/>
    </inkml:brush>
  </inkml:definitions>
  <inkml:trace contextRef="#ctx0" brushRef="#br0">1 225,'221'-32,"56"5,-29 4,32-8,282-30,1 17,-542 43,129-4,-114 6,-1 1,1 2,2 2,-30-5,-1 1,1-1,-1 2,1-1,-1 1,0 0,6 4,-11-6,0 1,0-1,0 1,-1-1,1 1,0 0,-1 0,1 0,-1 0,1 0,-1 0,0 0,0 0,0 1,0-1,-1 0,1 1,0-1,-1 0,0 1,0-1,1 1,-1-1,-1 2,0 8,-1-1,-1 0,0 0,0 0,-1 0,-2 4,1-5,2-1,-1 1,1 0,1 0,-1 0,2 0,-1 1,1 5,4 11,1 1,1-1,1 0,7 15,6 33,-4 3,-3 1,-2 25,-2 160,-8-250,1 44,-2 1,-3-1,-6 24,10-81,0-1,0 0,0 0,0 1,-1-1,1 0,0 0,0 1,0-1,0 0,0 0,0 0,0 1,-1-1,1 0,0 0,0 0,0 0,0 1,-1-1,1 0,0 0,0 0,0 0,-1 0,1 0,0 0,0 1,0-1,-1 0,1 0,0 0,0 0,-1 0,1 0,0 0,0 0,-1 0,1 0,0 0,0 0,-1-1,1 1,0 0,0 0,0 0,-1 0,1 0,0 0,0 0,0-1,-1 1,1 0,0 0,0 0,0-1,0 1,0 0,-6-2,6 11,9 32,-4-21,-1 0,1 17,-4-32,-1 1,0 0,0-1,-1 1,0-1,1 1,-2-1,1 1,-1-1,0 1,0-1,-1 2,1-4,0 0,-1 0,1 1,-1-1,1-1,-1 1,0 0,0-1,-1 1,1-1,0 0,-9 4,0 0,-10 3,16-6,-74 26,-44 10,-57 10,-63 12,-67 17,-824 212,1012-258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07:12:29.211"/>
    </inkml:context>
    <inkml:brush xml:id="br0">
      <inkml:brushProperty name="width" value="0.1" units="cm"/>
      <inkml:brushProperty name="height" value="0.1" units="cm"/>
      <inkml:brushProperty name="color" value="#33CCFF"/>
      <inkml:brushProperty name="ignorePressure" value="1"/>
    </inkml:brush>
  </inkml:definitions>
  <inkml:trace contextRef="#ctx0" brushRef="#br0">227 657,'40'22,"1"-2,32 10,-30-12,55 22,94 40,-129-50,55 34,-84-42,26 21,-46-32,-1 1,0 1,0 0,-1 1,0 1,-3-1</inkml:trace>
  <inkml:trace contextRef="#ctx0" brushRef="#br0" timeOffset="330.116">1 1699,'0'0,"0"0,0 0,0 0,12 1,15 0,19 2,17 0,19-2,-3-1,-17-1,-17-1,-18 1</inkml:trace>
  <inkml:trace contextRef="#ctx0" brushRef="#br0" timeOffset="683.17">2226 1,'0'0,"0"0,0 0,0 0,-13 23,-15 26,-14 21,-11 21,3-5,11-17,12-21,10-18</inkml:trace>
  <inkml:trace contextRef="#ctx0" brushRef="#br0" timeOffset="1015.284">2789 610,'0'0,"0"0,0 0,0 0,0 0,-9 20,-15 25,-3 5,2-7,7-10,5-11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07:12:28.312"/>
    </inkml:context>
    <inkml:brush xml:id="br0">
      <inkml:brushProperty name="width" value="0.1" units="cm"/>
      <inkml:brushProperty name="height" value="0.1" units="cm"/>
      <inkml:brushProperty name="color" value="#33CCFF"/>
      <inkml:brushProperty name="ignorePressure" value="1"/>
    </inkml:brush>
  </inkml:definitions>
  <inkml:trace contextRef="#ctx0" brushRef="#br0">659 0,'0'0,"0"0,-18 10,-24 13,-20 13,-13 12,-9 10,-1 7,4 3,10-3,12-6,16-9,18-8,14-12,8-10,6-10,1-5</inkml:trace>
  <inkml:trace contextRef="#ctx0" brushRef="#br0" timeOffset="411.397">1268 624,'0'0,"0"0,0 0,-14 7,-16 7,-15 8,-14 9,-12 13,-10 10,-8 11,-3 8,2 5,10 4,17 0,19-14,17-19,14-17,8-15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07:12:27.554"/>
    </inkml:context>
    <inkml:brush xml:id="br0">
      <inkml:brushProperty name="width" value="0.1" units="cm"/>
      <inkml:brushProperty name="height" value="0.1" units="cm"/>
      <inkml:brushProperty name="color" value="#33CCFF"/>
      <inkml:brushProperty name="ignorePressure" value="1"/>
    </inkml:brush>
  </inkml:definitions>
  <inkml:trace contextRef="#ctx0" brushRef="#br0">620 0,'-148'76,"74"-39,-37 26,78-42,1 1,1 2,2 1,-1 3,16-14,1 0,0 1,1 1,1 0,1 1,0 0,1 0,-6 17,9-19,2 0,-1 0,2 0,0 0,0 8,2-9</inkml:trace>
  <inkml:trace contextRef="#ctx0" brushRef="#br0" timeOffset="339.094">1278 1093,'-145'39,"2"6,2 7,121-45,4-2,1 1,-12 6,24-10,0-1,0 1,0 0,0 0,0 0,0 0,1 1,-1-1,1 1,0 0,0-1,0 1,0 0,0 0,0 1,2-3,0 0,-1 0,1-1,0 1,0 0,0 0,0 0,0-1,0 1,0 0,0 0,0 0,0-1,0 1,0 0,1 0,-1 0,0-1,1 1,-1 0,0-1,1 1,-1 0,1-1,-1 1,1 0,-1-1,1 1,0-1,-1 1,1-1,0 1,-1-1,1 0,0 1,0-1,-1 0,2 1,1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07:12:26.723"/>
    </inkml:context>
    <inkml:brush xml:id="br0">
      <inkml:brushProperty name="width" value="0.1" units="cm"/>
      <inkml:brushProperty name="height" value="0.1" units="cm"/>
      <inkml:brushProperty name="color" value="#33CCFF"/>
      <inkml:brushProperty name="ignorePressure" value="1"/>
    </inkml:brush>
  </inkml:definitions>
  <inkml:trace contextRef="#ctx0" brushRef="#br0">404 1,'69'41,"25"22,34 21,-9-21,78 29,-97-47,-81-37,-1 2,0 0,-1 1,0 1,-10-7,-1 0,0 0,-1 0,1 1,-1 0,0 0,-1 0,0 1,0 0,0-1,2 8,-3-3</inkml:trace>
  <inkml:trace contextRef="#ctx0" brushRef="#br0" timeOffset="334.106">0 865,'23'17,"1"-1,0-2,20 10,80 31,-57-27,-55-22,55 23,36 9,-82-31,1-1,1-1,-1-1,1-2,-1 0,22-1,-28-1,0-2,0 0,12-3,-8-1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07:12:25.507"/>
    </inkml:context>
    <inkml:brush xml:id="br0">
      <inkml:brushProperty name="width" value="0.1" units="cm"/>
      <inkml:brushProperty name="height" value="0.1" units="cm"/>
      <inkml:brushProperty name="color" value="#33CCFF"/>
      <inkml:brushProperty name="ignorePressure" value="1"/>
    </inkml:brush>
  </inkml:definitions>
  <inkml:trace contextRef="#ctx0" brushRef="#br0">360 1,'2'1,"1"0,0 0,14 12,13 11,7 7,4 3,2 0,3-3,5-2,6-1,1 3,-8-3,-14-7,-12-7,-11-6</inkml:trace>
  <inkml:trace contextRef="#ctx0" brushRef="#br0" timeOffset="466.75">0 405,'0'0,"0"0,0 0,0 0,12 12,13 7,10 9,8 4,6 3,3 3,1 1,0 0,0 2,0-2,-8-7,-12-10,-12-8,-10-6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07:13:19.008"/>
    </inkml:context>
    <inkml:brush xml:id="br0">
      <inkml:brushProperty name="width" value="0.1" units="cm"/>
      <inkml:brushProperty name="height" value="0.1" units="cm"/>
      <inkml:brushProperty name="color" value="#33CCFF"/>
      <inkml:brushProperty name="ignorePressure" value="1"/>
    </inkml:brush>
  </inkml:definitions>
  <inkml:trace contextRef="#ctx0" brushRef="#br0">347 46,'44'79,"-43"-78,0 0,0-1,0 1,0-1,0 1,0-1,0 1,0-1,0 1,0-1,0 0,0 0,0 0,4 2,9 1,0 1,0-2,1 0,-1-1,0 0,10-1,27-3,11-4,-59 6,141-21,-1-7,121-41,-225 56,-63 15,-14 4,31-4</inkml:trace>
  <inkml:trace contextRef="#ctx0" brushRef="#br0" timeOffset="1032.215">383 322,'26'63,"-2"1,-3 1,-3 1,-2 1,-4 0,-3 1,-2 6,-1 34,-6 1,-4 0,-5-1,-5 5,13-100,-2 10,-1 1,-1-1,-1 0,-7 18,13-40,0 0,0-1,-1 1,1 0,0 0,-1-1,1 1,-1 0,1-1,-1 1,1 0,-1-1,1 1,-1-1,0 1,1-1,-1 1,0-1,1 0,0 0,-1 0,1 0,0 0,-1 0,1 0,0 0,-1 0,1-1,0 1,0 0,-1 0,1 0,0 0,0 0,-1-1,1 1,0 0,0 0,-1-1,1 1,0 0,0 0,0-1,0 1,-1 0,1-1,-10-28,9 26,-41-179,41 178,0 0,-1 0,0-1,0 1,0 1,0-1,0 0,-1 0,0 1,-1-1,-33-31,15 15,-90-79,112 99,0 0,0 0,0 0,0 0,-1 0,1-1,0 1,0 0,0 0,0 0,0 0,0 0,0 0,-1-1,1 1,0 0,0 0,0 0,0 0,0 0,-1 0,1 0,0 0,0 0,0 0,0 0,0 0,-1 0,1 0,0 0,0 0,0 0,0 0,-1 0,1 0,0 0,0 0,0 0,0 0,-1 0,1 0,0 0,2 8,8 10,-9-15,1 0,-1-1,0 1,0 0,0-1,-1 1,1 0,-1 0,0 0,1 0,-1-1,0 1,-1 0,1 0,0 0,-1 0,0-1,0 1,1 0,-2 0,1 0,-5 10,-1-1,0 1,0-1,-2 0,-10 17,1 6,2 1,1 0,2 2,1-1,-3 23,-7 52,2 31,10-67,3 0,3 42,7-88,-3-30,0 1,0-1,1 0,-1 1,0-1,0 1,0-1,0 0,0 1,1-1,-1 1,0-1,0 0,0 1,1-1,-1 0,0 0,1 1,-1-1,0 0,1 1,-1-1,0 0,1 0,-1 0,0 1,1-1,-1 0,1 0,-1 0,1 0,0 0,0-1,0 1,-1 0,1 0,0-1,0 1,-1-1,1 1,0-1,0 1,-1-1,1 1,-1-1,1 1,19-27,-19 25,27-44,-20 28</inkml:trace>
  <inkml:trace contextRef="#ctx0" brushRef="#br0" timeOffset="1950.267">852 718,'5'1,"0"1,-1 0,1 0,-1 1,1-1,-1 1,0 0,0 0,0 1,-1-1,1 1,-1 0,0 0,8 10,0 2,7 14,-16-26,27 50,-2 1,15 47,-5 7,-4 5,-26-89,14 56,-19-71,-1 1,0-1,0 0,-1 1,0-1,-2 6,2-15,0 0,0 0,0 0,0 0,0 0,-1 0,1 0,0 0,-1 0,1 0,-1 0,1 0,-1 0,1-1,-1 0,1 0,0 0,0 0,0 0,-1 0,1 0,0 0,0 0,0 0,-1 0,1 0,0-1,0 1,0 0,0 0,-1 0,1 0,0 0,0-1,0 1,0 0,0 0,0 0,-1 0,1-1,0 1,0 0,0 0,0 0,0 0,0-1,0 1,0 0,0 0,-7-28,1-66,5 0,5-27,24-187,-25 288,4-39,6-19,-9 62,1-1,0 1,1-1,0 2,1-1,9-13,-14 25,1 1,-1 0,1-1,0 1,0 0,0 0,0 0,0 1,1-1,-1 1,1 0,0 0,-2 1,-1 0,1 1,0-1,0 1,-1 0,1-1,0 1,0 0,0 0,0 0,-1 0,1 0,0 1,0-1,0 1,-1-1,1 1,0-1,-1 1,1 0,0 0,-1 0,1 0,-1 0,0 0,1 0,-1 1,0-1,1 0,5 8,0 0,-1 0,1 0,-2 1,1-1,0 4,26 66,-24-57,28 82,4 40,20 58,-52-178,2-1,5 10,-10-24,0 0,0-1,1 1,0-1,1 0,0-1,3 3,-4-5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02T07:04:00.011"/>
    </inkml:context>
    <inkml:brush xml:id="br0">
      <inkml:brushProperty name="width" value="0.1" units="cm"/>
      <inkml:brushProperty name="height" value="0.1" units="cm"/>
      <inkml:brushProperty name="color" value="#E71224"/>
      <inkml:brushProperty name="ignorePressure" value="1"/>
    </inkml:brush>
  </inkml:definitions>
  <inkml:trace contextRef="#ctx0" brushRef="#br0">0 284,'1'1,"-1"-1,0 0,0 1,1-1,-1 1,0-1,1 0,-1 1,0-1,1 0,-1 0,0 1,1-1,-1 0,1 0,-1 0,1 0,-1 1,0-1,1 0,-1 0,1 0,-1 0,1 0,-1 0,1 0,-1 0,2 0,35 5,-1-2,1-1,11-3,-1 1,1044-7,-412 0,-172-9,-345 2,0-7,14-10,47-17,286-53,-350 76,1 8,40 5,453 13,-282 2,154-4,434 2,-629 6,116 1,-17-8,118 1,-421 2,113 19,190 27,1-28,-319-20,293 9,90 10,3-20,-192-2,2258 2,-2549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9"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pPr algn="r"/>
            <a:fld id="{F3D8E9DA-660F-449B-B5A7-9FAC061DDBFD}" type="datetime1">
              <a:rPr lang="zh-CN" altLang="en-US" smtClean="0"/>
              <a:pPr algn="r"/>
              <a:t>2019/10/2</a:t>
            </a:fld>
            <a:endParaRPr lang="zh-CN" altLang="en-US" dirty="0"/>
          </a:p>
        </p:txBody>
      </p:sp>
      <p:sp>
        <p:nvSpPr>
          <p:cNvPr id="10" name="页脚占位符 3"/>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11" name="灯片编号占位符 4"/>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pPr algn="r"/>
            <a:fld id="{57E03411-58E2-43FD-AE1D-AD77DFF8CB20}" type="slidenum">
              <a:rPr lang="en-US" altLang="zh-CN" smtClean="0"/>
              <a:pPr algn="r"/>
              <a:t>‹#›</a:t>
            </a:fld>
            <a:endParaRPr lang="zh-CN" altLang="en-US" dirty="0"/>
          </a:p>
        </p:txBody>
      </p:sp>
    </p:spTree>
    <p:extLst>
      <p:ext uri="{BB962C8B-B14F-4D97-AF65-F5344CB8AC3E}">
        <p14:creationId xmlns:p14="http://schemas.microsoft.com/office/powerpoint/2010/main" val="258139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5" name="灯片编号占位符 3"/>
          <p:cNvSpPr>
            <a:spLocks noGrp="1"/>
          </p:cNvSpPr>
          <p:nvPr>
            <p:ph type="sldNum" sz="quarter" idx="5"/>
          </p:nvPr>
        </p:nvSpPr>
        <p:spPr>
          <a:xfrm>
            <a:off x="3884613" y="8685213"/>
            <a:ext cx="2971800" cy="458787"/>
          </a:xfrm>
          <a:prstGeom prst="rect">
            <a:avLst/>
          </a:prstGeom>
        </p:spPr>
        <p:txBody>
          <a:bodyPr/>
          <a:lstStyle/>
          <a:p>
            <a:pPr algn="r" rtl="0"/>
            <a:fld id="{C8DC57A8-AE18-4654-B6AF-04B3577165BE}" type="slidenum">
              <a:rPr lang="en-US" altLang="zh-CN" smtClean="0"/>
              <a:pPr algn="r" rtl="0"/>
              <a:t>1</a:t>
            </a:fld>
            <a:endParaRPr lang="zh-CN" altLang="en-US" dirty="0"/>
          </a:p>
        </p:txBody>
      </p:sp>
    </p:spTree>
    <p:extLst>
      <p:ext uri="{BB962C8B-B14F-4D97-AF65-F5344CB8AC3E}">
        <p14:creationId xmlns:p14="http://schemas.microsoft.com/office/powerpoint/2010/main" val="21381869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265611" y="1752600"/>
            <a:ext cx="6858002" cy="1828800"/>
          </a:xfrm>
        </p:spPr>
        <p:txBody>
          <a:bodyPr rtlCol="0" anchor="b">
            <a:normAutofit/>
          </a:bodyPr>
          <a:lstStyle>
            <a:lvl1pPr algn="l" rtl="0">
              <a:defRPr sz="5400"/>
            </a:lvl1pPr>
          </a:lstStyle>
          <a:p>
            <a:pPr rtl="0"/>
            <a:r>
              <a:rPr lang="zh-CN" altLang="en-US"/>
              <a:t>单击此处编辑母版标题样式</a:t>
            </a:r>
            <a:endParaRPr lang="zh-CN" altLang="en-US" dirty="0"/>
          </a:p>
        </p:txBody>
      </p:sp>
      <p:sp>
        <p:nvSpPr>
          <p:cNvPr id="3" name="副标题 2"/>
          <p:cNvSpPr>
            <a:spLocks noGrp="1"/>
          </p:cNvSpPr>
          <p:nvPr>
            <p:ph type="subTitle" idx="1"/>
          </p:nvPr>
        </p:nvSpPr>
        <p:spPr>
          <a:xfrm>
            <a:off x="4265610" y="3733800"/>
            <a:ext cx="6858002" cy="914400"/>
          </a:xfrm>
        </p:spPr>
        <p:txBody>
          <a:bodyPr rtlCol="0"/>
          <a:lstStyle>
            <a:lvl1pPr marL="0" indent="0" algn="l" rtl="0">
              <a:spcBef>
                <a:spcPts val="0"/>
              </a:spcBef>
              <a:buNone/>
              <a:defRPr sz="24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a:t>单击此处编辑母版副标题样式</a:t>
            </a:r>
            <a:endParaRPr lang="zh-CN" altLang="en-US" dirty="0"/>
          </a:p>
        </p:txBody>
      </p:sp>
    </p:spTree>
    <p:extLst>
      <p:ext uri="{BB962C8B-B14F-4D97-AF65-F5344CB8AC3E}">
        <p14:creationId xmlns:p14="http://schemas.microsoft.com/office/powerpoint/2010/main" val="298120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带标题的三张图片">
    <p:spTree>
      <p:nvGrpSpPr>
        <p:cNvPr id="1" name=""/>
        <p:cNvGrpSpPr/>
        <p:nvPr/>
      </p:nvGrpSpPr>
      <p:grpSpPr>
        <a:xfrm>
          <a:off x="0" y="0"/>
          <a:ext cx="0" cy="0"/>
          <a:chOff x="0" y="0"/>
          <a:chExt cx="0" cy="0"/>
        </a:xfrm>
      </p:grpSpPr>
      <p:sp>
        <p:nvSpPr>
          <p:cNvPr id="2" name="标题 1"/>
          <p:cNvSpPr>
            <a:spLocks noGrp="1"/>
          </p:cNvSpPr>
          <p:nvPr>
            <p:ph type="title"/>
          </p:nvPr>
        </p:nvSpPr>
        <p:spPr>
          <a:xfrm>
            <a:off x="9066214" y="421594"/>
            <a:ext cx="2286000" cy="1885508"/>
          </a:xfrm>
        </p:spPr>
        <p:txBody>
          <a:bodyPr rtlCol="0">
            <a:normAutofit/>
          </a:bodyPr>
          <a:lstStyle>
            <a:lvl1pPr algn="l" rtl="0">
              <a:defRPr sz="2400">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84" name="组 83"/>
          <p:cNvGrpSpPr>
            <a:grpSpLocks noChangeAspect="1"/>
          </p:cNvGrpSpPr>
          <p:nvPr/>
        </p:nvGrpSpPr>
        <p:grpSpPr>
          <a:xfrm rot="16200000" flipV="1">
            <a:off x="274315" y="1102304"/>
            <a:ext cx="5053664" cy="4411852"/>
            <a:chOff x="895350" y="3313113"/>
            <a:chExt cx="3613151" cy="2790825"/>
          </a:xfrm>
          <a:solidFill>
            <a:schemeClr val="tx1">
              <a:lumMod val="50000"/>
            </a:schemeClr>
          </a:solidFill>
        </p:grpSpPr>
        <p:sp>
          <p:nvSpPr>
            <p:cNvPr id="85"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6"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7"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8"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9"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0"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1"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2"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3"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4"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5"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6"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97" name="图片占位符 33" descr="为添加图像预留的空占位符。单击占位符，选择要添加的图像。"/>
          <p:cNvSpPr>
            <a:spLocks noGrp="1"/>
          </p:cNvSpPr>
          <p:nvPr>
            <p:ph type="pic" sz="quarter" idx="17"/>
          </p:nvPr>
        </p:nvSpPr>
        <p:spPr>
          <a:xfrm>
            <a:off x="840795" y="1020193"/>
            <a:ext cx="3886200" cy="4572000"/>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grpSp>
        <p:nvGrpSpPr>
          <p:cNvPr id="98" name="组 97"/>
          <p:cNvGrpSpPr/>
          <p:nvPr/>
        </p:nvGrpSpPr>
        <p:grpSpPr>
          <a:xfrm>
            <a:off x="5322489" y="319177"/>
            <a:ext cx="3389607" cy="2710838"/>
            <a:chOff x="895350" y="3313113"/>
            <a:chExt cx="3613151" cy="2790825"/>
          </a:xfrm>
          <a:solidFill>
            <a:schemeClr val="tx1">
              <a:lumMod val="50000"/>
            </a:schemeClr>
          </a:solidFill>
        </p:grpSpPr>
        <p:sp>
          <p:nvSpPr>
            <p:cNvPr id="99"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0"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1"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2"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3"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4"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5"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6"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7"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8"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9"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0"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111" name="图片占位符 33" descr="为添加图像预留的空占位符。单击占位符，选择要添加的图像。"/>
          <p:cNvSpPr>
            <a:spLocks noGrp="1" noChangeAspect="1"/>
          </p:cNvSpPr>
          <p:nvPr>
            <p:ph type="pic" sz="quarter" idx="18"/>
          </p:nvPr>
        </p:nvSpPr>
        <p:spPr>
          <a:xfrm>
            <a:off x="5546780" y="529603"/>
            <a:ext cx="2993366" cy="230533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grpSp>
        <p:nvGrpSpPr>
          <p:cNvPr id="112" name="组 111"/>
          <p:cNvGrpSpPr/>
          <p:nvPr/>
        </p:nvGrpSpPr>
        <p:grpSpPr>
          <a:xfrm>
            <a:off x="5322489" y="3245640"/>
            <a:ext cx="3389607" cy="2710838"/>
            <a:chOff x="895350" y="3313113"/>
            <a:chExt cx="3613151" cy="2790825"/>
          </a:xfrm>
          <a:solidFill>
            <a:schemeClr val="tx1">
              <a:lumMod val="50000"/>
            </a:schemeClr>
          </a:solidFill>
        </p:grpSpPr>
        <p:sp>
          <p:nvSpPr>
            <p:cNvPr id="113"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4"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5"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6"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7"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8"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9"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0"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1"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2"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3"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4"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125" name="图片占位符 33" descr="为添加图像预留的空占位符。单击占位符，选择要添加的图像。"/>
          <p:cNvSpPr>
            <a:spLocks noGrp="1" noChangeAspect="1"/>
          </p:cNvSpPr>
          <p:nvPr>
            <p:ph type="pic" sz="quarter" idx="19"/>
          </p:nvPr>
        </p:nvSpPr>
        <p:spPr>
          <a:xfrm>
            <a:off x="5546780" y="3456066"/>
            <a:ext cx="2993366" cy="230533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126" name="文本占位符 3"/>
          <p:cNvSpPr>
            <a:spLocks noGrp="1"/>
          </p:cNvSpPr>
          <p:nvPr>
            <p:ph type="body" sz="half" idx="21"/>
          </p:nvPr>
        </p:nvSpPr>
        <p:spPr>
          <a:xfrm>
            <a:off x="9066214" y="2484992"/>
            <a:ext cx="2286000" cy="3248729"/>
          </a:xfrm>
        </p:spPr>
        <p:txBody>
          <a:bodyPr rtlCol="0" anchor="t" anchorCtr="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8" name="幻灯片编号占位符 7"/>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022B156B-59AE-415F-B24B-8756D48BB977}" type="slidenum">
              <a:rPr lang="en-US" altLang="zh-CN" smtClean="0"/>
              <a:pPr/>
              <a:t>‹#›</a:t>
            </a:fld>
            <a:endParaRPr lang="zh-CN" altLang="en-US" dirty="0"/>
          </a:p>
        </p:txBody>
      </p:sp>
      <p:sp>
        <p:nvSpPr>
          <p:cNvPr id="7" name="页脚占位符 6"/>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日期占位符 5"/>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41E560D-D90D-4607-BD9A-7D917091570A}" type="datetime1">
              <a:rPr lang="zh-CN" altLang="en-US" smtClean="0"/>
              <a:pPr/>
              <a:t>2019/10/2</a:t>
            </a:fld>
            <a:endParaRPr lang="zh-CN" altLang="en-US" dirty="0"/>
          </a:p>
        </p:txBody>
      </p:sp>
    </p:spTree>
    <p:extLst>
      <p:ext uri="{BB962C8B-B14F-4D97-AF65-F5344CB8AC3E}">
        <p14:creationId xmlns:p14="http://schemas.microsoft.com/office/powerpoint/2010/main" val="78742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7511732" y="1330347"/>
            <a:ext cx="3840480" cy="2103120"/>
          </a:xfrm>
        </p:spPr>
        <p:txBody>
          <a:bodyPr rtlCol="0" anchor="b">
            <a:normAutofit/>
          </a:bodyPr>
          <a:lstStyle>
            <a:lvl1pPr algn="l" rtl="0">
              <a:defRPr sz="3600"/>
            </a:lvl1pPr>
          </a:lstStyle>
          <a:p>
            <a:pPr rtl="0"/>
            <a:r>
              <a:rPr lang="zh-CN" altLang="en-US"/>
              <a:t>单击此处编辑母版标题样式</a:t>
            </a:r>
            <a:endParaRPr lang="zh-CN" altLang="en-US" dirty="0"/>
          </a:p>
        </p:txBody>
      </p:sp>
      <p:sp>
        <p:nvSpPr>
          <p:cNvPr id="3" name="内容占位符 2"/>
          <p:cNvSpPr>
            <a:spLocks noGrp="1"/>
          </p:cNvSpPr>
          <p:nvPr>
            <p:ph idx="1"/>
          </p:nvPr>
        </p:nvSpPr>
        <p:spPr>
          <a:xfrm>
            <a:off x="836613" y="914400"/>
            <a:ext cx="6172201" cy="50292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2000"/>
            </a:lvl6pPr>
            <a:lvl7pPr algn="l" rtl="0">
              <a:defRPr sz="2000"/>
            </a:lvl7pPr>
            <a:lvl8pPr algn="l" rtl="0">
              <a:defRPr sz="2000"/>
            </a:lvl8pPr>
            <a:lvl9pPr algn="l" rtl="0">
              <a:defRPr sz="20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文本占位符 3"/>
          <p:cNvSpPr>
            <a:spLocks noGrp="1"/>
          </p:cNvSpPr>
          <p:nvPr>
            <p:ph type="body" sz="half" idx="2"/>
          </p:nvPr>
        </p:nvSpPr>
        <p:spPr>
          <a:xfrm>
            <a:off x="7511732" y="3555523"/>
            <a:ext cx="3840480" cy="2388077"/>
          </a:xfrm>
        </p:spPr>
        <p:txBody>
          <a:bodyPr rtlCol="0">
            <a:normAutofit/>
          </a:bodyPr>
          <a:lstStyle>
            <a:lvl1pPr marL="0" indent="0" algn="l" rtl="0">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7" name="幻灯片编号占位符 6"/>
          <p:cNvSpPr>
            <a:spLocks noGrp="1"/>
          </p:cNvSpPr>
          <p:nvPr>
            <p:ph type="sldNum" sz="quarter" idx="12"/>
          </p:nvPr>
        </p:nvSpPr>
        <p:spPr>
          <a:xfrm>
            <a:off x="1065213" y="6019801"/>
            <a:ext cx="762000" cy="228600"/>
          </a:xfrm>
        </p:spPr>
        <p:txBody>
          <a:bodyPr rtlCol="0"/>
          <a:lstStyle>
            <a:lvl1pPr algn="l" rtl="0">
              <a:defRPr/>
            </a:lvl1pPr>
          </a:lstStyle>
          <a:p>
            <a:pPr rtl="0"/>
            <a:fld id="{022B156B-59AE-415F-B24B-8756D48BB977}" type="slidenum">
              <a:rPr lang="en-US" altLang="zh-CN" smtClean="0"/>
              <a:pPr/>
              <a:t>‹#›</a:t>
            </a:fld>
            <a:endParaRPr lang="zh-CN" altLang="en-US" dirty="0"/>
          </a:p>
        </p:txBody>
      </p:sp>
      <p:sp>
        <p:nvSpPr>
          <p:cNvPr id="6" name="页脚占位符 5"/>
          <p:cNvSpPr>
            <a:spLocks noGrp="1"/>
          </p:cNvSpPr>
          <p:nvPr>
            <p:ph type="ftr" sz="quarter" idx="11"/>
          </p:nvPr>
        </p:nvSpPr>
        <p:spPr/>
        <p:txBody>
          <a:bodyPr rtlCol="0"/>
          <a:lstStyle/>
          <a:p>
            <a:pPr rtl="0"/>
            <a:endParaRPr lang="zh-CN" altLang="en-US" dirty="0"/>
          </a:p>
        </p:txBody>
      </p:sp>
      <p:sp>
        <p:nvSpPr>
          <p:cNvPr id="5" name="日期占位符 4"/>
          <p:cNvSpPr>
            <a:spLocks noGrp="1"/>
          </p:cNvSpPr>
          <p:nvPr>
            <p:ph type="dt" sz="half" idx="10"/>
          </p:nvPr>
        </p:nvSpPr>
        <p:spPr>
          <a:xfrm>
            <a:off x="8075611" y="6019801"/>
            <a:ext cx="1396260" cy="228600"/>
          </a:xfrm>
        </p:spPr>
        <p:txBody>
          <a:bodyPr rtlCol="0"/>
          <a:lstStyle/>
          <a:p>
            <a:fld id="{041E560D-D90D-4607-BD9A-7D917091570A}" type="datetime1">
              <a:rPr lang="zh-CN" altLang="en-US" smtClean="0"/>
              <a:pPr/>
              <a:t>2019/10/2</a:t>
            </a:fld>
            <a:endParaRPr lang="zh-CN" altLang="en-US" dirty="0"/>
          </a:p>
        </p:txBody>
      </p:sp>
    </p:spTree>
    <p:extLst>
      <p:ext uri="{BB962C8B-B14F-4D97-AF65-F5344CB8AC3E}">
        <p14:creationId xmlns:p14="http://schemas.microsoft.com/office/powerpoint/2010/main" val="123976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7492891" y="1330347"/>
            <a:ext cx="3840480" cy="2103120"/>
          </a:xfrm>
        </p:spPr>
        <p:txBody>
          <a:bodyPr rtlCol="0" anchor="b">
            <a:normAutofit/>
          </a:bodyPr>
          <a:lstStyle>
            <a:lvl1pPr algn="l" rtl="0">
              <a:defRPr sz="3600">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8" name="组 7"/>
          <p:cNvGrpSpPr/>
          <p:nvPr/>
        </p:nvGrpSpPr>
        <p:grpSpPr>
          <a:xfrm>
            <a:off x="595546" y="781398"/>
            <a:ext cx="6433398" cy="5053665"/>
            <a:chOff x="5162444" y="781398"/>
            <a:chExt cx="6433398" cy="5053665"/>
          </a:xfrm>
        </p:grpSpPr>
        <p:sp>
          <p:nvSpPr>
            <p:cNvPr id="9" name="任意多边形 42"/>
            <p:cNvSpPr>
              <a:spLocks/>
            </p:cNvSpPr>
            <p:nvPr/>
          </p:nvSpPr>
          <p:spPr bwMode="auto">
            <a:xfrm rot="16200000" flipV="1">
              <a:off x="3342557" y="3275021"/>
              <a:ext cx="3827994" cy="17568"/>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 name="任意多边形 43"/>
            <p:cNvSpPr>
              <a:spLocks/>
            </p:cNvSpPr>
            <p:nvPr/>
          </p:nvSpPr>
          <p:spPr bwMode="auto">
            <a:xfrm rot="16200000" flipV="1">
              <a:off x="9565728" y="3299447"/>
              <a:ext cx="3836876" cy="17568"/>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nvGrpSpPr>
            <p:cNvPr id="11" name="组 10"/>
            <p:cNvGrpSpPr/>
            <p:nvPr/>
          </p:nvGrpSpPr>
          <p:grpSpPr>
            <a:xfrm>
              <a:off x="5814205" y="859113"/>
              <a:ext cx="5129146" cy="4880471"/>
              <a:chOff x="7856559" y="859113"/>
              <a:chExt cx="3086791" cy="4880471"/>
            </a:xfrm>
          </p:grpSpPr>
          <p:sp>
            <p:nvSpPr>
              <p:cNvPr id="20" name="任意多边形 41"/>
              <p:cNvSpPr>
                <a:spLocks/>
              </p:cNvSpPr>
              <p:nvPr/>
            </p:nvSpPr>
            <p:spPr bwMode="auto">
              <a:xfrm rot="16200000" flipV="1">
                <a:off x="9392183" y="4188416"/>
                <a:ext cx="15544" cy="3086791"/>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1" name="任意多边形 44"/>
              <p:cNvSpPr>
                <a:spLocks/>
              </p:cNvSpPr>
              <p:nvPr/>
            </p:nvSpPr>
            <p:spPr bwMode="auto">
              <a:xfrm rot="16200000" flipV="1">
                <a:off x="9366943" y="-651271"/>
                <a:ext cx="13322" cy="3034090"/>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12" name="任意多边形 45"/>
            <p:cNvSpPr>
              <a:spLocks noEditPoints="1"/>
            </p:cNvSpPr>
            <p:nvPr/>
          </p:nvSpPr>
          <p:spPr bwMode="auto">
            <a:xfrm rot="16200000" flipV="1">
              <a:off x="5186001" y="5323012"/>
              <a:ext cx="477390" cy="524504"/>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3" name="任意多边形 46"/>
            <p:cNvSpPr>
              <a:spLocks noEditPoints="1"/>
            </p:cNvSpPr>
            <p:nvPr/>
          </p:nvSpPr>
          <p:spPr bwMode="auto">
            <a:xfrm rot="16200000" flipV="1">
              <a:off x="5197295" y="5324846"/>
              <a:ext cx="477390" cy="511956"/>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4" name="任意多边形 47"/>
            <p:cNvSpPr>
              <a:spLocks noEditPoints="1"/>
            </p:cNvSpPr>
            <p:nvPr/>
          </p:nvSpPr>
          <p:spPr bwMode="auto">
            <a:xfrm rot="16200000" flipV="1">
              <a:off x="11076843" y="5321082"/>
              <a:ext cx="508476" cy="519485"/>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5" name="任意多边形 48"/>
            <p:cNvSpPr>
              <a:spLocks noEditPoints="1"/>
            </p:cNvSpPr>
            <p:nvPr/>
          </p:nvSpPr>
          <p:spPr bwMode="auto">
            <a:xfrm rot="16200000" flipV="1">
              <a:off x="11093207" y="5321324"/>
              <a:ext cx="470728" cy="534543"/>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6" name="任意多边形 49"/>
            <p:cNvSpPr>
              <a:spLocks noEditPoints="1"/>
            </p:cNvSpPr>
            <p:nvPr/>
          </p:nvSpPr>
          <p:spPr bwMode="auto">
            <a:xfrm rot="16200000" flipV="1">
              <a:off x="11051654" y="771453"/>
              <a:ext cx="468508" cy="519485"/>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7" name="任意多边形 50"/>
            <p:cNvSpPr>
              <a:spLocks noEditPoints="1"/>
            </p:cNvSpPr>
            <p:nvPr/>
          </p:nvSpPr>
          <p:spPr bwMode="auto">
            <a:xfrm rot="16200000" flipV="1">
              <a:off x="11044126" y="786511"/>
              <a:ext cx="468508" cy="489370"/>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8" name="任意多边形 51"/>
            <p:cNvSpPr>
              <a:spLocks noEditPoints="1"/>
            </p:cNvSpPr>
            <p:nvPr/>
          </p:nvSpPr>
          <p:spPr bwMode="auto">
            <a:xfrm rot="16200000" flipV="1">
              <a:off x="5232723" y="721157"/>
              <a:ext cx="424100" cy="544581"/>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9" name="任意多边形 52"/>
            <p:cNvSpPr>
              <a:spLocks noEditPoints="1"/>
            </p:cNvSpPr>
            <p:nvPr/>
          </p:nvSpPr>
          <p:spPr bwMode="auto">
            <a:xfrm rot="16200000" flipV="1">
              <a:off x="5241796" y="749729"/>
              <a:ext cx="428541" cy="491879"/>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chemeClr val="tx1">
                <a:lumMod val="50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3" name="图片占位符 2" descr="为添加图像预留的空占位符。单击占位符，选择要添加的图像。"/>
          <p:cNvSpPr>
            <a:spLocks noGrp="1"/>
          </p:cNvSpPr>
          <p:nvPr>
            <p:ph type="pic" idx="1"/>
          </p:nvPr>
        </p:nvSpPr>
        <p:spPr>
          <a:xfrm>
            <a:off x="836613" y="1031195"/>
            <a:ext cx="5943600" cy="4572000"/>
          </a:xfrm>
          <a:solidFill>
            <a:schemeClr val="accent2">
              <a:lumMod val="40000"/>
              <a:lumOff val="60000"/>
            </a:schemeClr>
          </a:solidFill>
          <a:ln w="38100">
            <a:solidFill>
              <a:schemeClr val="bg1"/>
            </a:solidFill>
          </a:ln>
        </p:spPr>
        <p:txBody>
          <a:bodyPr rtlCol="0"/>
          <a:lstStyle>
            <a:lvl1pPr marL="0" indent="0" algn="l" rtl="0">
              <a:buNone/>
              <a:defRPr sz="32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7492891" y="3555521"/>
            <a:ext cx="3840480" cy="2168517"/>
          </a:xfrm>
        </p:spPr>
        <p:txBody>
          <a:bodyPr rtlCol="0">
            <a:normAutofit/>
          </a:bodyPr>
          <a:lstStyle>
            <a:lvl1pPr marL="0" indent="0" algn="l" rtl="0">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7" name="幻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022B156B-59AE-415F-B24B-8756D48BB977}" type="slidenum">
              <a:rPr lang="en-US" altLang="zh-CN" smtClean="0"/>
              <a:pPr/>
              <a:t>‹#›</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41E560D-D90D-4607-BD9A-7D917091570A}" type="datetime1">
              <a:rPr lang="zh-CN" altLang="en-US" smtClean="0"/>
              <a:pPr/>
              <a:t>2019/10/2</a:t>
            </a:fld>
            <a:endParaRPr lang="zh-CN" altLang="en-US" dirty="0"/>
          </a:p>
        </p:txBody>
      </p:sp>
    </p:spTree>
    <p:extLst>
      <p:ext uri="{BB962C8B-B14F-4D97-AF65-F5344CB8AC3E}">
        <p14:creationId xmlns:p14="http://schemas.microsoft.com/office/powerpoint/2010/main" val="265957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垂直文本占位符 2"/>
          <p:cNvSpPr>
            <a:spLocks noGrp="1"/>
          </p:cNvSpPr>
          <p:nvPr>
            <p:ph type="body" orient="vert" idx="1"/>
          </p:nvPr>
        </p:nvSpPr>
        <p:spPr/>
        <p:txBody>
          <a:bodyPr vert="ea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6" name="幻灯片编号占位符 5"/>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4" name="日期占位符 3"/>
          <p:cNvSpPr>
            <a:spLocks noGrp="1"/>
          </p:cNvSpPr>
          <p:nvPr>
            <p:ph type="dt" sz="half" idx="10"/>
          </p:nvPr>
        </p:nvSpPr>
        <p:spPr/>
        <p:txBody>
          <a:bodyPr rtlCol="0"/>
          <a:lstStyle/>
          <a:p>
            <a:fld id="{041E560D-D90D-4607-BD9A-7D917091570A}" type="datetime1">
              <a:rPr lang="zh-CN" altLang="en-US" smtClean="0"/>
              <a:pPr/>
              <a:t>2019/10/2</a:t>
            </a:fld>
            <a:endParaRPr lang="zh-CN" altLang="en-US" dirty="0"/>
          </a:p>
        </p:txBody>
      </p:sp>
    </p:spTree>
    <p:extLst>
      <p:ext uri="{BB962C8B-B14F-4D97-AF65-F5344CB8AC3E}">
        <p14:creationId xmlns:p14="http://schemas.microsoft.com/office/powerpoint/2010/main" val="244793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624268" y="304800"/>
            <a:ext cx="1729531" cy="5676900"/>
          </a:xfrm>
        </p:spPr>
        <p:txBody>
          <a:bodyPr vert="eaVert" rtlCol="0"/>
          <a:lstStyle/>
          <a:p>
            <a:pPr rtl="0"/>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838199" y="304800"/>
            <a:ext cx="8633671" cy="5676900"/>
          </a:xfrm>
        </p:spPr>
        <p:txBody>
          <a:bodyPr vert="eaVert"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6" name="幻灯片编号占位符 5"/>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4" name="日期占位符 3"/>
          <p:cNvSpPr>
            <a:spLocks noGrp="1"/>
          </p:cNvSpPr>
          <p:nvPr>
            <p:ph type="dt" sz="half" idx="10"/>
          </p:nvPr>
        </p:nvSpPr>
        <p:spPr/>
        <p:txBody>
          <a:bodyPr rtlCol="0"/>
          <a:lstStyle>
            <a:lvl1pPr>
              <a:defRPr/>
            </a:lvl1pPr>
          </a:lstStyle>
          <a:p>
            <a:fld id="{041E560D-D90D-4607-BD9A-7D917091570A}" type="datetime1">
              <a:rPr lang="zh-CN" altLang="en-US" smtClean="0"/>
              <a:pPr/>
              <a:t>2019/10/2</a:t>
            </a:fld>
            <a:endParaRPr lang="zh-CN" altLang="en-US" dirty="0"/>
          </a:p>
        </p:txBody>
      </p:sp>
    </p:spTree>
    <p:extLst>
      <p:ext uri="{BB962C8B-B14F-4D97-AF65-F5344CB8AC3E}">
        <p14:creationId xmlns:p14="http://schemas.microsoft.com/office/powerpoint/2010/main" val="420580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6" name="幻灯片编号占位符 5"/>
          <p:cNvSpPr>
            <a:spLocks noGrp="1"/>
          </p:cNvSpPr>
          <p:nvPr>
            <p:ph type="sldNum" sz="quarter" idx="12"/>
          </p:nvPr>
        </p:nvSpPr>
        <p:spPr/>
        <p:txBody>
          <a:bodyPr rtlCol="0"/>
          <a:lstStyle/>
          <a:p>
            <a:pPr rtl="0"/>
            <a:fld id="{022B156B-59AE-415F-B24B-8756D48BB977}" type="slidenum">
              <a:rPr lang="en-US" altLang="zh-CN"/>
              <a:t>‹#›</a:t>
            </a:fld>
            <a:endParaRPr lang="zh-CN" altLang="en-US" dirty="0"/>
          </a:p>
        </p:txBody>
      </p:sp>
      <p:sp>
        <p:nvSpPr>
          <p:cNvPr id="5" name="页脚占位符 4"/>
          <p:cNvSpPr>
            <a:spLocks noGrp="1"/>
          </p:cNvSpPr>
          <p:nvPr>
            <p:ph type="ftr" sz="quarter" idx="11"/>
          </p:nvPr>
        </p:nvSpPr>
        <p:spPr/>
        <p:txBody>
          <a:bodyPr rtlCol="0"/>
          <a:lstStyle/>
          <a:p>
            <a:pPr rtl="0"/>
            <a:endParaRPr lang="zh-CN" altLang="en-US" dirty="0"/>
          </a:p>
        </p:txBody>
      </p:sp>
      <p:sp>
        <p:nvSpPr>
          <p:cNvPr id="4" name="日期占位符 3"/>
          <p:cNvSpPr>
            <a:spLocks noGrp="1"/>
          </p:cNvSpPr>
          <p:nvPr>
            <p:ph type="dt" sz="half" idx="10"/>
          </p:nvPr>
        </p:nvSpPr>
        <p:spPr/>
        <p:txBody>
          <a:bodyPr rtlCol="0"/>
          <a:lstStyle/>
          <a:p>
            <a:fld id="{041E560D-D90D-4607-BD9A-7D917091570A}" type="datetime1">
              <a:rPr lang="zh-CN" altLang="en-US" smtClean="0"/>
              <a:pPr/>
              <a:t>2019/10/2</a:t>
            </a:fld>
            <a:endParaRPr lang="zh-CN" altLang="en-US" dirty="0"/>
          </a:p>
        </p:txBody>
      </p:sp>
    </p:spTree>
    <p:extLst>
      <p:ext uri="{BB962C8B-B14F-4D97-AF65-F5344CB8AC3E}">
        <p14:creationId xmlns:p14="http://schemas.microsoft.com/office/powerpoint/2010/main" val="33963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265613" y="1828800"/>
            <a:ext cx="6858002" cy="1828800"/>
          </a:xfrm>
        </p:spPr>
        <p:txBody>
          <a:bodyPr rtlCol="0" anchor="b">
            <a:normAutofit/>
          </a:bodyPr>
          <a:lstStyle>
            <a:lvl1pPr algn="l" rtl="0">
              <a:defRPr sz="4400"/>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4265610" y="3733800"/>
            <a:ext cx="6858002" cy="914400"/>
          </a:xfrm>
        </p:spPr>
        <p:txBody>
          <a:bodyPr rtlCol="0"/>
          <a:lstStyle>
            <a:lvl1pPr marL="0" indent="0" algn="l" rtl="0">
              <a:spcBef>
                <a:spcPts val="0"/>
              </a:spcBef>
              <a:buNone/>
              <a:defRPr sz="2400">
                <a:solidFill>
                  <a:schemeClr val="tx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a:t>单击此处编辑母版文本样式</a:t>
            </a:r>
          </a:p>
        </p:txBody>
      </p:sp>
    </p:spTree>
    <p:extLst>
      <p:ext uri="{BB962C8B-B14F-4D97-AF65-F5344CB8AC3E}">
        <p14:creationId xmlns:p14="http://schemas.microsoft.com/office/powerpoint/2010/main" val="122925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065212" y="1825625"/>
            <a:ext cx="4954588" cy="4187952"/>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内容占位符 3"/>
          <p:cNvSpPr>
            <a:spLocks noGrp="1"/>
          </p:cNvSpPr>
          <p:nvPr>
            <p:ph sz="half" idx="2"/>
          </p:nvPr>
        </p:nvSpPr>
        <p:spPr>
          <a:xfrm>
            <a:off x="6172200" y="1825625"/>
            <a:ext cx="4951414" cy="4187952"/>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7" name="幻灯片编号占位符 6"/>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6" name="页脚占位符 5"/>
          <p:cNvSpPr>
            <a:spLocks noGrp="1"/>
          </p:cNvSpPr>
          <p:nvPr>
            <p:ph type="ftr" sz="quarter" idx="11"/>
          </p:nvPr>
        </p:nvSpPr>
        <p:spPr/>
        <p:txBody>
          <a:bodyPr rtlCol="0"/>
          <a:lstStyle/>
          <a:p>
            <a:pPr rtl="0"/>
            <a:endParaRPr lang="zh-CN" altLang="en-US" dirty="0"/>
          </a:p>
        </p:txBody>
      </p:sp>
      <p:sp>
        <p:nvSpPr>
          <p:cNvPr id="5" name="日期占位符 4"/>
          <p:cNvSpPr>
            <a:spLocks noGrp="1"/>
          </p:cNvSpPr>
          <p:nvPr>
            <p:ph type="dt" sz="half" idx="10"/>
          </p:nvPr>
        </p:nvSpPr>
        <p:spPr/>
        <p:txBody>
          <a:bodyPr rtlCol="0"/>
          <a:lstStyle/>
          <a:p>
            <a:fld id="{041E560D-D90D-4607-BD9A-7D917091570A}" type="datetime1">
              <a:rPr lang="zh-CN" altLang="en-US" smtClean="0"/>
              <a:pPr/>
              <a:t>2019/10/2</a:t>
            </a:fld>
            <a:endParaRPr lang="zh-CN" altLang="en-US" dirty="0"/>
          </a:p>
        </p:txBody>
      </p:sp>
    </p:spTree>
    <p:extLst>
      <p:ext uri="{BB962C8B-B14F-4D97-AF65-F5344CB8AC3E}">
        <p14:creationId xmlns:p14="http://schemas.microsoft.com/office/powerpoint/2010/main" val="297275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069848" y="1681163"/>
            <a:ext cx="4956048"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69848" y="2505075"/>
            <a:ext cx="4956048" cy="3476625"/>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文本占位符 4"/>
          <p:cNvSpPr>
            <a:spLocks noGrp="1"/>
          </p:cNvSpPr>
          <p:nvPr>
            <p:ph type="body" sz="quarter" idx="3"/>
          </p:nvPr>
        </p:nvSpPr>
        <p:spPr>
          <a:xfrm>
            <a:off x="6172200" y="1681163"/>
            <a:ext cx="4956048"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172200" y="2505075"/>
            <a:ext cx="4956048" cy="3476625"/>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9" name="幻灯片编号占位符 8"/>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8" name="页脚占位符 7"/>
          <p:cNvSpPr>
            <a:spLocks noGrp="1"/>
          </p:cNvSpPr>
          <p:nvPr>
            <p:ph type="ftr" sz="quarter" idx="11"/>
          </p:nvPr>
        </p:nvSpPr>
        <p:spPr/>
        <p:txBody>
          <a:bodyPr rtlCol="0"/>
          <a:lstStyle/>
          <a:p>
            <a:pPr rtl="0"/>
            <a:endParaRPr lang="zh-CN" altLang="en-US" dirty="0"/>
          </a:p>
        </p:txBody>
      </p:sp>
      <p:sp>
        <p:nvSpPr>
          <p:cNvPr id="7" name="日期占位符 6"/>
          <p:cNvSpPr>
            <a:spLocks noGrp="1"/>
          </p:cNvSpPr>
          <p:nvPr>
            <p:ph type="dt" sz="half" idx="10"/>
          </p:nvPr>
        </p:nvSpPr>
        <p:spPr/>
        <p:txBody>
          <a:bodyPr rtlCol="0"/>
          <a:lstStyle/>
          <a:p>
            <a:fld id="{041E560D-D90D-4607-BD9A-7D917091570A}" type="datetime1">
              <a:rPr lang="zh-CN" altLang="en-US" smtClean="0"/>
              <a:pPr/>
              <a:t>2019/10/2</a:t>
            </a:fld>
            <a:endParaRPr lang="zh-CN" altLang="en-US" dirty="0"/>
          </a:p>
        </p:txBody>
      </p:sp>
    </p:spTree>
    <p:extLst>
      <p:ext uri="{BB962C8B-B14F-4D97-AF65-F5344CB8AC3E}">
        <p14:creationId xmlns:p14="http://schemas.microsoft.com/office/powerpoint/2010/main" val="231857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5" name="幻灯片编号占位符 4"/>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4" name="页脚占位符 3"/>
          <p:cNvSpPr>
            <a:spLocks noGrp="1"/>
          </p:cNvSpPr>
          <p:nvPr>
            <p:ph type="ftr" sz="quarter" idx="11"/>
          </p:nvPr>
        </p:nvSpPr>
        <p:spPr/>
        <p:txBody>
          <a:bodyPr rtlCol="0"/>
          <a:lstStyle/>
          <a:p>
            <a:pPr rtl="0"/>
            <a:endParaRPr lang="zh-CN" altLang="en-US" dirty="0"/>
          </a:p>
        </p:txBody>
      </p:sp>
      <p:sp>
        <p:nvSpPr>
          <p:cNvPr id="3" name="日期占位符 2"/>
          <p:cNvSpPr>
            <a:spLocks noGrp="1"/>
          </p:cNvSpPr>
          <p:nvPr>
            <p:ph type="dt" sz="half" idx="10"/>
          </p:nvPr>
        </p:nvSpPr>
        <p:spPr/>
        <p:txBody>
          <a:bodyPr rtlCol="0"/>
          <a:lstStyle/>
          <a:p>
            <a:fld id="{041E560D-D90D-4607-BD9A-7D917091570A}" type="datetime1">
              <a:rPr lang="zh-CN" altLang="en-US" smtClean="0"/>
              <a:pPr/>
              <a:t>2019/10/2</a:t>
            </a:fld>
            <a:endParaRPr lang="zh-CN" altLang="en-US" dirty="0"/>
          </a:p>
        </p:txBody>
      </p:sp>
    </p:spTree>
    <p:extLst>
      <p:ext uri="{BB962C8B-B14F-4D97-AF65-F5344CB8AC3E}">
        <p14:creationId xmlns:p14="http://schemas.microsoft.com/office/powerpoint/2010/main" val="351281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rtlCol="0"/>
          <a:lstStyle/>
          <a:p>
            <a:pPr rtl="0"/>
            <a:fld id="{022B156B-59AE-415F-B24B-8756D48BB977}" type="slidenum">
              <a:rPr lang="en-US" altLang="zh-CN" smtClean="0"/>
              <a:t>‹#›</a:t>
            </a:fld>
            <a:endParaRPr lang="zh-CN" altLang="en-US" dirty="0"/>
          </a:p>
        </p:txBody>
      </p:sp>
      <p:sp>
        <p:nvSpPr>
          <p:cNvPr id="3" name="页脚占位符 2"/>
          <p:cNvSpPr>
            <a:spLocks noGrp="1"/>
          </p:cNvSpPr>
          <p:nvPr>
            <p:ph type="ftr" sz="quarter" idx="11"/>
          </p:nvPr>
        </p:nvSpPr>
        <p:spPr/>
        <p:txBody>
          <a:bodyPr rtlCol="0"/>
          <a:lstStyle/>
          <a:p>
            <a:pPr rtl="0"/>
            <a:endParaRPr lang="zh-CN" altLang="en-US" dirty="0"/>
          </a:p>
        </p:txBody>
      </p:sp>
      <p:sp>
        <p:nvSpPr>
          <p:cNvPr id="2" name="日期占位符 1"/>
          <p:cNvSpPr>
            <a:spLocks noGrp="1"/>
          </p:cNvSpPr>
          <p:nvPr>
            <p:ph type="dt" sz="half" idx="10"/>
          </p:nvPr>
        </p:nvSpPr>
        <p:spPr/>
        <p:txBody>
          <a:bodyPr rtlCol="0"/>
          <a:lstStyle/>
          <a:p>
            <a:fld id="{041E560D-D90D-4607-BD9A-7D917091570A}" type="datetime1">
              <a:rPr lang="zh-CN" altLang="en-US" smtClean="0"/>
              <a:pPr/>
              <a:t>2019/10/2</a:t>
            </a:fld>
            <a:endParaRPr lang="zh-CN" altLang="en-US" dirty="0"/>
          </a:p>
        </p:txBody>
      </p:sp>
    </p:spTree>
    <p:extLst>
      <p:ext uri="{BB962C8B-B14F-4D97-AF65-F5344CB8AC3E}">
        <p14:creationId xmlns:p14="http://schemas.microsoft.com/office/powerpoint/2010/main" val="84787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带标题的两张图片">
    <p:spTree>
      <p:nvGrpSpPr>
        <p:cNvPr id="1" name=""/>
        <p:cNvGrpSpPr/>
        <p:nvPr/>
      </p:nvGrpSpPr>
      <p:grpSpPr>
        <a:xfrm>
          <a:off x="0" y="0"/>
          <a:ext cx="0" cy="0"/>
          <a:chOff x="0" y="0"/>
          <a:chExt cx="0" cy="0"/>
        </a:xfrm>
      </p:grpSpPr>
      <p:sp>
        <p:nvSpPr>
          <p:cNvPr id="2" name="标题 1"/>
          <p:cNvSpPr>
            <a:spLocks noGrp="1"/>
          </p:cNvSpPr>
          <p:nvPr>
            <p:ph type="title"/>
          </p:nvPr>
        </p:nvSpPr>
        <p:spPr>
          <a:xfrm>
            <a:off x="1065212" y="304799"/>
            <a:ext cx="10058402" cy="1216152"/>
          </a:xfrm>
        </p:spPr>
        <p:txBody>
          <a:bodyPr rtlCol="0"/>
          <a:lstStyle>
            <a:lvl1pPr algn="l" rtl="0">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9" name="组 8"/>
          <p:cNvGrpSpPr/>
          <p:nvPr/>
        </p:nvGrpSpPr>
        <p:grpSpPr>
          <a:xfrm>
            <a:off x="1052422" y="1733550"/>
            <a:ext cx="4360503" cy="3050038"/>
            <a:chOff x="895350" y="3313113"/>
            <a:chExt cx="3613151" cy="2790825"/>
          </a:xfrm>
          <a:solidFill>
            <a:schemeClr val="tx1">
              <a:lumMod val="50000"/>
            </a:schemeClr>
          </a:solidFill>
        </p:grpSpPr>
        <p:sp>
          <p:nvSpPr>
            <p:cNvPr id="10"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1"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2"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3"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4"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5"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6"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7"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8"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9"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0"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1"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36" name="图片占位符 33" descr="为添加图像预留的空占位符。单击占位符，选择要添加的图像。"/>
          <p:cNvSpPr>
            <a:spLocks noGrp="1" noChangeAspect="1"/>
          </p:cNvSpPr>
          <p:nvPr>
            <p:ph type="pic" sz="quarter" idx="17"/>
          </p:nvPr>
        </p:nvSpPr>
        <p:spPr>
          <a:xfrm>
            <a:off x="1265028" y="1900210"/>
            <a:ext cx="3935536" cy="2571736"/>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39" name="文本占位符 3"/>
          <p:cNvSpPr>
            <a:spLocks noGrp="1"/>
          </p:cNvSpPr>
          <p:nvPr>
            <p:ph type="body" sz="half" idx="2"/>
          </p:nvPr>
        </p:nvSpPr>
        <p:spPr>
          <a:xfrm>
            <a:off x="1052423" y="4935990"/>
            <a:ext cx="4368980" cy="100761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grpSp>
        <p:nvGrpSpPr>
          <p:cNvPr id="22" name="组 21"/>
          <p:cNvGrpSpPr/>
          <p:nvPr/>
        </p:nvGrpSpPr>
        <p:grpSpPr>
          <a:xfrm>
            <a:off x="6763111" y="1733550"/>
            <a:ext cx="4360503" cy="3050038"/>
            <a:chOff x="895350" y="3313113"/>
            <a:chExt cx="3613151" cy="2790825"/>
          </a:xfrm>
          <a:solidFill>
            <a:schemeClr val="tx1">
              <a:lumMod val="50000"/>
            </a:schemeClr>
          </a:solidFill>
        </p:grpSpPr>
        <p:sp>
          <p:nvSpPr>
            <p:cNvPr id="23"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4"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5"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6"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7"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8"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29"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30"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31"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32"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33"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34"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37" name="图片占位符 33" descr="为添加图像预留的空占位符。单击占位符，选择要添加的图像。"/>
          <p:cNvSpPr>
            <a:spLocks noGrp="1" noChangeAspect="1"/>
          </p:cNvSpPr>
          <p:nvPr>
            <p:ph type="pic" sz="quarter" idx="18"/>
          </p:nvPr>
        </p:nvSpPr>
        <p:spPr>
          <a:xfrm>
            <a:off x="6975717" y="1900210"/>
            <a:ext cx="3935536" cy="2571736"/>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40" name="文本占位符 3"/>
          <p:cNvSpPr>
            <a:spLocks noGrp="1"/>
          </p:cNvSpPr>
          <p:nvPr>
            <p:ph type="body" sz="half" idx="19"/>
          </p:nvPr>
        </p:nvSpPr>
        <p:spPr>
          <a:xfrm>
            <a:off x="6742908" y="4935990"/>
            <a:ext cx="4368980" cy="100761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8" name="幻灯片编号占位符 7"/>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022B156B-59AE-415F-B24B-8756D48BB977}" type="slidenum">
              <a:rPr lang="en-US" altLang="zh-CN" smtClean="0"/>
              <a:pPr/>
              <a:t>‹#›</a:t>
            </a:fld>
            <a:endParaRPr lang="zh-CN" altLang="en-US" dirty="0"/>
          </a:p>
        </p:txBody>
      </p:sp>
      <p:sp>
        <p:nvSpPr>
          <p:cNvPr id="7" name="页脚占位符 6"/>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日期占位符 5"/>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41E560D-D90D-4607-BD9A-7D917091570A}" type="datetime1">
              <a:rPr lang="zh-CN" altLang="en-US" smtClean="0"/>
              <a:pPr/>
              <a:t>2019/10/2</a:t>
            </a:fld>
            <a:endParaRPr lang="zh-CN" altLang="en-US" dirty="0"/>
          </a:p>
        </p:txBody>
      </p:sp>
    </p:spTree>
    <p:extLst>
      <p:ext uri="{BB962C8B-B14F-4D97-AF65-F5344CB8AC3E}">
        <p14:creationId xmlns:p14="http://schemas.microsoft.com/office/powerpoint/2010/main" val="116827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带标题的三张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grpSp>
        <p:nvGrpSpPr>
          <p:cNvPr id="52" name="组 51"/>
          <p:cNvGrpSpPr>
            <a:grpSpLocks noChangeAspect="1"/>
          </p:cNvGrpSpPr>
          <p:nvPr/>
        </p:nvGrpSpPr>
        <p:grpSpPr>
          <a:xfrm rot="5400000">
            <a:off x="1045139" y="1678105"/>
            <a:ext cx="3123347" cy="3089730"/>
            <a:chOff x="895350" y="3313113"/>
            <a:chExt cx="3613151" cy="2790825"/>
          </a:xfrm>
          <a:solidFill>
            <a:schemeClr val="tx1">
              <a:lumMod val="50000"/>
            </a:schemeClr>
          </a:solidFill>
        </p:grpSpPr>
        <p:sp>
          <p:nvSpPr>
            <p:cNvPr id="53"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4"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5"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6"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7"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8"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59"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60"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61"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62"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63"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64"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79" name="图片占位符 33" descr="为添加图像预留的空占位符。单击占位符，选择要添加的图像。"/>
          <p:cNvSpPr>
            <a:spLocks noGrp="1"/>
          </p:cNvSpPr>
          <p:nvPr>
            <p:ph type="pic" sz="quarter" idx="19"/>
          </p:nvPr>
        </p:nvSpPr>
        <p:spPr>
          <a:xfrm>
            <a:off x="1249168" y="1824285"/>
            <a:ext cx="2715289" cy="277630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81" name="文本占位符 3"/>
          <p:cNvSpPr>
            <a:spLocks noGrp="1"/>
          </p:cNvSpPr>
          <p:nvPr>
            <p:ph type="body" sz="half" idx="2"/>
          </p:nvPr>
        </p:nvSpPr>
        <p:spPr>
          <a:xfrm>
            <a:off x="1235212" y="4947405"/>
            <a:ext cx="2743200" cy="91440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grpSp>
        <p:nvGrpSpPr>
          <p:cNvPr id="84" name="组 83"/>
          <p:cNvGrpSpPr>
            <a:grpSpLocks noChangeAspect="1"/>
          </p:cNvGrpSpPr>
          <p:nvPr userDrawn="1"/>
        </p:nvGrpSpPr>
        <p:grpSpPr>
          <a:xfrm rot="5400000">
            <a:off x="4517135" y="1678105"/>
            <a:ext cx="3123347" cy="3089730"/>
            <a:chOff x="895350" y="3313113"/>
            <a:chExt cx="3613151" cy="2790825"/>
          </a:xfrm>
          <a:solidFill>
            <a:schemeClr val="tx1">
              <a:lumMod val="50000"/>
            </a:schemeClr>
          </a:solidFill>
        </p:grpSpPr>
        <p:sp>
          <p:nvSpPr>
            <p:cNvPr id="85"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6"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7"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8"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89"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0"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1"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2"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3"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4"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5"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6"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78" name="图片占位符 33" descr="为添加图像预留的空占位符。单击占位符，选择要添加的图像。"/>
          <p:cNvSpPr>
            <a:spLocks noGrp="1"/>
          </p:cNvSpPr>
          <p:nvPr>
            <p:ph type="pic" sz="quarter" idx="18"/>
          </p:nvPr>
        </p:nvSpPr>
        <p:spPr>
          <a:xfrm>
            <a:off x="4720924" y="1824285"/>
            <a:ext cx="2715768" cy="277630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82" name="文本占位符 3"/>
          <p:cNvSpPr>
            <a:spLocks noGrp="1"/>
          </p:cNvSpPr>
          <p:nvPr>
            <p:ph type="body" sz="half" idx="21"/>
          </p:nvPr>
        </p:nvSpPr>
        <p:spPr>
          <a:xfrm>
            <a:off x="4707208" y="4947405"/>
            <a:ext cx="2743200" cy="91440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grpSp>
        <p:nvGrpSpPr>
          <p:cNvPr id="97" name="组 96"/>
          <p:cNvGrpSpPr>
            <a:grpSpLocks noChangeAspect="1"/>
          </p:cNvGrpSpPr>
          <p:nvPr userDrawn="1"/>
        </p:nvGrpSpPr>
        <p:grpSpPr>
          <a:xfrm rot="5400000">
            <a:off x="8019009" y="1678105"/>
            <a:ext cx="3123347" cy="3089730"/>
            <a:chOff x="895350" y="3313113"/>
            <a:chExt cx="3613151" cy="2790825"/>
          </a:xfrm>
          <a:solidFill>
            <a:schemeClr val="tx1">
              <a:lumMod val="50000"/>
            </a:schemeClr>
          </a:solidFill>
        </p:grpSpPr>
        <p:sp>
          <p:nvSpPr>
            <p:cNvPr id="98" name="任意多边形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99" name="任意多边形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0" name="任意多边形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1" name="任意多边形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2" name="任意多边形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3" name="任意多边形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4" name="任意多边形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5" name="任意多边形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6" name="任意多边形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7" name="任意多边形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8" name="任意多边形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sp>
          <p:nvSpPr>
            <p:cNvPr id="109" name="任意多边形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grpSp>
      <p:sp>
        <p:nvSpPr>
          <p:cNvPr id="80" name="图片占位符 33" descr="为添加图像预留的空占位符。单击占位符，选择要添加的图像。"/>
          <p:cNvSpPr>
            <a:spLocks noGrp="1"/>
          </p:cNvSpPr>
          <p:nvPr>
            <p:ph type="pic" sz="quarter" idx="20"/>
          </p:nvPr>
        </p:nvSpPr>
        <p:spPr>
          <a:xfrm>
            <a:off x="8222798" y="1824285"/>
            <a:ext cx="2715768" cy="2776308"/>
          </a:xfrm>
          <a:solidFill>
            <a:schemeClr val="bg2"/>
          </a:solidFill>
          <a:ln w="38100">
            <a:solidFill>
              <a:schemeClr val="bg1"/>
            </a:solidFill>
          </a:ln>
        </p:spPr>
        <p:txBody>
          <a:bodyPr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a:t>单击图标添加图片</a:t>
            </a:r>
            <a:endParaRPr lang="zh-CN" altLang="en-US" dirty="0"/>
          </a:p>
        </p:txBody>
      </p:sp>
      <p:sp>
        <p:nvSpPr>
          <p:cNvPr id="83" name="文本占位符 3"/>
          <p:cNvSpPr>
            <a:spLocks noGrp="1"/>
          </p:cNvSpPr>
          <p:nvPr>
            <p:ph type="body" sz="half" idx="22"/>
          </p:nvPr>
        </p:nvSpPr>
        <p:spPr>
          <a:xfrm>
            <a:off x="8209082" y="4947405"/>
            <a:ext cx="2743200" cy="914400"/>
          </a:xfrm>
        </p:spPr>
        <p:txBody>
          <a:bodyPr rtlCol="0">
            <a:normAutofit/>
          </a:bodyPr>
          <a:lstStyle>
            <a:lvl1pPr marL="0" indent="0" algn="l" rtl="0">
              <a:spcBef>
                <a:spcPts val="1600"/>
              </a:spcBef>
              <a:buNone/>
              <a:defRPr sz="16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a:t>单击此处编辑母版文本样式</a:t>
            </a:r>
          </a:p>
        </p:txBody>
      </p:sp>
      <p:sp>
        <p:nvSpPr>
          <p:cNvPr id="8" name="幻灯片编号占位符 7"/>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022B156B-59AE-415F-B24B-8756D48BB977}" type="slidenum">
              <a:rPr lang="en-US" altLang="zh-CN" smtClean="0"/>
              <a:pPr/>
              <a:t>‹#›</a:t>
            </a:fld>
            <a:endParaRPr lang="zh-CN" altLang="en-US" dirty="0"/>
          </a:p>
        </p:txBody>
      </p:sp>
      <p:sp>
        <p:nvSpPr>
          <p:cNvPr id="7" name="页脚占位符 6"/>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日期占位符 5"/>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41E560D-D90D-4607-BD9A-7D917091570A}" type="datetime1">
              <a:rPr lang="zh-CN" altLang="en-US" smtClean="0"/>
              <a:pPr/>
              <a:t>2019/10/2</a:t>
            </a:fld>
            <a:endParaRPr lang="zh-CN" altLang="en-US" dirty="0"/>
          </a:p>
        </p:txBody>
      </p:sp>
    </p:spTree>
    <p:extLst>
      <p:ext uri="{BB962C8B-B14F-4D97-AF65-F5344CB8AC3E}">
        <p14:creationId xmlns:p14="http://schemas.microsoft.com/office/powerpoint/2010/main" val="16819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65212" y="304800"/>
            <a:ext cx="10058402" cy="1219200"/>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065214" y="1752600"/>
            <a:ext cx="10058400" cy="4229100"/>
          </a:xfrm>
          <a:prstGeom prst="rect">
            <a:avLst/>
          </a:prstGeom>
        </p:spPr>
        <p:txBody>
          <a:bodyPr vert="horz" lIns="91440" tIns="45720" rIns="91440" bIns="45720" rtlCol="0">
            <a:normAutofit/>
          </a:bodyPr>
          <a:lstStyle/>
          <a:p>
            <a:pPr lvl="0" rtl="0"/>
            <a:r>
              <a:rPr lang="zh-CN" altLang="en-US" dirty="0"/>
              <a:t>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6" name="幻灯片编号占位符 5"/>
          <p:cNvSpPr>
            <a:spLocks noGrp="1"/>
          </p:cNvSpPr>
          <p:nvPr>
            <p:ph type="sldNum" sz="quarter" idx="4"/>
          </p:nvPr>
        </p:nvSpPr>
        <p:spPr>
          <a:xfrm>
            <a:off x="1065213" y="6019801"/>
            <a:ext cx="762000" cy="228600"/>
          </a:xfrm>
          <a:prstGeom prst="rect">
            <a:avLst/>
          </a:prstGeom>
        </p:spPr>
        <p:txBody>
          <a:bodyPr vert="horz" lIns="91440" tIns="45720" rIns="91440" bIns="45720" rtlCol="0" anchor="ctr"/>
          <a:lstStyle>
            <a:lvl1pPr algn="l" rtl="0">
              <a:defRPr sz="1100">
                <a:solidFill>
                  <a:schemeClr val="tx1"/>
                </a:solidFill>
                <a:latin typeface="微软雅黑" panose="020B0503020204020204" pitchFamily="34" charset="-122"/>
                <a:ea typeface="微软雅黑" panose="020B0503020204020204" pitchFamily="34" charset="-122"/>
              </a:defRPr>
            </a:lvl1pPr>
          </a:lstStyle>
          <a:p>
            <a:fld id="{022B156B-59AE-415F-B24B-8756D48BB977}" type="slidenum">
              <a:rPr lang="en-US" altLang="zh-CN" smtClean="0"/>
              <a:pPr/>
              <a:t>‹#›</a:t>
            </a:fld>
            <a:endParaRPr lang="zh-CN" altLang="en-US" dirty="0"/>
          </a:p>
        </p:txBody>
      </p:sp>
      <p:sp>
        <p:nvSpPr>
          <p:cNvPr id="5" name="页脚占位符 4"/>
          <p:cNvSpPr>
            <a:spLocks noGrp="1"/>
          </p:cNvSpPr>
          <p:nvPr>
            <p:ph type="ftr" sz="quarter" idx="3"/>
          </p:nvPr>
        </p:nvSpPr>
        <p:spPr>
          <a:xfrm>
            <a:off x="1979613" y="6019801"/>
            <a:ext cx="5943600" cy="228600"/>
          </a:xfrm>
          <a:prstGeom prst="rect">
            <a:avLst/>
          </a:prstGeom>
        </p:spPr>
        <p:txBody>
          <a:bodyPr vert="horz" lIns="91440" tIns="45720" rIns="91440" bIns="45720" rtlCol="0" anchor="ctr"/>
          <a:lstStyle>
            <a:lvl1pPr algn="l" rtl="0">
              <a:defRPr sz="1100">
                <a:solidFill>
                  <a:schemeClr val="tx1"/>
                </a:solidFill>
                <a:latin typeface="微软雅黑" panose="020B0503020204020204" pitchFamily="34" charset="-122"/>
                <a:ea typeface="微软雅黑" panose="020B0503020204020204" pitchFamily="34" charset="-122"/>
              </a:defRPr>
            </a:lvl1pPr>
          </a:lstStyle>
          <a:p>
            <a:endParaRPr lang="zh-CN" altLang="en-US" dirty="0"/>
          </a:p>
        </p:txBody>
      </p:sp>
      <p:sp>
        <p:nvSpPr>
          <p:cNvPr id="4" name="日期占位符 3"/>
          <p:cNvSpPr>
            <a:spLocks noGrp="1"/>
          </p:cNvSpPr>
          <p:nvPr>
            <p:ph type="dt" sz="half" idx="2"/>
          </p:nvPr>
        </p:nvSpPr>
        <p:spPr>
          <a:xfrm>
            <a:off x="8075611" y="6019801"/>
            <a:ext cx="1396260" cy="228600"/>
          </a:xfrm>
          <a:prstGeom prst="rect">
            <a:avLst/>
          </a:prstGeom>
        </p:spPr>
        <p:txBody>
          <a:bodyPr vert="horz" lIns="91440" tIns="45720" rIns="91440" bIns="45720" rtlCol="0" anchor="ctr"/>
          <a:lstStyle>
            <a:lvl1pPr algn="l" rtl="0">
              <a:defRPr sz="1100">
                <a:solidFill>
                  <a:schemeClr val="tx1"/>
                </a:solidFill>
                <a:latin typeface="微软雅黑" panose="020B0503020204020204" pitchFamily="34" charset="-122"/>
                <a:ea typeface="微软雅黑" panose="020B0503020204020204" pitchFamily="34" charset="-122"/>
              </a:defRPr>
            </a:lvl1pPr>
          </a:lstStyle>
          <a:p>
            <a:fld id="{041E560D-D90D-4607-BD9A-7D917091570A}" type="datetime1">
              <a:rPr lang="zh-CN" altLang="en-US" smtClean="0"/>
              <a:pPr/>
              <a:t>2019/10/2</a:t>
            </a:fld>
            <a:endParaRPr lang="zh-CN" altLang="en-US" dirty="0"/>
          </a:p>
        </p:txBody>
      </p:sp>
    </p:spTree>
    <p:extLst>
      <p:ext uri="{BB962C8B-B14F-4D97-AF65-F5344CB8AC3E}">
        <p14:creationId xmlns:p14="http://schemas.microsoft.com/office/powerpoint/2010/main" val="130063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62"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xStyles>
    <p:titleStyle>
      <a:lvl1pPr algn="l" defTabSz="914400" rtl="0" eaLnBrk="1" latinLnBrk="0" hangingPunct="1">
        <a:lnSpc>
          <a:spcPct val="90000"/>
        </a:lnSpc>
        <a:spcBef>
          <a:spcPct val="0"/>
        </a:spcBef>
        <a:buNone/>
        <a:defRPr sz="3600" kern="1200">
          <a:solidFill>
            <a:schemeClr val="tx1">
              <a:lumMod val="50000"/>
            </a:schemeClr>
          </a:solidFill>
          <a:latin typeface="微软雅黑" panose="020B0503020204020204" pitchFamily="34" charset="-122"/>
          <a:ea typeface="微软雅黑" panose="020B0503020204020204" pitchFamily="34" charset="-122"/>
          <a:cs typeface="+mj-cs"/>
        </a:defRPr>
      </a:lvl1pPr>
    </p:titleStyle>
    <p:body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image" Target="../media/image18.png"/><Relationship Id="rId5" Type="http://schemas.openxmlformats.org/officeDocument/2006/relationships/image" Target="../media/image15.png"/><Relationship Id="rId10" Type="http://schemas.openxmlformats.org/officeDocument/2006/relationships/customXml" Target="../ink/ink13.xml"/><Relationship Id="rId4" Type="http://schemas.openxmlformats.org/officeDocument/2006/relationships/customXml" Target="../ink/ink10.xml"/><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20.png"/><Relationship Id="rId4" Type="http://schemas.openxmlformats.org/officeDocument/2006/relationships/customXml" Target="../ink/ink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customXml" Target="../ink/ink19.xml"/><Relationship Id="rId13" Type="http://schemas.openxmlformats.org/officeDocument/2006/relationships/image" Target="../media/image27.png"/><Relationship Id="rId18" Type="http://schemas.openxmlformats.org/officeDocument/2006/relationships/customXml" Target="../ink/ink24.xml"/><Relationship Id="rId26" Type="http://schemas.openxmlformats.org/officeDocument/2006/relationships/customXml" Target="../ink/ink28.xml"/><Relationship Id="rId3" Type="http://schemas.openxmlformats.org/officeDocument/2006/relationships/image" Target="../media/image22.png"/><Relationship Id="rId21" Type="http://schemas.openxmlformats.org/officeDocument/2006/relationships/image" Target="../media/image31.png"/><Relationship Id="rId7" Type="http://schemas.openxmlformats.org/officeDocument/2006/relationships/image" Target="../media/image24.png"/><Relationship Id="rId12" Type="http://schemas.openxmlformats.org/officeDocument/2006/relationships/customXml" Target="../ink/ink21.xml"/><Relationship Id="rId17" Type="http://schemas.openxmlformats.org/officeDocument/2006/relationships/image" Target="../media/image29.png"/><Relationship Id="rId25" Type="http://schemas.openxmlformats.org/officeDocument/2006/relationships/image" Target="../media/image33.png"/><Relationship Id="rId2" Type="http://schemas.openxmlformats.org/officeDocument/2006/relationships/customXml" Target="../ink/ink16.xml"/><Relationship Id="rId16" Type="http://schemas.openxmlformats.org/officeDocument/2006/relationships/customXml" Target="../ink/ink23.xml"/><Relationship Id="rId20" Type="http://schemas.openxmlformats.org/officeDocument/2006/relationships/customXml" Target="../ink/ink25.xml"/><Relationship Id="rId1" Type="http://schemas.openxmlformats.org/officeDocument/2006/relationships/slideLayout" Target="../slideLayouts/slideLayout2.xml"/><Relationship Id="rId6" Type="http://schemas.openxmlformats.org/officeDocument/2006/relationships/customXml" Target="../ink/ink18.xml"/><Relationship Id="rId11" Type="http://schemas.openxmlformats.org/officeDocument/2006/relationships/image" Target="../media/image26.png"/><Relationship Id="rId24" Type="http://schemas.openxmlformats.org/officeDocument/2006/relationships/customXml" Target="../ink/ink27.xml"/><Relationship Id="rId5" Type="http://schemas.openxmlformats.org/officeDocument/2006/relationships/image" Target="../media/image23.png"/><Relationship Id="rId15" Type="http://schemas.openxmlformats.org/officeDocument/2006/relationships/image" Target="../media/image28.png"/><Relationship Id="rId23" Type="http://schemas.openxmlformats.org/officeDocument/2006/relationships/image" Target="../media/image32.png"/><Relationship Id="rId10" Type="http://schemas.openxmlformats.org/officeDocument/2006/relationships/customXml" Target="../ink/ink20.xml"/><Relationship Id="rId19" Type="http://schemas.openxmlformats.org/officeDocument/2006/relationships/image" Target="../media/image30.png"/><Relationship Id="rId4" Type="http://schemas.openxmlformats.org/officeDocument/2006/relationships/customXml" Target="../ink/ink17.xml"/><Relationship Id="rId9" Type="http://schemas.openxmlformats.org/officeDocument/2006/relationships/image" Target="../media/image25.png"/><Relationship Id="rId14" Type="http://schemas.openxmlformats.org/officeDocument/2006/relationships/customXml" Target="../ink/ink22.xml"/><Relationship Id="rId22" Type="http://schemas.openxmlformats.org/officeDocument/2006/relationships/customXml" Target="../ink/ink26.xml"/><Relationship Id="rId27"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7.xml"/><Relationship Id="rId3" Type="http://schemas.openxmlformats.org/officeDocument/2006/relationships/customXml" Target="../ink/ink2.xml"/><Relationship Id="rId7" Type="http://schemas.openxmlformats.org/officeDocument/2006/relationships/customXml" Target="../ink/ink4.xml"/><Relationship Id="rId12" Type="http://schemas.openxmlformats.org/officeDocument/2006/relationships/image" Target="../media/image11.png"/><Relationship Id="rId2" Type="http://schemas.openxmlformats.org/officeDocument/2006/relationships/image" Target="../media/image6.png"/><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6.xml"/><Relationship Id="rId5" Type="http://schemas.openxmlformats.org/officeDocument/2006/relationships/customXml" Target="../ink/ink3.xml"/><Relationship Id="rId15" Type="http://schemas.openxmlformats.org/officeDocument/2006/relationships/customXml" Target="../ink/ink8.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5.xml"/><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latin typeface="Salesforce Sans"/>
                <a:ea typeface="微软雅黑" panose="020B0503020204020204" pitchFamily="34" charset="-122"/>
                <a:sym typeface="Salesforce Sans"/>
              </a:rPr>
              <a:t>树上问题</a:t>
            </a:r>
          </a:p>
        </p:txBody>
      </p:sp>
      <p:sp>
        <p:nvSpPr>
          <p:cNvPr id="3" name="副标题 2"/>
          <p:cNvSpPr>
            <a:spLocks noGrp="1"/>
          </p:cNvSpPr>
          <p:nvPr>
            <p:ph type="subTitle" idx="1"/>
          </p:nvPr>
        </p:nvSpPr>
        <p:spPr/>
        <p:txBody>
          <a:bodyPr rtlCol="0">
            <a:normAutofit/>
          </a:bodyPr>
          <a:lstStyle/>
          <a:p>
            <a:pPr rtl="0"/>
            <a:r>
              <a:rPr lang="en-US" altLang="zh-CN" sz="2800" dirty="0">
                <a:latin typeface="Salesforce Sans"/>
                <a:ea typeface="微软雅黑" panose="020B0503020204020204" pitchFamily="34" charset="-122"/>
                <a:sym typeface="Salesforce Sans"/>
              </a:rPr>
              <a:t>zzq</a:t>
            </a:r>
            <a:endParaRPr lang="zh-CN" altLang="en-US" sz="2800" dirty="0">
              <a:latin typeface="Salesforce Sans"/>
              <a:ea typeface="微软雅黑" panose="020B0503020204020204" pitchFamily="34" charset="-122"/>
              <a:sym typeface="Salesforce Sans"/>
            </a:endParaRPr>
          </a:p>
        </p:txBody>
      </p:sp>
    </p:spTree>
    <p:extLst>
      <p:ext uri="{BB962C8B-B14F-4D97-AF65-F5344CB8AC3E}">
        <p14:creationId xmlns:p14="http://schemas.microsoft.com/office/powerpoint/2010/main" val="76967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06759-5F8D-4FF5-B868-90D26BD97D29}"/>
              </a:ext>
            </a:extLst>
          </p:cNvPr>
          <p:cNvSpPr>
            <a:spLocks noGrp="1"/>
          </p:cNvSpPr>
          <p:nvPr>
            <p:ph type="title"/>
          </p:nvPr>
        </p:nvSpPr>
        <p:spPr/>
        <p:txBody>
          <a:bodyPr/>
          <a:lstStyle/>
          <a:p>
            <a:r>
              <a:rPr lang="zh-CN" altLang="en-US" dirty="0"/>
              <a:t>直径</a:t>
            </a:r>
          </a:p>
        </p:txBody>
      </p:sp>
      <p:sp>
        <p:nvSpPr>
          <p:cNvPr id="3" name="内容占位符 2">
            <a:extLst>
              <a:ext uri="{FF2B5EF4-FFF2-40B4-BE49-F238E27FC236}">
                <a16:creationId xmlns:a16="http://schemas.microsoft.com/office/drawing/2014/main" id="{75A8EFA6-2C7B-492E-B774-A1065FE5A848}"/>
              </a:ext>
            </a:extLst>
          </p:cNvPr>
          <p:cNvSpPr>
            <a:spLocks noGrp="1"/>
          </p:cNvSpPr>
          <p:nvPr>
            <p:ph idx="1"/>
          </p:nvPr>
        </p:nvSpPr>
        <p:spPr/>
        <p:txBody>
          <a:bodyPr/>
          <a:lstStyle/>
          <a:p>
            <a:r>
              <a:rPr lang="zh-CN" altLang="en-US" dirty="0"/>
              <a:t>在树上一个点集中距离最远的一对点叫直径。在边权非负的树中，关于直径有许多有趣的结论。</a:t>
            </a:r>
            <a:endParaRPr lang="en-US" altLang="zh-CN" dirty="0"/>
          </a:p>
          <a:p>
            <a:r>
              <a:rPr lang="zh-CN" altLang="en-US" dirty="0"/>
              <a:t>例如，在一个点集</a:t>
            </a:r>
            <a:r>
              <a:rPr lang="en-US" altLang="zh-CN" dirty="0"/>
              <a:t>S</a:t>
            </a:r>
            <a:r>
              <a:rPr lang="zh-CN" altLang="en-US" dirty="0"/>
              <a:t>中，对于</a:t>
            </a:r>
            <a:r>
              <a:rPr lang="en-US" altLang="zh-CN" dirty="0"/>
              <a:t>S</a:t>
            </a:r>
            <a:r>
              <a:rPr lang="zh-CN" altLang="en-US" dirty="0"/>
              <a:t>中的某个点</a:t>
            </a:r>
            <a:r>
              <a:rPr lang="en-US" altLang="zh-CN" dirty="0"/>
              <a:t>t</a:t>
            </a:r>
            <a:r>
              <a:rPr lang="zh-CN" altLang="en-US" dirty="0"/>
              <a:t>，对于另一个点</a:t>
            </a:r>
            <a:r>
              <a:rPr lang="en-US" altLang="zh-CN" dirty="0"/>
              <a:t>g</a:t>
            </a:r>
            <a:r>
              <a:rPr lang="zh-CN" altLang="en-US" dirty="0"/>
              <a:t>，我们一定有</a:t>
            </a:r>
            <a:r>
              <a:rPr lang="en-US" altLang="zh-CN" dirty="0"/>
              <a:t>dis(</a:t>
            </a:r>
            <a:r>
              <a:rPr lang="en-US" altLang="zh-CN" dirty="0" err="1"/>
              <a:t>t,g</a:t>
            </a:r>
            <a:r>
              <a:rPr lang="en-US" altLang="zh-CN" dirty="0"/>
              <a:t>)</a:t>
            </a:r>
            <a:r>
              <a:rPr lang="zh-CN" altLang="en-US" dirty="0"/>
              <a:t>的最大值等于</a:t>
            </a:r>
            <a:r>
              <a:rPr lang="en-US" altLang="zh-CN" dirty="0"/>
              <a:t>dis(t,</a:t>
            </a:r>
            <a:r>
              <a:rPr lang="zh-CN" altLang="en-US" dirty="0"/>
              <a:t>直径某端点</a:t>
            </a:r>
            <a:r>
              <a:rPr lang="en-US" altLang="zh-CN" dirty="0"/>
              <a:t>)</a:t>
            </a:r>
            <a:r>
              <a:rPr lang="zh-CN" altLang="en-US" dirty="0"/>
              <a:t>，即在</a:t>
            </a:r>
            <a:r>
              <a:rPr lang="en-US" altLang="zh-CN" dirty="0"/>
              <a:t>g=</a:t>
            </a:r>
            <a:r>
              <a:rPr lang="zh-CN" altLang="en-US" dirty="0"/>
              <a:t>直径两端 时会取到最大值。</a:t>
            </a:r>
            <a:endParaRPr lang="en-US" altLang="zh-CN" dirty="0"/>
          </a:p>
          <a:p>
            <a:r>
              <a:rPr lang="zh-CN" altLang="en-US" dirty="0"/>
              <a:t>另外，如果我们知道了点集</a:t>
            </a:r>
            <a:r>
              <a:rPr lang="en-US" altLang="zh-CN" dirty="0"/>
              <a:t>A</a:t>
            </a:r>
            <a:r>
              <a:rPr lang="zh-CN" altLang="en-US" dirty="0"/>
              <a:t>的直径和点集</a:t>
            </a:r>
            <a:r>
              <a:rPr lang="en-US" altLang="zh-CN" dirty="0"/>
              <a:t>B</a:t>
            </a:r>
            <a:r>
              <a:rPr lang="zh-CN" altLang="en-US" dirty="0"/>
              <a:t>的直径，我们就可以找到点集</a:t>
            </a:r>
            <a:r>
              <a:rPr lang="en-US" altLang="zh-CN" dirty="0"/>
              <a:t>(A</a:t>
            </a:r>
            <a:r>
              <a:rPr lang="zh-CN" altLang="en-US" dirty="0"/>
              <a:t>∪</a:t>
            </a:r>
            <a:r>
              <a:rPr lang="en-US" altLang="zh-CN" dirty="0"/>
              <a:t>B)</a:t>
            </a:r>
            <a:r>
              <a:rPr lang="zh-CN" altLang="en-US" dirty="0"/>
              <a:t>的直径，可以证明它的端点一定可以从</a:t>
            </a:r>
            <a:r>
              <a:rPr lang="en-US" altLang="zh-CN" dirty="0"/>
              <a:t>A</a:t>
            </a:r>
            <a:r>
              <a:rPr lang="zh-CN" altLang="en-US" dirty="0"/>
              <a:t>直径和</a:t>
            </a:r>
            <a:r>
              <a:rPr lang="en-US" altLang="zh-CN" dirty="0"/>
              <a:t>B</a:t>
            </a:r>
            <a:r>
              <a:rPr lang="zh-CN" altLang="en-US" dirty="0"/>
              <a:t>直径的端点中挑出。</a:t>
            </a:r>
            <a:endParaRPr lang="en-US" altLang="zh-CN" dirty="0"/>
          </a:p>
        </p:txBody>
      </p:sp>
      <mc:AlternateContent xmlns:mc="http://schemas.openxmlformats.org/markup-compatibility/2006" xmlns:p14="http://schemas.microsoft.com/office/powerpoint/2010/main">
        <mc:Choice Requires="p14">
          <p:contentPart p14:bwMode="auto" r:id="rId2">
            <p14:nvContentPartPr>
              <p14:cNvPr id="6" name="墨迹 5">
                <a:extLst>
                  <a:ext uri="{FF2B5EF4-FFF2-40B4-BE49-F238E27FC236}">
                    <a16:creationId xmlns:a16="http://schemas.microsoft.com/office/drawing/2014/main" id="{87C29AD3-952D-422A-8E65-5833B9AD501F}"/>
                  </a:ext>
                </a:extLst>
              </p14:cNvPr>
              <p14:cNvContentPartPr/>
              <p14:nvPr/>
            </p14:nvContentPartPr>
            <p14:xfrm>
              <a:off x="1755603" y="3403500"/>
              <a:ext cx="5082840" cy="108000"/>
            </p14:xfrm>
          </p:contentPart>
        </mc:Choice>
        <mc:Fallback xmlns="">
          <p:pic>
            <p:nvPicPr>
              <p:cNvPr id="6" name="墨迹 5">
                <a:extLst>
                  <a:ext uri="{FF2B5EF4-FFF2-40B4-BE49-F238E27FC236}">
                    <a16:creationId xmlns:a16="http://schemas.microsoft.com/office/drawing/2014/main" id="{87C29AD3-952D-422A-8E65-5833B9AD501F}"/>
                  </a:ext>
                </a:extLst>
              </p:cNvPr>
              <p:cNvPicPr/>
              <p:nvPr/>
            </p:nvPicPr>
            <p:blipFill>
              <a:blip r:embed="rId3"/>
              <a:stretch>
                <a:fillRect/>
              </a:stretch>
            </p:blipFill>
            <p:spPr>
              <a:xfrm>
                <a:off x="1737603" y="3385500"/>
                <a:ext cx="511848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墨迹 6">
                <a:extLst>
                  <a:ext uri="{FF2B5EF4-FFF2-40B4-BE49-F238E27FC236}">
                    <a16:creationId xmlns:a16="http://schemas.microsoft.com/office/drawing/2014/main" id="{D6563B6D-AAFA-4978-8546-CC64B4B55A51}"/>
                  </a:ext>
                </a:extLst>
              </p14:cNvPr>
              <p14:cNvContentPartPr/>
              <p14:nvPr/>
            </p14:nvContentPartPr>
            <p14:xfrm>
              <a:off x="5575923" y="4754940"/>
              <a:ext cx="4918320" cy="127080"/>
            </p14:xfrm>
          </p:contentPart>
        </mc:Choice>
        <mc:Fallback xmlns="">
          <p:pic>
            <p:nvPicPr>
              <p:cNvPr id="7" name="墨迹 6">
                <a:extLst>
                  <a:ext uri="{FF2B5EF4-FFF2-40B4-BE49-F238E27FC236}">
                    <a16:creationId xmlns:a16="http://schemas.microsoft.com/office/drawing/2014/main" id="{D6563B6D-AAFA-4978-8546-CC64B4B55A51}"/>
                  </a:ext>
                </a:extLst>
              </p:cNvPr>
              <p:cNvPicPr/>
              <p:nvPr/>
            </p:nvPicPr>
            <p:blipFill>
              <a:blip r:embed="rId5"/>
              <a:stretch>
                <a:fillRect/>
              </a:stretch>
            </p:blipFill>
            <p:spPr>
              <a:xfrm>
                <a:off x="5557923" y="4736940"/>
                <a:ext cx="495396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墨迹 7">
                <a:extLst>
                  <a:ext uri="{FF2B5EF4-FFF2-40B4-BE49-F238E27FC236}">
                    <a16:creationId xmlns:a16="http://schemas.microsoft.com/office/drawing/2014/main" id="{BF0BA312-AC90-46CF-AEBB-6EFF80314124}"/>
                  </a:ext>
                </a:extLst>
              </p14:cNvPr>
              <p14:cNvContentPartPr/>
              <p14:nvPr/>
            </p14:nvContentPartPr>
            <p14:xfrm>
              <a:off x="1716003" y="5036460"/>
              <a:ext cx="1029600" cy="29520"/>
            </p14:xfrm>
          </p:contentPart>
        </mc:Choice>
        <mc:Fallback xmlns="">
          <p:pic>
            <p:nvPicPr>
              <p:cNvPr id="8" name="墨迹 7">
                <a:extLst>
                  <a:ext uri="{FF2B5EF4-FFF2-40B4-BE49-F238E27FC236}">
                    <a16:creationId xmlns:a16="http://schemas.microsoft.com/office/drawing/2014/main" id="{BF0BA312-AC90-46CF-AEBB-6EFF80314124}"/>
                  </a:ext>
                </a:extLst>
              </p:cNvPr>
              <p:cNvPicPr/>
              <p:nvPr/>
            </p:nvPicPr>
            <p:blipFill>
              <a:blip r:embed="rId7"/>
              <a:stretch>
                <a:fillRect/>
              </a:stretch>
            </p:blipFill>
            <p:spPr>
              <a:xfrm>
                <a:off x="1698363" y="5018460"/>
                <a:ext cx="106524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墨迹 20">
                <a:extLst>
                  <a:ext uri="{FF2B5EF4-FFF2-40B4-BE49-F238E27FC236}">
                    <a16:creationId xmlns:a16="http://schemas.microsoft.com/office/drawing/2014/main" id="{E63339F5-20F0-4926-96B5-FFAE54367AC6}"/>
                  </a:ext>
                </a:extLst>
              </p14:cNvPr>
              <p14:cNvContentPartPr/>
              <p14:nvPr/>
            </p14:nvContentPartPr>
            <p14:xfrm>
              <a:off x="1755243" y="143340"/>
              <a:ext cx="5510160" cy="1425240"/>
            </p14:xfrm>
          </p:contentPart>
        </mc:Choice>
        <mc:Fallback xmlns="">
          <p:pic>
            <p:nvPicPr>
              <p:cNvPr id="21" name="墨迹 20">
                <a:extLst>
                  <a:ext uri="{FF2B5EF4-FFF2-40B4-BE49-F238E27FC236}">
                    <a16:creationId xmlns:a16="http://schemas.microsoft.com/office/drawing/2014/main" id="{E63339F5-20F0-4926-96B5-FFAE54367AC6}"/>
                  </a:ext>
                </a:extLst>
              </p:cNvPr>
              <p:cNvPicPr/>
              <p:nvPr/>
            </p:nvPicPr>
            <p:blipFill>
              <a:blip r:embed="rId9"/>
              <a:stretch>
                <a:fillRect/>
              </a:stretch>
            </p:blipFill>
            <p:spPr>
              <a:xfrm>
                <a:off x="1737243" y="125696"/>
                <a:ext cx="5545800" cy="1460889"/>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墨迹 24">
                <a:extLst>
                  <a:ext uri="{FF2B5EF4-FFF2-40B4-BE49-F238E27FC236}">
                    <a16:creationId xmlns:a16="http://schemas.microsoft.com/office/drawing/2014/main" id="{658CF0CB-FC43-4818-937C-EF78BD599000}"/>
                  </a:ext>
                </a:extLst>
              </p14:cNvPr>
              <p14:cNvContentPartPr/>
              <p14:nvPr/>
            </p14:nvContentPartPr>
            <p14:xfrm>
              <a:off x="4403043" y="339540"/>
              <a:ext cx="723600" cy="2648160"/>
            </p14:xfrm>
          </p:contentPart>
        </mc:Choice>
        <mc:Fallback xmlns="">
          <p:pic>
            <p:nvPicPr>
              <p:cNvPr id="25" name="墨迹 24">
                <a:extLst>
                  <a:ext uri="{FF2B5EF4-FFF2-40B4-BE49-F238E27FC236}">
                    <a16:creationId xmlns:a16="http://schemas.microsoft.com/office/drawing/2014/main" id="{658CF0CB-FC43-4818-937C-EF78BD599000}"/>
                  </a:ext>
                </a:extLst>
              </p:cNvPr>
              <p:cNvPicPr/>
              <p:nvPr/>
            </p:nvPicPr>
            <p:blipFill>
              <a:blip r:embed="rId11"/>
              <a:stretch>
                <a:fillRect/>
              </a:stretch>
            </p:blipFill>
            <p:spPr>
              <a:xfrm>
                <a:off x="4385043" y="321900"/>
                <a:ext cx="759240" cy="2683800"/>
              </a:xfrm>
              <a:prstGeom prst="rect">
                <a:avLst/>
              </a:prstGeom>
            </p:spPr>
          </p:pic>
        </mc:Fallback>
      </mc:AlternateContent>
    </p:spTree>
    <p:extLst>
      <p:ext uri="{BB962C8B-B14F-4D97-AF65-F5344CB8AC3E}">
        <p14:creationId xmlns:p14="http://schemas.microsoft.com/office/powerpoint/2010/main" val="152026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06759-5F8D-4FF5-B868-90D26BD97D29}"/>
              </a:ext>
            </a:extLst>
          </p:cNvPr>
          <p:cNvSpPr>
            <a:spLocks noGrp="1"/>
          </p:cNvSpPr>
          <p:nvPr>
            <p:ph type="title"/>
          </p:nvPr>
        </p:nvSpPr>
        <p:spPr/>
        <p:txBody>
          <a:bodyPr/>
          <a:lstStyle/>
          <a:p>
            <a:r>
              <a:rPr lang="zh-CN" altLang="en-US" dirty="0"/>
              <a:t>长链剖分</a:t>
            </a:r>
          </a:p>
        </p:txBody>
      </p:sp>
      <p:sp>
        <p:nvSpPr>
          <p:cNvPr id="3" name="内容占位符 2">
            <a:extLst>
              <a:ext uri="{FF2B5EF4-FFF2-40B4-BE49-F238E27FC236}">
                <a16:creationId xmlns:a16="http://schemas.microsoft.com/office/drawing/2014/main" id="{75A8EFA6-2C7B-492E-B774-A1065FE5A848}"/>
              </a:ext>
            </a:extLst>
          </p:cNvPr>
          <p:cNvSpPr>
            <a:spLocks noGrp="1"/>
          </p:cNvSpPr>
          <p:nvPr>
            <p:ph idx="1"/>
          </p:nvPr>
        </p:nvSpPr>
        <p:spPr/>
        <p:txBody>
          <a:bodyPr>
            <a:normAutofit/>
          </a:bodyPr>
          <a:lstStyle/>
          <a:p>
            <a:r>
              <a:rPr lang="zh-CN" altLang="en-US" dirty="0"/>
              <a:t>我们来考虑一个问题，求长度</a:t>
            </a:r>
            <a:r>
              <a:rPr lang="en-US" altLang="zh-CN" dirty="0"/>
              <a:t>=t</a:t>
            </a:r>
            <a:r>
              <a:rPr lang="zh-CN" altLang="en-US" dirty="0"/>
              <a:t>的路径条数。</a:t>
            </a:r>
            <a:endParaRPr lang="en-US" altLang="zh-CN" dirty="0"/>
          </a:p>
          <a:p>
            <a:r>
              <a:rPr lang="zh-CN" altLang="en-US" dirty="0"/>
              <a:t>我们考虑记</a:t>
            </a:r>
            <a:r>
              <a:rPr lang="en-US" altLang="zh-CN" dirty="0"/>
              <a:t>f[</a:t>
            </a:r>
            <a:r>
              <a:rPr lang="en-US" altLang="zh-CN" dirty="0" err="1"/>
              <a:t>i</a:t>
            </a:r>
            <a:r>
              <a:rPr lang="en-US" altLang="zh-CN" dirty="0"/>
              <a:t>][j]</a:t>
            </a:r>
            <a:r>
              <a:rPr lang="zh-CN" altLang="en-US" dirty="0"/>
              <a:t>表示</a:t>
            </a:r>
            <a:r>
              <a:rPr lang="en-US" altLang="zh-CN" dirty="0" err="1"/>
              <a:t>i</a:t>
            </a:r>
            <a:r>
              <a:rPr lang="zh-CN" altLang="en-US" dirty="0"/>
              <a:t>的子树中从</a:t>
            </a:r>
            <a:r>
              <a:rPr lang="en-US" altLang="zh-CN" dirty="0" err="1"/>
              <a:t>i</a:t>
            </a:r>
            <a:r>
              <a:rPr lang="zh-CN" altLang="en-US" dirty="0"/>
              <a:t>开始往下</a:t>
            </a:r>
            <a:r>
              <a:rPr lang="en-US" altLang="zh-CN" dirty="0"/>
              <a:t>j</a:t>
            </a:r>
            <a:r>
              <a:rPr lang="zh-CN" altLang="en-US" dirty="0"/>
              <a:t>条边的链有几条（也就是子树中深度比</a:t>
            </a:r>
            <a:r>
              <a:rPr lang="en-US" altLang="zh-CN" dirty="0" err="1"/>
              <a:t>i</a:t>
            </a:r>
            <a:r>
              <a:rPr lang="zh-CN" altLang="en-US" dirty="0"/>
              <a:t>大</a:t>
            </a:r>
            <a:r>
              <a:rPr lang="en-US" altLang="zh-CN" dirty="0"/>
              <a:t>j</a:t>
            </a:r>
            <a:r>
              <a:rPr lang="zh-CN" altLang="en-US" dirty="0"/>
              <a:t>的点有几个），我们把最大深度最大的孩子定为</a:t>
            </a:r>
            <a:r>
              <a:rPr lang="en-US" altLang="zh-CN" dirty="0"/>
              <a:t>preferred child</a:t>
            </a:r>
            <a:r>
              <a:rPr lang="zh-CN" altLang="en-US" dirty="0"/>
              <a:t>（长孩子</a:t>
            </a:r>
            <a:r>
              <a:rPr lang="en-US" altLang="zh-CN" dirty="0"/>
              <a:t>?</a:t>
            </a:r>
            <a:r>
              <a:rPr lang="zh-CN" altLang="en-US" dirty="0"/>
              <a:t>），然后我们每次先从</a:t>
            </a:r>
            <a:r>
              <a:rPr lang="en-US" altLang="zh-CN" dirty="0"/>
              <a:t>preferred child</a:t>
            </a:r>
            <a:r>
              <a:rPr lang="zh-CN" altLang="en-US" dirty="0"/>
              <a:t>拷贝</a:t>
            </a:r>
            <a:r>
              <a:rPr lang="en-US" altLang="zh-CN" dirty="0"/>
              <a:t>f</a:t>
            </a:r>
            <a:r>
              <a:rPr lang="zh-CN" altLang="en-US" dirty="0"/>
              <a:t>并挪一位，然后再把其他孩子的</a:t>
            </a:r>
            <a:r>
              <a:rPr lang="en-US" altLang="zh-CN" dirty="0"/>
              <a:t>f</a:t>
            </a:r>
            <a:r>
              <a:rPr lang="zh-CN" altLang="en-US" dirty="0"/>
              <a:t>拷过来，拷的时候顺便更新一下答案。</a:t>
            </a:r>
            <a:endParaRPr lang="en-US" altLang="zh-CN" dirty="0"/>
          </a:p>
          <a:p>
            <a:r>
              <a:rPr lang="zh-CN" altLang="en-US" dirty="0"/>
              <a:t>拷贝</a:t>
            </a:r>
            <a:r>
              <a:rPr lang="en-US" altLang="zh-CN" dirty="0"/>
              <a:t>preferred child</a:t>
            </a:r>
            <a:r>
              <a:rPr lang="zh-CN" altLang="en-US" dirty="0"/>
              <a:t>并不需要真的拷贝，只需要分配内存连续地分配即可（即像重链剖分那样分配内存）。注意到每次拷非</a:t>
            </a:r>
            <a:r>
              <a:rPr lang="en-US" altLang="zh-CN" dirty="0"/>
              <a:t>preferred child</a:t>
            </a:r>
            <a:r>
              <a:rPr lang="zh-CN" altLang="en-US" dirty="0"/>
              <a:t>的时候就相当于是在牺牲一段重链，所以复杂度是线性的。</a:t>
            </a:r>
            <a:endParaRPr lang="en-US" altLang="zh-CN" dirty="0"/>
          </a:p>
          <a:p>
            <a:r>
              <a:rPr lang="zh-CN" altLang="en-US" dirty="0"/>
              <a:t>一般解决树上</a:t>
            </a:r>
            <a:r>
              <a:rPr lang="en-US" altLang="zh-CN" dirty="0"/>
              <a:t>DP</a:t>
            </a:r>
            <a:r>
              <a:rPr lang="zh-CN" altLang="en-US" dirty="0"/>
              <a:t>，处理往下伸多少有影响</a:t>
            </a:r>
            <a:endParaRPr lang="en-US" altLang="zh-CN" dirty="0"/>
          </a:p>
        </p:txBody>
      </p:sp>
      <mc:AlternateContent xmlns:mc="http://schemas.openxmlformats.org/markup-compatibility/2006" xmlns:p14="http://schemas.microsoft.com/office/powerpoint/2010/main">
        <mc:Choice Requires="p14">
          <p:contentPart p14:bwMode="auto" r:id="rId2">
            <p14:nvContentPartPr>
              <p14:cNvPr id="23" name="墨迹 22">
                <a:extLst>
                  <a:ext uri="{FF2B5EF4-FFF2-40B4-BE49-F238E27FC236}">
                    <a16:creationId xmlns:a16="http://schemas.microsoft.com/office/drawing/2014/main" id="{CD9C572C-0A92-4501-B2DF-7CB5E615AF99}"/>
                  </a:ext>
                </a:extLst>
              </p14:cNvPr>
              <p14:cNvContentPartPr/>
              <p14:nvPr/>
            </p14:nvContentPartPr>
            <p14:xfrm>
              <a:off x="4301523" y="47220"/>
              <a:ext cx="2655000" cy="1780920"/>
            </p14:xfrm>
          </p:contentPart>
        </mc:Choice>
        <mc:Fallback xmlns="">
          <p:pic>
            <p:nvPicPr>
              <p:cNvPr id="23" name="墨迹 22">
                <a:extLst>
                  <a:ext uri="{FF2B5EF4-FFF2-40B4-BE49-F238E27FC236}">
                    <a16:creationId xmlns:a16="http://schemas.microsoft.com/office/drawing/2014/main" id="{CD9C572C-0A92-4501-B2DF-7CB5E615AF99}"/>
                  </a:ext>
                </a:extLst>
              </p:cNvPr>
              <p:cNvPicPr/>
              <p:nvPr/>
            </p:nvPicPr>
            <p:blipFill>
              <a:blip r:embed="rId3"/>
              <a:stretch>
                <a:fillRect/>
              </a:stretch>
            </p:blipFill>
            <p:spPr>
              <a:xfrm>
                <a:off x="4283523" y="29220"/>
                <a:ext cx="2690640" cy="1816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5" name="墨迹 24">
                <a:extLst>
                  <a:ext uri="{FF2B5EF4-FFF2-40B4-BE49-F238E27FC236}">
                    <a16:creationId xmlns:a16="http://schemas.microsoft.com/office/drawing/2014/main" id="{F0CBE325-BD90-4567-A6FC-282AD14946DC}"/>
                  </a:ext>
                </a:extLst>
              </p14:cNvPr>
              <p14:cNvContentPartPr/>
              <p14:nvPr/>
            </p14:nvContentPartPr>
            <p14:xfrm>
              <a:off x="2302803" y="4760340"/>
              <a:ext cx="3427200" cy="182160"/>
            </p14:xfrm>
          </p:contentPart>
        </mc:Choice>
        <mc:Fallback xmlns="">
          <p:pic>
            <p:nvPicPr>
              <p:cNvPr id="25" name="墨迹 24">
                <a:extLst>
                  <a:ext uri="{FF2B5EF4-FFF2-40B4-BE49-F238E27FC236}">
                    <a16:creationId xmlns:a16="http://schemas.microsoft.com/office/drawing/2014/main" id="{F0CBE325-BD90-4567-A6FC-282AD14946DC}"/>
                  </a:ext>
                </a:extLst>
              </p:cNvPr>
              <p:cNvPicPr/>
              <p:nvPr/>
            </p:nvPicPr>
            <p:blipFill>
              <a:blip r:embed="rId5"/>
              <a:stretch>
                <a:fillRect/>
              </a:stretch>
            </p:blipFill>
            <p:spPr>
              <a:xfrm>
                <a:off x="2285163" y="4742340"/>
                <a:ext cx="3462840" cy="217800"/>
              </a:xfrm>
              <a:prstGeom prst="rect">
                <a:avLst/>
              </a:prstGeom>
            </p:spPr>
          </p:pic>
        </mc:Fallback>
      </mc:AlternateContent>
    </p:spTree>
    <p:extLst>
      <p:ext uri="{BB962C8B-B14F-4D97-AF65-F5344CB8AC3E}">
        <p14:creationId xmlns:p14="http://schemas.microsoft.com/office/powerpoint/2010/main" val="882670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06759-5F8D-4FF5-B868-90D26BD97D29}"/>
              </a:ext>
            </a:extLst>
          </p:cNvPr>
          <p:cNvSpPr>
            <a:spLocks noGrp="1"/>
          </p:cNvSpPr>
          <p:nvPr>
            <p:ph type="title"/>
          </p:nvPr>
        </p:nvSpPr>
        <p:spPr/>
        <p:txBody>
          <a:bodyPr/>
          <a:lstStyle/>
          <a:p>
            <a:r>
              <a:rPr lang="zh-CN" altLang="en-US" dirty="0"/>
              <a:t>树上莫队</a:t>
            </a:r>
          </a:p>
        </p:txBody>
      </p:sp>
      <p:sp>
        <p:nvSpPr>
          <p:cNvPr id="3" name="内容占位符 2">
            <a:extLst>
              <a:ext uri="{FF2B5EF4-FFF2-40B4-BE49-F238E27FC236}">
                <a16:creationId xmlns:a16="http://schemas.microsoft.com/office/drawing/2014/main" id="{75A8EFA6-2C7B-492E-B774-A1065FE5A848}"/>
              </a:ext>
            </a:extLst>
          </p:cNvPr>
          <p:cNvSpPr>
            <a:spLocks noGrp="1"/>
          </p:cNvSpPr>
          <p:nvPr>
            <p:ph idx="1"/>
          </p:nvPr>
        </p:nvSpPr>
        <p:spPr/>
        <p:txBody>
          <a:bodyPr>
            <a:normAutofit lnSpcReduction="10000"/>
          </a:bodyPr>
          <a:lstStyle/>
          <a:p>
            <a:r>
              <a:rPr lang="zh-CN" altLang="en-US" dirty="0"/>
              <a:t>相信大家都会莫队。</a:t>
            </a:r>
            <a:endParaRPr lang="en-US" altLang="zh-CN" dirty="0"/>
          </a:p>
          <a:p>
            <a:r>
              <a:rPr lang="zh-CN" altLang="en-US" dirty="0"/>
              <a:t>考虑如何在树上莫队里表示一条链，树链剖分由于需要分解成</a:t>
            </a:r>
            <a:r>
              <a:rPr lang="en-US" altLang="zh-CN" dirty="0"/>
              <a:t>log</a:t>
            </a:r>
            <a:r>
              <a:rPr lang="zh-CN" altLang="en-US" dirty="0"/>
              <a:t>个部分不太适用。考虑使用两遍</a:t>
            </a:r>
            <a:r>
              <a:rPr lang="en-US" altLang="zh-CN" dirty="0" err="1"/>
              <a:t>dfs</a:t>
            </a:r>
            <a:r>
              <a:rPr lang="zh-CN" altLang="en-US" dirty="0"/>
              <a:t>序，对于一条祖先后代的链，除了链上的点都会被算零次或两次，而不是祖先后代的链除了链上和</a:t>
            </a:r>
            <a:r>
              <a:rPr lang="en-US" altLang="zh-CN" dirty="0" err="1"/>
              <a:t>lca</a:t>
            </a:r>
            <a:r>
              <a:rPr lang="zh-CN" altLang="en-US" dirty="0"/>
              <a:t>的点都会被算零次或两次。我们把</a:t>
            </a:r>
            <a:r>
              <a:rPr lang="en-US" altLang="zh-CN" dirty="0" err="1"/>
              <a:t>lca</a:t>
            </a:r>
            <a:r>
              <a:rPr lang="zh-CN" altLang="en-US" dirty="0"/>
              <a:t>补上即可。</a:t>
            </a:r>
            <a:endParaRPr lang="en-US" altLang="zh-CN" dirty="0"/>
          </a:p>
          <a:p>
            <a:r>
              <a:rPr lang="zh-CN" altLang="en-US" dirty="0"/>
              <a:t>设</a:t>
            </a:r>
            <a:r>
              <a:rPr lang="en-US" altLang="zh-CN" dirty="0"/>
              <a:t>f[</a:t>
            </a:r>
            <a:r>
              <a:rPr lang="en-US" altLang="zh-CN" dirty="0" err="1"/>
              <a:t>i</a:t>
            </a:r>
            <a:r>
              <a:rPr lang="en-US" altLang="zh-CN" dirty="0"/>
              <a:t>]</a:t>
            </a:r>
            <a:r>
              <a:rPr lang="zh-CN" altLang="en-US" dirty="0"/>
              <a:t>为一个点第一次出现，</a:t>
            </a:r>
            <a:r>
              <a:rPr lang="en-US" altLang="zh-CN" dirty="0"/>
              <a:t>g[</a:t>
            </a:r>
            <a:r>
              <a:rPr lang="en-US" altLang="zh-CN" dirty="0" err="1"/>
              <a:t>i</a:t>
            </a:r>
            <a:r>
              <a:rPr lang="en-US" altLang="zh-CN" dirty="0"/>
              <a:t>]</a:t>
            </a:r>
            <a:r>
              <a:rPr lang="zh-CN" altLang="en-US" dirty="0"/>
              <a:t>为一个点第二次出现</a:t>
            </a:r>
            <a:endParaRPr lang="en-US" altLang="zh-CN" dirty="0"/>
          </a:p>
          <a:p>
            <a:r>
              <a:rPr lang="zh-CN" altLang="en-US" dirty="0"/>
              <a:t>如果是一条祖先链，就是找</a:t>
            </a:r>
            <a:r>
              <a:rPr lang="en-US" altLang="zh-CN" dirty="0"/>
              <a:t>f[u],f[v]</a:t>
            </a:r>
          </a:p>
          <a:p>
            <a:r>
              <a:rPr lang="zh-CN" altLang="en-US" dirty="0"/>
              <a:t>否则就是</a:t>
            </a:r>
            <a:r>
              <a:rPr lang="en-US" altLang="zh-CN" dirty="0"/>
              <a:t>g[u],f[v]+LCA(</a:t>
            </a:r>
            <a:r>
              <a:rPr lang="en-US" altLang="zh-CN" dirty="0" err="1"/>
              <a:t>u,v</a:t>
            </a:r>
            <a:r>
              <a:rPr lang="en-US" altLang="zh-CN" dirty="0"/>
              <a:t>)  </a:t>
            </a:r>
          </a:p>
          <a:p>
            <a:r>
              <a:rPr lang="zh-CN" altLang="en-US" dirty="0"/>
              <a:t>那个</a:t>
            </a:r>
            <a:r>
              <a:rPr lang="en-US" altLang="zh-CN" dirty="0"/>
              <a:t>WC2013</a:t>
            </a:r>
            <a:r>
              <a:rPr lang="zh-CN" altLang="en-US" dirty="0"/>
              <a:t>糖果公园还没过</a:t>
            </a:r>
            <a:r>
              <a:rPr lang="en-US" altLang="zh-CN" dirty="0"/>
              <a:t>….</a:t>
            </a:r>
          </a:p>
        </p:txBody>
      </p:sp>
    </p:spTree>
    <p:extLst>
      <p:ext uri="{BB962C8B-B14F-4D97-AF65-F5344CB8AC3E}">
        <p14:creationId xmlns:p14="http://schemas.microsoft.com/office/powerpoint/2010/main" val="111305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06759-5F8D-4FF5-B868-90D26BD97D29}"/>
              </a:ext>
            </a:extLst>
          </p:cNvPr>
          <p:cNvSpPr>
            <a:spLocks noGrp="1"/>
          </p:cNvSpPr>
          <p:nvPr>
            <p:ph type="title"/>
          </p:nvPr>
        </p:nvSpPr>
        <p:spPr/>
        <p:txBody>
          <a:bodyPr/>
          <a:lstStyle/>
          <a:p>
            <a:r>
              <a:rPr lang="en-US" altLang="zh-CN" dirty="0" err="1"/>
              <a:t>dsu</a:t>
            </a:r>
            <a:r>
              <a:rPr lang="en-US" altLang="zh-CN" dirty="0"/>
              <a:t> on tree</a:t>
            </a:r>
            <a:r>
              <a:rPr lang="zh-CN" altLang="en-US" dirty="0"/>
              <a:t>（链分治）</a:t>
            </a:r>
          </a:p>
        </p:txBody>
      </p:sp>
      <p:sp>
        <p:nvSpPr>
          <p:cNvPr id="3" name="内容占位符 2">
            <a:extLst>
              <a:ext uri="{FF2B5EF4-FFF2-40B4-BE49-F238E27FC236}">
                <a16:creationId xmlns:a16="http://schemas.microsoft.com/office/drawing/2014/main" id="{75A8EFA6-2C7B-492E-B774-A1065FE5A848}"/>
              </a:ext>
            </a:extLst>
          </p:cNvPr>
          <p:cNvSpPr>
            <a:spLocks noGrp="1"/>
          </p:cNvSpPr>
          <p:nvPr>
            <p:ph idx="1"/>
          </p:nvPr>
        </p:nvSpPr>
        <p:spPr/>
        <p:txBody>
          <a:bodyPr/>
          <a:lstStyle/>
          <a:p>
            <a:r>
              <a:rPr lang="zh-CN" altLang="en-US" dirty="0"/>
              <a:t>假设我们又有一个只能莫队的问题，是关于子树无修改询问的，但是数据范围有点大，</a:t>
            </a:r>
            <a:r>
              <a:rPr lang="en-US" altLang="zh-CN" dirty="0"/>
              <a:t>5e5</a:t>
            </a:r>
            <a:r>
              <a:rPr lang="zh-CN" altLang="en-US" dirty="0"/>
              <a:t>。</a:t>
            </a:r>
            <a:endParaRPr lang="en-US" altLang="zh-CN" dirty="0"/>
          </a:p>
          <a:p>
            <a:r>
              <a:rPr lang="zh-CN" altLang="en-US" dirty="0"/>
              <a:t>考虑要获取</a:t>
            </a:r>
            <a:r>
              <a:rPr lang="en-US" altLang="zh-CN" dirty="0"/>
              <a:t>x</a:t>
            </a:r>
            <a:r>
              <a:rPr lang="zh-CN" altLang="en-US" dirty="0"/>
              <a:t>子树的答案，我们进行重链剖分，先获取</a:t>
            </a:r>
            <a:r>
              <a:rPr lang="en-US" altLang="zh-CN" dirty="0"/>
              <a:t>x</a:t>
            </a:r>
            <a:r>
              <a:rPr lang="zh-CN" altLang="en-US" dirty="0"/>
              <a:t>轻子树的答案，并清除</a:t>
            </a:r>
            <a:r>
              <a:rPr lang="en-US" altLang="zh-CN" dirty="0"/>
              <a:t>x</a:t>
            </a:r>
            <a:r>
              <a:rPr lang="zh-CN" altLang="en-US" dirty="0"/>
              <a:t>轻子树的信息，接下来获取</a:t>
            </a:r>
            <a:r>
              <a:rPr lang="en-US" altLang="zh-CN" dirty="0"/>
              <a:t>x</a:t>
            </a:r>
            <a:r>
              <a:rPr lang="zh-CN" altLang="en-US" dirty="0"/>
              <a:t>重子树的答案，回溯时保留信息，再加入</a:t>
            </a:r>
            <a:r>
              <a:rPr lang="en-US" altLang="zh-CN" dirty="0"/>
              <a:t>x</a:t>
            </a:r>
            <a:r>
              <a:rPr lang="zh-CN" altLang="en-US" dirty="0"/>
              <a:t>轻子树的信息和</a:t>
            </a:r>
            <a:r>
              <a:rPr lang="en-US" altLang="zh-CN" dirty="0"/>
              <a:t>x</a:t>
            </a:r>
            <a:r>
              <a:rPr lang="zh-CN" altLang="en-US" dirty="0"/>
              <a:t>的信息并更新答案。</a:t>
            </a:r>
            <a:endParaRPr lang="en-US" altLang="zh-CN" dirty="0"/>
          </a:p>
          <a:p>
            <a:r>
              <a:rPr lang="zh-CN" altLang="en-US" dirty="0"/>
              <a:t>注意到一个点只会在它到祖先路径上的轻边处被更新，所以是一个</a:t>
            </a:r>
            <a:r>
              <a:rPr lang="en-US" altLang="zh-CN" dirty="0"/>
              <a:t>log</a:t>
            </a:r>
            <a:r>
              <a:rPr lang="zh-CN" altLang="en-US" dirty="0"/>
              <a:t>的（不考虑数据结构）。</a:t>
            </a:r>
            <a:endParaRPr lang="en-US" altLang="zh-CN" dirty="0"/>
          </a:p>
        </p:txBody>
      </p:sp>
    </p:spTree>
    <p:extLst>
      <p:ext uri="{BB962C8B-B14F-4D97-AF65-F5344CB8AC3E}">
        <p14:creationId xmlns:p14="http://schemas.microsoft.com/office/powerpoint/2010/main" val="36414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06759-5F8D-4FF5-B868-90D26BD97D29}"/>
              </a:ext>
            </a:extLst>
          </p:cNvPr>
          <p:cNvSpPr>
            <a:spLocks noGrp="1"/>
          </p:cNvSpPr>
          <p:nvPr>
            <p:ph type="title"/>
          </p:nvPr>
        </p:nvSpPr>
        <p:spPr/>
        <p:txBody>
          <a:bodyPr/>
          <a:lstStyle/>
          <a:p>
            <a:r>
              <a:rPr lang="zh-CN" altLang="en-US" dirty="0"/>
              <a:t>线段树合并</a:t>
            </a:r>
          </a:p>
        </p:txBody>
      </p:sp>
      <p:sp>
        <p:nvSpPr>
          <p:cNvPr id="3" name="内容占位符 2">
            <a:extLst>
              <a:ext uri="{FF2B5EF4-FFF2-40B4-BE49-F238E27FC236}">
                <a16:creationId xmlns:a16="http://schemas.microsoft.com/office/drawing/2014/main" id="{75A8EFA6-2C7B-492E-B774-A1065FE5A848}"/>
              </a:ext>
            </a:extLst>
          </p:cNvPr>
          <p:cNvSpPr>
            <a:spLocks noGrp="1"/>
          </p:cNvSpPr>
          <p:nvPr>
            <p:ph idx="1"/>
          </p:nvPr>
        </p:nvSpPr>
        <p:spPr/>
        <p:txBody>
          <a:bodyPr/>
          <a:lstStyle/>
          <a:p>
            <a:r>
              <a:rPr lang="zh-CN" altLang="en-US" dirty="0"/>
              <a:t>比如每个点有个点权，我们要支持询问</a:t>
            </a:r>
            <a:r>
              <a:rPr lang="en-US" altLang="zh-CN" dirty="0"/>
              <a:t>x</a:t>
            </a:r>
            <a:r>
              <a:rPr lang="zh-CN" altLang="en-US" dirty="0"/>
              <a:t>的子树中点权</a:t>
            </a:r>
            <a:r>
              <a:rPr lang="en-US" altLang="zh-CN" dirty="0"/>
              <a:t>&lt;=p</a:t>
            </a:r>
            <a:r>
              <a:rPr lang="zh-CN" altLang="en-US" dirty="0"/>
              <a:t>的点数，数据范围</a:t>
            </a:r>
            <a:r>
              <a:rPr lang="en-US" altLang="zh-CN" dirty="0"/>
              <a:t>5e5</a:t>
            </a:r>
            <a:r>
              <a:rPr lang="zh-CN" altLang="en-US" dirty="0"/>
              <a:t>，不强制在线。</a:t>
            </a:r>
            <a:endParaRPr lang="en-US" altLang="zh-CN" dirty="0"/>
          </a:p>
          <a:p>
            <a:r>
              <a:rPr lang="zh-CN" altLang="en-US" dirty="0"/>
              <a:t>显然可以把所有询问离线下来拿个树状数组</a:t>
            </a:r>
            <a:r>
              <a:rPr lang="en-US" altLang="zh-CN" dirty="0" err="1"/>
              <a:t>dsu</a:t>
            </a:r>
            <a:r>
              <a:rPr lang="en-US" altLang="zh-CN" dirty="0"/>
              <a:t> on tree</a:t>
            </a:r>
            <a:r>
              <a:rPr lang="zh-CN" altLang="en-US" dirty="0"/>
              <a:t>，两个</a:t>
            </a:r>
            <a:r>
              <a:rPr lang="en-US" altLang="zh-CN" dirty="0"/>
              <a:t>log</a:t>
            </a:r>
            <a:r>
              <a:rPr lang="zh-CN" altLang="en-US" dirty="0"/>
              <a:t>。</a:t>
            </a:r>
            <a:endParaRPr lang="en-US" altLang="zh-CN" dirty="0"/>
          </a:p>
          <a:p>
            <a:r>
              <a:rPr lang="zh-CN" altLang="en-US" dirty="0"/>
              <a:t>使用隐式线段树进行线段树合并，一个</a:t>
            </a:r>
            <a:r>
              <a:rPr lang="en-US" altLang="zh-CN" dirty="0"/>
              <a:t>log</a:t>
            </a:r>
            <a:r>
              <a:rPr lang="zh-CN" altLang="en-US" dirty="0"/>
              <a:t>。</a:t>
            </a:r>
            <a:endParaRPr lang="en-US" altLang="zh-CN" dirty="0"/>
          </a:p>
        </p:txBody>
      </p:sp>
    </p:spTree>
    <p:extLst>
      <p:ext uri="{BB962C8B-B14F-4D97-AF65-F5344CB8AC3E}">
        <p14:creationId xmlns:p14="http://schemas.microsoft.com/office/powerpoint/2010/main" val="533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06759-5F8D-4FF5-B868-90D26BD97D29}"/>
              </a:ext>
            </a:extLst>
          </p:cNvPr>
          <p:cNvSpPr>
            <a:spLocks noGrp="1"/>
          </p:cNvSpPr>
          <p:nvPr>
            <p:ph type="title"/>
          </p:nvPr>
        </p:nvSpPr>
        <p:spPr/>
        <p:txBody>
          <a:bodyPr/>
          <a:lstStyle/>
          <a:p>
            <a:r>
              <a:rPr lang="zh-CN" altLang="en-US" dirty="0"/>
              <a:t>点分治</a:t>
            </a:r>
          </a:p>
        </p:txBody>
      </p:sp>
      <p:sp>
        <p:nvSpPr>
          <p:cNvPr id="3" name="内容占位符 2">
            <a:extLst>
              <a:ext uri="{FF2B5EF4-FFF2-40B4-BE49-F238E27FC236}">
                <a16:creationId xmlns:a16="http://schemas.microsoft.com/office/drawing/2014/main" id="{75A8EFA6-2C7B-492E-B774-A1065FE5A848}"/>
              </a:ext>
            </a:extLst>
          </p:cNvPr>
          <p:cNvSpPr>
            <a:spLocks noGrp="1"/>
          </p:cNvSpPr>
          <p:nvPr>
            <p:ph idx="1"/>
          </p:nvPr>
        </p:nvSpPr>
        <p:spPr/>
        <p:txBody>
          <a:bodyPr/>
          <a:lstStyle/>
          <a:p>
            <a:r>
              <a:rPr lang="zh-CN" altLang="en-US" dirty="0"/>
              <a:t>满足以一个点为根，每个子树大小不超过点数的一半的点叫做重心。可以证明树一定有重心。（</a:t>
            </a:r>
            <a:r>
              <a:rPr lang="en-US" altLang="zh-CN" dirty="0"/>
              <a:t>tips</a:t>
            </a:r>
            <a:r>
              <a:rPr lang="zh-CN" altLang="en-US" dirty="0"/>
              <a:t>：反证法）</a:t>
            </a:r>
            <a:endParaRPr lang="en-US" altLang="zh-CN" dirty="0"/>
          </a:p>
          <a:p>
            <a:r>
              <a:rPr lang="zh-CN" altLang="en-US" dirty="0"/>
              <a:t>我们每次考虑当前树的重心，并处理过根的路径，然后把重心删掉递归各个子树。</a:t>
            </a:r>
            <a:endParaRPr lang="en-US" altLang="zh-CN" dirty="0"/>
          </a:p>
          <a:p>
            <a:r>
              <a:rPr lang="zh-CN" altLang="en-US" dirty="0"/>
              <a:t>例如仍然是处理长度</a:t>
            </a:r>
            <a:r>
              <a:rPr lang="en-US" altLang="zh-CN" dirty="0"/>
              <a:t>=t</a:t>
            </a:r>
            <a:r>
              <a:rPr lang="zh-CN" altLang="en-US" dirty="0"/>
              <a:t>的路径计数，我们把重心为根每个点的深度求出来并自卷积。但是这样无法处理两个点同在一个子树的情况，我们再对于每个子树扣掉即可。</a:t>
            </a:r>
            <a:endParaRPr lang="en-US" altLang="zh-CN" dirty="0"/>
          </a:p>
        </p:txBody>
      </p:sp>
    </p:spTree>
    <p:extLst>
      <p:ext uri="{BB962C8B-B14F-4D97-AF65-F5344CB8AC3E}">
        <p14:creationId xmlns:p14="http://schemas.microsoft.com/office/powerpoint/2010/main" val="295438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06759-5F8D-4FF5-B868-90D26BD97D29}"/>
              </a:ext>
            </a:extLst>
          </p:cNvPr>
          <p:cNvSpPr>
            <a:spLocks noGrp="1"/>
          </p:cNvSpPr>
          <p:nvPr>
            <p:ph type="title"/>
          </p:nvPr>
        </p:nvSpPr>
        <p:spPr/>
        <p:txBody>
          <a:bodyPr/>
          <a:lstStyle/>
          <a:p>
            <a:r>
              <a:rPr lang="zh-CN" altLang="en-US" dirty="0"/>
              <a:t>边分治</a:t>
            </a:r>
          </a:p>
        </p:txBody>
      </p:sp>
      <p:sp>
        <p:nvSpPr>
          <p:cNvPr id="3" name="内容占位符 2">
            <a:extLst>
              <a:ext uri="{FF2B5EF4-FFF2-40B4-BE49-F238E27FC236}">
                <a16:creationId xmlns:a16="http://schemas.microsoft.com/office/drawing/2014/main" id="{75A8EFA6-2C7B-492E-B774-A1065FE5A848}"/>
              </a:ext>
            </a:extLst>
          </p:cNvPr>
          <p:cNvSpPr>
            <a:spLocks noGrp="1"/>
          </p:cNvSpPr>
          <p:nvPr>
            <p:ph idx="1"/>
          </p:nvPr>
        </p:nvSpPr>
        <p:spPr/>
        <p:txBody>
          <a:bodyPr/>
          <a:lstStyle/>
          <a:p>
            <a:r>
              <a:rPr lang="zh-CN" altLang="en-US" dirty="0"/>
              <a:t>有时候关于点分治不太方便，这时候我们可以使用边分治，即我们选取一个分的尽量平均的边把树分成两半。</a:t>
            </a:r>
            <a:endParaRPr lang="en-US" altLang="zh-CN" dirty="0"/>
          </a:p>
          <a:p>
            <a:r>
              <a:rPr lang="zh-CN" altLang="en-US" dirty="0"/>
              <a:t>可惜这个做法的复杂度并不对，考虑一个菊花树。</a:t>
            </a:r>
            <a:endParaRPr lang="en-US" altLang="zh-CN" dirty="0"/>
          </a:p>
          <a:p>
            <a:r>
              <a:rPr lang="zh-CN" altLang="en-US" dirty="0"/>
              <a:t>考虑把最大点度改小，我们可以使用左孩子</a:t>
            </a:r>
            <a:r>
              <a:rPr lang="en-US" altLang="zh-CN" dirty="0"/>
              <a:t>-</a:t>
            </a:r>
            <a:r>
              <a:rPr lang="zh-CN" altLang="en-US" dirty="0"/>
              <a:t>右兄弟对树进行重建。这样就可以进行边分治了。</a:t>
            </a:r>
            <a:endParaRPr lang="en-US" altLang="zh-CN" dirty="0"/>
          </a:p>
        </p:txBody>
      </p:sp>
    </p:spTree>
    <p:extLst>
      <p:ext uri="{BB962C8B-B14F-4D97-AF65-F5344CB8AC3E}">
        <p14:creationId xmlns:p14="http://schemas.microsoft.com/office/powerpoint/2010/main" val="407542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06759-5F8D-4FF5-B868-90D26BD97D29}"/>
              </a:ext>
            </a:extLst>
          </p:cNvPr>
          <p:cNvSpPr>
            <a:spLocks noGrp="1"/>
          </p:cNvSpPr>
          <p:nvPr>
            <p:ph type="title"/>
          </p:nvPr>
        </p:nvSpPr>
        <p:spPr/>
        <p:txBody>
          <a:bodyPr/>
          <a:lstStyle/>
          <a:p>
            <a:r>
              <a:rPr lang="zh-CN" altLang="en-US" dirty="0"/>
              <a:t>动态点分治</a:t>
            </a:r>
          </a:p>
        </p:txBody>
      </p:sp>
      <p:sp>
        <p:nvSpPr>
          <p:cNvPr id="3" name="内容占位符 2">
            <a:extLst>
              <a:ext uri="{FF2B5EF4-FFF2-40B4-BE49-F238E27FC236}">
                <a16:creationId xmlns:a16="http://schemas.microsoft.com/office/drawing/2014/main" id="{75A8EFA6-2C7B-492E-B774-A1065FE5A848}"/>
              </a:ext>
            </a:extLst>
          </p:cNvPr>
          <p:cNvSpPr>
            <a:spLocks noGrp="1"/>
          </p:cNvSpPr>
          <p:nvPr>
            <p:ph idx="1"/>
          </p:nvPr>
        </p:nvSpPr>
        <p:spPr/>
        <p:txBody>
          <a:bodyPr/>
          <a:lstStyle/>
          <a:p>
            <a:r>
              <a:rPr lang="en-US" altLang="zh-CN" dirty="0"/>
              <a:t>bzoj3730</a:t>
            </a:r>
          </a:p>
          <a:p>
            <a:r>
              <a:rPr lang="zh-CN" altLang="en-US" dirty="0"/>
              <a:t>有一棵不会动的树，每个点有点权，有</a:t>
            </a:r>
            <a:r>
              <a:rPr lang="en-US" altLang="zh-CN" dirty="0"/>
              <a:t>m</a:t>
            </a:r>
            <a:r>
              <a:rPr lang="zh-CN" altLang="en-US" dirty="0"/>
              <a:t>次操作，操作是改变一个点的点权，询问是询问和某个点距离不超过某个值的点权和。强制在线。</a:t>
            </a:r>
            <a:endParaRPr lang="en-US" altLang="zh-CN" dirty="0"/>
          </a:p>
          <a:p>
            <a:r>
              <a:rPr lang="zh-CN" altLang="en-US" dirty="0"/>
              <a:t>在点分治上套个数据结构！</a:t>
            </a:r>
            <a:endParaRPr lang="en-US" altLang="zh-CN" dirty="0"/>
          </a:p>
        </p:txBody>
      </p:sp>
    </p:spTree>
    <p:extLst>
      <p:ext uri="{BB962C8B-B14F-4D97-AF65-F5344CB8AC3E}">
        <p14:creationId xmlns:p14="http://schemas.microsoft.com/office/powerpoint/2010/main" val="40046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06759-5F8D-4FF5-B868-90D26BD97D29}"/>
              </a:ext>
            </a:extLst>
          </p:cNvPr>
          <p:cNvSpPr>
            <a:spLocks noGrp="1"/>
          </p:cNvSpPr>
          <p:nvPr>
            <p:ph type="title"/>
          </p:nvPr>
        </p:nvSpPr>
        <p:spPr/>
        <p:txBody>
          <a:bodyPr/>
          <a:lstStyle/>
          <a:p>
            <a:r>
              <a:rPr lang="zh-CN" altLang="en-US" dirty="0"/>
              <a:t>动态动态点分治</a:t>
            </a:r>
          </a:p>
        </p:txBody>
      </p:sp>
      <p:sp>
        <p:nvSpPr>
          <p:cNvPr id="3" name="内容占位符 2">
            <a:extLst>
              <a:ext uri="{FF2B5EF4-FFF2-40B4-BE49-F238E27FC236}">
                <a16:creationId xmlns:a16="http://schemas.microsoft.com/office/drawing/2014/main" id="{75A8EFA6-2C7B-492E-B774-A1065FE5A848}"/>
              </a:ext>
            </a:extLst>
          </p:cNvPr>
          <p:cNvSpPr>
            <a:spLocks noGrp="1"/>
          </p:cNvSpPr>
          <p:nvPr>
            <p:ph idx="1"/>
          </p:nvPr>
        </p:nvSpPr>
        <p:spPr/>
        <p:txBody>
          <a:bodyPr/>
          <a:lstStyle/>
          <a:p>
            <a:r>
              <a:rPr lang="zh-CN" altLang="en-US" dirty="0"/>
              <a:t>紫荆花之恋</a:t>
            </a:r>
            <a:endParaRPr lang="en-US" altLang="zh-CN" dirty="0"/>
          </a:p>
          <a:p>
            <a:r>
              <a:rPr lang="zh-CN" altLang="en-US" dirty="0"/>
              <a:t>有一棵树，每次加一个叶子，每条边有边权，每个点还有点权</a:t>
            </a:r>
            <a:r>
              <a:rPr lang="en-US" altLang="zh-CN" dirty="0"/>
              <a:t>r</a:t>
            </a:r>
            <a:r>
              <a:rPr lang="zh-CN" altLang="en-US" dirty="0"/>
              <a:t>，求</a:t>
            </a:r>
            <a:r>
              <a:rPr lang="en-US" altLang="zh-CN" dirty="0"/>
              <a:t>dis(</a:t>
            </a:r>
            <a:r>
              <a:rPr lang="en-US" altLang="zh-CN" dirty="0" err="1"/>
              <a:t>i,j</a:t>
            </a:r>
            <a:r>
              <a:rPr lang="en-US" altLang="zh-CN" dirty="0"/>
              <a:t>)&lt;=r[</a:t>
            </a:r>
            <a:r>
              <a:rPr lang="en-US" altLang="zh-CN" dirty="0" err="1"/>
              <a:t>i</a:t>
            </a:r>
            <a:r>
              <a:rPr lang="en-US" altLang="zh-CN" dirty="0"/>
              <a:t>]+r[j]</a:t>
            </a:r>
            <a:r>
              <a:rPr lang="zh-CN" altLang="en-US" dirty="0"/>
              <a:t>的点对数。强制在线。</a:t>
            </a:r>
            <a:endParaRPr lang="en-US" altLang="zh-CN" dirty="0"/>
          </a:p>
          <a:p>
            <a:r>
              <a:rPr lang="zh-CN" altLang="en-US" dirty="0"/>
              <a:t>如果不强制在线，可以直接建出点分树。</a:t>
            </a:r>
            <a:endParaRPr lang="en-US" altLang="zh-CN" dirty="0"/>
          </a:p>
          <a:p>
            <a:r>
              <a:rPr lang="zh-CN" altLang="en-US" dirty="0"/>
              <a:t>强制在线？替罪羊重构点分树。</a:t>
            </a:r>
            <a:endParaRPr lang="en-US" altLang="zh-CN" dirty="0"/>
          </a:p>
        </p:txBody>
      </p:sp>
    </p:spTree>
    <p:extLst>
      <p:ext uri="{BB962C8B-B14F-4D97-AF65-F5344CB8AC3E}">
        <p14:creationId xmlns:p14="http://schemas.microsoft.com/office/powerpoint/2010/main" val="13870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06759-5F8D-4FF5-B868-90D26BD97D29}"/>
              </a:ext>
            </a:extLst>
          </p:cNvPr>
          <p:cNvSpPr>
            <a:spLocks noGrp="1"/>
          </p:cNvSpPr>
          <p:nvPr>
            <p:ph type="title"/>
          </p:nvPr>
        </p:nvSpPr>
        <p:spPr/>
        <p:txBody>
          <a:bodyPr/>
          <a:lstStyle/>
          <a:p>
            <a:r>
              <a:rPr lang="en-US" altLang="zh-CN" dirty="0"/>
              <a:t>Link cut tree</a:t>
            </a:r>
            <a:endParaRPr lang="zh-CN" altLang="en-US" dirty="0"/>
          </a:p>
        </p:txBody>
      </p:sp>
      <p:sp>
        <p:nvSpPr>
          <p:cNvPr id="3" name="内容占位符 2">
            <a:extLst>
              <a:ext uri="{FF2B5EF4-FFF2-40B4-BE49-F238E27FC236}">
                <a16:creationId xmlns:a16="http://schemas.microsoft.com/office/drawing/2014/main" id="{75A8EFA6-2C7B-492E-B774-A1065FE5A848}"/>
              </a:ext>
            </a:extLst>
          </p:cNvPr>
          <p:cNvSpPr>
            <a:spLocks noGrp="1"/>
          </p:cNvSpPr>
          <p:nvPr>
            <p:ph idx="1"/>
          </p:nvPr>
        </p:nvSpPr>
        <p:spPr/>
        <p:txBody>
          <a:bodyPr/>
          <a:lstStyle/>
          <a:p>
            <a:r>
              <a:rPr lang="zh-CN" altLang="en-US" dirty="0"/>
              <a:t>仍然是把树链组织成重链和轻链，每个点有不超过一个重孩子。</a:t>
            </a:r>
            <a:endParaRPr lang="en-US" altLang="zh-CN" dirty="0"/>
          </a:p>
          <a:p>
            <a:r>
              <a:rPr lang="zh-CN" altLang="en-US" dirty="0"/>
              <a:t>我们用</a:t>
            </a:r>
            <a:r>
              <a:rPr lang="en-US" altLang="zh-CN" dirty="0"/>
              <a:t>splay</a:t>
            </a:r>
            <a:r>
              <a:rPr lang="zh-CN" altLang="en-US" dirty="0"/>
              <a:t>组织各重链，并支持</a:t>
            </a:r>
            <a:r>
              <a:rPr lang="en-US" altLang="zh-CN" dirty="0"/>
              <a:t>access</a:t>
            </a:r>
            <a:r>
              <a:rPr lang="zh-CN" altLang="en-US" dirty="0"/>
              <a:t>操作：把一个点到根的路径变为重链，把它的孩子变为轻儿子，支持</a:t>
            </a:r>
            <a:r>
              <a:rPr lang="en-US" altLang="zh-CN" dirty="0" err="1"/>
              <a:t>makeroot</a:t>
            </a:r>
            <a:r>
              <a:rPr lang="zh-CN" altLang="en-US" dirty="0"/>
              <a:t>操作：把一个点变成根，这样就可以支持</a:t>
            </a:r>
            <a:r>
              <a:rPr lang="en-US" altLang="zh-CN" dirty="0"/>
              <a:t>link</a:t>
            </a:r>
            <a:r>
              <a:rPr lang="zh-CN" altLang="en-US" dirty="0"/>
              <a:t>、</a:t>
            </a:r>
            <a:r>
              <a:rPr lang="en-US" altLang="zh-CN" dirty="0"/>
              <a:t>cut</a:t>
            </a:r>
            <a:r>
              <a:rPr lang="zh-CN" altLang="en-US" dirty="0"/>
              <a:t>等操作并查询</a:t>
            </a:r>
            <a:r>
              <a:rPr lang="en-US" altLang="zh-CN" dirty="0"/>
              <a:t>/</a:t>
            </a:r>
            <a:r>
              <a:rPr lang="zh-CN" altLang="en-US" dirty="0"/>
              <a:t>修改路径信息。</a:t>
            </a:r>
            <a:endParaRPr lang="en-US" altLang="zh-CN" dirty="0"/>
          </a:p>
          <a:p>
            <a:r>
              <a:rPr lang="zh-CN" altLang="en-US" dirty="0"/>
              <a:t>动态维护子树信息的话需要用</a:t>
            </a:r>
            <a:r>
              <a:rPr lang="en-US" altLang="zh-CN" dirty="0"/>
              <a:t>top-tree</a:t>
            </a:r>
            <a:r>
              <a:rPr lang="zh-CN" altLang="en-US" dirty="0"/>
              <a:t>（深坑）</a:t>
            </a:r>
            <a:endParaRPr lang="en-US" altLang="zh-CN" dirty="0"/>
          </a:p>
        </p:txBody>
      </p:sp>
    </p:spTree>
    <p:extLst>
      <p:ext uri="{BB962C8B-B14F-4D97-AF65-F5344CB8AC3E}">
        <p14:creationId xmlns:p14="http://schemas.microsoft.com/office/powerpoint/2010/main" val="605791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06759-5F8D-4FF5-B868-90D26BD97D29}"/>
              </a:ext>
            </a:extLst>
          </p:cNvPr>
          <p:cNvSpPr>
            <a:spLocks noGrp="1"/>
          </p:cNvSpPr>
          <p:nvPr>
            <p:ph type="title"/>
          </p:nvPr>
        </p:nvSpPr>
        <p:spPr/>
        <p:txBody>
          <a:bodyPr/>
          <a:lstStyle/>
          <a:p>
            <a:r>
              <a:rPr lang="zh-CN" altLang="en-US" dirty="0"/>
              <a:t>树上倍增</a:t>
            </a:r>
          </a:p>
        </p:txBody>
      </p:sp>
      <p:sp>
        <p:nvSpPr>
          <p:cNvPr id="3" name="内容占位符 2">
            <a:extLst>
              <a:ext uri="{FF2B5EF4-FFF2-40B4-BE49-F238E27FC236}">
                <a16:creationId xmlns:a16="http://schemas.microsoft.com/office/drawing/2014/main" id="{75A8EFA6-2C7B-492E-B774-A1065FE5A848}"/>
              </a:ext>
            </a:extLst>
          </p:cNvPr>
          <p:cNvSpPr>
            <a:spLocks noGrp="1"/>
          </p:cNvSpPr>
          <p:nvPr>
            <p:ph idx="1"/>
          </p:nvPr>
        </p:nvSpPr>
        <p:spPr/>
        <p:txBody>
          <a:bodyPr/>
          <a:lstStyle/>
          <a:p>
            <a:r>
              <a:rPr lang="zh-CN" altLang="en-US" dirty="0"/>
              <a:t>用来解决求</a:t>
            </a:r>
            <a:r>
              <a:rPr lang="en-US" altLang="zh-CN" dirty="0" err="1"/>
              <a:t>lca</a:t>
            </a:r>
            <a:r>
              <a:rPr lang="zh-CN" altLang="en-US" dirty="0"/>
              <a:t>等问题。</a:t>
            </a:r>
            <a:endParaRPr lang="en-US" altLang="zh-CN" dirty="0"/>
          </a:p>
          <a:p>
            <a:r>
              <a:rPr lang="zh-CN" altLang="en-US" dirty="0"/>
              <a:t>记</a:t>
            </a:r>
            <a:r>
              <a:rPr lang="en-US" altLang="zh-CN" dirty="0"/>
              <a:t>dep[x]</a:t>
            </a:r>
            <a:r>
              <a:rPr lang="zh-CN" altLang="en-US" dirty="0"/>
              <a:t>为</a:t>
            </a:r>
            <a:r>
              <a:rPr lang="en-US" altLang="zh-CN" dirty="0"/>
              <a:t>x</a:t>
            </a:r>
            <a:r>
              <a:rPr lang="zh-CN" altLang="en-US" dirty="0"/>
              <a:t>的深度，</a:t>
            </a:r>
            <a:r>
              <a:rPr lang="en-US" altLang="zh-CN" dirty="0"/>
              <a:t>up[x][d]</a:t>
            </a:r>
            <a:r>
              <a:rPr lang="zh-CN" altLang="en-US" dirty="0"/>
              <a:t>为</a:t>
            </a:r>
            <a:r>
              <a:rPr lang="en-US" altLang="zh-CN" dirty="0"/>
              <a:t>x</a:t>
            </a:r>
            <a:r>
              <a:rPr lang="zh-CN" altLang="en-US" dirty="0"/>
              <a:t>的第</a:t>
            </a:r>
            <a:r>
              <a:rPr lang="en-US" altLang="zh-CN" dirty="0"/>
              <a:t>2^d</a:t>
            </a:r>
            <a:r>
              <a:rPr lang="zh-CN" altLang="en-US" dirty="0"/>
              <a:t>个祖先。</a:t>
            </a:r>
            <a:endParaRPr lang="en-US" altLang="zh-CN" dirty="0"/>
          </a:p>
          <a:p>
            <a:r>
              <a:rPr lang="zh-CN" altLang="en-US" dirty="0"/>
              <a:t>考虑如何求</a:t>
            </a:r>
            <a:r>
              <a:rPr lang="en-US" altLang="zh-CN" dirty="0" err="1"/>
              <a:t>lca</a:t>
            </a:r>
            <a:r>
              <a:rPr lang="en-US" altLang="zh-CN" dirty="0"/>
              <a:t>(</a:t>
            </a:r>
            <a:r>
              <a:rPr lang="en-US" altLang="zh-CN" dirty="0" err="1"/>
              <a:t>a,b</a:t>
            </a:r>
            <a:r>
              <a:rPr lang="en-US" altLang="zh-CN" dirty="0"/>
              <a:t>)</a:t>
            </a:r>
            <a:r>
              <a:rPr lang="zh-CN" altLang="en-US" dirty="0"/>
              <a:t>，首先把较深的一个跳到和较浅的一个一样高，如果不相等，我们再两边一起跳，跳到最高的不相等的地方，这个点的父亲就是</a:t>
            </a:r>
            <a:r>
              <a:rPr lang="en-US" altLang="zh-CN" dirty="0" err="1"/>
              <a:t>lca</a:t>
            </a:r>
            <a:r>
              <a:rPr lang="zh-CN" altLang="en-US" dirty="0"/>
              <a:t>。</a:t>
            </a:r>
            <a:endParaRPr lang="en-US" altLang="zh-CN" dirty="0"/>
          </a:p>
        </p:txBody>
      </p:sp>
    </p:spTree>
    <p:extLst>
      <p:ext uri="{BB962C8B-B14F-4D97-AF65-F5344CB8AC3E}">
        <p14:creationId xmlns:p14="http://schemas.microsoft.com/office/powerpoint/2010/main" val="6872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06759-5F8D-4FF5-B868-90D26BD97D29}"/>
              </a:ext>
            </a:extLst>
          </p:cNvPr>
          <p:cNvSpPr>
            <a:spLocks noGrp="1"/>
          </p:cNvSpPr>
          <p:nvPr>
            <p:ph type="title"/>
          </p:nvPr>
        </p:nvSpPr>
        <p:spPr/>
        <p:txBody>
          <a:bodyPr/>
          <a:lstStyle/>
          <a:p>
            <a:r>
              <a:rPr lang="zh-CN" altLang="en-US" dirty="0"/>
              <a:t>虚树</a:t>
            </a:r>
          </a:p>
        </p:txBody>
      </p:sp>
      <p:sp>
        <p:nvSpPr>
          <p:cNvPr id="3" name="内容占位符 2">
            <a:extLst>
              <a:ext uri="{FF2B5EF4-FFF2-40B4-BE49-F238E27FC236}">
                <a16:creationId xmlns:a16="http://schemas.microsoft.com/office/drawing/2014/main" id="{75A8EFA6-2C7B-492E-B774-A1065FE5A848}"/>
              </a:ext>
            </a:extLst>
          </p:cNvPr>
          <p:cNvSpPr>
            <a:spLocks noGrp="1"/>
          </p:cNvSpPr>
          <p:nvPr>
            <p:ph idx="1"/>
          </p:nvPr>
        </p:nvSpPr>
        <p:spPr/>
        <p:txBody>
          <a:bodyPr/>
          <a:lstStyle/>
          <a:p>
            <a:r>
              <a:rPr lang="zh-CN" altLang="en-US" dirty="0"/>
              <a:t>给一个点集</a:t>
            </a:r>
            <a:r>
              <a:rPr lang="en-US" altLang="zh-CN" dirty="0"/>
              <a:t>S</a:t>
            </a:r>
            <a:r>
              <a:rPr lang="zh-CN" altLang="en-US" dirty="0"/>
              <a:t>，你要求出一个最小的点集</a:t>
            </a:r>
            <a:r>
              <a:rPr lang="en-US" altLang="zh-CN" dirty="0"/>
              <a:t>T</a:t>
            </a:r>
            <a:r>
              <a:rPr lang="zh-CN" altLang="en-US" dirty="0"/>
              <a:t>满足</a:t>
            </a:r>
            <a:r>
              <a:rPr lang="en-US" altLang="zh-CN" dirty="0"/>
              <a:t>S</a:t>
            </a:r>
            <a:r>
              <a:rPr lang="zh-CN" altLang="en-US" dirty="0"/>
              <a:t>是</a:t>
            </a:r>
            <a:r>
              <a:rPr lang="en-US" altLang="zh-CN" dirty="0"/>
              <a:t>T</a:t>
            </a:r>
            <a:r>
              <a:rPr lang="zh-CN" altLang="en-US" dirty="0"/>
              <a:t>的子集并且</a:t>
            </a:r>
            <a:r>
              <a:rPr lang="en-US" altLang="zh-CN" dirty="0"/>
              <a:t>T</a:t>
            </a:r>
            <a:r>
              <a:rPr lang="zh-CN" altLang="en-US" dirty="0"/>
              <a:t>中任意两点的</a:t>
            </a:r>
            <a:r>
              <a:rPr lang="en-US" altLang="zh-CN" dirty="0" err="1"/>
              <a:t>lca</a:t>
            </a:r>
            <a:r>
              <a:rPr lang="zh-CN" altLang="en-US" dirty="0"/>
              <a:t>仍然在</a:t>
            </a:r>
            <a:r>
              <a:rPr lang="en-US" altLang="zh-CN" dirty="0"/>
              <a:t>T</a:t>
            </a:r>
            <a:r>
              <a:rPr lang="zh-CN" altLang="en-US" dirty="0"/>
              <a:t>中。</a:t>
            </a:r>
            <a:endParaRPr lang="en-US" altLang="zh-CN" dirty="0"/>
          </a:p>
          <a:p>
            <a:r>
              <a:rPr lang="zh-CN" altLang="en-US" dirty="0"/>
              <a:t>把</a:t>
            </a:r>
            <a:r>
              <a:rPr lang="en-US" altLang="zh-CN" dirty="0"/>
              <a:t>S</a:t>
            </a:r>
            <a:r>
              <a:rPr lang="zh-CN" altLang="en-US" dirty="0"/>
              <a:t>中的点按</a:t>
            </a:r>
            <a:r>
              <a:rPr lang="en-US" altLang="zh-CN" dirty="0" err="1"/>
              <a:t>dfs</a:t>
            </a:r>
            <a:r>
              <a:rPr lang="zh-CN" altLang="en-US" dirty="0"/>
              <a:t>序排序之后是用栈维护。</a:t>
            </a:r>
            <a:endParaRPr lang="en-US" altLang="zh-CN" dirty="0"/>
          </a:p>
          <a:p>
            <a:r>
              <a:rPr lang="zh-CN" altLang="en-US" dirty="0"/>
              <a:t>此外动态虚树也是可以做的。</a:t>
            </a:r>
            <a:endParaRPr lang="en-US" altLang="zh-CN" dirty="0"/>
          </a:p>
        </p:txBody>
      </p:sp>
    </p:spTree>
    <p:extLst>
      <p:ext uri="{BB962C8B-B14F-4D97-AF65-F5344CB8AC3E}">
        <p14:creationId xmlns:p14="http://schemas.microsoft.com/office/powerpoint/2010/main" val="2265335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06759-5F8D-4FF5-B868-90D26BD97D29}"/>
              </a:ext>
            </a:extLst>
          </p:cNvPr>
          <p:cNvSpPr>
            <a:spLocks noGrp="1"/>
          </p:cNvSpPr>
          <p:nvPr>
            <p:ph type="title"/>
          </p:nvPr>
        </p:nvSpPr>
        <p:spPr/>
        <p:txBody>
          <a:bodyPr/>
          <a:lstStyle/>
          <a:p>
            <a:r>
              <a:rPr lang="zh-CN" altLang="en-US" dirty="0"/>
              <a:t>动态</a:t>
            </a:r>
            <a:r>
              <a:rPr lang="en-US" altLang="zh-CN" dirty="0" err="1"/>
              <a:t>dp</a:t>
            </a:r>
            <a:endParaRPr lang="zh-CN" altLang="en-US" dirty="0"/>
          </a:p>
        </p:txBody>
      </p:sp>
      <p:sp>
        <p:nvSpPr>
          <p:cNvPr id="3" name="内容占位符 2">
            <a:extLst>
              <a:ext uri="{FF2B5EF4-FFF2-40B4-BE49-F238E27FC236}">
                <a16:creationId xmlns:a16="http://schemas.microsoft.com/office/drawing/2014/main" id="{75A8EFA6-2C7B-492E-B774-A1065FE5A848}"/>
              </a:ext>
            </a:extLst>
          </p:cNvPr>
          <p:cNvSpPr>
            <a:spLocks noGrp="1"/>
          </p:cNvSpPr>
          <p:nvPr>
            <p:ph idx="1"/>
          </p:nvPr>
        </p:nvSpPr>
        <p:spPr/>
        <p:txBody>
          <a:bodyPr/>
          <a:lstStyle/>
          <a:p>
            <a:r>
              <a:rPr lang="zh-CN" altLang="en-US" dirty="0"/>
              <a:t>使用线段树进行维护，我们就解决了链的情况。</a:t>
            </a:r>
            <a:endParaRPr lang="en-US" altLang="zh-CN" dirty="0"/>
          </a:p>
          <a:p>
            <a:r>
              <a:rPr lang="zh-CN" altLang="en-US" dirty="0"/>
              <a:t>那么一般的树的情况，我们可以发现我们只需要把树重链剖分，每个重链拿个线段树维护，每次遇到轻边就</a:t>
            </a:r>
            <a:r>
              <a:rPr lang="en-US" altLang="zh-CN" dirty="0"/>
              <a:t>update</a:t>
            </a:r>
            <a:r>
              <a:rPr lang="zh-CN" altLang="en-US" dirty="0"/>
              <a:t>轻边上端点的信息。这样就可以做到两个</a:t>
            </a:r>
            <a:r>
              <a:rPr lang="en-US" altLang="zh-CN" dirty="0"/>
              <a:t>log</a:t>
            </a:r>
            <a:r>
              <a:rPr lang="zh-CN" altLang="en-US" dirty="0"/>
              <a:t>的复杂度了。</a:t>
            </a:r>
            <a:endParaRPr lang="en-US" altLang="zh-CN" dirty="0"/>
          </a:p>
        </p:txBody>
      </p:sp>
    </p:spTree>
    <p:extLst>
      <p:ext uri="{BB962C8B-B14F-4D97-AF65-F5344CB8AC3E}">
        <p14:creationId xmlns:p14="http://schemas.microsoft.com/office/powerpoint/2010/main" val="256434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06759-5F8D-4FF5-B868-90D26BD97D29}"/>
              </a:ext>
            </a:extLst>
          </p:cNvPr>
          <p:cNvSpPr>
            <a:spLocks noGrp="1"/>
          </p:cNvSpPr>
          <p:nvPr>
            <p:ph type="title"/>
          </p:nvPr>
        </p:nvSpPr>
        <p:spPr/>
        <p:txBody>
          <a:bodyPr/>
          <a:lstStyle/>
          <a:p>
            <a:r>
              <a:rPr lang="zh-CN" altLang="en-US" dirty="0"/>
              <a:t>动态</a:t>
            </a:r>
            <a:r>
              <a:rPr lang="en-US" altLang="zh-CN" dirty="0" err="1"/>
              <a:t>dp</a:t>
            </a:r>
            <a:endParaRPr lang="zh-CN" altLang="en-US" dirty="0"/>
          </a:p>
        </p:txBody>
      </p:sp>
      <p:sp>
        <p:nvSpPr>
          <p:cNvPr id="3" name="内容占位符 2">
            <a:extLst>
              <a:ext uri="{FF2B5EF4-FFF2-40B4-BE49-F238E27FC236}">
                <a16:creationId xmlns:a16="http://schemas.microsoft.com/office/drawing/2014/main" id="{75A8EFA6-2C7B-492E-B774-A1065FE5A848}"/>
              </a:ext>
            </a:extLst>
          </p:cNvPr>
          <p:cNvSpPr>
            <a:spLocks noGrp="1"/>
          </p:cNvSpPr>
          <p:nvPr>
            <p:ph idx="1"/>
          </p:nvPr>
        </p:nvSpPr>
        <p:spPr/>
        <p:txBody>
          <a:bodyPr/>
          <a:lstStyle/>
          <a:p>
            <a:r>
              <a:rPr lang="zh-CN" altLang="en-US" dirty="0"/>
              <a:t>考虑一个简单的问题：树上带权最大独立集，我们可以写出</a:t>
            </a:r>
            <a:r>
              <a:rPr lang="en-US" altLang="zh-CN" dirty="0" err="1"/>
              <a:t>dp</a:t>
            </a:r>
            <a:r>
              <a:rPr lang="zh-CN" altLang="en-US" dirty="0"/>
              <a:t>式子：</a:t>
            </a:r>
            <a:r>
              <a:rPr lang="en-US" altLang="zh-CN" dirty="0"/>
              <a:t>f[</a:t>
            </a:r>
            <a:r>
              <a:rPr lang="en-US" altLang="zh-CN" dirty="0" err="1"/>
              <a:t>i</a:t>
            </a:r>
            <a:r>
              <a:rPr lang="en-US" altLang="zh-CN" dirty="0"/>
              <a:t>][0]=</a:t>
            </a:r>
            <a:r>
              <a:rPr lang="zh-CN" altLang="en-US" dirty="0"/>
              <a:t>∑</a:t>
            </a:r>
            <a:r>
              <a:rPr lang="en-US" altLang="zh-CN" dirty="0"/>
              <a:t>max(f[c][0],f[c][1]),f[</a:t>
            </a:r>
            <a:r>
              <a:rPr lang="en-US" altLang="zh-CN" dirty="0" err="1"/>
              <a:t>i</a:t>
            </a:r>
            <a:r>
              <a:rPr lang="en-US" altLang="zh-CN" dirty="0"/>
              <a:t>][1]=v[</a:t>
            </a:r>
            <a:r>
              <a:rPr lang="en-US" altLang="zh-CN" dirty="0" err="1"/>
              <a:t>i</a:t>
            </a:r>
            <a:r>
              <a:rPr lang="en-US" altLang="zh-CN" dirty="0"/>
              <a:t>]+</a:t>
            </a:r>
            <a:r>
              <a:rPr lang="zh-CN" altLang="en-US" dirty="0"/>
              <a:t>∑</a:t>
            </a:r>
            <a:r>
              <a:rPr lang="en-US" altLang="zh-CN" dirty="0"/>
              <a:t>f[c][0]</a:t>
            </a:r>
            <a:r>
              <a:rPr lang="zh-CN" altLang="en-US" dirty="0"/>
              <a:t>。如果我们现在要支持修改</a:t>
            </a:r>
            <a:r>
              <a:rPr lang="en-US" altLang="zh-CN" dirty="0"/>
              <a:t>v</a:t>
            </a:r>
            <a:r>
              <a:rPr lang="zh-CN" altLang="en-US" dirty="0"/>
              <a:t>并动态询问带权最大独立集怎么办？</a:t>
            </a:r>
            <a:endParaRPr lang="en-US" altLang="zh-CN" dirty="0"/>
          </a:p>
          <a:p>
            <a:r>
              <a:rPr lang="zh-CN" altLang="en-US" dirty="0"/>
              <a:t>我们先考虑树是一条链的情况，我们就有</a:t>
            </a:r>
            <a:r>
              <a:rPr lang="en-US" altLang="zh-CN" dirty="0"/>
              <a:t>f[</a:t>
            </a:r>
            <a:r>
              <a:rPr lang="en-US" altLang="zh-CN" dirty="0" err="1"/>
              <a:t>i</a:t>
            </a:r>
            <a:r>
              <a:rPr lang="en-US" altLang="zh-CN" dirty="0"/>
              <a:t>][0]=max(f[c][0],f[c][1])</a:t>
            </a:r>
            <a:r>
              <a:rPr lang="zh-CN" altLang="en-US" dirty="0"/>
              <a:t>，</a:t>
            </a:r>
            <a:r>
              <a:rPr lang="en-US" altLang="zh-CN" dirty="0"/>
              <a:t>f[</a:t>
            </a:r>
            <a:r>
              <a:rPr lang="en-US" altLang="zh-CN" dirty="0" err="1"/>
              <a:t>i</a:t>
            </a:r>
            <a:r>
              <a:rPr lang="en-US" altLang="zh-CN" dirty="0"/>
              <a:t>][1]=v[</a:t>
            </a:r>
            <a:r>
              <a:rPr lang="en-US" altLang="zh-CN" dirty="0" err="1"/>
              <a:t>i</a:t>
            </a:r>
            <a:r>
              <a:rPr lang="en-US" altLang="zh-CN" dirty="0"/>
              <a:t>]+f[c][0]</a:t>
            </a:r>
            <a:r>
              <a:rPr lang="zh-CN" altLang="en-US" dirty="0"/>
              <a:t>。我们可以把它写成一个</a:t>
            </a:r>
            <a:r>
              <a:rPr lang="en-US" altLang="zh-CN" dirty="0"/>
              <a:t>add-max</a:t>
            </a:r>
            <a:r>
              <a:rPr lang="zh-CN" altLang="en-US" dirty="0"/>
              <a:t>矩阵乘法：</a:t>
            </a:r>
            <a:endParaRPr lang="en-US" altLang="zh-CN" dirty="0"/>
          </a:p>
        </p:txBody>
      </p:sp>
      <p:pic>
        <p:nvPicPr>
          <p:cNvPr id="4" name="图片 3">
            <a:extLst>
              <a:ext uri="{FF2B5EF4-FFF2-40B4-BE49-F238E27FC236}">
                <a16:creationId xmlns:a16="http://schemas.microsoft.com/office/drawing/2014/main" id="{20BE330D-EBF0-4967-84BB-AD9F17B1923C}"/>
              </a:ext>
            </a:extLst>
          </p:cNvPr>
          <p:cNvPicPr>
            <a:picLocks noChangeAspect="1"/>
          </p:cNvPicPr>
          <p:nvPr/>
        </p:nvPicPr>
        <p:blipFill>
          <a:blip r:embed="rId2"/>
          <a:stretch>
            <a:fillRect/>
          </a:stretch>
        </p:blipFill>
        <p:spPr>
          <a:xfrm>
            <a:off x="1471519" y="3867150"/>
            <a:ext cx="4622894" cy="2449176"/>
          </a:xfrm>
          <a:prstGeom prst="rect">
            <a:avLst/>
          </a:prstGeom>
        </p:spPr>
      </p:pic>
    </p:spTree>
    <p:extLst>
      <p:ext uri="{BB962C8B-B14F-4D97-AF65-F5344CB8AC3E}">
        <p14:creationId xmlns:p14="http://schemas.microsoft.com/office/powerpoint/2010/main" val="1661858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06759-5F8D-4FF5-B868-90D26BD97D29}"/>
              </a:ext>
            </a:extLst>
          </p:cNvPr>
          <p:cNvSpPr>
            <a:spLocks noGrp="1"/>
          </p:cNvSpPr>
          <p:nvPr>
            <p:ph type="title"/>
          </p:nvPr>
        </p:nvSpPr>
        <p:spPr/>
        <p:txBody>
          <a:bodyPr/>
          <a:lstStyle/>
          <a:p>
            <a:r>
              <a:rPr lang="zh-CN" altLang="en-US" dirty="0"/>
              <a:t>全局平衡二叉树</a:t>
            </a:r>
          </a:p>
        </p:txBody>
      </p:sp>
      <p:sp>
        <p:nvSpPr>
          <p:cNvPr id="3" name="内容占位符 2">
            <a:extLst>
              <a:ext uri="{FF2B5EF4-FFF2-40B4-BE49-F238E27FC236}">
                <a16:creationId xmlns:a16="http://schemas.microsoft.com/office/drawing/2014/main" id="{75A8EFA6-2C7B-492E-B774-A1065FE5A848}"/>
              </a:ext>
            </a:extLst>
          </p:cNvPr>
          <p:cNvSpPr>
            <a:spLocks noGrp="1"/>
          </p:cNvSpPr>
          <p:nvPr>
            <p:ph idx="1"/>
          </p:nvPr>
        </p:nvSpPr>
        <p:spPr/>
        <p:txBody>
          <a:bodyPr/>
          <a:lstStyle/>
          <a:p>
            <a:r>
              <a:rPr lang="zh-CN" altLang="en-US" dirty="0"/>
              <a:t>为什么</a:t>
            </a:r>
            <a:r>
              <a:rPr lang="en-US" altLang="zh-CN" dirty="0" err="1"/>
              <a:t>lct</a:t>
            </a:r>
            <a:r>
              <a:rPr lang="zh-CN" altLang="en-US" dirty="0"/>
              <a:t>和</a:t>
            </a:r>
            <a:r>
              <a:rPr lang="en-US" altLang="zh-CN" dirty="0"/>
              <a:t>top tree</a:t>
            </a:r>
            <a:r>
              <a:rPr lang="zh-CN" altLang="en-US" dirty="0"/>
              <a:t>可以做到一个</a:t>
            </a:r>
            <a:r>
              <a:rPr lang="en-US" altLang="zh-CN" dirty="0"/>
              <a:t>log</a:t>
            </a:r>
            <a:r>
              <a:rPr lang="zh-CN" altLang="en-US" dirty="0"/>
              <a:t>，树剖只能做到两个</a:t>
            </a:r>
            <a:r>
              <a:rPr lang="en-US" altLang="zh-CN" dirty="0"/>
              <a:t>log</a:t>
            </a:r>
            <a:r>
              <a:rPr lang="zh-CN" altLang="en-US" dirty="0"/>
              <a:t>？</a:t>
            </a:r>
            <a:endParaRPr lang="en-US" altLang="zh-CN" dirty="0"/>
          </a:p>
          <a:p>
            <a:r>
              <a:rPr lang="zh-CN" altLang="en-US" dirty="0"/>
              <a:t>仍然考虑树链剖分，但是重链用正常线段树维护太浪费了。我们考虑把重链上的点带上权，每个点的点权是子树大小（不算重子树），按这个点权建线段树。容易看出这样进行链剖就很靠谱了。此外这个结构也可以用于维护子树信息和动态</a:t>
            </a:r>
            <a:r>
              <a:rPr lang="en-US" altLang="zh-CN" dirty="0" err="1"/>
              <a:t>dp</a:t>
            </a:r>
            <a:r>
              <a:rPr lang="zh-CN" altLang="en-US" dirty="0"/>
              <a:t>。</a:t>
            </a:r>
            <a:endParaRPr lang="en-US" altLang="zh-CN" dirty="0"/>
          </a:p>
        </p:txBody>
      </p:sp>
    </p:spTree>
    <p:extLst>
      <p:ext uri="{BB962C8B-B14F-4D97-AF65-F5344CB8AC3E}">
        <p14:creationId xmlns:p14="http://schemas.microsoft.com/office/powerpoint/2010/main" val="79333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06759-5F8D-4FF5-B868-90D26BD97D29}"/>
              </a:ext>
            </a:extLst>
          </p:cNvPr>
          <p:cNvSpPr>
            <a:spLocks noGrp="1"/>
          </p:cNvSpPr>
          <p:nvPr>
            <p:ph type="title"/>
          </p:nvPr>
        </p:nvSpPr>
        <p:spPr/>
        <p:txBody>
          <a:bodyPr/>
          <a:lstStyle/>
          <a:p>
            <a:r>
              <a:rPr lang="zh-CN" altLang="en-US" dirty="0"/>
              <a:t>树上关键点</a:t>
            </a:r>
          </a:p>
        </p:txBody>
      </p:sp>
      <p:sp>
        <p:nvSpPr>
          <p:cNvPr id="3" name="内容占位符 2">
            <a:extLst>
              <a:ext uri="{FF2B5EF4-FFF2-40B4-BE49-F238E27FC236}">
                <a16:creationId xmlns:a16="http://schemas.microsoft.com/office/drawing/2014/main" id="{75A8EFA6-2C7B-492E-B774-A1065FE5A848}"/>
              </a:ext>
            </a:extLst>
          </p:cNvPr>
          <p:cNvSpPr>
            <a:spLocks noGrp="1"/>
          </p:cNvSpPr>
          <p:nvPr>
            <p:ph idx="1"/>
          </p:nvPr>
        </p:nvSpPr>
        <p:spPr/>
        <p:txBody>
          <a:bodyPr/>
          <a:lstStyle/>
          <a:p>
            <a:r>
              <a:rPr lang="zh-CN" altLang="en-US" dirty="0"/>
              <a:t>考虑如何分解链询问，有一个根号复杂度的做法。</a:t>
            </a:r>
            <a:endParaRPr lang="en-US" altLang="zh-CN" dirty="0"/>
          </a:p>
          <a:p>
            <a:r>
              <a:rPr lang="zh-CN" altLang="en-US" dirty="0"/>
              <a:t>考虑在树上随机选取</a:t>
            </a:r>
            <a:r>
              <a:rPr lang="en-US" altLang="zh-CN" dirty="0"/>
              <a:t>O(</a:t>
            </a:r>
            <a:r>
              <a:rPr lang="en-US" altLang="zh-CN" dirty="0" err="1"/>
              <a:t>sqrtn</a:t>
            </a:r>
            <a:r>
              <a:rPr lang="en-US" altLang="zh-CN" dirty="0"/>
              <a:t>)</a:t>
            </a:r>
            <a:r>
              <a:rPr lang="zh-CN" altLang="en-US" dirty="0"/>
              <a:t>个点和根，那么每个点往上期望走</a:t>
            </a:r>
            <a:r>
              <a:rPr lang="en-US" altLang="zh-CN" dirty="0"/>
              <a:t>sqrt</a:t>
            </a:r>
            <a:r>
              <a:rPr lang="zh-CN" altLang="en-US" dirty="0"/>
              <a:t>步就会走到一个关键点，一共</a:t>
            </a:r>
            <a:r>
              <a:rPr lang="en-US" altLang="zh-CN" dirty="0"/>
              <a:t>sqrt</a:t>
            </a:r>
            <a:r>
              <a:rPr lang="zh-CN" altLang="en-US" dirty="0"/>
              <a:t>个关键点，我们预处理关键点两两之间的信息，然后填上</a:t>
            </a:r>
            <a:r>
              <a:rPr lang="en-US" altLang="zh-CN" dirty="0"/>
              <a:t>O(sqrt)</a:t>
            </a:r>
            <a:r>
              <a:rPr lang="zh-CN" altLang="en-US" dirty="0"/>
              <a:t>个点就可以处理链询问了。</a:t>
            </a:r>
            <a:endParaRPr lang="en-US" altLang="zh-CN" dirty="0"/>
          </a:p>
          <a:p>
            <a:r>
              <a:rPr lang="zh-CN" altLang="en-US" dirty="0"/>
              <a:t>当然并不一定需要随机，我们只需要</a:t>
            </a:r>
            <a:r>
              <a:rPr lang="en-US" altLang="zh-CN" dirty="0" err="1"/>
              <a:t>dfs</a:t>
            </a:r>
            <a:r>
              <a:rPr lang="zh-CN" altLang="en-US" dirty="0"/>
              <a:t>，一旦最大子树深度</a:t>
            </a:r>
            <a:r>
              <a:rPr lang="en-US" altLang="zh-CN" dirty="0"/>
              <a:t>&gt;sqrt</a:t>
            </a:r>
            <a:r>
              <a:rPr lang="zh-CN" altLang="en-US" dirty="0"/>
              <a:t>就选取当前点即可。</a:t>
            </a:r>
            <a:endParaRPr lang="en-US" altLang="zh-CN" dirty="0"/>
          </a:p>
        </p:txBody>
      </p:sp>
      <p:grpSp>
        <p:nvGrpSpPr>
          <p:cNvPr id="13" name="组合 12">
            <a:extLst>
              <a:ext uri="{FF2B5EF4-FFF2-40B4-BE49-F238E27FC236}">
                <a16:creationId xmlns:a16="http://schemas.microsoft.com/office/drawing/2014/main" id="{1A069411-06A7-4D61-8569-5CA4CA529C0D}"/>
              </a:ext>
            </a:extLst>
          </p:cNvPr>
          <p:cNvGrpSpPr/>
          <p:nvPr/>
        </p:nvGrpSpPr>
        <p:grpSpPr>
          <a:xfrm>
            <a:off x="3843603" y="315780"/>
            <a:ext cx="3113280" cy="1494360"/>
            <a:chOff x="3843603" y="315780"/>
            <a:chExt cx="3113280" cy="1494360"/>
          </a:xfrm>
        </p:grpSpPr>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2D8F8A10-7C8C-4F1D-86CE-17E1C8CD6B30}"/>
                    </a:ext>
                  </a:extLst>
                </p14:cNvPr>
                <p14:cNvContentPartPr/>
                <p14:nvPr/>
              </p14:nvContentPartPr>
              <p14:xfrm>
                <a:off x="3843603" y="743460"/>
                <a:ext cx="537840" cy="398880"/>
              </p14:xfrm>
            </p:contentPart>
          </mc:Choice>
          <mc:Fallback>
            <p:pic>
              <p:nvPicPr>
                <p:cNvPr id="4" name="墨迹 3">
                  <a:extLst>
                    <a:ext uri="{FF2B5EF4-FFF2-40B4-BE49-F238E27FC236}">
                      <a16:creationId xmlns:a16="http://schemas.microsoft.com/office/drawing/2014/main" id="{2D8F8A10-7C8C-4F1D-86CE-17E1C8CD6B30}"/>
                    </a:ext>
                  </a:extLst>
                </p:cNvPr>
                <p:cNvPicPr/>
                <p:nvPr/>
              </p:nvPicPr>
              <p:blipFill>
                <a:blip r:embed="rId3"/>
                <a:stretch>
                  <a:fillRect/>
                </a:stretch>
              </p:blipFill>
              <p:spPr>
                <a:xfrm>
                  <a:off x="3825963" y="725460"/>
                  <a:ext cx="573480" cy="434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2B602B95-7008-4302-895B-8638DE652E57}"/>
                    </a:ext>
                  </a:extLst>
                </p14:cNvPr>
                <p14:cNvContentPartPr/>
                <p14:nvPr/>
              </p14:nvContentPartPr>
              <p14:xfrm>
                <a:off x="4702563" y="315780"/>
                <a:ext cx="529200" cy="654480"/>
              </p14:xfrm>
            </p:contentPart>
          </mc:Choice>
          <mc:Fallback>
            <p:pic>
              <p:nvPicPr>
                <p:cNvPr id="5" name="墨迹 4">
                  <a:extLst>
                    <a:ext uri="{FF2B5EF4-FFF2-40B4-BE49-F238E27FC236}">
                      <a16:creationId xmlns:a16="http://schemas.microsoft.com/office/drawing/2014/main" id="{2B602B95-7008-4302-895B-8638DE652E57}"/>
                    </a:ext>
                  </a:extLst>
                </p:cNvPr>
                <p:cNvPicPr/>
                <p:nvPr/>
              </p:nvPicPr>
              <p:blipFill>
                <a:blip r:embed="rId5"/>
                <a:stretch>
                  <a:fillRect/>
                </a:stretch>
              </p:blipFill>
              <p:spPr>
                <a:xfrm>
                  <a:off x="4684923" y="297780"/>
                  <a:ext cx="564840" cy="690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墨迹 5">
                  <a:extLst>
                    <a:ext uri="{FF2B5EF4-FFF2-40B4-BE49-F238E27FC236}">
                      <a16:creationId xmlns:a16="http://schemas.microsoft.com/office/drawing/2014/main" id="{AC533082-6F14-4FCE-84CB-6DBD3DED4D2B}"/>
                    </a:ext>
                  </a:extLst>
                </p14:cNvPr>
                <p14:cNvContentPartPr/>
                <p14:nvPr/>
              </p14:nvContentPartPr>
              <p14:xfrm>
                <a:off x="4323843" y="1135500"/>
                <a:ext cx="699480" cy="528120"/>
              </p14:xfrm>
            </p:contentPart>
          </mc:Choice>
          <mc:Fallback>
            <p:pic>
              <p:nvPicPr>
                <p:cNvPr id="6" name="墨迹 5">
                  <a:extLst>
                    <a:ext uri="{FF2B5EF4-FFF2-40B4-BE49-F238E27FC236}">
                      <a16:creationId xmlns:a16="http://schemas.microsoft.com/office/drawing/2014/main" id="{AC533082-6F14-4FCE-84CB-6DBD3DED4D2B}"/>
                    </a:ext>
                  </a:extLst>
                </p:cNvPr>
                <p:cNvPicPr/>
                <p:nvPr/>
              </p:nvPicPr>
              <p:blipFill>
                <a:blip r:embed="rId7"/>
                <a:stretch>
                  <a:fillRect/>
                </a:stretch>
              </p:blipFill>
              <p:spPr>
                <a:xfrm>
                  <a:off x="4306203" y="1117500"/>
                  <a:ext cx="735120" cy="563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墨迹 6">
                  <a:extLst>
                    <a:ext uri="{FF2B5EF4-FFF2-40B4-BE49-F238E27FC236}">
                      <a16:creationId xmlns:a16="http://schemas.microsoft.com/office/drawing/2014/main" id="{2895297A-FC2C-4C8C-B760-1CDB23C294C4}"/>
                    </a:ext>
                  </a:extLst>
                </p14:cNvPr>
                <p14:cNvContentPartPr/>
                <p14:nvPr/>
              </p14:nvContentPartPr>
              <p14:xfrm>
                <a:off x="4472883" y="1172220"/>
                <a:ext cx="109800" cy="390600"/>
              </p14:xfrm>
            </p:contentPart>
          </mc:Choice>
          <mc:Fallback>
            <p:pic>
              <p:nvPicPr>
                <p:cNvPr id="7" name="墨迹 6">
                  <a:extLst>
                    <a:ext uri="{FF2B5EF4-FFF2-40B4-BE49-F238E27FC236}">
                      <a16:creationId xmlns:a16="http://schemas.microsoft.com/office/drawing/2014/main" id="{2895297A-FC2C-4C8C-B760-1CDB23C294C4}"/>
                    </a:ext>
                  </a:extLst>
                </p:cNvPr>
                <p:cNvPicPr/>
                <p:nvPr/>
              </p:nvPicPr>
              <p:blipFill>
                <a:blip r:embed="rId9"/>
                <a:stretch>
                  <a:fillRect/>
                </a:stretch>
              </p:blipFill>
              <p:spPr>
                <a:xfrm>
                  <a:off x="4454883" y="1154580"/>
                  <a:ext cx="145440" cy="426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墨迹 7">
                  <a:extLst>
                    <a:ext uri="{FF2B5EF4-FFF2-40B4-BE49-F238E27FC236}">
                      <a16:creationId xmlns:a16="http://schemas.microsoft.com/office/drawing/2014/main" id="{DF23ED97-A6E6-4F31-B2BC-AC5821F4D699}"/>
                    </a:ext>
                  </a:extLst>
                </p14:cNvPr>
                <p14:cNvContentPartPr/>
                <p14:nvPr/>
              </p14:nvContentPartPr>
              <p14:xfrm>
                <a:off x="5495283" y="1062780"/>
                <a:ext cx="336240" cy="25200"/>
              </p14:xfrm>
            </p:contentPart>
          </mc:Choice>
          <mc:Fallback>
            <p:pic>
              <p:nvPicPr>
                <p:cNvPr id="8" name="墨迹 7">
                  <a:extLst>
                    <a:ext uri="{FF2B5EF4-FFF2-40B4-BE49-F238E27FC236}">
                      <a16:creationId xmlns:a16="http://schemas.microsoft.com/office/drawing/2014/main" id="{DF23ED97-A6E6-4F31-B2BC-AC5821F4D699}"/>
                    </a:ext>
                  </a:extLst>
                </p:cNvPr>
                <p:cNvPicPr/>
                <p:nvPr/>
              </p:nvPicPr>
              <p:blipFill>
                <a:blip r:embed="rId11"/>
                <a:stretch>
                  <a:fillRect/>
                </a:stretch>
              </p:blipFill>
              <p:spPr>
                <a:xfrm>
                  <a:off x="5477643" y="1045140"/>
                  <a:ext cx="37188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墨迹 8">
                  <a:extLst>
                    <a:ext uri="{FF2B5EF4-FFF2-40B4-BE49-F238E27FC236}">
                      <a16:creationId xmlns:a16="http://schemas.microsoft.com/office/drawing/2014/main" id="{7E3898AB-24A2-4B43-A17E-2F8431852FE3}"/>
                    </a:ext>
                  </a:extLst>
                </p14:cNvPr>
                <p14:cNvContentPartPr/>
                <p14:nvPr/>
              </p14:nvContentPartPr>
              <p14:xfrm>
                <a:off x="5628843" y="858660"/>
                <a:ext cx="189360" cy="618120"/>
              </p14:xfrm>
            </p:contentPart>
          </mc:Choice>
          <mc:Fallback>
            <p:pic>
              <p:nvPicPr>
                <p:cNvPr id="9" name="墨迹 8">
                  <a:extLst>
                    <a:ext uri="{FF2B5EF4-FFF2-40B4-BE49-F238E27FC236}">
                      <a16:creationId xmlns:a16="http://schemas.microsoft.com/office/drawing/2014/main" id="{7E3898AB-24A2-4B43-A17E-2F8431852FE3}"/>
                    </a:ext>
                  </a:extLst>
                </p:cNvPr>
                <p:cNvPicPr/>
                <p:nvPr/>
              </p:nvPicPr>
              <p:blipFill>
                <a:blip r:embed="rId13"/>
                <a:stretch>
                  <a:fillRect/>
                </a:stretch>
              </p:blipFill>
              <p:spPr>
                <a:xfrm>
                  <a:off x="5611203" y="840660"/>
                  <a:ext cx="225000" cy="653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墨迹 9">
                  <a:extLst>
                    <a:ext uri="{FF2B5EF4-FFF2-40B4-BE49-F238E27FC236}">
                      <a16:creationId xmlns:a16="http://schemas.microsoft.com/office/drawing/2014/main" id="{346AD305-E5F9-4602-A032-6203B6059DCF}"/>
                    </a:ext>
                  </a:extLst>
                </p14:cNvPr>
                <p14:cNvContentPartPr/>
                <p14:nvPr/>
              </p14:nvContentPartPr>
              <p14:xfrm>
                <a:off x="5847003" y="684780"/>
                <a:ext cx="948960" cy="473760"/>
              </p14:xfrm>
            </p:contentPart>
          </mc:Choice>
          <mc:Fallback>
            <p:pic>
              <p:nvPicPr>
                <p:cNvPr id="10" name="墨迹 9">
                  <a:extLst>
                    <a:ext uri="{FF2B5EF4-FFF2-40B4-BE49-F238E27FC236}">
                      <a16:creationId xmlns:a16="http://schemas.microsoft.com/office/drawing/2014/main" id="{346AD305-E5F9-4602-A032-6203B6059DCF}"/>
                    </a:ext>
                  </a:extLst>
                </p:cNvPr>
                <p:cNvPicPr/>
                <p:nvPr/>
              </p:nvPicPr>
              <p:blipFill>
                <a:blip r:embed="rId15"/>
                <a:stretch>
                  <a:fillRect/>
                </a:stretch>
              </p:blipFill>
              <p:spPr>
                <a:xfrm>
                  <a:off x="5829003" y="667140"/>
                  <a:ext cx="984600" cy="509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墨迹 10">
                  <a:extLst>
                    <a:ext uri="{FF2B5EF4-FFF2-40B4-BE49-F238E27FC236}">
                      <a16:creationId xmlns:a16="http://schemas.microsoft.com/office/drawing/2014/main" id="{B6225B78-C660-4308-A16D-509157167401}"/>
                    </a:ext>
                  </a:extLst>
                </p14:cNvPr>
                <p14:cNvContentPartPr/>
                <p14:nvPr/>
              </p14:nvContentPartPr>
              <p14:xfrm>
                <a:off x="6091443" y="557340"/>
                <a:ext cx="182520" cy="1252800"/>
              </p14:xfrm>
            </p:contentPart>
          </mc:Choice>
          <mc:Fallback>
            <p:pic>
              <p:nvPicPr>
                <p:cNvPr id="11" name="墨迹 10">
                  <a:extLst>
                    <a:ext uri="{FF2B5EF4-FFF2-40B4-BE49-F238E27FC236}">
                      <a16:creationId xmlns:a16="http://schemas.microsoft.com/office/drawing/2014/main" id="{B6225B78-C660-4308-A16D-509157167401}"/>
                    </a:ext>
                  </a:extLst>
                </p:cNvPr>
                <p:cNvPicPr/>
                <p:nvPr/>
              </p:nvPicPr>
              <p:blipFill>
                <a:blip r:embed="rId17"/>
                <a:stretch>
                  <a:fillRect/>
                </a:stretch>
              </p:blipFill>
              <p:spPr>
                <a:xfrm>
                  <a:off x="6073443" y="539340"/>
                  <a:ext cx="218160" cy="1288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墨迹 11">
                  <a:extLst>
                    <a:ext uri="{FF2B5EF4-FFF2-40B4-BE49-F238E27FC236}">
                      <a16:creationId xmlns:a16="http://schemas.microsoft.com/office/drawing/2014/main" id="{83018E2A-BF7D-43B8-90DB-4A55DE050704}"/>
                    </a:ext>
                  </a:extLst>
                </p14:cNvPr>
                <p14:cNvContentPartPr/>
                <p14:nvPr/>
              </p14:nvContentPartPr>
              <p14:xfrm>
                <a:off x="6427683" y="1193460"/>
                <a:ext cx="529200" cy="392760"/>
              </p14:xfrm>
            </p:contentPart>
          </mc:Choice>
          <mc:Fallback>
            <p:pic>
              <p:nvPicPr>
                <p:cNvPr id="12" name="墨迹 11">
                  <a:extLst>
                    <a:ext uri="{FF2B5EF4-FFF2-40B4-BE49-F238E27FC236}">
                      <a16:creationId xmlns:a16="http://schemas.microsoft.com/office/drawing/2014/main" id="{83018E2A-BF7D-43B8-90DB-4A55DE050704}"/>
                    </a:ext>
                  </a:extLst>
                </p:cNvPr>
                <p:cNvPicPr/>
                <p:nvPr/>
              </p:nvPicPr>
              <p:blipFill>
                <a:blip r:embed="rId19"/>
                <a:stretch>
                  <a:fillRect/>
                </a:stretch>
              </p:blipFill>
              <p:spPr>
                <a:xfrm>
                  <a:off x="6409683" y="1175820"/>
                  <a:ext cx="564840" cy="428400"/>
                </a:xfrm>
                <a:prstGeom prst="rect">
                  <a:avLst/>
                </a:prstGeom>
              </p:spPr>
            </p:pic>
          </mc:Fallback>
        </mc:AlternateContent>
      </p:grpSp>
      <p:grpSp>
        <p:nvGrpSpPr>
          <p:cNvPr id="16" name="组合 15">
            <a:extLst>
              <a:ext uri="{FF2B5EF4-FFF2-40B4-BE49-F238E27FC236}">
                <a16:creationId xmlns:a16="http://schemas.microsoft.com/office/drawing/2014/main" id="{EA5BF58E-D3D5-4BB8-9570-736BA8459D55}"/>
              </a:ext>
            </a:extLst>
          </p:cNvPr>
          <p:cNvGrpSpPr/>
          <p:nvPr/>
        </p:nvGrpSpPr>
        <p:grpSpPr>
          <a:xfrm>
            <a:off x="4364163" y="2694300"/>
            <a:ext cx="2746800" cy="232200"/>
            <a:chOff x="4364163" y="2694300"/>
            <a:chExt cx="2746800" cy="232200"/>
          </a:xfrm>
        </p:grpSpPr>
        <mc:AlternateContent xmlns:mc="http://schemas.openxmlformats.org/markup-compatibility/2006">
          <mc:Choice xmlns:p14="http://schemas.microsoft.com/office/powerpoint/2010/main" Requires="p14">
            <p:contentPart p14:bwMode="auto" r:id="rId20">
              <p14:nvContentPartPr>
                <p14:cNvPr id="14" name="墨迹 13">
                  <a:extLst>
                    <a:ext uri="{FF2B5EF4-FFF2-40B4-BE49-F238E27FC236}">
                      <a16:creationId xmlns:a16="http://schemas.microsoft.com/office/drawing/2014/main" id="{76839B95-ABC4-40C3-A56E-06AD7F079EEC}"/>
                    </a:ext>
                  </a:extLst>
                </p14:cNvPr>
                <p14:cNvContentPartPr/>
                <p14:nvPr/>
              </p14:nvContentPartPr>
              <p14:xfrm>
                <a:off x="4364163" y="2775660"/>
                <a:ext cx="2373840" cy="113760"/>
              </p14:xfrm>
            </p:contentPart>
          </mc:Choice>
          <mc:Fallback>
            <p:pic>
              <p:nvPicPr>
                <p:cNvPr id="14" name="墨迹 13">
                  <a:extLst>
                    <a:ext uri="{FF2B5EF4-FFF2-40B4-BE49-F238E27FC236}">
                      <a16:creationId xmlns:a16="http://schemas.microsoft.com/office/drawing/2014/main" id="{76839B95-ABC4-40C3-A56E-06AD7F079EEC}"/>
                    </a:ext>
                  </a:extLst>
                </p:cNvPr>
                <p:cNvPicPr/>
                <p:nvPr/>
              </p:nvPicPr>
              <p:blipFill>
                <a:blip r:embed="rId21"/>
                <a:stretch>
                  <a:fillRect/>
                </a:stretch>
              </p:blipFill>
              <p:spPr>
                <a:xfrm>
                  <a:off x="4346163" y="2757660"/>
                  <a:ext cx="240948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墨迹 14">
                  <a:extLst>
                    <a:ext uri="{FF2B5EF4-FFF2-40B4-BE49-F238E27FC236}">
                      <a16:creationId xmlns:a16="http://schemas.microsoft.com/office/drawing/2014/main" id="{61B57F1C-C79D-4C67-A594-8C589191F3C9}"/>
                    </a:ext>
                  </a:extLst>
                </p14:cNvPr>
                <p14:cNvContentPartPr/>
                <p14:nvPr/>
              </p14:nvContentPartPr>
              <p14:xfrm>
                <a:off x="4424283" y="2694300"/>
                <a:ext cx="2686680" cy="232200"/>
              </p14:xfrm>
            </p:contentPart>
          </mc:Choice>
          <mc:Fallback>
            <p:pic>
              <p:nvPicPr>
                <p:cNvPr id="15" name="墨迹 14">
                  <a:extLst>
                    <a:ext uri="{FF2B5EF4-FFF2-40B4-BE49-F238E27FC236}">
                      <a16:creationId xmlns:a16="http://schemas.microsoft.com/office/drawing/2014/main" id="{61B57F1C-C79D-4C67-A594-8C589191F3C9}"/>
                    </a:ext>
                  </a:extLst>
                </p:cNvPr>
                <p:cNvPicPr/>
                <p:nvPr/>
              </p:nvPicPr>
              <p:blipFill>
                <a:blip r:embed="rId23"/>
                <a:stretch>
                  <a:fillRect/>
                </a:stretch>
              </p:blipFill>
              <p:spPr>
                <a:xfrm>
                  <a:off x="4406643" y="2676300"/>
                  <a:ext cx="2722320" cy="267840"/>
                </a:xfrm>
                <a:prstGeom prst="rect">
                  <a:avLst/>
                </a:prstGeom>
              </p:spPr>
            </p:pic>
          </mc:Fallback>
        </mc:AlternateContent>
      </p:grpSp>
      <p:grpSp>
        <p:nvGrpSpPr>
          <p:cNvPr id="21" name="组合 20">
            <a:extLst>
              <a:ext uri="{FF2B5EF4-FFF2-40B4-BE49-F238E27FC236}">
                <a16:creationId xmlns:a16="http://schemas.microsoft.com/office/drawing/2014/main" id="{DA668A07-8C56-475D-A878-4E7C15E4685D}"/>
              </a:ext>
            </a:extLst>
          </p:cNvPr>
          <p:cNvGrpSpPr/>
          <p:nvPr/>
        </p:nvGrpSpPr>
        <p:grpSpPr>
          <a:xfrm>
            <a:off x="7878483" y="2629140"/>
            <a:ext cx="1037520" cy="765000"/>
            <a:chOff x="7878483" y="2629140"/>
            <a:chExt cx="1037520" cy="765000"/>
          </a:xfrm>
        </p:grpSpPr>
        <mc:AlternateContent xmlns:mc="http://schemas.openxmlformats.org/markup-compatibility/2006">
          <mc:Choice xmlns:p14="http://schemas.microsoft.com/office/powerpoint/2010/main" Requires="p14">
            <p:contentPart p14:bwMode="auto" r:id="rId24">
              <p14:nvContentPartPr>
                <p14:cNvPr id="19" name="墨迹 18">
                  <a:extLst>
                    <a:ext uri="{FF2B5EF4-FFF2-40B4-BE49-F238E27FC236}">
                      <a16:creationId xmlns:a16="http://schemas.microsoft.com/office/drawing/2014/main" id="{F2ADE1C5-2D27-4649-B488-B2558533D4DD}"/>
                    </a:ext>
                  </a:extLst>
                </p14:cNvPr>
                <p14:cNvContentPartPr/>
                <p14:nvPr/>
              </p14:nvContentPartPr>
              <p14:xfrm>
                <a:off x="7878483" y="2777820"/>
                <a:ext cx="878040" cy="430920"/>
              </p14:xfrm>
            </p:contentPart>
          </mc:Choice>
          <mc:Fallback>
            <p:pic>
              <p:nvPicPr>
                <p:cNvPr id="19" name="墨迹 18">
                  <a:extLst>
                    <a:ext uri="{FF2B5EF4-FFF2-40B4-BE49-F238E27FC236}">
                      <a16:creationId xmlns:a16="http://schemas.microsoft.com/office/drawing/2014/main" id="{F2ADE1C5-2D27-4649-B488-B2558533D4DD}"/>
                    </a:ext>
                  </a:extLst>
                </p:cNvPr>
                <p:cNvPicPr/>
                <p:nvPr/>
              </p:nvPicPr>
              <p:blipFill>
                <a:blip r:embed="rId25"/>
                <a:stretch>
                  <a:fillRect/>
                </a:stretch>
              </p:blipFill>
              <p:spPr>
                <a:xfrm>
                  <a:off x="7860843" y="2760180"/>
                  <a:ext cx="913680" cy="466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 name="墨迹 19">
                  <a:extLst>
                    <a:ext uri="{FF2B5EF4-FFF2-40B4-BE49-F238E27FC236}">
                      <a16:creationId xmlns:a16="http://schemas.microsoft.com/office/drawing/2014/main" id="{CD0A7382-9F0B-4837-8EF7-80C63F668DDD}"/>
                    </a:ext>
                  </a:extLst>
                </p14:cNvPr>
                <p14:cNvContentPartPr/>
                <p14:nvPr/>
              </p14:nvContentPartPr>
              <p14:xfrm>
                <a:off x="7976403" y="2629140"/>
                <a:ext cx="939600" cy="765000"/>
              </p14:xfrm>
            </p:contentPart>
          </mc:Choice>
          <mc:Fallback>
            <p:pic>
              <p:nvPicPr>
                <p:cNvPr id="20" name="墨迹 19">
                  <a:extLst>
                    <a:ext uri="{FF2B5EF4-FFF2-40B4-BE49-F238E27FC236}">
                      <a16:creationId xmlns:a16="http://schemas.microsoft.com/office/drawing/2014/main" id="{CD0A7382-9F0B-4837-8EF7-80C63F668DDD}"/>
                    </a:ext>
                  </a:extLst>
                </p:cNvPr>
                <p:cNvPicPr/>
                <p:nvPr/>
              </p:nvPicPr>
              <p:blipFill>
                <a:blip r:embed="rId27"/>
                <a:stretch>
                  <a:fillRect/>
                </a:stretch>
              </p:blipFill>
              <p:spPr>
                <a:xfrm>
                  <a:off x="7958763" y="2611500"/>
                  <a:ext cx="975240" cy="800640"/>
                </a:xfrm>
                <a:prstGeom prst="rect">
                  <a:avLst/>
                </a:prstGeom>
              </p:spPr>
            </p:pic>
          </mc:Fallback>
        </mc:AlternateContent>
      </p:grpSp>
    </p:spTree>
    <p:extLst>
      <p:ext uri="{BB962C8B-B14F-4D97-AF65-F5344CB8AC3E}">
        <p14:creationId xmlns:p14="http://schemas.microsoft.com/office/powerpoint/2010/main" val="669764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06759-5F8D-4FF5-B868-90D26BD97D29}"/>
              </a:ext>
            </a:extLst>
          </p:cNvPr>
          <p:cNvSpPr>
            <a:spLocks noGrp="1"/>
          </p:cNvSpPr>
          <p:nvPr>
            <p:ph type="title"/>
          </p:nvPr>
        </p:nvSpPr>
        <p:spPr/>
        <p:txBody>
          <a:bodyPr/>
          <a:lstStyle/>
          <a:p>
            <a:r>
              <a:rPr lang="zh-CN" altLang="en-US" dirty="0"/>
              <a:t>最小生成树</a:t>
            </a:r>
          </a:p>
        </p:txBody>
      </p:sp>
      <p:sp>
        <p:nvSpPr>
          <p:cNvPr id="3" name="内容占位符 2">
            <a:extLst>
              <a:ext uri="{FF2B5EF4-FFF2-40B4-BE49-F238E27FC236}">
                <a16:creationId xmlns:a16="http://schemas.microsoft.com/office/drawing/2014/main" id="{75A8EFA6-2C7B-492E-B774-A1065FE5A848}"/>
              </a:ext>
            </a:extLst>
          </p:cNvPr>
          <p:cNvSpPr>
            <a:spLocks noGrp="1"/>
          </p:cNvSpPr>
          <p:nvPr>
            <p:ph idx="1"/>
          </p:nvPr>
        </p:nvSpPr>
        <p:spPr/>
        <p:txBody>
          <a:bodyPr/>
          <a:lstStyle/>
          <a:p>
            <a:r>
              <a:rPr lang="zh-CN" altLang="en-US" dirty="0"/>
              <a:t>相信大家都会</a:t>
            </a:r>
            <a:r>
              <a:rPr lang="en-US" altLang="zh-CN" dirty="0" err="1"/>
              <a:t>kruskal</a:t>
            </a:r>
            <a:r>
              <a:rPr lang="zh-CN" altLang="en-US" dirty="0"/>
              <a:t>算法。</a:t>
            </a:r>
            <a:endParaRPr lang="en-US" altLang="zh-CN" dirty="0"/>
          </a:p>
          <a:p>
            <a:r>
              <a:rPr lang="zh-CN" altLang="en-US" dirty="0"/>
              <a:t>我们考虑一棵不在最小生成树上的边，我们有这条边的边权</a:t>
            </a:r>
            <a:r>
              <a:rPr lang="en-US" altLang="zh-CN" dirty="0"/>
              <a:t>&gt;=</a:t>
            </a:r>
            <a:r>
              <a:rPr lang="zh-CN" altLang="en-US" dirty="0"/>
              <a:t>这条边覆盖的树边边权的最大值。如果这条边的边权</a:t>
            </a:r>
            <a:r>
              <a:rPr lang="en-US" altLang="zh-CN" dirty="0"/>
              <a:t>=</a:t>
            </a:r>
            <a:r>
              <a:rPr lang="zh-CN" altLang="en-US" dirty="0"/>
              <a:t>最大值，那么我们可以把最大值替换成这条边。</a:t>
            </a:r>
            <a:endParaRPr lang="en-US" altLang="zh-CN" dirty="0"/>
          </a:p>
        </p:txBody>
      </p:sp>
    </p:spTree>
    <p:extLst>
      <p:ext uri="{BB962C8B-B14F-4D97-AF65-F5344CB8AC3E}">
        <p14:creationId xmlns:p14="http://schemas.microsoft.com/office/powerpoint/2010/main" val="1873916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06759-5F8D-4FF5-B868-90D26BD97D29}"/>
              </a:ext>
            </a:extLst>
          </p:cNvPr>
          <p:cNvSpPr>
            <a:spLocks noGrp="1"/>
          </p:cNvSpPr>
          <p:nvPr>
            <p:ph type="title"/>
          </p:nvPr>
        </p:nvSpPr>
        <p:spPr/>
        <p:txBody>
          <a:bodyPr/>
          <a:lstStyle/>
          <a:p>
            <a:r>
              <a:rPr lang="en-US" altLang="zh-CN" dirty="0"/>
              <a:t>Kruskal</a:t>
            </a:r>
            <a:r>
              <a:rPr lang="zh-CN" altLang="en-US" dirty="0"/>
              <a:t>重构树</a:t>
            </a:r>
          </a:p>
        </p:txBody>
      </p:sp>
      <p:sp>
        <p:nvSpPr>
          <p:cNvPr id="3" name="内容占位符 2">
            <a:extLst>
              <a:ext uri="{FF2B5EF4-FFF2-40B4-BE49-F238E27FC236}">
                <a16:creationId xmlns:a16="http://schemas.microsoft.com/office/drawing/2014/main" id="{75A8EFA6-2C7B-492E-B774-A1065FE5A848}"/>
              </a:ext>
            </a:extLst>
          </p:cNvPr>
          <p:cNvSpPr>
            <a:spLocks noGrp="1"/>
          </p:cNvSpPr>
          <p:nvPr>
            <p:ph idx="1"/>
          </p:nvPr>
        </p:nvSpPr>
        <p:spPr/>
        <p:txBody>
          <a:bodyPr/>
          <a:lstStyle/>
          <a:p>
            <a:r>
              <a:rPr lang="zh-CN" altLang="en-US" dirty="0"/>
              <a:t>考虑</a:t>
            </a:r>
            <a:r>
              <a:rPr lang="en-US" altLang="zh-CN" dirty="0" err="1"/>
              <a:t>kruskal</a:t>
            </a:r>
            <a:r>
              <a:rPr lang="zh-CN" altLang="en-US" dirty="0"/>
              <a:t>算法的过程，我们可以建一棵树表示算法过程：一条长度为</a:t>
            </a:r>
            <a:r>
              <a:rPr lang="en-US" altLang="zh-CN" dirty="0"/>
              <a:t>e</a:t>
            </a:r>
            <a:r>
              <a:rPr lang="zh-CN" altLang="en-US" dirty="0"/>
              <a:t>的边合并了两个集合，我们就建一个新点，点权为</a:t>
            </a:r>
            <a:r>
              <a:rPr lang="en-US" altLang="zh-CN" dirty="0"/>
              <a:t>e</a:t>
            </a:r>
            <a:r>
              <a:rPr lang="zh-CN" altLang="en-US" dirty="0"/>
              <a:t>，孩子为这两个集合对应的点。这样就变成了一棵二叉树，原图中的每个点都是叶子。</a:t>
            </a:r>
            <a:endParaRPr lang="en-US" altLang="zh-CN" dirty="0"/>
          </a:p>
          <a:p>
            <a:r>
              <a:rPr lang="zh-CN" altLang="en-US" dirty="0"/>
              <a:t>这棵树有许多性质，例如两个点的</a:t>
            </a:r>
            <a:r>
              <a:rPr lang="en-US" altLang="zh-CN" dirty="0" err="1"/>
              <a:t>lca</a:t>
            </a:r>
            <a:r>
              <a:rPr lang="zh-CN" altLang="en-US" dirty="0"/>
              <a:t>就是这两个点在最小生成树中路径上边权最大的边。</a:t>
            </a:r>
            <a:endParaRPr lang="en-US" altLang="zh-CN" dirty="0"/>
          </a:p>
        </p:txBody>
      </p:sp>
    </p:spTree>
    <p:extLst>
      <p:ext uri="{BB962C8B-B14F-4D97-AF65-F5344CB8AC3E}">
        <p14:creationId xmlns:p14="http://schemas.microsoft.com/office/powerpoint/2010/main" val="1600243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3D77B-0053-4F93-853A-F879BECE8911}"/>
              </a:ext>
            </a:extLst>
          </p:cNvPr>
          <p:cNvSpPr>
            <a:spLocks noGrp="1"/>
          </p:cNvSpPr>
          <p:nvPr>
            <p:ph type="title"/>
          </p:nvPr>
        </p:nvSpPr>
        <p:spPr/>
        <p:txBody>
          <a:bodyPr/>
          <a:lstStyle/>
          <a:p>
            <a:r>
              <a:rPr lang="zh-CN" altLang="en-US" dirty="0"/>
              <a:t>运输计划</a:t>
            </a:r>
          </a:p>
        </p:txBody>
      </p:sp>
      <p:sp>
        <p:nvSpPr>
          <p:cNvPr id="3" name="内容占位符 2">
            <a:extLst>
              <a:ext uri="{FF2B5EF4-FFF2-40B4-BE49-F238E27FC236}">
                <a16:creationId xmlns:a16="http://schemas.microsoft.com/office/drawing/2014/main" id="{B80D38CE-2E7E-4211-BFEB-27BB1014FE39}"/>
              </a:ext>
            </a:extLst>
          </p:cNvPr>
          <p:cNvSpPr>
            <a:spLocks noGrp="1"/>
          </p:cNvSpPr>
          <p:nvPr>
            <p:ph idx="1"/>
          </p:nvPr>
        </p:nvSpPr>
        <p:spPr/>
        <p:txBody>
          <a:bodyPr/>
          <a:lstStyle/>
          <a:p>
            <a:r>
              <a:rPr lang="zh-CN" altLang="en-US" dirty="0"/>
              <a:t>有一棵</a:t>
            </a:r>
            <a:r>
              <a:rPr lang="en-US" altLang="zh-CN" dirty="0"/>
              <a:t>n</a:t>
            </a:r>
            <a:r>
              <a:rPr lang="zh-CN" altLang="en-US" dirty="0"/>
              <a:t>个点的树，每条边有一个非负的边权。有</a:t>
            </a:r>
            <a:r>
              <a:rPr lang="en-US" altLang="zh-CN" dirty="0"/>
              <a:t>m</a:t>
            </a:r>
            <a:r>
              <a:rPr lang="zh-CN" altLang="en-US" dirty="0"/>
              <a:t>个运输计划，第</a:t>
            </a:r>
            <a:r>
              <a:rPr lang="en-US" altLang="zh-CN" dirty="0" err="1"/>
              <a:t>i</a:t>
            </a:r>
            <a:r>
              <a:rPr lang="zh-CN" altLang="en-US" dirty="0"/>
              <a:t>个运输计划是从某个点</a:t>
            </a:r>
            <a:r>
              <a:rPr lang="en-US" altLang="zh-CN" dirty="0"/>
              <a:t>u[</a:t>
            </a:r>
            <a:r>
              <a:rPr lang="en-US" altLang="zh-CN" dirty="0" err="1"/>
              <a:t>i</a:t>
            </a:r>
            <a:r>
              <a:rPr lang="en-US" altLang="zh-CN" dirty="0"/>
              <a:t>]</a:t>
            </a:r>
            <a:r>
              <a:rPr lang="zh-CN" altLang="en-US" dirty="0"/>
              <a:t>开始到达</a:t>
            </a:r>
            <a:r>
              <a:rPr lang="en-US" altLang="zh-CN" dirty="0"/>
              <a:t>v[</a:t>
            </a:r>
            <a:r>
              <a:rPr lang="en-US" altLang="zh-CN" dirty="0" err="1"/>
              <a:t>i</a:t>
            </a:r>
            <a:r>
              <a:rPr lang="en-US" altLang="zh-CN" dirty="0"/>
              <a:t>]</a:t>
            </a:r>
            <a:r>
              <a:rPr lang="zh-CN" altLang="en-US" dirty="0"/>
              <a:t>，需要花费的时间是这条路径上的边权和。完成所有运输计划需要花费的时间是每个运输计划花费的时间的最大值。</a:t>
            </a:r>
            <a:endParaRPr lang="en-US" altLang="zh-CN" dirty="0"/>
          </a:p>
          <a:p>
            <a:r>
              <a:rPr lang="zh-CN" altLang="en-US" dirty="0"/>
              <a:t>你可以选择一条边，把它的边权改为</a:t>
            </a:r>
            <a:r>
              <a:rPr lang="en-US" altLang="zh-CN" dirty="0"/>
              <a:t>0</a:t>
            </a:r>
            <a:r>
              <a:rPr lang="zh-CN" altLang="en-US" dirty="0"/>
              <a:t>，求最少可能的花费时间。</a:t>
            </a:r>
            <a:endParaRPr lang="en-US" altLang="zh-CN" dirty="0"/>
          </a:p>
          <a:p>
            <a:r>
              <a:rPr lang="en-US" altLang="zh-CN" dirty="0" err="1"/>
              <a:t>n,m</a:t>
            </a:r>
            <a:r>
              <a:rPr lang="en-US" altLang="zh-CN" dirty="0"/>
              <a:t>&lt;=300000</a:t>
            </a:r>
            <a:r>
              <a:rPr lang="zh-CN" altLang="en-US" dirty="0"/>
              <a:t>。</a:t>
            </a:r>
          </a:p>
        </p:txBody>
      </p:sp>
      <p:sp>
        <p:nvSpPr>
          <p:cNvPr id="4" name="文本框 3">
            <a:extLst>
              <a:ext uri="{FF2B5EF4-FFF2-40B4-BE49-F238E27FC236}">
                <a16:creationId xmlns:a16="http://schemas.microsoft.com/office/drawing/2014/main" id="{3027AD54-372C-4D16-814B-2437E376DDDF}"/>
              </a:ext>
            </a:extLst>
          </p:cNvPr>
          <p:cNvSpPr txBox="1"/>
          <p:nvPr/>
        </p:nvSpPr>
        <p:spPr>
          <a:xfrm>
            <a:off x="1065212" y="5564221"/>
            <a:ext cx="5685784"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Source: NOIP2015</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0381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3D77B-0053-4F93-853A-F879BECE8911}"/>
              </a:ext>
            </a:extLst>
          </p:cNvPr>
          <p:cNvSpPr>
            <a:spLocks noGrp="1"/>
          </p:cNvSpPr>
          <p:nvPr>
            <p:ph type="title"/>
          </p:nvPr>
        </p:nvSpPr>
        <p:spPr/>
        <p:txBody>
          <a:bodyPr/>
          <a:lstStyle/>
          <a:p>
            <a:r>
              <a:rPr lang="zh-CN" altLang="en-US" dirty="0"/>
              <a:t>运输计划</a:t>
            </a:r>
          </a:p>
        </p:txBody>
      </p:sp>
      <p:sp>
        <p:nvSpPr>
          <p:cNvPr id="3" name="内容占位符 2">
            <a:extLst>
              <a:ext uri="{FF2B5EF4-FFF2-40B4-BE49-F238E27FC236}">
                <a16:creationId xmlns:a16="http://schemas.microsoft.com/office/drawing/2014/main" id="{B80D38CE-2E7E-4211-BFEB-27BB1014FE39}"/>
              </a:ext>
            </a:extLst>
          </p:cNvPr>
          <p:cNvSpPr>
            <a:spLocks noGrp="1"/>
          </p:cNvSpPr>
          <p:nvPr>
            <p:ph idx="1"/>
          </p:nvPr>
        </p:nvSpPr>
        <p:spPr/>
        <p:txBody>
          <a:bodyPr/>
          <a:lstStyle/>
          <a:p>
            <a:r>
              <a:rPr lang="zh-CN" altLang="en-US" dirty="0"/>
              <a:t>考虑二分答案</a:t>
            </a:r>
            <a:r>
              <a:rPr lang="en-US" altLang="zh-CN" dirty="0"/>
              <a:t>t</a:t>
            </a:r>
            <a:r>
              <a:rPr lang="zh-CN" altLang="en-US" dirty="0"/>
              <a:t>，那么如果一条路径本来长度为</a:t>
            </a:r>
            <a:r>
              <a:rPr lang="en-US" altLang="zh-CN" dirty="0"/>
              <a:t>s</a:t>
            </a:r>
            <a:r>
              <a:rPr lang="zh-CN" altLang="en-US" dirty="0"/>
              <a:t>，若</a:t>
            </a:r>
            <a:r>
              <a:rPr lang="en-US" altLang="zh-CN" dirty="0"/>
              <a:t>s&gt;t</a:t>
            </a:r>
            <a:r>
              <a:rPr lang="zh-CN" altLang="en-US" dirty="0"/>
              <a:t>就需要在路径上找一条长度至少为</a:t>
            </a:r>
            <a:r>
              <a:rPr lang="en-US" altLang="zh-CN" dirty="0"/>
              <a:t>s-t</a:t>
            </a:r>
            <a:r>
              <a:rPr lang="zh-CN" altLang="en-US" dirty="0"/>
              <a:t>的边置为</a:t>
            </a:r>
            <a:r>
              <a:rPr lang="en-US" altLang="zh-CN" dirty="0"/>
              <a:t>0</a:t>
            </a:r>
            <a:r>
              <a:rPr lang="zh-CN" altLang="en-US" dirty="0"/>
              <a:t>。</a:t>
            </a:r>
            <a:endParaRPr lang="en-US" altLang="zh-CN" dirty="0"/>
          </a:p>
          <a:p>
            <a:r>
              <a:rPr lang="zh-CN" altLang="en-US" dirty="0"/>
              <a:t>那么我们只需要把所有这些路径求交路径，然后就要求交路径里是否有长度为</a:t>
            </a:r>
            <a:r>
              <a:rPr lang="en-US" altLang="zh-CN" dirty="0"/>
              <a:t>max</a:t>
            </a:r>
            <a:r>
              <a:rPr lang="zh-CN" altLang="en-US" dirty="0"/>
              <a:t>这些值的边。</a:t>
            </a:r>
            <a:endParaRPr lang="en-US" altLang="zh-CN" dirty="0"/>
          </a:p>
          <a:p>
            <a:r>
              <a:rPr lang="zh-CN" altLang="en-US" dirty="0"/>
              <a:t>路径加</a:t>
            </a:r>
            <a:r>
              <a:rPr lang="en-US" altLang="zh-CN" dirty="0"/>
              <a:t>1</a:t>
            </a:r>
            <a:r>
              <a:rPr lang="zh-CN" altLang="en-US" dirty="0"/>
              <a:t>，统计每条边的边权即可。树上差分。</a:t>
            </a:r>
          </a:p>
        </p:txBody>
      </p:sp>
    </p:spTree>
    <p:extLst>
      <p:ext uri="{BB962C8B-B14F-4D97-AF65-F5344CB8AC3E}">
        <p14:creationId xmlns:p14="http://schemas.microsoft.com/office/powerpoint/2010/main" val="2170892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3D77B-0053-4F93-853A-F879BECE8911}"/>
              </a:ext>
            </a:extLst>
          </p:cNvPr>
          <p:cNvSpPr>
            <a:spLocks noGrp="1"/>
          </p:cNvSpPr>
          <p:nvPr>
            <p:ph type="title"/>
          </p:nvPr>
        </p:nvSpPr>
        <p:spPr/>
        <p:txBody>
          <a:bodyPr/>
          <a:lstStyle/>
          <a:p>
            <a:r>
              <a:rPr lang="zh-CN" altLang="en-US" dirty="0"/>
              <a:t>树上的最远点对</a:t>
            </a:r>
          </a:p>
        </p:txBody>
      </p:sp>
      <p:sp>
        <p:nvSpPr>
          <p:cNvPr id="3" name="内容占位符 2">
            <a:extLst>
              <a:ext uri="{FF2B5EF4-FFF2-40B4-BE49-F238E27FC236}">
                <a16:creationId xmlns:a16="http://schemas.microsoft.com/office/drawing/2014/main" id="{B80D38CE-2E7E-4211-BFEB-27BB1014FE39}"/>
              </a:ext>
            </a:extLst>
          </p:cNvPr>
          <p:cNvSpPr>
            <a:spLocks noGrp="1"/>
          </p:cNvSpPr>
          <p:nvPr>
            <p:ph idx="1"/>
          </p:nvPr>
        </p:nvSpPr>
        <p:spPr/>
        <p:txBody>
          <a:bodyPr/>
          <a:lstStyle/>
          <a:p>
            <a:r>
              <a:rPr lang="en-US" altLang="zh-CN" dirty="0"/>
              <a:t>n</a:t>
            </a:r>
            <a:r>
              <a:rPr lang="zh-CN" altLang="en-US" dirty="0"/>
              <a:t>个点被</a:t>
            </a:r>
            <a:r>
              <a:rPr lang="en-US" altLang="zh-CN" dirty="0"/>
              <a:t>n-1</a:t>
            </a:r>
            <a:r>
              <a:rPr lang="zh-CN" altLang="en-US" dirty="0"/>
              <a:t>条边连接成了一颗树，每次询问给出</a:t>
            </a:r>
            <a:r>
              <a:rPr lang="en-US" altLang="zh-CN" dirty="0" err="1"/>
              <a:t>a~b</a:t>
            </a:r>
            <a:r>
              <a:rPr lang="zh-CN" altLang="en-US" dirty="0"/>
              <a:t>和</a:t>
            </a:r>
            <a:r>
              <a:rPr lang="en-US" altLang="zh-CN" dirty="0" err="1"/>
              <a:t>c~d</a:t>
            </a:r>
            <a:r>
              <a:rPr lang="zh-CN" altLang="en-US" dirty="0"/>
              <a:t>两个区间，表示点的标号，请你求出两个区间内各选一点之间的最大距离，即你需要求出</a:t>
            </a:r>
            <a:r>
              <a:rPr lang="en-US" altLang="zh-CN" dirty="0"/>
              <a:t>max{dis(</a:t>
            </a:r>
            <a:r>
              <a:rPr lang="en-US" altLang="zh-CN" dirty="0" err="1"/>
              <a:t>i,j</a:t>
            </a:r>
            <a:r>
              <a:rPr lang="en-US" altLang="zh-CN" dirty="0"/>
              <a:t>)|a&lt;=</a:t>
            </a:r>
            <a:r>
              <a:rPr lang="en-US" altLang="zh-CN" dirty="0" err="1"/>
              <a:t>i</a:t>
            </a:r>
            <a:r>
              <a:rPr lang="en-US" altLang="zh-CN" dirty="0"/>
              <a:t>&lt;=</a:t>
            </a:r>
            <a:r>
              <a:rPr lang="en-US" altLang="zh-CN" dirty="0" err="1"/>
              <a:t>b,c</a:t>
            </a:r>
            <a:r>
              <a:rPr lang="en-US" altLang="zh-CN" dirty="0"/>
              <a:t>&lt;=j&lt;=d}</a:t>
            </a:r>
            <a:r>
              <a:rPr lang="zh-CN" altLang="en-US" dirty="0"/>
              <a:t>。</a:t>
            </a:r>
            <a:endParaRPr lang="en-US" altLang="zh-CN" dirty="0"/>
          </a:p>
          <a:p>
            <a:r>
              <a:rPr lang="en-US" altLang="zh-CN" dirty="0" err="1"/>
              <a:t>n,q</a:t>
            </a:r>
            <a:r>
              <a:rPr lang="en-US" altLang="zh-CN" dirty="0"/>
              <a:t>&lt;=100000</a:t>
            </a:r>
            <a:r>
              <a:rPr lang="zh-CN" altLang="en-US" dirty="0"/>
              <a:t>。</a:t>
            </a:r>
            <a:endParaRPr lang="en-US" altLang="zh-CN" dirty="0"/>
          </a:p>
        </p:txBody>
      </p:sp>
      <p:sp>
        <p:nvSpPr>
          <p:cNvPr id="4" name="文本框 3">
            <a:extLst>
              <a:ext uri="{FF2B5EF4-FFF2-40B4-BE49-F238E27FC236}">
                <a16:creationId xmlns:a16="http://schemas.microsoft.com/office/drawing/2014/main" id="{81DDE411-4825-4B97-9FB8-6BDCDF1E704B}"/>
              </a:ext>
            </a:extLst>
          </p:cNvPr>
          <p:cNvSpPr txBox="1"/>
          <p:nvPr/>
        </p:nvSpPr>
        <p:spPr>
          <a:xfrm>
            <a:off x="1065212" y="5564221"/>
            <a:ext cx="5685784"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Source: 51nod 1766</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845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06759-5F8D-4FF5-B868-90D26BD97D29}"/>
              </a:ext>
            </a:extLst>
          </p:cNvPr>
          <p:cNvSpPr>
            <a:spLocks noGrp="1"/>
          </p:cNvSpPr>
          <p:nvPr>
            <p:ph type="title"/>
          </p:nvPr>
        </p:nvSpPr>
        <p:spPr/>
        <p:txBody>
          <a:bodyPr/>
          <a:lstStyle/>
          <a:p>
            <a:r>
              <a:rPr lang="en-US" altLang="zh-CN" dirty="0" err="1"/>
              <a:t>dfs</a:t>
            </a:r>
            <a:r>
              <a:rPr lang="zh-CN" altLang="en-US" dirty="0"/>
              <a:t>序</a:t>
            </a:r>
          </a:p>
        </p:txBody>
      </p:sp>
      <p:sp>
        <p:nvSpPr>
          <p:cNvPr id="3" name="内容占位符 2">
            <a:extLst>
              <a:ext uri="{FF2B5EF4-FFF2-40B4-BE49-F238E27FC236}">
                <a16:creationId xmlns:a16="http://schemas.microsoft.com/office/drawing/2014/main" id="{75A8EFA6-2C7B-492E-B774-A1065FE5A848}"/>
              </a:ext>
            </a:extLst>
          </p:cNvPr>
          <p:cNvSpPr>
            <a:spLocks noGrp="1"/>
          </p:cNvSpPr>
          <p:nvPr>
            <p:ph idx="1"/>
          </p:nvPr>
        </p:nvSpPr>
        <p:spPr/>
        <p:txBody>
          <a:bodyPr/>
          <a:lstStyle/>
          <a:p>
            <a:r>
              <a:rPr lang="zh-CN" altLang="en-US" dirty="0"/>
              <a:t>比如我们现在要处理，单点加，子树加，单点查询，子树求和</a:t>
            </a:r>
            <a:endParaRPr lang="en-US" altLang="zh-CN" dirty="0"/>
          </a:p>
          <a:p>
            <a:r>
              <a:rPr lang="zh-CN" altLang="en-US" dirty="0"/>
              <a:t>每个子树在</a:t>
            </a:r>
            <a:r>
              <a:rPr lang="en-US" altLang="zh-CN" dirty="0" err="1"/>
              <a:t>dfs</a:t>
            </a:r>
            <a:r>
              <a:rPr lang="zh-CN" altLang="en-US" dirty="0"/>
              <a:t>序上是一个区间，直接维护即可</a:t>
            </a:r>
            <a:endParaRPr lang="en-US" altLang="zh-CN" dirty="0"/>
          </a:p>
        </p:txBody>
      </p:sp>
    </p:spTree>
    <p:extLst>
      <p:ext uri="{BB962C8B-B14F-4D97-AF65-F5344CB8AC3E}">
        <p14:creationId xmlns:p14="http://schemas.microsoft.com/office/powerpoint/2010/main" val="1961731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3D77B-0053-4F93-853A-F879BECE8911}"/>
              </a:ext>
            </a:extLst>
          </p:cNvPr>
          <p:cNvSpPr>
            <a:spLocks noGrp="1"/>
          </p:cNvSpPr>
          <p:nvPr>
            <p:ph type="title"/>
          </p:nvPr>
        </p:nvSpPr>
        <p:spPr/>
        <p:txBody>
          <a:bodyPr/>
          <a:lstStyle/>
          <a:p>
            <a:r>
              <a:rPr lang="zh-CN" altLang="en-US" dirty="0"/>
              <a:t>树上的最远点对</a:t>
            </a:r>
          </a:p>
        </p:txBody>
      </p:sp>
      <p:sp>
        <p:nvSpPr>
          <p:cNvPr id="3" name="内容占位符 2">
            <a:extLst>
              <a:ext uri="{FF2B5EF4-FFF2-40B4-BE49-F238E27FC236}">
                <a16:creationId xmlns:a16="http://schemas.microsoft.com/office/drawing/2014/main" id="{B80D38CE-2E7E-4211-BFEB-27BB1014FE39}"/>
              </a:ext>
            </a:extLst>
          </p:cNvPr>
          <p:cNvSpPr>
            <a:spLocks noGrp="1"/>
          </p:cNvSpPr>
          <p:nvPr>
            <p:ph idx="1"/>
          </p:nvPr>
        </p:nvSpPr>
        <p:spPr/>
        <p:txBody>
          <a:bodyPr/>
          <a:lstStyle/>
          <a:p>
            <a:r>
              <a:rPr lang="zh-CN" altLang="en-US" dirty="0"/>
              <a:t>根据我们前面的结论，我们只需要求出每个区间对应的点集的直径并枚举两头求出答案即可。线段树</a:t>
            </a:r>
            <a:r>
              <a:rPr lang="en-US" altLang="zh-CN" dirty="0"/>
              <a:t>+</a:t>
            </a:r>
            <a:r>
              <a:rPr lang="en-US" altLang="zh-CN" dirty="0" err="1"/>
              <a:t>lca</a:t>
            </a:r>
            <a:r>
              <a:rPr lang="zh-CN" altLang="en-US" dirty="0"/>
              <a:t>即可。</a:t>
            </a:r>
            <a:endParaRPr lang="en-US" altLang="zh-CN" dirty="0"/>
          </a:p>
        </p:txBody>
      </p:sp>
    </p:spTree>
    <p:extLst>
      <p:ext uri="{BB962C8B-B14F-4D97-AF65-F5344CB8AC3E}">
        <p14:creationId xmlns:p14="http://schemas.microsoft.com/office/powerpoint/2010/main" val="169973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3D77B-0053-4F93-853A-F879BECE8911}"/>
              </a:ext>
            </a:extLst>
          </p:cNvPr>
          <p:cNvSpPr>
            <a:spLocks noGrp="1"/>
          </p:cNvSpPr>
          <p:nvPr>
            <p:ph type="title"/>
          </p:nvPr>
        </p:nvSpPr>
        <p:spPr/>
        <p:txBody>
          <a:bodyPr/>
          <a:lstStyle/>
          <a:p>
            <a:r>
              <a:rPr lang="zh-CN" altLang="en-US" dirty="0"/>
              <a:t>树点涂色</a:t>
            </a:r>
          </a:p>
        </p:txBody>
      </p:sp>
      <p:sp>
        <p:nvSpPr>
          <p:cNvPr id="3" name="内容占位符 2">
            <a:extLst>
              <a:ext uri="{FF2B5EF4-FFF2-40B4-BE49-F238E27FC236}">
                <a16:creationId xmlns:a16="http://schemas.microsoft.com/office/drawing/2014/main" id="{B80D38CE-2E7E-4211-BFEB-27BB1014FE39}"/>
              </a:ext>
            </a:extLst>
          </p:cNvPr>
          <p:cNvSpPr>
            <a:spLocks noGrp="1"/>
          </p:cNvSpPr>
          <p:nvPr>
            <p:ph idx="1"/>
          </p:nvPr>
        </p:nvSpPr>
        <p:spPr/>
        <p:txBody>
          <a:bodyPr>
            <a:normAutofit/>
          </a:bodyPr>
          <a:lstStyle/>
          <a:p>
            <a:r>
              <a:rPr lang="zh-CN" altLang="en-US" dirty="0"/>
              <a:t>有一棵</a:t>
            </a:r>
            <a:r>
              <a:rPr lang="en-US" altLang="zh-CN" dirty="0"/>
              <a:t>n</a:t>
            </a:r>
            <a:r>
              <a:rPr lang="zh-CN" altLang="en-US" dirty="0"/>
              <a:t>个点的有根树，一开始在每个点上涂了颜色，并且每个点上的颜色不同。有三种操作：</a:t>
            </a:r>
            <a:endParaRPr lang="en-US" altLang="zh-CN" dirty="0"/>
          </a:p>
          <a:p>
            <a:r>
              <a:rPr lang="en-US" altLang="zh-CN" dirty="0"/>
              <a:t>1 x</a:t>
            </a:r>
            <a:r>
              <a:rPr lang="zh-CN" altLang="en-US" dirty="0"/>
              <a:t>：把点</a:t>
            </a:r>
            <a:r>
              <a:rPr lang="en-US" altLang="zh-CN" dirty="0"/>
              <a:t>x</a:t>
            </a:r>
            <a:r>
              <a:rPr lang="zh-CN" altLang="en-US" dirty="0"/>
              <a:t>到根节点的路径上所有的点染上一种没有用过的新颜色。</a:t>
            </a:r>
          </a:p>
          <a:p>
            <a:r>
              <a:rPr lang="en-US" altLang="zh-CN" dirty="0"/>
              <a:t>2 x y</a:t>
            </a:r>
            <a:r>
              <a:rPr lang="zh-CN" altLang="en-US" dirty="0"/>
              <a:t>：求</a:t>
            </a:r>
            <a:r>
              <a:rPr lang="en-US" altLang="zh-CN" dirty="0"/>
              <a:t>x</a:t>
            </a:r>
            <a:r>
              <a:rPr lang="zh-CN" altLang="en-US" dirty="0"/>
              <a:t>到</a:t>
            </a:r>
            <a:r>
              <a:rPr lang="en-US" altLang="zh-CN" dirty="0"/>
              <a:t>y</a:t>
            </a:r>
            <a:r>
              <a:rPr lang="zh-CN" altLang="en-US" dirty="0"/>
              <a:t>的路径的权值。</a:t>
            </a:r>
          </a:p>
          <a:p>
            <a:r>
              <a:rPr lang="en-US" altLang="zh-CN" dirty="0"/>
              <a:t>3 x y</a:t>
            </a:r>
            <a:r>
              <a:rPr lang="zh-CN" altLang="en-US" dirty="0"/>
              <a:t>：在以</a:t>
            </a:r>
            <a:r>
              <a:rPr lang="en-US" altLang="zh-CN" dirty="0"/>
              <a:t>x</a:t>
            </a:r>
            <a:r>
              <a:rPr lang="zh-CN" altLang="en-US" dirty="0"/>
              <a:t>为根的子树中选择一个点，使得这个点到根节点的路径权值最大，求最大权值。</a:t>
            </a:r>
          </a:p>
          <a:p>
            <a:r>
              <a:rPr lang="zh-CN" altLang="en-US" dirty="0"/>
              <a:t>一共会进行</a:t>
            </a:r>
            <a:r>
              <a:rPr lang="en-US" altLang="zh-CN" dirty="0"/>
              <a:t>m</a:t>
            </a:r>
            <a:r>
              <a:rPr lang="zh-CN" altLang="en-US" dirty="0"/>
              <a:t>次操作。</a:t>
            </a:r>
            <a:r>
              <a:rPr lang="en-US" altLang="zh-CN" dirty="0"/>
              <a:t>1&lt;=</a:t>
            </a:r>
            <a:r>
              <a:rPr lang="en-US" altLang="zh-CN" dirty="0" err="1"/>
              <a:t>n,m</a:t>
            </a:r>
            <a:r>
              <a:rPr lang="en-US" altLang="zh-CN" dirty="0"/>
              <a:t>&lt;=100000</a:t>
            </a:r>
            <a:r>
              <a:rPr lang="zh-CN" altLang="en-US" dirty="0"/>
              <a:t>。</a:t>
            </a:r>
          </a:p>
        </p:txBody>
      </p:sp>
      <p:sp>
        <p:nvSpPr>
          <p:cNvPr id="4" name="文本框 3">
            <a:extLst>
              <a:ext uri="{FF2B5EF4-FFF2-40B4-BE49-F238E27FC236}">
                <a16:creationId xmlns:a16="http://schemas.microsoft.com/office/drawing/2014/main" id="{4E70619B-2741-4023-A582-69097E352F29}"/>
              </a:ext>
            </a:extLst>
          </p:cNvPr>
          <p:cNvSpPr txBox="1"/>
          <p:nvPr/>
        </p:nvSpPr>
        <p:spPr>
          <a:xfrm>
            <a:off x="1065212" y="5564221"/>
            <a:ext cx="5685784"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Source: SDOI2017</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6762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3D77B-0053-4F93-853A-F879BECE8911}"/>
              </a:ext>
            </a:extLst>
          </p:cNvPr>
          <p:cNvSpPr>
            <a:spLocks noGrp="1"/>
          </p:cNvSpPr>
          <p:nvPr>
            <p:ph type="title"/>
          </p:nvPr>
        </p:nvSpPr>
        <p:spPr/>
        <p:txBody>
          <a:bodyPr/>
          <a:lstStyle/>
          <a:p>
            <a:r>
              <a:rPr lang="zh-CN" altLang="en-US" dirty="0"/>
              <a:t>树点涂色</a:t>
            </a:r>
          </a:p>
        </p:txBody>
      </p:sp>
      <p:sp>
        <p:nvSpPr>
          <p:cNvPr id="3" name="内容占位符 2">
            <a:extLst>
              <a:ext uri="{FF2B5EF4-FFF2-40B4-BE49-F238E27FC236}">
                <a16:creationId xmlns:a16="http://schemas.microsoft.com/office/drawing/2014/main" id="{B80D38CE-2E7E-4211-BFEB-27BB1014FE39}"/>
              </a:ext>
            </a:extLst>
          </p:cNvPr>
          <p:cNvSpPr>
            <a:spLocks noGrp="1"/>
          </p:cNvSpPr>
          <p:nvPr>
            <p:ph idx="1"/>
          </p:nvPr>
        </p:nvSpPr>
        <p:spPr/>
        <p:txBody>
          <a:bodyPr>
            <a:normAutofit/>
          </a:bodyPr>
          <a:lstStyle/>
          <a:p>
            <a:r>
              <a:rPr lang="zh-CN" altLang="en-US" dirty="0"/>
              <a:t>容易发现，</a:t>
            </a:r>
            <a:r>
              <a:rPr lang="en-US" altLang="zh-CN" dirty="0"/>
              <a:t>1</a:t>
            </a:r>
            <a:r>
              <a:rPr lang="zh-CN" altLang="en-US" dirty="0"/>
              <a:t>操作和</a:t>
            </a:r>
            <a:r>
              <a:rPr lang="en-US" altLang="zh-CN" dirty="0" err="1"/>
              <a:t>lct</a:t>
            </a:r>
            <a:r>
              <a:rPr lang="zh-CN" altLang="en-US" dirty="0"/>
              <a:t>中的</a:t>
            </a:r>
            <a:r>
              <a:rPr lang="en-US" altLang="zh-CN" dirty="0"/>
              <a:t>access</a:t>
            </a:r>
            <a:r>
              <a:rPr lang="zh-CN" altLang="en-US" dirty="0"/>
              <a:t>操作类似，所以我们只需要用</a:t>
            </a:r>
            <a:r>
              <a:rPr lang="en-US" altLang="zh-CN" dirty="0"/>
              <a:t>access</a:t>
            </a:r>
            <a:r>
              <a:rPr lang="zh-CN" altLang="en-US" dirty="0"/>
              <a:t>即可模拟</a:t>
            </a:r>
            <a:r>
              <a:rPr lang="en-US" altLang="zh-CN" dirty="0"/>
              <a:t>1</a:t>
            </a:r>
            <a:r>
              <a:rPr lang="zh-CN" altLang="en-US" dirty="0"/>
              <a:t>操作。</a:t>
            </a:r>
            <a:endParaRPr lang="en-US" altLang="zh-CN" dirty="0"/>
          </a:p>
          <a:p>
            <a:r>
              <a:rPr lang="en-US" altLang="zh-CN" dirty="0"/>
              <a:t>2</a:t>
            </a:r>
            <a:r>
              <a:rPr lang="zh-CN" altLang="en-US" dirty="0"/>
              <a:t>操作的话，如果</a:t>
            </a:r>
            <a:r>
              <a:rPr lang="en-US" altLang="zh-CN" dirty="0"/>
              <a:t>x=1</a:t>
            </a:r>
            <a:r>
              <a:rPr lang="zh-CN" altLang="en-US" dirty="0"/>
              <a:t>就是</a:t>
            </a:r>
            <a:r>
              <a:rPr lang="en-US" altLang="zh-CN" dirty="0"/>
              <a:t>y</a:t>
            </a:r>
            <a:r>
              <a:rPr lang="zh-CN" altLang="en-US" dirty="0"/>
              <a:t>到根的段数，这个可以在</a:t>
            </a:r>
            <a:r>
              <a:rPr lang="en-US" altLang="zh-CN" dirty="0"/>
              <a:t>access</a:t>
            </a:r>
            <a:r>
              <a:rPr lang="zh-CN" altLang="en-US" dirty="0"/>
              <a:t>的时候拿个线段树维护。如果</a:t>
            </a:r>
            <a:r>
              <a:rPr lang="en-US" altLang="zh-CN" dirty="0"/>
              <a:t>x!=1</a:t>
            </a:r>
            <a:r>
              <a:rPr lang="zh-CN" altLang="en-US" dirty="0"/>
              <a:t>的话只需要在</a:t>
            </a:r>
            <a:r>
              <a:rPr lang="en-US" altLang="zh-CN" dirty="0" err="1"/>
              <a:t>lca</a:t>
            </a:r>
            <a:r>
              <a:rPr lang="zh-CN" altLang="en-US" dirty="0"/>
              <a:t>处讨论一下。</a:t>
            </a:r>
            <a:endParaRPr lang="en-US" altLang="zh-CN" dirty="0"/>
          </a:p>
          <a:p>
            <a:r>
              <a:rPr lang="en-US" altLang="zh-CN" dirty="0"/>
              <a:t>3</a:t>
            </a:r>
            <a:r>
              <a:rPr lang="zh-CN" altLang="en-US" dirty="0"/>
              <a:t>操作只需要在前述那个线段树里求区间</a:t>
            </a:r>
            <a:r>
              <a:rPr lang="en-US" altLang="zh-CN" dirty="0"/>
              <a:t>max</a:t>
            </a:r>
            <a:r>
              <a:rPr lang="zh-CN" altLang="en-US" dirty="0"/>
              <a:t>。</a:t>
            </a:r>
          </a:p>
        </p:txBody>
      </p:sp>
    </p:spTree>
    <p:extLst>
      <p:ext uri="{BB962C8B-B14F-4D97-AF65-F5344CB8AC3E}">
        <p14:creationId xmlns:p14="http://schemas.microsoft.com/office/powerpoint/2010/main" val="411738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3D77B-0053-4F93-853A-F879BECE8911}"/>
              </a:ext>
            </a:extLst>
          </p:cNvPr>
          <p:cNvSpPr>
            <a:spLocks noGrp="1"/>
          </p:cNvSpPr>
          <p:nvPr>
            <p:ph type="title"/>
          </p:nvPr>
        </p:nvSpPr>
        <p:spPr/>
        <p:txBody>
          <a:bodyPr/>
          <a:lstStyle/>
          <a:p>
            <a:r>
              <a:rPr lang="zh-CN" altLang="en-US" dirty="0"/>
              <a:t>归程</a:t>
            </a:r>
          </a:p>
        </p:txBody>
      </p:sp>
      <p:sp>
        <p:nvSpPr>
          <p:cNvPr id="3" name="内容占位符 2">
            <a:extLst>
              <a:ext uri="{FF2B5EF4-FFF2-40B4-BE49-F238E27FC236}">
                <a16:creationId xmlns:a16="http://schemas.microsoft.com/office/drawing/2014/main" id="{B80D38CE-2E7E-4211-BFEB-27BB1014FE39}"/>
              </a:ext>
            </a:extLst>
          </p:cNvPr>
          <p:cNvSpPr>
            <a:spLocks noGrp="1"/>
          </p:cNvSpPr>
          <p:nvPr>
            <p:ph idx="1"/>
          </p:nvPr>
        </p:nvSpPr>
        <p:spPr/>
        <p:txBody>
          <a:bodyPr/>
          <a:lstStyle/>
          <a:p>
            <a:r>
              <a:rPr lang="zh-CN" altLang="en-US" dirty="0"/>
              <a:t>有一个</a:t>
            </a:r>
            <a:r>
              <a:rPr lang="en-US" altLang="zh-CN" dirty="0"/>
              <a:t>n</a:t>
            </a:r>
            <a:r>
              <a:rPr lang="zh-CN" altLang="en-US" dirty="0"/>
              <a:t>个点</a:t>
            </a:r>
            <a:r>
              <a:rPr lang="en-US" altLang="zh-CN" dirty="0"/>
              <a:t>m</a:t>
            </a:r>
            <a:r>
              <a:rPr lang="zh-CN" altLang="en-US" dirty="0"/>
              <a:t>条边的无向连通图，每条边有两个属性：长度和海拔。当一场大小为</a:t>
            </a:r>
            <a:r>
              <a:rPr lang="en-US" altLang="zh-CN" dirty="0"/>
              <a:t>u</a:t>
            </a:r>
            <a:r>
              <a:rPr lang="zh-CN" altLang="en-US" dirty="0"/>
              <a:t>的雨降临时，海拔</a:t>
            </a:r>
            <a:r>
              <a:rPr lang="en-US" altLang="zh-CN" dirty="0"/>
              <a:t>&lt;=u</a:t>
            </a:r>
            <a:r>
              <a:rPr lang="zh-CN" altLang="en-US" dirty="0"/>
              <a:t>的边都会积水。</a:t>
            </a:r>
            <a:endParaRPr lang="en-US" altLang="zh-CN" dirty="0"/>
          </a:p>
          <a:p>
            <a:r>
              <a:rPr lang="zh-CN" altLang="en-US" dirty="0"/>
              <a:t>有</a:t>
            </a:r>
            <a:r>
              <a:rPr lang="en-US" altLang="zh-CN" dirty="0"/>
              <a:t>q</a:t>
            </a:r>
            <a:r>
              <a:rPr lang="zh-CN" altLang="en-US" dirty="0"/>
              <a:t>天，每天</a:t>
            </a:r>
            <a:r>
              <a:rPr lang="en-US" altLang="zh-CN" dirty="0" err="1"/>
              <a:t>yazid</a:t>
            </a:r>
            <a:r>
              <a:rPr lang="zh-CN" altLang="en-US" dirty="0"/>
              <a:t>会从</a:t>
            </a:r>
            <a:r>
              <a:rPr lang="en-US" altLang="zh-CN" dirty="0"/>
              <a:t>v</a:t>
            </a:r>
            <a:r>
              <a:rPr lang="zh-CN" altLang="en-US" dirty="0"/>
              <a:t>号点出发回到</a:t>
            </a:r>
            <a:r>
              <a:rPr lang="en-US" altLang="zh-CN" dirty="0"/>
              <a:t>1</a:t>
            </a:r>
            <a:r>
              <a:rPr lang="zh-CN" altLang="en-US" dirty="0"/>
              <a:t>号点的家，该天下着大小为</a:t>
            </a:r>
            <a:r>
              <a:rPr lang="en-US" altLang="zh-CN" dirty="0"/>
              <a:t>p</a:t>
            </a:r>
            <a:r>
              <a:rPr lang="zh-CN" altLang="en-US" dirty="0"/>
              <a:t>的雨。</a:t>
            </a:r>
            <a:r>
              <a:rPr lang="en-US" altLang="zh-CN" dirty="0" err="1"/>
              <a:t>yazid</a:t>
            </a:r>
            <a:r>
              <a:rPr lang="zh-CN" altLang="en-US" dirty="0"/>
              <a:t>会在</a:t>
            </a:r>
            <a:r>
              <a:rPr lang="en-US" altLang="zh-CN" dirty="0"/>
              <a:t>v</a:t>
            </a:r>
            <a:r>
              <a:rPr lang="zh-CN" altLang="en-US" dirty="0"/>
              <a:t>号点骑一辆共享单车，但是共享单车不能经过有积水的边。</a:t>
            </a:r>
            <a:r>
              <a:rPr lang="en-US" altLang="zh-CN" dirty="0" err="1"/>
              <a:t>yazid</a:t>
            </a:r>
            <a:r>
              <a:rPr lang="zh-CN" altLang="en-US" dirty="0"/>
              <a:t>可以在任意节点下车并走路到</a:t>
            </a:r>
            <a:r>
              <a:rPr lang="en-US" altLang="zh-CN" dirty="0"/>
              <a:t>1</a:t>
            </a:r>
            <a:r>
              <a:rPr lang="zh-CN" altLang="en-US" dirty="0"/>
              <a:t>号点，他希望最小化自己走路的总长度。每天独立。强制在线。</a:t>
            </a:r>
            <a:endParaRPr lang="en-US" altLang="zh-CN" dirty="0"/>
          </a:p>
          <a:p>
            <a:r>
              <a:rPr lang="en-US" altLang="zh-CN" dirty="0" err="1"/>
              <a:t>n,m,q</a:t>
            </a:r>
            <a:r>
              <a:rPr lang="en-US" altLang="zh-CN" dirty="0"/>
              <a:t>&lt;=400000</a:t>
            </a:r>
            <a:r>
              <a:rPr lang="zh-CN" altLang="en-US" dirty="0"/>
              <a:t>。</a:t>
            </a:r>
            <a:endParaRPr lang="en-US" altLang="zh-CN" dirty="0"/>
          </a:p>
        </p:txBody>
      </p:sp>
      <p:sp>
        <p:nvSpPr>
          <p:cNvPr id="4" name="文本框 3">
            <a:extLst>
              <a:ext uri="{FF2B5EF4-FFF2-40B4-BE49-F238E27FC236}">
                <a16:creationId xmlns:a16="http://schemas.microsoft.com/office/drawing/2014/main" id="{1FCD66AA-3538-4730-9FB3-765068A8B467}"/>
              </a:ext>
            </a:extLst>
          </p:cNvPr>
          <p:cNvSpPr txBox="1"/>
          <p:nvPr/>
        </p:nvSpPr>
        <p:spPr>
          <a:xfrm>
            <a:off x="1065212" y="5564221"/>
            <a:ext cx="5685784"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Source: NOI2018</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0588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3D77B-0053-4F93-853A-F879BECE8911}"/>
              </a:ext>
            </a:extLst>
          </p:cNvPr>
          <p:cNvSpPr>
            <a:spLocks noGrp="1"/>
          </p:cNvSpPr>
          <p:nvPr>
            <p:ph type="title"/>
          </p:nvPr>
        </p:nvSpPr>
        <p:spPr/>
        <p:txBody>
          <a:bodyPr/>
          <a:lstStyle/>
          <a:p>
            <a:r>
              <a:rPr lang="zh-CN" altLang="en-US" dirty="0"/>
              <a:t>归程</a:t>
            </a:r>
          </a:p>
        </p:txBody>
      </p:sp>
      <p:sp>
        <p:nvSpPr>
          <p:cNvPr id="3" name="内容占位符 2">
            <a:extLst>
              <a:ext uri="{FF2B5EF4-FFF2-40B4-BE49-F238E27FC236}">
                <a16:creationId xmlns:a16="http://schemas.microsoft.com/office/drawing/2014/main" id="{B80D38CE-2E7E-4211-BFEB-27BB1014FE39}"/>
              </a:ext>
            </a:extLst>
          </p:cNvPr>
          <p:cNvSpPr>
            <a:spLocks noGrp="1"/>
          </p:cNvSpPr>
          <p:nvPr>
            <p:ph idx="1"/>
          </p:nvPr>
        </p:nvSpPr>
        <p:spPr/>
        <p:txBody>
          <a:bodyPr>
            <a:normAutofit/>
          </a:bodyPr>
          <a:lstStyle/>
          <a:p>
            <a:r>
              <a:rPr lang="zh-CN" altLang="en-US" dirty="0"/>
              <a:t>考虑从</a:t>
            </a:r>
            <a:r>
              <a:rPr lang="en-US" altLang="zh-CN" dirty="0"/>
              <a:t>v</a:t>
            </a:r>
            <a:r>
              <a:rPr lang="zh-CN" altLang="en-US" dirty="0"/>
              <a:t>号点出发能走到的点，那么就是要求只经过海拔</a:t>
            </a:r>
            <a:r>
              <a:rPr lang="en-US" altLang="zh-CN" dirty="0"/>
              <a:t>&gt;u</a:t>
            </a:r>
            <a:r>
              <a:rPr lang="zh-CN" altLang="en-US" dirty="0"/>
              <a:t>的边能走到的点集。我们建出最大生成树的</a:t>
            </a:r>
            <a:r>
              <a:rPr lang="en-US" altLang="zh-CN" dirty="0" err="1"/>
              <a:t>kruskal</a:t>
            </a:r>
            <a:r>
              <a:rPr lang="zh-CN" altLang="en-US" dirty="0"/>
              <a:t>重构树，那么对应的就是最后一个点权</a:t>
            </a:r>
            <a:r>
              <a:rPr lang="en-US" altLang="zh-CN" dirty="0"/>
              <a:t>&gt;u</a:t>
            </a:r>
            <a:r>
              <a:rPr lang="zh-CN" altLang="en-US" dirty="0"/>
              <a:t>的祖先对应的子树。</a:t>
            </a:r>
            <a:endParaRPr lang="en-US" altLang="zh-CN" dirty="0"/>
          </a:p>
          <a:p>
            <a:r>
              <a:rPr lang="zh-CN" altLang="en-US" dirty="0"/>
              <a:t>我们要问的就是这个子树中的点到</a:t>
            </a:r>
            <a:r>
              <a:rPr lang="en-US" altLang="zh-CN" dirty="0"/>
              <a:t>1</a:t>
            </a:r>
            <a:r>
              <a:rPr lang="zh-CN" altLang="en-US" dirty="0"/>
              <a:t>号点距离的最小值。我们跑完</a:t>
            </a:r>
            <a:r>
              <a:rPr lang="en-US" altLang="zh-CN" dirty="0" err="1"/>
              <a:t>dijkstra</a:t>
            </a:r>
            <a:r>
              <a:rPr lang="zh-CN" altLang="en-US" dirty="0"/>
              <a:t>树形</a:t>
            </a:r>
            <a:r>
              <a:rPr lang="en-US" altLang="zh-CN" dirty="0" err="1"/>
              <a:t>dp</a:t>
            </a:r>
            <a:r>
              <a:rPr lang="zh-CN" altLang="en-US" dirty="0"/>
              <a:t>求出来即可。找到最后一个</a:t>
            </a:r>
            <a:r>
              <a:rPr lang="en-US" altLang="zh-CN" dirty="0"/>
              <a:t>&gt;u</a:t>
            </a:r>
            <a:r>
              <a:rPr lang="zh-CN" altLang="en-US" dirty="0"/>
              <a:t>的祖先可以用倍增。</a:t>
            </a:r>
            <a:endParaRPr lang="en-US" altLang="zh-CN" dirty="0"/>
          </a:p>
        </p:txBody>
      </p:sp>
    </p:spTree>
    <p:extLst>
      <p:ext uri="{BB962C8B-B14F-4D97-AF65-F5344CB8AC3E}">
        <p14:creationId xmlns:p14="http://schemas.microsoft.com/office/powerpoint/2010/main" val="411921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3D77B-0053-4F93-853A-F879BECE8911}"/>
              </a:ext>
            </a:extLst>
          </p:cNvPr>
          <p:cNvSpPr>
            <a:spLocks noGrp="1"/>
          </p:cNvSpPr>
          <p:nvPr>
            <p:ph type="title"/>
          </p:nvPr>
        </p:nvSpPr>
        <p:spPr/>
        <p:txBody>
          <a:bodyPr/>
          <a:lstStyle/>
          <a:p>
            <a:br>
              <a:rPr lang="zh-CN" altLang="en-US" dirty="0"/>
            </a:br>
            <a:r>
              <a:rPr lang="zh-CN" altLang="en-US" dirty="0"/>
              <a:t>圣诞树</a:t>
            </a:r>
          </a:p>
        </p:txBody>
      </p:sp>
      <p:sp>
        <p:nvSpPr>
          <p:cNvPr id="3" name="内容占位符 2">
            <a:extLst>
              <a:ext uri="{FF2B5EF4-FFF2-40B4-BE49-F238E27FC236}">
                <a16:creationId xmlns:a16="http://schemas.microsoft.com/office/drawing/2014/main" id="{B80D38CE-2E7E-4211-BFEB-27BB1014FE39}"/>
              </a:ext>
            </a:extLst>
          </p:cNvPr>
          <p:cNvSpPr>
            <a:spLocks noGrp="1"/>
          </p:cNvSpPr>
          <p:nvPr>
            <p:ph idx="1"/>
          </p:nvPr>
        </p:nvSpPr>
        <p:spPr/>
        <p:txBody>
          <a:bodyPr/>
          <a:lstStyle/>
          <a:p>
            <a:r>
              <a:rPr lang="en-US" altLang="zh-CN" dirty="0"/>
              <a:t>ξ </a:t>
            </a:r>
            <a:r>
              <a:rPr lang="zh-CN" altLang="en-US" dirty="0"/>
              <a:t>得到了一棵圣诞树，</a:t>
            </a:r>
            <a:r>
              <a:rPr lang="en-US" altLang="zh-CN" dirty="0"/>
              <a:t>ξ </a:t>
            </a:r>
            <a:r>
              <a:rPr lang="zh-CN" altLang="en-US" dirty="0"/>
              <a:t>会事先进行</a:t>
            </a:r>
            <a:r>
              <a:rPr lang="en-US" altLang="zh-CN" dirty="0"/>
              <a:t>m</a:t>
            </a:r>
            <a:r>
              <a:rPr lang="zh-CN" altLang="en-US" dirty="0"/>
              <a:t>个操作，每次在一条链（</a:t>
            </a:r>
            <a:r>
              <a:rPr lang="en-US" altLang="zh-CN" dirty="0"/>
              <a:t>u[</a:t>
            </a:r>
            <a:r>
              <a:rPr lang="en-US" altLang="zh-CN" dirty="0" err="1"/>
              <a:t>i</a:t>
            </a:r>
            <a:r>
              <a:rPr lang="en-US" altLang="zh-CN" dirty="0"/>
              <a:t>],v[</a:t>
            </a:r>
            <a:r>
              <a:rPr lang="en-US" altLang="zh-CN" dirty="0" err="1"/>
              <a:t>i</a:t>
            </a:r>
            <a:r>
              <a:rPr lang="en-US" altLang="zh-CN" dirty="0"/>
              <a:t>]</a:t>
            </a:r>
            <a:r>
              <a:rPr lang="zh-CN" altLang="en-US" dirty="0"/>
              <a:t>）上的每个点上挂上</a:t>
            </a:r>
            <a:r>
              <a:rPr lang="en-US" altLang="zh-CN" dirty="0"/>
              <a:t>a[</a:t>
            </a:r>
            <a:r>
              <a:rPr lang="en-US" altLang="zh-CN" dirty="0" err="1"/>
              <a:t>i</a:t>
            </a:r>
            <a:r>
              <a:rPr lang="en-US" altLang="zh-CN" dirty="0"/>
              <a:t>]</a:t>
            </a:r>
            <a:r>
              <a:rPr lang="zh-CN" altLang="en-US" dirty="0"/>
              <a:t>个种类为</a:t>
            </a:r>
            <a:r>
              <a:rPr lang="en-US" altLang="zh-CN" dirty="0"/>
              <a:t>b[</a:t>
            </a:r>
            <a:r>
              <a:rPr lang="en-US" altLang="zh-CN" dirty="0" err="1"/>
              <a:t>i</a:t>
            </a:r>
            <a:r>
              <a:rPr lang="en-US" altLang="zh-CN" dirty="0"/>
              <a:t>]</a:t>
            </a:r>
            <a:r>
              <a:rPr lang="zh-CN" altLang="en-US" dirty="0"/>
              <a:t>的礼物。</a:t>
            </a:r>
            <a:endParaRPr lang="en-US" altLang="zh-CN" dirty="0"/>
          </a:p>
          <a:p>
            <a:r>
              <a:rPr lang="zh-CN" altLang="en-US" dirty="0"/>
              <a:t>一个点的</a:t>
            </a:r>
            <a:r>
              <a:rPr lang="en-US" altLang="zh-CN" dirty="0"/>
              <a:t>k-</a:t>
            </a:r>
            <a:r>
              <a:rPr lang="zh-CN" altLang="en-US" dirty="0"/>
              <a:t>美观度这样计算：把这个点上的所有种类的礼物按照个数从小到大排序，如果个数一样就按照种类从小到大排。它的</a:t>
            </a:r>
            <a:r>
              <a:rPr lang="en-US" altLang="zh-CN" dirty="0"/>
              <a:t>k-</a:t>
            </a:r>
            <a:r>
              <a:rPr lang="zh-CN" altLang="en-US" dirty="0"/>
              <a:t>美观度就是排好序后前</a:t>
            </a:r>
            <a:r>
              <a:rPr lang="en-US" altLang="zh-CN" dirty="0"/>
              <a:t>k</a:t>
            </a:r>
            <a:r>
              <a:rPr lang="zh-CN" altLang="en-US" dirty="0"/>
              <a:t>种礼物种类的</a:t>
            </a:r>
            <a:r>
              <a:rPr lang="en-US" altLang="zh-CN" dirty="0" err="1"/>
              <a:t>xor</a:t>
            </a:r>
            <a:r>
              <a:rPr lang="zh-CN" altLang="en-US" dirty="0"/>
              <a:t>值（如果礼物种类不足</a:t>
            </a:r>
            <a:r>
              <a:rPr lang="en-US" altLang="zh-CN" dirty="0"/>
              <a:t>k</a:t>
            </a:r>
            <a:r>
              <a:rPr lang="zh-CN" altLang="en-US" dirty="0"/>
              <a:t>种，就把这个点上所有礼物的种类</a:t>
            </a:r>
            <a:r>
              <a:rPr lang="en-US" altLang="zh-CN" dirty="0" err="1"/>
              <a:t>xor</a:t>
            </a:r>
            <a:r>
              <a:rPr lang="zh-CN" altLang="en-US" dirty="0"/>
              <a:t>起来）。</a:t>
            </a:r>
            <a:endParaRPr lang="en-US" altLang="zh-CN" dirty="0"/>
          </a:p>
          <a:p>
            <a:r>
              <a:rPr lang="zh-CN" altLang="en-US" dirty="0"/>
              <a:t>挂完礼物后给</a:t>
            </a:r>
            <a:r>
              <a:rPr lang="en-US" altLang="zh-CN" dirty="0"/>
              <a:t>q</a:t>
            </a:r>
            <a:r>
              <a:rPr lang="zh-CN" altLang="en-US" dirty="0"/>
              <a:t>个询问，每次给定</a:t>
            </a:r>
            <a:r>
              <a:rPr lang="en-US" altLang="zh-CN" dirty="0"/>
              <a:t>w[</a:t>
            </a:r>
            <a:r>
              <a:rPr lang="en-US" altLang="zh-CN" dirty="0" err="1"/>
              <a:t>i</a:t>
            </a:r>
            <a:r>
              <a:rPr lang="en-US" altLang="zh-CN" dirty="0"/>
              <a:t>],k[</a:t>
            </a:r>
            <a:r>
              <a:rPr lang="en-US" altLang="zh-CN" dirty="0" err="1"/>
              <a:t>i</a:t>
            </a:r>
            <a:r>
              <a:rPr lang="en-US" altLang="zh-CN" dirty="0"/>
              <a:t>]</a:t>
            </a:r>
            <a:r>
              <a:rPr lang="zh-CN" altLang="en-US" dirty="0"/>
              <a:t>，求点</a:t>
            </a:r>
            <a:r>
              <a:rPr lang="en-US" altLang="zh-CN" dirty="0"/>
              <a:t>w[</a:t>
            </a:r>
            <a:r>
              <a:rPr lang="en-US" altLang="zh-CN" dirty="0" err="1"/>
              <a:t>i</a:t>
            </a:r>
            <a:r>
              <a:rPr lang="en-US" altLang="zh-CN" dirty="0"/>
              <a:t>]</a:t>
            </a:r>
            <a:r>
              <a:rPr lang="zh-CN" altLang="en-US" dirty="0"/>
              <a:t>的</a:t>
            </a:r>
            <a:r>
              <a:rPr lang="en-US" altLang="zh-CN" dirty="0"/>
              <a:t>k[</a:t>
            </a:r>
            <a:r>
              <a:rPr lang="en-US" altLang="zh-CN" dirty="0" err="1"/>
              <a:t>i</a:t>
            </a:r>
            <a:r>
              <a:rPr lang="en-US" altLang="zh-CN" dirty="0"/>
              <a:t>]-</a:t>
            </a:r>
            <a:r>
              <a:rPr lang="zh-CN" altLang="en-US" dirty="0"/>
              <a:t>美观度。</a:t>
            </a:r>
            <a:endParaRPr lang="en-US" altLang="zh-CN" dirty="0"/>
          </a:p>
          <a:p>
            <a:r>
              <a:rPr lang="zh-CN" altLang="en-US" dirty="0"/>
              <a:t>所有输入的数</a:t>
            </a:r>
            <a:r>
              <a:rPr lang="en-US" altLang="zh-CN" dirty="0"/>
              <a:t>&lt;=100000</a:t>
            </a:r>
            <a:r>
              <a:rPr lang="zh-CN" altLang="en-US" dirty="0"/>
              <a:t>。</a:t>
            </a:r>
            <a:endParaRPr lang="en-US" altLang="zh-CN" dirty="0"/>
          </a:p>
        </p:txBody>
      </p:sp>
      <p:sp>
        <p:nvSpPr>
          <p:cNvPr id="4" name="文本框 3">
            <a:extLst>
              <a:ext uri="{FF2B5EF4-FFF2-40B4-BE49-F238E27FC236}">
                <a16:creationId xmlns:a16="http://schemas.microsoft.com/office/drawing/2014/main" id="{942A3B92-A56F-44C7-B9D9-A57B2045446D}"/>
              </a:ext>
            </a:extLst>
          </p:cNvPr>
          <p:cNvSpPr txBox="1"/>
          <p:nvPr/>
        </p:nvSpPr>
        <p:spPr>
          <a:xfrm>
            <a:off x="1065212" y="5564221"/>
            <a:ext cx="5685784"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Source: 51nod 1782</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61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3D77B-0053-4F93-853A-F879BECE8911}"/>
              </a:ext>
            </a:extLst>
          </p:cNvPr>
          <p:cNvSpPr>
            <a:spLocks noGrp="1"/>
          </p:cNvSpPr>
          <p:nvPr>
            <p:ph type="title"/>
          </p:nvPr>
        </p:nvSpPr>
        <p:spPr/>
        <p:txBody>
          <a:bodyPr/>
          <a:lstStyle/>
          <a:p>
            <a:br>
              <a:rPr lang="zh-CN" altLang="en-US" dirty="0"/>
            </a:br>
            <a:r>
              <a:rPr lang="zh-CN" altLang="en-US" dirty="0"/>
              <a:t>圣诞树</a:t>
            </a:r>
          </a:p>
        </p:txBody>
      </p:sp>
      <p:sp>
        <p:nvSpPr>
          <p:cNvPr id="3" name="内容占位符 2">
            <a:extLst>
              <a:ext uri="{FF2B5EF4-FFF2-40B4-BE49-F238E27FC236}">
                <a16:creationId xmlns:a16="http://schemas.microsoft.com/office/drawing/2014/main" id="{B80D38CE-2E7E-4211-BFEB-27BB1014FE39}"/>
              </a:ext>
            </a:extLst>
          </p:cNvPr>
          <p:cNvSpPr>
            <a:spLocks noGrp="1"/>
          </p:cNvSpPr>
          <p:nvPr>
            <p:ph idx="1"/>
          </p:nvPr>
        </p:nvSpPr>
        <p:spPr/>
        <p:txBody>
          <a:bodyPr>
            <a:normAutofit/>
          </a:bodyPr>
          <a:lstStyle/>
          <a:p>
            <a:r>
              <a:rPr lang="zh-CN" altLang="en-US" dirty="0"/>
              <a:t>考虑对于一个询问，改为在</a:t>
            </a:r>
            <a:r>
              <a:rPr lang="en-US" altLang="zh-CN" dirty="0"/>
              <a:t>u[</a:t>
            </a:r>
            <a:r>
              <a:rPr lang="en-US" altLang="zh-CN" dirty="0" err="1"/>
              <a:t>i</a:t>
            </a:r>
            <a:r>
              <a:rPr lang="en-US" altLang="zh-CN" dirty="0"/>
              <a:t>]</a:t>
            </a:r>
            <a:r>
              <a:rPr lang="zh-CN" altLang="en-US" dirty="0"/>
              <a:t>和</a:t>
            </a:r>
            <a:r>
              <a:rPr lang="en-US" altLang="zh-CN" dirty="0"/>
              <a:t>v[</a:t>
            </a:r>
            <a:r>
              <a:rPr lang="en-US" altLang="zh-CN" dirty="0" err="1"/>
              <a:t>i</a:t>
            </a:r>
            <a:r>
              <a:rPr lang="en-US" altLang="zh-CN" dirty="0"/>
              <a:t>]</a:t>
            </a:r>
            <a:r>
              <a:rPr lang="zh-CN" altLang="en-US" dirty="0"/>
              <a:t>挂</a:t>
            </a:r>
            <a:r>
              <a:rPr lang="en-US" altLang="zh-CN" dirty="0"/>
              <a:t>(</a:t>
            </a:r>
            <a:r>
              <a:rPr lang="en-US" altLang="zh-CN" dirty="0" err="1"/>
              <a:t>a,b</a:t>
            </a:r>
            <a:r>
              <a:rPr lang="en-US" altLang="zh-CN" dirty="0"/>
              <a:t>)</a:t>
            </a:r>
            <a:r>
              <a:rPr lang="zh-CN" altLang="en-US" dirty="0"/>
              <a:t>，</a:t>
            </a:r>
            <a:r>
              <a:rPr lang="en-US" altLang="zh-CN" dirty="0" err="1"/>
              <a:t>lca</a:t>
            </a:r>
            <a:r>
              <a:rPr lang="zh-CN" altLang="en-US" dirty="0"/>
              <a:t>和</a:t>
            </a:r>
            <a:r>
              <a:rPr lang="en-US" altLang="zh-CN" dirty="0"/>
              <a:t>fa[</a:t>
            </a:r>
            <a:r>
              <a:rPr lang="en-US" altLang="zh-CN" dirty="0" err="1"/>
              <a:t>lca</a:t>
            </a:r>
            <a:r>
              <a:rPr lang="en-US" altLang="zh-CN" dirty="0"/>
              <a:t>]</a:t>
            </a:r>
            <a:r>
              <a:rPr lang="zh-CN" altLang="en-US" dirty="0"/>
              <a:t>挂</a:t>
            </a:r>
            <a:r>
              <a:rPr lang="en-US" altLang="zh-CN" dirty="0"/>
              <a:t>(-</a:t>
            </a:r>
            <a:r>
              <a:rPr lang="en-US" altLang="zh-CN" dirty="0" err="1"/>
              <a:t>a,b</a:t>
            </a:r>
            <a:r>
              <a:rPr lang="en-US" altLang="zh-CN" dirty="0"/>
              <a:t>)</a:t>
            </a:r>
            <a:r>
              <a:rPr lang="zh-CN" altLang="en-US" dirty="0"/>
              <a:t>，接下来我们就可以把询问转化为子树询问，使用你喜爱的数据结构套</a:t>
            </a:r>
            <a:r>
              <a:rPr lang="en-US" altLang="zh-CN" dirty="0" err="1"/>
              <a:t>dsu</a:t>
            </a:r>
            <a:r>
              <a:rPr lang="en-US" altLang="zh-CN" dirty="0"/>
              <a:t> on tree</a:t>
            </a:r>
            <a:r>
              <a:rPr lang="zh-CN" altLang="en-US" dirty="0"/>
              <a:t>维护即可。</a:t>
            </a:r>
            <a:endParaRPr lang="en-US" altLang="zh-CN" dirty="0"/>
          </a:p>
        </p:txBody>
      </p:sp>
    </p:spTree>
    <p:extLst>
      <p:ext uri="{BB962C8B-B14F-4D97-AF65-F5344CB8AC3E}">
        <p14:creationId xmlns:p14="http://schemas.microsoft.com/office/powerpoint/2010/main" val="95466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3D77B-0053-4F93-853A-F879BECE8911}"/>
              </a:ext>
            </a:extLst>
          </p:cNvPr>
          <p:cNvSpPr>
            <a:spLocks noGrp="1"/>
          </p:cNvSpPr>
          <p:nvPr>
            <p:ph type="title"/>
          </p:nvPr>
        </p:nvSpPr>
        <p:spPr/>
        <p:txBody>
          <a:bodyPr/>
          <a:lstStyle/>
          <a:p>
            <a:r>
              <a:rPr lang="en-US" altLang="zh-CN" dirty="0"/>
              <a:t>Monkey and Tree</a:t>
            </a:r>
            <a:endParaRPr lang="zh-CN" altLang="en-US" dirty="0"/>
          </a:p>
        </p:txBody>
      </p:sp>
      <p:sp>
        <p:nvSpPr>
          <p:cNvPr id="3" name="内容占位符 2">
            <a:extLst>
              <a:ext uri="{FF2B5EF4-FFF2-40B4-BE49-F238E27FC236}">
                <a16:creationId xmlns:a16="http://schemas.microsoft.com/office/drawing/2014/main" id="{B80D38CE-2E7E-4211-BFEB-27BB1014FE39}"/>
              </a:ext>
            </a:extLst>
          </p:cNvPr>
          <p:cNvSpPr>
            <a:spLocks noGrp="1"/>
          </p:cNvSpPr>
          <p:nvPr>
            <p:ph idx="1"/>
          </p:nvPr>
        </p:nvSpPr>
        <p:spPr/>
        <p:txBody>
          <a:bodyPr/>
          <a:lstStyle/>
          <a:p>
            <a:r>
              <a:rPr lang="zh-CN" altLang="en-US" dirty="0"/>
              <a:t>有一棵带正边权的树，给若干点对</a:t>
            </a:r>
            <a:r>
              <a:rPr lang="en-US" altLang="zh-CN" dirty="0"/>
              <a:t>(</a:t>
            </a:r>
            <a:r>
              <a:rPr lang="en-US" altLang="zh-CN" dirty="0" err="1"/>
              <a:t>ai,bi</a:t>
            </a:r>
            <a:r>
              <a:rPr lang="en-US" altLang="zh-CN" dirty="0"/>
              <a:t>)</a:t>
            </a:r>
            <a:r>
              <a:rPr lang="zh-CN" altLang="en-US" dirty="0"/>
              <a:t>。</a:t>
            </a:r>
            <a:endParaRPr lang="en-US" altLang="zh-CN" dirty="0"/>
          </a:p>
          <a:p>
            <a:r>
              <a:rPr lang="zh-CN" altLang="en-US" dirty="0"/>
              <a:t>你需要找到两对点对</a:t>
            </a:r>
            <a:r>
              <a:rPr lang="en-US" altLang="zh-CN" dirty="0" err="1"/>
              <a:t>i</a:t>
            </a:r>
            <a:r>
              <a:rPr lang="zh-CN" altLang="en-US" dirty="0"/>
              <a:t>和</a:t>
            </a:r>
            <a:r>
              <a:rPr lang="en-US" altLang="zh-CN" dirty="0"/>
              <a:t>j</a:t>
            </a:r>
            <a:r>
              <a:rPr lang="zh-CN" altLang="en-US" dirty="0"/>
              <a:t>，使得</a:t>
            </a:r>
            <a:r>
              <a:rPr lang="en-US" altLang="zh-CN" dirty="0"/>
              <a:t>dis(</a:t>
            </a:r>
            <a:r>
              <a:rPr lang="en-US" altLang="zh-CN" dirty="0" err="1"/>
              <a:t>ai,aj</a:t>
            </a:r>
            <a:r>
              <a:rPr lang="en-US" altLang="zh-CN" dirty="0"/>
              <a:t>)+dis(</a:t>
            </a:r>
            <a:r>
              <a:rPr lang="en-US" altLang="zh-CN" dirty="0" err="1"/>
              <a:t>bi,bj</a:t>
            </a:r>
            <a:r>
              <a:rPr lang="en-US" altLang="zh-CN" dirty="0"/>
              <a:t>)</a:t>
            </a:r>
            <a:r>
              <a:rPr lang="zh-CN" altLang="en-US" dirty="0"/>
              <a:t>最大。</a:t>
            </a:r>
            <a:endParaRPr lang="en-US" altLang="zh-CN" dirty="0"/>
          </a:p>
          <a:p>
            <a:r>
              <a:rPr lang="en-US" altLang="zh-CN" dirty="0"/>
              <a:t>n&lt;=500000</a:t>
            </a:r>
            <a:r>
              <a:rPr lang="zh-CN" altLang="en-US" dirty="0"/>
              <a:t>。</a:t>
            </a:r>
            <a:endParaRPr lang="en-US" altLang="zh-CN" dirty="0"/>
          </a:p>
        </p:txBody>
      </p:sp>
      <p:sp>
        <p:nvSpPr>
          <p:cNvPr id="4" name="文本框 3">
            <a:extLst>
              <a:ext uri="{FF2B5EF4-FFF2-40B4-BE49-F238E27FC236}">
                <a16:creationId xmlns:a16="http://schemas.microsoft.com/office/drawing/2014/main" id="{A6D39066-A9AA-4CC8-96B8-197CAD71A334}"/>
              </a:ext>
            </a:extLst>
          </p:cNvPr>
          <p:cNvSpPr txBox="1"/>
          <p:nvPr/>
        </p:nvSpPr>
        <p:spPr>
          <a:xfrm>
            <a:off x="1065212" y="5564221"/>
            <a:ext cx="5685784"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Source: 2017</a:t>
            </a:r>
            <a:r>
              <a:rPr lang="zh-CN" altLang="en-US" dirty="0">
                <a:latin typeface="微软雅黑" panose="020B0503020204020204" pitchFamily="34" charset="-122"/>
                <a:ea typeface="微软雅黑" panose="020B0503020204020204" pitchFamily="34" charset="-122"/>
              </a:rPr>
              <a:t>集训队作业自选题 加强</a:t>
            </a:r>
          </a:p>
        </p:txBody>
      </p:sp>
    </p:spTree>
    <p:extLst>
      <p:ext uri="{BB962C8B-B14F-4D97-AF65-F5344CB8AC3E}">
        <p14:creationId xmlns:p14="http://schemas.microsoft.com/office/powerpoint/2010/main" val="93915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3D77B-0053-4F93-853A-F879BECE8911}"/>
              </a:ext>
            </a:extLst>
          </p:cNvPr>
          <p:cNvSpPr>
            <a:spLocks noGrp="1"/>
          </p:cNvSpPr>
          <p:nvPr>
            <p:ph type="title"/>
          </p:nvPr>
        </p:nvSpPr>
        <p:spPr/>
        <p:txBody>
          <a:bodyPr/>
          <a:lstStyle/>
          <a:p>
            <a:r>
              <a:rPr lang="en-US" altLang="zh-CN" dirty="0"/>
              <a:t>Monkey and Tree</a:t>
            </a:r>
            <a:endParaRPr lang="zh-CN" altLang="en-US" dirty="0"/>
          </a:p>
        </p:txBody>
      </p:sp>
      <p:sp>
        <p:nvSpPr>
          <p:cNvPr id="3" name="内容占位符 2">
            <a:extLst>
              <a:ext uri="{FF2B5EF4-FFF2-40B4-BE49-F238E27FC236}">
                <a16:creationId xmlns:a16="http://schemas.microsoft.com/office/drawing/2014/main" id="{B80D38CE-2E7E-4211-BFEB-27BB1014FE39}"/>
              </a:ext>
            </a:extLst>
          </p:cNvPr>
          <p:cNvSpPr>
            <a:spLocks noGrp="1"/>
          </p:cNvSpPr>
          <p:nvPr>
            <p:ph idx="1"/>
          </p:nvPr>
        </p:nvSpPr>
        <p:spPr/>
        <p:txBody>
          <a:bodyPr/>
          <a:lstStyle/>
          <a:p>
            <a:r>
              <a:rPr lang="zh-CN" altLang="en-US" dirty="0"/>
              <a:t>对于</a:t>
            </a:r>
            <a:r>
              <a:rPr lang="en-US" altLang="zh-CN" dirty="0"/>
              <a:t>(</a:t>
            </a:r>
            <a:r>
              <a:rPr lang="en-US" altLang="zh-CN" dirty="0" err="1"/>
              <a:t>ai,bi</a:t>
            </a:r>
            <a:r>
              <a:rPr lang="en-US" altLang="zh-CN" dirty="0"/>
              <a:t>)</a:t>
            </a:r>
            <a:r>
              <a:rPr lang="zh-CN" altLang="en-US" dirty="0"/>
              <a:t>，新建一个点连向</a:t>
            </a:r>
            <a:r>
              <a:rPr lang="en-US" altLang="zh-CN" dirty="0"/>
              <a:t>ai</a:t>
            </a:r>
            <a:r>
              <a:rPr lang="zh-CN" altLang="en-US" dirty="0"/>
              <a:t>，边权为</a:t>
            </a:r>
            <a:r>
              <a:rPr lang="en-US" altLang="zh-CN" dirty="0"/>
              <a:t>dep[ai]</a:t>
            </a:r>
            <a:r>
              <a:rPr lang="zh-CN" altLang="en-US" dirty="0"/>
              <a:t>。把这个新点记在</a:t>
            </a:r>
            <a:r>
              <a:rPr lang="en-US" altLang="zh-CN" dirty="0"/>
              <a:t>ai</a:t>
            </a:r>
            <a:r>
              <a:rPr lang="zh-CN" altLang="en-US" dirty="0"/>
              <a:t>上。</a:t>
            </a:r>
            <a:endParaRPr lang="en-US" altLang="zh-CN" dirty="0"/>
          </a:p>
          <a:p>
            <a:r>
              <a:rPr lang="zh-CN" altLang="en-US" dirty="0"/>
              <a:t>考虑</a:t>
            </a:r>
            <a:r>
              <a:rPr lang="en-US" altLang="zh-CN" dirty="0" err="1"/>
              <a:t>lca</a:t>
            </a:r>
            <a:r>
              <a:rPr lang="en-US" altLang="zh-CN" dirty="0"/>
              <a:t>(</a:t>
            </a:r>
            <a:r>
              <a:rPr lang="en-US" altLang="zh-CN" dirty="0" err="1"/>
              <a:t>ai,aj</a:t>
            </a:r>
            <a:r>
              <a:rPr lang="en-US" altLang="zh-CN" dirty="0"/>
              <a:t>)</a:t>
            </a:r>
            <a:r>
              <a:rPr lang="zh-CN" altLang="en-US" dirty="0"/>
              <a:t>，我们就有</a:t>
            </a:r>
            <a:r>
              <a:rPr lang="en-US" altLang="zh-CN" dirty="0"/>
              <a:t>dis(</a:t>
            </a:r>
            <a:r>
              <a:rPr lang="en-US" altLang="zh-CN" dirty="0" err="1"/>
              <a:t>ai,aj</a:t>
            </a:r>
            <a:r>
              <a:rPr lang="en-US" altLang="zh-CN" dirty="0"/>
              <a:t>)=dep[ai]+dep[</a:t>
            </a:r>
            <a:r>
              <a:rPr lang="en-US" altLang="zh-CN" dirty="0" err="1"/>
              <a:t>aj</a:t>
            </a:r>
            <a:r>
              <a:rPr lang="en-US" altLang="zh-CN" dirty="0"/>
              <a:t>]-2dep[</a:t>
            </a:r>
            <a:r>
              <a:rPr lang="en-US" altLang="zh-CN" dirty="0" err="1"/>
              <a:t>lca</a:t>
            </a:r>
            <a:r>
              <a:rPr lang="en-US" altLang="zh-CN" dirty="0"/>
              <a:t>]</a:t>
            </a:r>
            <a:r>
              <a:rPr lang="zh-CN" altLang="en-US" dirty="0"/>
              <a:t>，我们在</a:t>
            </a:r>
            <a:r>
              <a:rPr lang="en-US" altLang="zh-CN" dirty="0" err="1"/>
              <a:t>lca</a:t>
            </a:r>
            <a:r>
              <a:rPr lang="zh-CN" altLang="en-US" dirty="0"/>
              <a:t>处求这些新点跨子树的直径即可。</a:t>
            </a:r>
            <a:endParaRPr lang="en-US" altLang="zh-CN" dirty="0"/>
          </a:p>
          <a:p>
            <a:r>
              <a:rPr lang="zh-CN" altLang="en-US" dirty="0"/>
              <a:t>此外也有其他神奇的做法。</a:t>
            </a:r>
            <a:endParaRPr lang="en-US" altLang="zh-CN" dirty="0"/>
          </a:p>
          <a:p>
            <a:r>
              <a:rPr lang="zh-CN" altLang="en-US" dirty="0"/>
              <a:t>能不能再给力一点？</a:t>
            </a:r>
            <a:endParaRPr lang="en-US" altLang="zh-CN" dirty="0"/>
          </a:p>
        </p:txBody>
      </p:sp>
    </p:spTree>
    <p:extLst>
      <p:ext uri="{BB962C8B-B14F-4D97-AF65-F5344CB8AC3E}">
        <p14:creationId xmlns:p14="http://schemas.microsoft.com/office/powerpoint/2010/main" val="372762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3D77B-0053-4F93-853A-F879BECE8911}"/>
              </a:ext>
            </a:extLst>
          </p:cNvPr>
          <p:cNvSpPr>
            <a:spLocks noGrp="1"/>
          </p:cNvSpPr>
          <p:nvPr>
            <p:ph type="title"/>
          </p:nvPr>
        </p:nvSpPr>
        <p:spPr/>
        <p:txBody>
          <a:bodyPr/>
          <a:lstStyle/>
          <a:p>
            <a:r>
              <a:rPr lang="zh-CN" altLang="en-US" dirty="0"/>
              <a:t>通道</a:t>
            </a:r>
          </a:p>
        </p:txBody>
      </p:sp>
      <p:sp>
        <p:nvSpPr>
          <p:cNvPr id="3" name="内容占位符 2">
            <a:extLst>
              <a:ext uri="{FF2B5EF4-FFF2-40B4-BE49-F238E27FC236}">
                <a16:creationId xmlns:a16="http://schemas.microsoft.com/office/drawing/2014/main" id="{B80D38CE-2E7E-4211-BFEB-27BB1014FE39}"/>
              </a:ext>
            </a:extLst>
          </p:cNvPr>
          <p:cNvSpPr>
            <a:spLocks noGrp="1"/>
          </p:cNvSpPr>
          <p:nvPr>
            <p:ph idx="1"/>
          </p:nvPr>
        </p:nvSpPr>
        <p:spPr/>
        <p:txBody>
          <a:bodyPr/>
          <a:lstStyle/>
          <a:p>
            <a:r>
              <a:rPr lang="zh-CN" altLang="en-US" dirty="0"/>
              <a:t>有三棵</a:t>
            </a:r>
            <a:r>
              <a:rPr lang="en-US" altLang="zh-CN" dirty="0"/>
              <a:t>n</a:t>
            </a:r>
            <a:r>
              <a:rPr lang="zh-CN" altLang="en-US" dirty="0"/>
              <a:t>个点的树</a:t>
            </a:r>
            <a:r>
              <a:rPr lang="en-US" altLang="zh-CN" dirty="0"/>
              <a:t>T1</a:t>
            </a:r>
            <a:r>
              <a:rPr lang="zh-CN" altLang="en-US" dirty="0"/>
              <a:t>，</a:t>
            </a:r>
            <a:r>
              <a:rPr lang="en-US" altLang="zh-CN" dirty="0"/>
              <a:t>T2</a:t>
            </a:r>
            <a:r>
              <a:rPr lang="zh-CN" altLang="en-US" dirty="0"/>
              <a:t>，</a:t>
            </a:r>
            <a:r>
              <a:rPr lang="en-US" altLang="zh-CN" dirty="0"/>
              <a:t>T3</a:t>
            </a:r>
            <a:r>
              <a:rPr lang="zh-CN" altLang="en-US" dirty="0"/>
              <a:t>，你需要求出一对点</a:t>
            </a:r>
            <a:r>
              <a:rPr lang="en-US" altLang="zh-CN" dirty="0" err="1"/>
              <a:t>a,b</a:t>
            </a:r>
            <a:r>
              <a:rPr lang="zh-CN" altLang="en-US" dirty="0"/>
              <a:t>使得</a:t>
            </a:r>
            <a:r>
              <a:rPr lang="en-US" altLang="zh-CN" dirty="0"/>
              <a:t>T1.dis(</a:t>
            </a:r>
            <a:r>
              <a:rPr lang="en-US" altLang="zh-CN" dirty="0" err="1"/>
              <a:t>a,b</a:t>
            </a:r>
            <a:r>
              <a:rPr lang="en-US" altLang="zh-CN" dirty="0"/>
              <a:t>)+T2.dis(</a:t>
            </a:r>
            <a:r>
              <a:rPr lang="en-US" altLang="zh-CN" dirty="0" err="1"/>
              <a:t>a,b</a:t>
            </a:r>
            <a:r>
              <a:rPr lang="en-US" altLang="zh-CN" dirty="0"/>
              <a:t>)+T3.dis(</a:t>
            </a:r>
            <a:r>
              <a:rPr lang="en-US" altLang="zh-CN" dirty="0" err="1"/>
              <a:t>a,b</a:t>
            </a:r>
            <a:r>
              <a:rPr lang="en-US" altLang="zh-CN" dirty="0"/>
              <a:t>)</a:t>
            </a:r>
            <a:r>
              <a:rPr lang="zh-CN" altLang="en-US" dirty="0"/>
              <a:t>，三棵树的边权均非负。</a:t>
            </a:r>
            <a:endParaRPr lang="en-US" altLang="zh-CN" dirty="0"/>
          </a:p>
          <a:p>
            <a:r>
              <a:rPr lang="en-US" altLang="zh-CN" dirty="0"/>
              <a:t>n&lt;=100000</a:t>
            </a:r>
            <a:r>
              <a:rPr lang="zh-CN" altLang="en-US" dirty="0"/>
              <a:t>。</a:t>
            </a:r>
            <a:endParaRPr lang="en-US" altLang="zh-CN" dirty="0"/>
          </a:p>
        </p:txBody>
      </p:sp>
      <p:sp>
        <p:nvSpPr>
          <p:cNvPr id="4" name="文本框 3">
            <a:extLst>
              <a:ext uri="{FF2B5EF4-FFF2-40B4-BE49-F238E27FC236}">
                <a16:creationId xmlns:a16="http://schemas.microsoft.com/office/drawing/2014/main" id="{A6D39066-A9AA-4CC8-96B8-197CAD71A334}"/>
              </a:ext>
            </a:extLst>
          </p:cNvPr>
          <p:cNvSpPr txBox="1"/>
          <p:nvPr/>
        </p:nvSpPr>
        <p:spPr>
          <a:xfrm>
            <a:off x="1065212" y="5564221"/>
            <a:ext cx="5685784"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Source: WC2018</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6239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06759-5F8D-4FF5-B868-90D26BD97D29}"/>
              </a:ext>
            </a:extLst>
          </p:cNvPr>
          <p:cNvSpPr>
            <a:spLocks noGrp="1"/>
          </p:cNvSpPr>
          <p:nvPr>
            <p:ph type="title"/>
          </p:nvPr>
        </p:nvSpPr>
        <p:spPr/>
        <p:txBody>
          <a:bodyPr/>
          <a:lstStyle/>
          <a:p>
            <a:r>
              <a:rPr lang="en-US" altLang="zh-CN" dirty="0" err="1"/>
              <a:t>dfs</a:t>
            </a:r>
            <a:r>
              <a:rPr lang="zh-CN" altLang="en-US" dirty="0"/>
              <a:t>序</a:t>
            </a:r>
            <a:r>
              <a:rPr lang="en-US" altLang="zh-CN" dirty="0"/>
              <a:t>-</a:t>
            </a:r>
            <a:r>
              <a:rPr lang="en-US" altLang="zh-CN" dirty="0" err="1"/>
              <a:t>cont</a:t>
            </a:r>
            <a:endParaRPr lang="zh-CN" altLang="en-US" dirty="0"/>
          </a:p>
        </p:txBody>
      </p:sp>
      <p:sp>
        <p:nvSpPr>
          <p:cNvPr id="3" name="内容占位符 2">
            <a:extLst>
              <a:ext uri="{FF2B5EF4-FFF2-40B4-BE49-F238E27FC236}">
                <a16:creationId xmlns:a16="http://schemas.microsoft.com/office/drawing/2014/main" id="{75A8EFA6-2C7B-492E-B774-A1065FE5A848}"/>
              </a:ext>
            </a:extLst>
          </p:cNvPr>
          <p:cNvSpPr>
            <a:spLocks noGrp="1"/>
          </p:cNvSpPr>
          <p:nvPr>
            <p:ph idx="1"/>
          </p:nvPr>
        </p:nvSpPr>
        <p:spPr/>
        <p:txBody>
          <a:bodyPr/>
          <a:lstStyle/>
          <a:p>
            <a:r>
              <a:rPr lang="zh-CN" altLang="en-US" dirty="0"/>
              <a:t>比如我们现在要处理，单点加，单点查询，链求和</a:t>
            </a:r>
            <a:endParaRPr lang="en-US" altLang="zh-CN" dirty="0"/>
          </a:p>
          <a:p>
            <a:r>
              <a:rPr lang="zh-CN" altLang="en-US" dirty="0"/>
              <a:t>链剖？线段树？</a:t>
            </a:r>
            <a:endParaRPr lang="en-US" altLang="zh-CN" dirty="0"/>
          </a:p>
        </p:txBody>
      </p:sp>
    </p:spTree>
    <p:extLst>
      <p:ext uri="{BB962C8B-B14F-4D97-AF65-F5344CB8AC3E}">
        <p14:creationId xmlns:p14="http://schemas.microsoft.com/office/powerpoint/2010/main" val="426335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3D77B-0053-4F93-853A-F879BECE8911}"/>
              </a:ext>
            </a:extLst>
          </p:cNvPr>
          <p:cNvSpPr>
            <a:spLocks noGrp="1"/>
          </p:cNvSpPr>
          <p:nvPr>
            <p:ph type="title"/>
          </p:nvPr>
        </p:nvSpPr>
        <p:spPr/>
        <p:txBody>
          <a:bodyPr/>
          <a:lstStyle/>
          <a:p>
            <a:r>
              <a:rPr lang="zh-CN" altLang="en-US" dirty="0"/>
              <a:t>通道</a:t>
            </a:r>
          </a:p>
        </p:txBody>
      </p:sp>
      <p:sp>
        <p:nvSpPr>
          <p:cNvPr id="3" name="内容占位符 2">
            <a:extLst>
              <a:ext uri="{FF2B5EF4-FFF2-40B4-BE49-F238E27FC236}">
                <a16:creationId xmlns:a16="http://schemas.microsoft.com/office/drawing/2014/main" id="{B80D38CE-2E7E-4211-BFEB-27BB1014FE39}"/>
              </a:ext>
            </a:extLst>
          </p:cNvPr>
          <p:cNvSpPr>
            <a:spLocks noGrp="1"/>
          </p:cNvSpPr>
          <p:nvPr>
            <p:ph idx="1"/>
          </p:nvPr>
        </p:nvSpPr>
        <p:spPr/>
        <p:txBody>
          <a:bodyPr/>
          <a:lstStyle/>
          <a:p>
            <a:r>
              <a:rPr lang="zh-CN" altLang="en-US" dirty="0"/>
              <a:t>如果</a:t>
            </a:r>
            <a:r>
              <a:rPr lang="en-US" altLang="zh-CN" dirty="0"/>
              <a:t>T3</a:t>
            </a:r>
            <a:r>
              <a:rPr lang="zh-CN" altLang="en-US" dirty="0"/>
              <a:t>是链，我们可以在链上分治，这样就相当于是在中点左右各找一个点，使得</a:t>
            </a:r>
            <a:r>
              <a:rPr lang="en-US" altLang="zh-CN" dirty="0"/>
              <a:t>T1.dis(</a:t>
            </a:r>
            <a:r>
              <a:rPr lang="en-US" altLang="zh-CN" dirty="0" err="1"/>
              <a:t>a,b</a:t>
            </a:r>
            <a:r>
              <a:rPr lang="en-US" altLang="zh-CN" dirty="0"/>
              <a:t>)+T2.dis(</a:t>
            </a:r>
            <a:r>
              <a:rPr lang="en-US" altLang="zh-CN" dirty="0" err="1"/>
              <a:t>a,b</a:t>
            </a:r>
            <a:r>
              <a:rPr lang="en-US" altLang="zh-CN" dirty="0"/>
              <a:t>)+l[a]+l[b]</a:t>
            </a:r>
            <a:r>
              <a:rPr lang="zh-CN" altLang="en-US" dirty="0"/>
              <a:t>最大，其中</a:t>
            </a:r>
            <a:r>
              <a:rPr lang="en-US" altLang="zh-CN" dirty="0"/>
              <a:t>l</a:t>
            </a:r>
            <a:r>
              <a:rPr lang="zh-CN" altLang="en-US" dirty="0"/>
              <a:t>是到中点的距离。</a:t>
            </a:r>
            <a:endParaRPr lang="en-US" altLang="zh-CN" dirty="0"/>
          </a:p>
          <a:p>
            <a:r>
              <a:rPr lang="zh-CN" altLang="en-US" dirty="0"/>
              <a:t>上一题的做法可以继续使用，但是我们没法枚举</a:t>
            </a:r>
            <a:r>
              <a:rPr lang="en-US" altLang="zh-CN" dirty="0"/>
              <a:t>T1</a:t>
            </a:r>
            <a:r>
              <a:rPr lang="zh-CN" altLang="en-US" dirty="0"/>
              <a:t>里的所有点，但是我们可以把要用的点建虚树，这样做法就可以接着用了。</a:t>
            </a:r>
            <a:endParaRPr lang="en-US" altLang="zh-CN" dirty="0"/>
          </a:p>
          <a:p>
            <a:r>
              <a:rPr lang="en-US" altLang="zh-CN" dirty="0"/>
              <a:t>T3</a:t>
            </a:r>
            <a:r>
              <a:rPr lang="zh-CN" altLang="en-US" dirty="0"/>
              <a:t>是树的情况，我们使用左孩子右兄弟法重建之后边分治即可。</a:t>
            </a:r>
            <a:endParaRPr lang="en-US" altLang="zh-CN" dirty="0"/>
          </a:p>
          <a:p>
            <a:endParaRPr lang="en-US" altLang="zh-CN" dirty="0"/>
          </a:p>
        </p:txBody>
      </p:sp>
    </p:spTree>
    <p:extLst>
      <p:ext uri="{BB962C8B-B14F-4D97-AF65-F5344CB8AC3E}">
        <p14:creationId xmlns:p14="http://schemas.microsoft.com/office/powerpoint/2010/main" val="171921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3D77B-0053-4F93-853A-F879BECE8911}"/>
              </a:ext>
            </a:extLst>
          </p:cNvPr>
          <p:cNvSpPr>
            <a:spLocks noGrp="1"/>
          </p:cNvSpPr>
          <p:nvPr>
            <p:ph type="title"/>
          </p:nvPr>
        </p:nvSpPr>
        <p:spPr/>
        <p:txBody>
          <a:bodyPr/>
          <a:lstStyle/>
          <a:p>
            <a:r>
              <a:rPr lang="en-US" altLang="zh-CN" dirty="0"/>
              <a:t>Master of Connected Component</a:t>
            </a:r>
            <a:endParaRPr lang="zh-CN" altLang="en-US" dirty="0"/>
          </a:p>
        </p:txBody>
      </p:sp>
      <p:sp>
        <p:nvSpPr>
          <p:cNvPr id="3" name="内容占位符 2">
            <a:extLst>
              <a:ext uri="{FF2B5EF4-FFF2-40B4-BE49-F238E27FC236}">
                <a16:creationId xmlns:a16="http://schemas.microsoft.com/office/drawing/2014/main" id="{B80D38CE-2E7E-4211-BFEB-27BB1014FE39}"/>
              </a:ext>
            </a:extLst>
          </p:cNvPr>
          <p:cNvSpPr>
            <a:spLocks noGrp="1"/>
          </p:cNvSpPr>
          <p:nvPr>
            <p:ph idx="1"/>
          </p:nvPr>
        </p:nvSpPr>
        <p:spPr/>
        <p:txBody>
          <a:bodyPr/>
          <a:lstStyle/>
          <a:p>
            <a:r>
              <a:rPr lang="zh-CN" altLang="en-US" dirty="0"/>
              <a:t>给定两棵有</a:t>
            </a:r>
            <a:r>
              <a:rPr lang="en-US" altLang="zh-CN" dirty="0"/>
              <a:t>n</a:t>
            </a:r>
            <a:r>
              <a:rPr lang="zh-CN" altLang="en-US" dirty="0"/>
              <a:t>个节点的树，每个节点上有一对数</a:t>
            </a:r>
            <a:r>
              <a:rPr lang="en-US" altLang="zh-CN" dirty="0"/>
              <a:t>(</a:t>
            </a:r>
            <a:r>
              <a:rPr lang="en-US" altLang="zh-CN" dirty="0" err="1"/>
              <a:t>x,y</a:t>
            </a:r>
            <a:r>
              <a:rPr lang="en-US" altLang="zh-CN" dirty="0"/>
              <a:t>)</a:t>
            </a:r>
            <a:r>
              <a:rPr lang="zh-CN" altLang="en-US" dirty="0"/>
              <a:t>，表示图</a:t>
            </a:r>
            <a:r>
              <a:rPr lang="en-US" altLang="zh-CN" dirty="0"/>
              <a:t>G</a:t>
            </a:r>
            <a:r>
              <a:rPr lang="zh-CN" altLang="en-US" dirty="0"/>
              <a:t>中的一条边。对于每一个</a:t>
            </a:r>
            <a:r>
              <a:rPr lang="en-US" altLang="zh-CN" dirty="0"/>
              <a:t>x</a:t>
            </a:r>
            <a:r>
              <a:rPr lang="zh-CN" altLang="en-US" dirty="0"/>
              <a:t>，求出两棵树中</a:t>
            </a:r>
            <a:r>
              <a:rPr lang="en-US" altLang="zh-CN" dirty="0"/>
              <a:t>x</a:t>
            </a:r>
            <a:r>
              <a:rPr lang="zh-CN" altLang="en-US" dirty="0"/>
              <a:t>到根路径上所有边在图</a:t>
            </a:r>
            <a:r>
              <a:rPr lang="en-US" altLang="zh-CN" dirty="0"/>
              <a:t>G</a:t>
            </a:r>
            <a:r>
              <a:rPr lang="zh-CN" altLang="en-US" dirty="0"/>
              <a:t>中构成的子图的连通块个数。</a:t>
            </a:r>
            <a:endParaRPr lang="en-US" altLang="zh-CN" dirty="0"/>
          </a:p>
          <a:p>
            <a:r>
              <a:rPr lang="zh-CN" altLang="en-US" dirty="0"/>
              <a:t>多组数据，</a:t>
            </a:r>
            <a:r>
              <a:rPr lang="en-US" altLang="zh-CN" dirty="0"/>
              <a:t>n&lt;=10000</a:t>
            </a:r>
            <a:r>
              <a:rPr lang="zh-CN" altLang="en-US" dirty="0"/>
              <a:t>。</a:t>
            </a:r>
            <a:endParaRPr lang="en-US" altLang="zh-CN" dirty="0"/>
          </a:p>
        </p:txBody>
      </p:sp>
      <p:sp>
        <p:nvSpPr>
          <p:cNvPr id="4" name="文本框 3">
            <a:extLst>
              <a:ext uri="{FF2B5EF4-FFF2-40B4-BE49-F238E27FC236}">
                <a16:creationId xmlns:a16="http://schemas.microsoft.com/office/drawing/2014/main" id="{0D1CE093-A55E-44B9-9B0E-86C7EA20A475}"/>
              </a:ext>
            </a:extLst>
          </p:cNvPr>
          <p:cNvSpPr txBox="1"/>
          <p:nvPr/>
        </p:nvSpPr>
        <p:spPr>
          <a:xfrm>
            <a:off x="1065212" y="5564221"/>
            <a:ext cx="5685784"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Source: CCPC 2017 Hangzhou</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55781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3D77B-0053-4F93-853A-F879BECE8911}"/>
              </a:ext>
            </a:extLst>
          </p:cNvPr>
          <p:cNvSpPr>
            <a:spLocks noGrp="1"/>
          </p:cNvSpPr>
          <p:nvPr>
            <p:ph type="title"/>
          </p:nvPr>
        </p:nvSpPr>
        <p:spPr/>
        <p:txBody>
          <a:bodyPr/>
          <a:lstStyle/>
          <a:p>
            <a:r>
              <a:rPr lang="en-US" altLang="zh-CN" dirty="0"/>
              <a:t>Master of Connected Component</a:t>
            </a:r>
            <a:endParaRPr lang="zh-CN" altLang="en-US" dirty="0"/>
          </a:p>
        </p:txBody>
      </p:sp>
      <p:sp>
        <p:nvSpPr>
          <p:cNvPr id="3" name="内容占位符 2">
            <a:extLst>
              <a:ext uri="{FF2B5EF4-FFF2-40B4-BE49-F238E27FC236}">
                <a16:creationId xmlns:a16="http://schemas.microsoft.com/office/drawing/2014/main" id="{B80D38CE-2E7E-4211-BFEB-27BB1014FE39}"/>
              </a:ext>
            </a:extLst>
          </p:cNvPr>
          <p:cNvSpPr>
            <a:spLocks noGrp="1"/>
          </p:cNvSpPr>
          <p:nvPr>
            <p:ph idx="1"/>
          </p:nvPr>
        </p:nvSpPr>
        <p:spPr/>
        <p:txBody>
          <a:bodyPr/>
          <a:lstStyle/>
          <a:p>
            <a:r>
              <a:rPr lang="zh-CN" altLang="en-US" dirty="0"/>
              <a:t>考虑树上关键点的做法，我们在第一棵树中提取关键点，使得每个点往上走不超过</a:t>
            </a:r>
            <a:r>
              <a:rPr lang="en-US" altLang="zh-CN" dirty="0"/>
              <a:t>sqrt</a:t>
            </a:r>
            <a:r>
              <a:rPr lang="zh-CN" altLang="en-US" dirty="0"/>
              <a:t>步就会走到关键点。我们对于每个关键点处理最近点为这个关键点的询问。</a:t>
            </a:r>
            <a:endParaRPr lang="en-US" altLang="zh-CN" dirty="0"/>
          </a:p>
          <a:p>
            <a:r>
              <a:rPr lang="zh-CN" altLang="en-US" dirty="0"/>
              <a:t>我们维护一个可撤销并查集并</a:t>
            </a:r>
            <a:r>
              <a:rPr lang="en-US" altLang="zh-CN" dirty="0" err="1"/>
              <a:t>dfs</a:t>
            </a:r>
            <a:r>
              <a:rPr lang="zh-CN" altLang="en-US" dirty="0"/>
              <a:t>第二棵树，</a:t>
            </a:r>
            <a:r>
              <a:rPr lang="en-US" altLang="zh-CN" dirty="0" err="1"/>
              <a:t>dfs</a:t>
            </a:r>
            <a:r>
              <a:rPr lang="zh-CN" altLang="en-US" dirty="0"/>
              <a:t>到对应询问的点时，我们加入第一棵树中缺少的</a:t>
            </a:r>
            <a:r>
              <a:rPr lang="en-US" altLang="zh-CN" dirty="0"/>
              <a:t>O(sqrt)</a:t>
            </a:r>
            <a:r>
              <a:rPr lang="zh-CN" altLang="en-US" dirty="0"/>
              <a:t>个点即可。</a:t>
            </a:r>
            <a:endParaRPr lang="en-US" altLang="zh-CN" dirty="0"/>
          </a:p>
        </p:txBody>
      </p:sp>
    </p:spTree>
    <p:extLst>
      <p:ext uri="{BB962C8B-B14F-4D97-AF65-F5344CB8AC3E}">
        <p14:creationId xmlns:p14="http://schemas.microsoft.com/office/powerpoint/2010/main" val="4270273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3D77B-0053-4F93-853A-F879BECE8911}"/>
              </a:ext>
            </a:extLst>
          </p:cNvPr>
          <p:cNvSpPr>
            <a:spLocks noGrp="1"/>
          </p:cNvSpPr>
          <p:nvPr>
            <p:ph type="title"/>
          </p:nvPr>
        </p:nvSpPr>
        <p:spPr/>
        <p:txBody>
          <a:bodyPr/>
          <a:lstStyle/>
          <a:p>
            <a:r>
              <a:rPr lang="zh-CN" altLang="en-US" dirty="0"/>
              <a:t>城池攻占</a:t>
            </a:r>
          </a:p>
        </p:txBody>
      </p:sp>
      <p:sp>
        <p:nvSpPr>
          <p:cNvPr id="3" name="内容占位符 2">
            <a:extLst>
              <a:ext uri="{FF2B5EF4-FFF2-40B4-BE49-F238E27FC236}">
                <a16:creationId xmlns:a16="http://schemas.microsoft.com/office/drawing/2014/main" id="{B80D38CE-2E7E-4211-BFEB-27BB1014FE39}"/>
              </a:ext>
            </a:extLst>
          </p:cNvPr>
          <p:cNvSpPr>
            <a:spLocks noGrp="1"/>
          </p:cNvSpPr>
          <p:nvPr>
            <p:ph idx="1"/>
          </p:nvPr>
        </p:nvSpPr>
        <p:spPr/>
        <p:txBody>
          <a:bodyPr/>
          <a:lstStyle/>
          <a:p>
            <a:r>
              <a:rPr lang="zh-CN" altLang="en-US" dirty="0"/>
              <a:t>有一棵</a:t>
            </a:r>
            <a:r>
              <a:rPr lang="en-US" altLang="zh-CN" dirty="0"/>
              <a:t>n</a:t>
            </a:r>
            <a:r>
              <a:rPr lang="zh-CN" altLang="en-US" dirty="0"/>
              <a:t>个点的树，每个点</a:t>
            </a:r>
            <a:r>
              <a:rPr lang="en-US" altLang="zh-CN" dirty="0" err="1"/>
              <a:t>i</a:t>
            </a:r>
            <a:r>
              <a:rPr lang="zh-CN" altLang="en-US" dirty="0"/>
              <a:t>有值</a:t>
            </a:r>
            <a:r>
              <a:rPr lang="en-US" altLang="zh-CN" dirty="0"/>
              <a:t>h[</a:t>
            </a:r>
            <a:r>
              <a:rPr lang="en-US" altLang="zh-CN" dirty="0" err="1"/>
              <a:t>i</a:t>
            </a:r>
            <a:r>
              <a:rPr lang="en-US" altLang="zh-CN" dirty="0"/>
              <a:t>]</a:t>
            </a:r>
            <a:r>
              <a:rPr lang="zh-CN" altLang="en-US" dirty="0"/>
              <a:t>，</a:t>
            </a:r>
            <a:r>
              <a:rPr lang="en-US" altLang="zh-CN" dirty="0"/>
              <a:t>a[</a:t>
            </a:r>
            <a:r>
              <a:rPr lang="en-US" altLang="zh-CN" dirty="0" err="1"/>
              <a:t>i</a:t>
            </a:r>
            <a:r>
              <a:rPr lang="en-US" altLang="zh-CN" dirty="0"/>
              <a:t>]</a:t>
            </a:r>
            <a:r>
              <a:rPr lang="zh-CN" altLang="en-US" dirty="0"/>
              <a:t>，</a:t>
            </a:r>
            <a:r>
              <a:rPr lang="en-US" altLang="zh-CN" dirty="0"/>
              <a:t>v[</a:t>
            </a:r>
            <a:r>
              <a:rPr lang="en-US" altLang="zh-CN" dirty="0" err="1"/>
              <a:t>i</a:t>
            </a:r>
            <a:r>
              <a:rPr lang="en-US" altLang="zh-CN" dirty="0"/>
              <a:t>]&gt;=0</a:t>
            </a:r>
            <a:r>
              <a:rPr lang="zh-CN" altLang="en-US" dirty="0"/>
              <a:t>。</a:t>
            </a:r>
            <a:endParaRPr lang="en-US" altLang="zh-CN" dirty="0"/>
          </a:p>
          <a:p>
            <a:r>
              <a:rPr lang="zh-CN" altLang="en-US" dirty="0"/>
              <a:t>有</a:t>
            </a:r>
            <a:r>
              <a:rPr lang="en-US" altLang="zh-CN" dirty="0"/>
              <a:t>m</a:t>
            </a:r>
            <a:r>
              <a:rPr lang="zh-CN" altLang="en-US" dirty="0"/>
              <a:t>个骑士，初始攻击力</a:t>
            </a:r>
            <a:r>
              <a:rPr lang="en-US" altLang="zh-CN" dirty="0"/>
              <a:t>x[</a:t>
            </a:r>
            <a:r>
              <a:rPr lang="en-US" altLang="zh-CN" dirty="0" err="1"/>
              <a:t>i</a:t>
            </a:r>
            <a:r>
              <a:rPr lang="en-US" altLang="zh-CN" dirty="0"/>
              <a:t>]</a:t>
            </a:r>
            <a:r>
              <a:rPr lang="zh-CN" altLang="en-US" dirty="0"/>
              <a:t>，从某个节点出发向根节点前进。</a:t>
            </a:r>
            <a:endParaRPr lang="en-US" altLang="zh-CN" dirty="0"/>
          </a:p>
          <a:p>
            <a:r>
              <a:rPr lang="zh-CN" altLang="en-US" dirty="0"/>
              <a:t>每到达一个节点，如果当前骑士的攻击力</a:t>
            </a:r>
            <a:r>
              <a:rPr lang="en-US" altLang="zh-CN" dirty="0"/>
              <a:t>&lt;</a:t>
            </a:r>
            <a:r>
              <a:rPr lang="zh-CN" altLang="en-US" dirty="0"/>
              <a:t>该节点的</a:t>
            </a:r>
            <a:r>
              <a:rPr lang="en-US" altLang="zh-CN" dirty="0"/>
              <a:t>h</a:t>
            </a:r>
            <a:r>
              <a:rPr lang="zh-CN" altLang="en-US" dirty="0"/>
              <a:t>，那么这个骑士牺牲，否则若</a:t>
            </a:r>
            <a:r>
              <a:rPr lang="en-US" altLang="zh-CN" dirty="0"/>
              <a:t>a[</a:t>
            </a:r>
            <a:r>
              <a:rPr lang="en-US" altLang="zh-CN" dirty="0" err="1"/>
              <a:t>i</a:t>
            </a:r>
            <a:r>
              <a:rPr lang="en-US" altLang="zh-CN" dirty="0"/>
              <a:t>]=0</a:t>
            </a:r>
            <a:r>
              <a:rPr lang="zh-CN" altLang="en-US" dirty="0"/>
              <a:t>，攻击力加上</a:t>
            </a:r>
            <a:r>
              <a:rPr lang="en-US" altLang="zh-CN" dirty="0"/>
              <a:t>v[</a:t>
            </a:r>
            <a:r>
              <a:rPr lang="en-US" altLang="zh-CN" dirty="0" err="1"/>
              <a:t>i</a:t>
            </a:r>
            <a:r>
              <a:rPr lang="en-US" altLang="zh-CN" dirty="0"/>
              <a:t>]</a:t>
            </a:r>
            <a:r>
              <a:rPr lang="zh-CN" altLang="en-US" dirty="0"/>
              <a:t>，否则乘上</a:t>
            </a:r>
            <a:r>
              <a:rPr lang="en-US" altLang="zh-CN" dirty="0"/>
              <a:t>v[</a:t>
            </a:r>
            <a:r>
              <a:rPr lang="en-US" altLang="zh-CN" dirty="0" err="1"/>
              <a:t>i</a:t>
            </a:r>
            <a:r>
              <a:rPr lang="en-US" altLang="zh-CN" dirty="0"/>
              <a:t>]</a:t>
            </a:r>
            <a:r>
              <a:rPr lang="zh-CN" altLang="en-US" dirty="0"/>
              <a:t>。</a:t>
            </a:r>
            <a:endParaRPr lang="en-US" altLang="zh-CN" dirty="0"/>
          </a:p>
          <a:p>
            <a:r>
              <a:rPr lang="zh-CN" altLang="en-US" dirty="0"/>
              <a:t>求每个骑士牺牲的城市。</a:t>
            </a:r>
            <a:endParaRPr lang="en-US" altLang="zh-CN" dirty="0"/>
          </a:p>
          <a:p>
            <a:r>
              <a:rPr lang="zh-CN" altLang="en-US" dirty="0"/>
              <a:t>保证任意骑士任意时刻攻击力不超过</a:t>
            </a:r>
            <a:r>
              <a:rPr lang="en-US" altLang="zh-CN" dirty="0"/>
              <a:t>10^18</a:t>
            </a:r>
            <a:r>
              <a:rPr lang="zh-CN" altLang="en-US" dirty="0"/>
              <a:t>。</a:t>
            </a:r>
            <a:endParaRPr lang="en-US" altLang="zh-CN" dirty="0"/>
          </a:p>
          <a:p>
            <a:r>
              <a:rPr lang="en-US" altLang="zh-CN" dirty="0" err="1"/>
              <a:t>n,m</a:t>
            </a:r>
            <a:r>
              <a:rPr lang="en-US" altLang="zh-CN" dirty="0"/>
              <a:t>&lt;=100000</a:t>
            </a:r>
            <a:r>
              <a:rPr lang="zh-CN" altLang="en-US" dirty="0"/>
              <a:t>。</a:t>
            </a:r>
            <a:endParaRPr lang="en-US" altLang="zh-CN" dirty="0"/>
          </a:p>
        </p:txBody>
      </p:sp>
      <p:sp>
        <p:nvSpPr>
          <p:cNvPr id="4" name="文本框 3">
            <a:extLst>
              <a:ext uri="{FF2B5EF4-FFF2-40B4-BE49-F238E27FC236}">
                <a16:creationId xmlns:a16="http://schemas.microsoft.com/office/drawing/2014/main" id="{EC5100E7-1E82-4EEB-9592-1774FE922B63}"/>
              </a:ext>
            </a:extLst>
          </p:cNvPr>
          <p:cNvSpPr txBox="1"/>
          <p:nvPr/>
        </p:nvSpPr>
        <p:spPr>
          <a:xfrm>
            <a:off x="1065212" y="5564221"/>
            <a:ext cx="5685784"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Source: JLOI2015,</a:t>
            </a:r>
            <a:r>
              <a:rPr lang="zh-CN" altLang="en-US" dirty="0">
                <a:latin typeface="微软雅黑" panose="020B0503020204020204" pitchFamily="34" charset="-122"/>
                <a:ea typeface="微软雅黑" panose="020B0503020204020204" pitchFamily="34" charset="-122"/>
              </a:rPr>
              <a:t> 有简化</a:t>
            </a:r>
          </a:p>
        </p:txBody>
      </p:sp>
    </p:spTree>
    <p:extLst>
      <p:ext uri="{BB962C8B-B14F-4D97-AF65-F5344CB8AC3E}">
        <p14:creationId xmlns:p14="http://schemas.microsoft.com/office/powerpoint/2010/main" val="144561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3D77B-0053-4F93-853A-F879BECE8911}"/>
              </a:ext>
            </a:extLst>
          </p:cNvPr>
          <p:cNvSpPr>
            <a:spLocks noGrp="1"/>
          </p:cNvSpPr>
          <p:nvPr>
            <p:ph type="title"/>
          </p:nvPr>
        </p:nvSpPr>
        <p:spPr/>
        <p:txBody>
          <a:bodyPr/>
          <a:lstStyle/>
          <a:p>
            <a:r>
              <a:rPr lang="zh-CN" altLang="en-US" dirty="0"/>
              <a:t>城池攻占</a:t>
            </a:r>
          </a:p>
        </p:txBody>
      </p:sp>
      <p:sp>
        <p:nvSpPr>
          <p:cNvPr id="3" name="内容占位符 2">
            <a:extLst>
              <a:ext uri="{FF2B5EF4-FFF2-40B4-BE49-F238E27FC236}">
                <a16:creationId xmlns:a16="http://schemas.microsoft.com/office/drawing/2014/main" id="{B80D38CE-2E7E-4211-BFEB-27BB1014FE39}"/>
              </a:ext>
            </a:extLst>
          </p:cNvPr>
          <p:cNvSpPr>
            <a:spLocks noGrp="1"/>
          </p:cNvSpPr>
          <p:nvPr>
            <p:ph idx="1"/>
          </p:nvPr>
        </p:nvSpPr>
        <p:spPr/>
        <p:txBody>
          <a:bodyPr/>
          <a:lstStyle/>
          <a:p>
            <a:r>
              <a:rPr lang="zh-CN" altLang="en-US" dirty="0"/>
              <a:t>注意到如果两个骑士经过了同一个节点，那么攻击力大小关系不会改变。</a:t>
            </a:r>
            <a:endParaRPr lang="en-US" altLang="zh-CN" dirty="0"/>
          </a:p>
          <a:p>
            <a:r>
              <a:rPr lang="zh-CN" altLang="en-US" dirty="0"/>
              <a:t>从下而上模拟，我们对于每个点维护一个小根堆，每次把孩子启发式合并，加和乘在堆上打标记维护即可。</a:t>
            </a:r>
            <a:endParaRPr lang="en-US" altLang="zh-CN" dirty="0"/>
          </a:p>
        </p:txBody>
      </p:sp>
    </p:spTree>
    <p:extLst>
      <p:ext uri="{BB962C8B-B14F-4D97-AF65-F5344CB8AC3E}">
        <p14:creationId xmlns:p14="http://schemas.microsoft.com/office/powerpoint/2010/main" val="394715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06759-5F8D-4FF5-B868-90D26BD97D29}"/>
              </a:ext>
            </a:extLst>
          </p:cNvPr>
          <p:cNvSpPr>
            <a:spLocks noGrp="1"/>
          </p:cNvSpPr>
          <p:nvPr>
            <p:ph type="title"/>
          </p:nvPr>
        </p:nvSpPr>
        <p:spPr/>
        <p:txBody>
          <a:bodyPr/>
          <a:lstStyle/>
          <a:p>
            <a:r>
              <a:rPr lang="en-US" altLang="zh-CN" dirty="0" err="1"/>
              <a:t>dfs</a:t>
            </a:r>
            <a:r>
              <a:rPr lang="zh-CN" altLang="en-US" dirty="0"/>
              <a:t>序</a:t>
            </a:r>
            <a:r>
              <a:rPr lang="en-US" altLang="zh-CN" dirty="0"/>
              <a:t>-</a:t>
            </a:r>
            <a:r>
              <a:rPr lang="en-US" altLang="zh-CN" dirty="0" err="1"/>
              <a:t>cont</a:t>
            </a:r>
            <a:endParaRPr lang="zh-CN" altLang="en-US" dirty="0"/>
          </a:p>
        </p:txBody>
      </p:sp>
      <p:sp>
        <p:nvSpPr>
          <p:cNvPr id="3" name="内容占位符 2">
            <a:extLst>
              <a:ext uri="{FF2B5EF4-FFF2-40B4-BE49-F238E27FC236}">
                <a16:creationId xmlns:a16="http://schemas.microsoft.com/office/drawing/2014/main" id="{75A8EFA6-2C7B-492E-B774-A1065FE5A848}"/>
              </a:ext>
            </a:extLst>
          </p:cNvPr>
          <p:cNvSpPr>
            <a:spLocks noGrp="1"/>
          </p:cNvSpPr>
          <p:nvPr>
            <p:ph idx="1"/>
          </p:nvPr>
        </p:nvSpPr>
        <p:spPr/>
        <p:txBody>
          <a:bodyPr/>
          <a:lstStyle/>
          <a:p>
            <a:r>
              <a:rPr lang="zh-CN" altLang="en-US" dirty="0"/>
              <a:t>考虑搞一个双</a:t>
            </a:r>
            <a:r>
              <a:rPr lang="en-US" altLang="zh-CN" dirty="0" err="1"/>
              <a:t>dfs</a:t>
            </a:r>
            <a:r>
              <a:rPr lang="zh-CN" altLang="en-US" dirty="0"/>
              <a:t>序，进</a:t>
            </a:r>
            <a:r>
              <a:rPr lang="en-US" altLang="zh-CN" dirty="0" err="1"/>
              <a:t>dfs</a:t>
            </a:r>
            <a:r>
              <a:rPr lang="zh-CN" altLang="en-US" dirty="0"/>
              <a:t>的时候记一下，出</a:t>
            </a:r>
            <a:r>
              <a:rPr lang="en-US" altLang="zh-CN" dirty="0" err="1"/>
              <a:t>dfs</a:t>
            </a:r>
            <a:r>
              <a:rPr lang="zh-CN" altLang="en-US" dirty="0"/>
              <a:t>的时候记一下，第一次给</a:t>
            </a:r>
            <a:r>
              <a:rPr lang="en-US" altLang="zh-CN" dirty="0"/>
              <a:t>+1</a:t>
            </a:r>
            <a:r>
              <a:rPr lang="zh-CN" altLang="en-US" dirty="0"/>
              <a:t>的系数，第二次给</a:t>
            </a:r>
            <a:r>
              <a:rPr lang="en-US" altLang="zh-CN" dirty="0"/>
              <a:t>-1</a:t>
            </a:r>
            <a:r>
              <a:rPr lang="zh-CN" altLang="en-US" dirty="0"/>
              <a:t>的系数，那么一个点到根的链和就是带系数的</a:t>
            </a:r>
            <a:r>
              <a:rPr lang="en-US" altLang="zh-CN" dirty="0" err="1"/>
              <a:t>dfs</a:t>
            </a:r>
            <a:r>
              <a:rPr lang="zh-CN" altLang="en-US" dirty="0"/>
              <a:t>序里的权值前缀和。</a:t>
            </a:r>
            <a:endParaRPr lang="en-US" altLang="zh-CN" dirty="0"/>
          </a:p>
          <a:p>
            <a:r>
              <a:rPr lang="zh-CN" altLang="en-US" dirty="0"/>
              <a:t>求一个</a:t>
            </a:r>
            <a:r>
              <a:rPr lang="en-US" altLang="zh-CN" dirty="0" err="1"/>
              <a:t>lca</a:t>
            </a:r>
            <a:r>
              <a:rPr lang="zh-CN" altLang="en-US" dirty="0"/>
              <a:t>减一下就行了。</a:t>
            </a:r>
            <a:endParaRPr lang="en-US" altLang="zh-CN" dirty="0"/>
          </a:p>
        </p:txBody>
      </p:sp>
    </p:spTree>
    <p:extLst>
      <p:ext uri="{BB962C8B-B14F-4D97-AF65-F5344CB8AC3E}">
        <p14:creationId xmlns:p14="http://schemas.microsoft.com/office/powerpoint/2010/main" val="261137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06759-5F8D-4FF5-B868-90D26BD97D29}"/>
              </a:ext>
            </a:extLst>
          </p:cNvPr>
          <p:cNvSpPr>
            <a:spLocks noGrp="1"/>
          </p:cNvSpPr>
          <p:nvPr>
            <p:ph type="title"/>
          </p:nvPr>
        </p:nvSpPr>
        <p:spPr/>
        <p:txBody>
          <a:bodyPr/>
          <a:lstStyle/>
          <a:p>
            <a:r>
              <a:rPr lang="en-US" altLang="zh-CN" dirty="0" err="1"/>
              <a:t>dfs</a:t>
            </a:r>
            <a:r>
              <a:rPr lang="zh-CN" altLang="en-US" dirty="0"/>
              <a:t>序</a:t>
            </a:r>
            <a:r>
              <a:rPr lang="en-US" altLang="zh-CN" dirty="0"/>
              <a:t>-</a:t>
            </a:r>
            <a:r>
              <a:rPr lang="en-US" altLang="zh-CN" dirty="0" err="1"/>
              <a:t>cont</a:t>
            </a:r>
            <a:r>
              <a:rPr lang="en-US" altLang="zh-CN" dirty="0"/>
              <a:t> - O(1) </a:t>
            </a:r>
            <a:r>
              <a:rPr lang="en-US" altLang="zh-CN" dirty="0" err="1"/>
              <a:t>lca</a:t>
            </a:r>
            <a:endParaRPr lang="zh-CN" altLang="en-US" dirty="0"/>
          </a:p>
        </p:txBody>
      </p:sp>
      <p:sp>
        <p:nvSpPr>
          <p:cNvPr id="3" name="内容占位符 2">
            <a:extLst>
              <a:ext uri="{FF2B5EF4-FFF2-40B4-BE49-F238E27FC236}">
                <a16:creationId xmlns:a16="http://schemas.microsoft.com/office/drawing/2014/main" id="{75A8EFA6-2C7B-492E-B774-A1065FE5A848}"/>
              </a:ext>
            </a:extLst>
          </p:cNvPr>
          <p:cNvSpPr>
            <a:spLocks noGrp="1"/>
          </p:cNvSpPr>
          <p:nvPr>
            <p:ph idx="1"/>
          </p:nvPr>
        </p:nvSpPr>
        <p:spPr/>
        <p:txBody>
          <a:bodyPr/>
          <a:lstStyle/>
          <a:p>
            <a:r>
              <a:rPr lang="zh-CN" altLang="en-US" dirty="0"/>
              <a:t>双</a:t>
            </a:r>
            <a:r>
              <a:rPr lang="en-US" altLang="zh-CN" dirty="0" err="1"/>
              <a:t>dfs</a:t>
            </a:r>
            <a:r>
              <a:rPr lang="zh-CN" altLang="en-US" dirty="0"/>
              <a:t>序也可以用来求</a:t>
            </a:r>
            <a:r>
              <a:rPr lang="en-US" altLang="zh-CN" dirty="0" err="1"/>
              <a:t>lca</a:t>
            </a:r>
            <a:r>
              <a:rPr lang="zh-CN" altLang="en-US" dirty="0"/>
              <a:t>，可以证明</a:t>
            </a:r>
            <a:r>
              <a:rPr lang="en-US" altLang="zh-CN" dirty="0"/>
              <a:t>a</a:t>
            </a:r>
            <a:r>
              <a:rPr lang="zh-CN" altLang="en-US" dirty="0"/>
              <a:t>和</a:t>
            </a:r>
            <a:r>
              <a:rPr lang="en-US" altLang="zh-CN" dirty="0"/>
              <a:t>b</a:t>
            </a:r>
            <a:r>
              <a:rPr lang="zh-CN" altLang="en-US" dirty="0"/>
              <a:t>两点的</a:t>
            </a:r>
            <a:r>
              <a:rPr lang="en-US" altLang="zh-CN" dirty="0" err="1"/>
              <a:t>lca</a:t>
            </a:r>
            <a:r>
              <a:rPr lang="zh-CN" altLang="en-US" dirty="0"/>
              <a:t>就是在</a:t>
            </a:r>
            <a:r>
              <a:rPr lang="en-US" altLang="zh-CN" dirty="0"/>
              <a:t>a</a:t>
            </a:r>
            <a:r>
              <a:rPr lang="zh-CN" altLang="en-US" dirty="0"/>
              <a:t>和</a:t>
            </a:r>
            <a:r>
              <a:rPr lang="en-US" altLang="zh-CN" dirty="0"/>
              <a:t>b</a:t>
            </a:r>
            <a:r>
              <a:rPr lang="zh-CN" altLang="en-US" dirty="0"/>
              <a:t>第一个</a:t>
            </a:r>
            <a:r>
              <a:rPr lang="en-US" altLang="zh-CN" dirty="0" err="1"/>
              <a:t>dfs</a:t>
            </a:r>
            <a:r>
              <a:rPr lang="zh-CN" altLang="en-US" dirty="0"/>
              <a:t>序之间的点深度最小的。</a:t>
            </a:r>
            <a:endParaRPr lang="en-US" altLang="zh-CN" dirty="0"/>
          </a:p>
          <a:p>
            <a:r>
              <a:rPr lang="zh-CN" altLang="en-US" dirty="0"/>
              <a:t>求区间最小值我们有一个</a:t>
            </a:r>
            <a:r>
              <a:rPr lang="en-US" altLang="zh-CN" dirty="0"/>
              <a:t>O(</a:t>
            </a:r>
            <a:r>
              <a:rPr lang="en-US" altLang="zh-CN" dirty="0" err="1"/>
              <a:t>nlogn</a:t>
            </a:r>
            <a:r>
              <a:rPr lang="en-US" altLang="zh-CN" dirty="0"/>
              <a:t>)</a:t>
            </a:r>
            <a:r>
              <a:rPr lang="zh-CN" altLang="en-US" dirty="0"/>
              <a:t>预处理</a:t>
            </a:r>
            <a:r>
              <a:rPr lang="en-US" altLang="zh-CN" dirty="0"/>
              <a:t>O(1)</a:t>
            </a:r>
            <a:r>
              <a:rPr lang="zh-CN" altLang="en-US" dirty="0"/>
              <a:t>询问的做法。我们记</a:t>
            </a:r>
            <a:r>
              <a:rPr lang="en-US" altLang="zh-CN" dirty="0"/>
              <a:t>f[</a:t>
            </a:r>
            <a:r>
              <a:rPr lang="en-US" altLang="zh-CN" dirty="0" err="1"/>
              <a:t>i</a:t>
            </a:r>
            <a:r>
              <a:rPr lang="en-US" altLang="zh-CN" dirty="0"/>
              <a:t>][j]</a:t>
            </a:r>
            <a:r>
              <a:rPr lang="zh-CN" altLang="en-US" dirty="0"/>
              <a:t>为</a:t>
            </a:r>
            <a:r>
              <a:rPr lang="en-US" altLang="zh-CN" dirty="0" err="1"/>
              <a:t>i</a:t>
            </a:r>
            <a:r>
              <a:rPr lang="zh-CN" altLang="en-US" dirty="0"/>
              <a:t>开始长度为</a:t>
            </a:r>
            <a:r>
              <a:rPr lang="en-US" altLang="zh-CN" dirty="0"/>
              <a:t>2^j</a:t>
            </a:r>
            <a:r>
              <a:rPr lang="zh-CN" altLang="en-US" dirty="0"/>
              <a:t>的区间的最小值，我们预处理出所有</a:t>
            </a:r>
            <a:r>
              <a:rPr lang="en-US" altLang="zh-CN" dirty="0"/>
              <a:t>f</a:t>
            </a:r>
            <a:r>
              <a:rPr lang="zh-CN" altLang="en-US" dirty="0"/>
              <a:t>，询问时只需要对两个</a:t>
            </a:r>
            <a:r>
              <a:rPr lang="en-US" altLang="zh-CN" dirty="0"/>
              <a:t>f</a:t>
            </a:r>
            <a:r>
              <a:rPr lang="zh-CN" altLang="en-US" dirty="0"/>
              <a:t>取</a:t>
            </a:r>
            <a:r>
              <a:rPr lang="en-US" altLang="zh-CN" dirty="0"/>
              <a:t>min</a:t>
            </a:r>
            <a:r>
              <a:rPr lang="zh-CN" altLang="en-US" dirty="0"/>
              <a:t>即可。那么我们就可以在</a:t>
            </a:r>
            <a:r>
              <a:rPr lang="en-US" altLang="zh-CN" dirty="0"/>
              <a:t>O(</a:t>
            </a:r>
            <a:r>
              <a:rPr lang="en-US" altLang="zh-CN" dirty="0" err="1"/>
              <a:t>nlogn</a:t>
            </a:r>
            <a:r>
              <a:rPr lang="en-US" altLang="zh-CN" dirty="0"/>
              <a:t>)</a:t>
            </a:r>
            <a:r>
              <a:rPr lang="zh-CN" altLang="en-US" dirty="0"/>
              <a:t>的预处理之后</a:t>
            </a:r>
            <a:r>
              <a:rPr lang="en-US" altLang="zh-CN" dirty="0"/>
              <a:t>O(1)</a:t>
            </a:r>
            <a:r>
              <a:rPr lang="zh-CN" altLang="en-US" dirty="0"/>
              <a:t>求</a:t>
            </a:r>
            <a:r>
              <a:rPr lang="en-US" altLang="zh-CN" dirty="0" err="1"/>
              <a:t>lca</a:t>
            </a:r>
            <a:r>
              <a:rPr lang="zh-CN" altLang="en-US" dirty="0"/>
              <a:t>。</a:t>
            </a:r>
            <a:endParaRPr lang="en-US" altLang="zh-CN" dirty="0"/>
          </a:p>
        </p:txBody>
      </p:sp>
      <mc:AlternateContent xmlns:mc="http://schemas.openxmlformats.org/markup-compatibility/2006" xmlns:p14="http://schemas.microsoft.com/office/powerpoint/2010/main">
        <mc:Choice Requires="p14">
          <p:contentPart p14:bwMode="auto" r:id="rId2">
            <p14:nvContentPartPr>
              <p14:cNvPr id="8" name="墨迹 7">
                <a:extLst>
                  <a:ext uri="{FF2B5EF4-FFF2-40B4-BE49-F238E27FC236}">
                    <a16:creationId xmlns:a16="http://schemas.microsoft.com/office/drawing/2014/main" id="{4A4D3F07-4459-409E-B712-601E35423B7C}"/>
                  </a:ext>
                </a:extLst>
              </p14:cNvPr>
              <p14:cNvContentPartPr/>
              <p14:nvPr/>
            </p14:nvContentPartPr>
            <p14:xfrm>
              <a:off x="4038723" y="1412340"/>
              <a:ext cx="1548720" cy="34920"/>
            </p14:xfrm>
          </p:contentPart>
        </mc:Choice>
        <mc:Fallback xmlns="">
          <p:pic>
            <p:nvPicPr>
              <p:cNvPr id="8" name="墨迹 7">
                <a:extLst>
                  <a:ext uri="{FF2B5EF4-FFF2-40B4-BE49-F238E27FC236}">
                    <a16:creationId xmlns:a16="http://schemas.microsoft.com/office/drawing/2014/main" id="{4A4D3F07-4459-409E-B712-601E35423B7C}"/>
                  </a:ext>
                </a:extLst>
              </p:cNvPr>
              <p:cNvPicPr/>
              <p:nvPr/>
            </p:nvPicPr>
            <p:blipFill>
              <a:blip r:embed="rId3"/>
              <a:stretch>
                <a:fillRect/>
              </a:stretch>
            </p:blipFill>
            <p:spPr>
              <a:xfrm>
                <a:off x="4020723" y="1394700"/>
                <a:ext cx="1584360" cy="70560"/>
              </a:xfrm>
              <a:prstGeom prst="rect">
                <a:avLst/>
              </a:prstGeom>
            </p:spPr>
          </p:pic>
        </mc:Fallback>
      </mc:AlternateContent>
    </p:spTree>
    <p:extLst>
      <p:ext uri="{BB962C8B-B14F-4D97-AF65-F5344CB8AC3E}">
        <p14:creationId xmlns:p14="http://schemas.microsoft.com/office/powerpoint/2010/main" val="108976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06759-5F8D-4FF5-B868-90D26BD97D29}"/>
              </a:ext>
            </a:extLst>
          </p:cNvPr>
          <p:cNvSpPr>
            <a:spLocks noGrp="1"/>
          </p:cNvSpPr>
          <p:nvPr>
            <p:ph type="title"/>
          </p:nvPr>
        </p:nvSpPr>
        <p:spPr/>
        <p:txBody>
          <a:bodyPr/>
          <a:lstStyle/>
          <a:p>
            <a:r>
              <a:rPr lang="zh-CN" altLang="en-US" dirty="0"/>
              <a:t>树上差分</a:t>
            </a:r>
          </a:p>
        </p:txBody>
      </p:sp>
      <p:sp>
        <p:nvSpPr>
          <p:cNvPr id="3" name="内容占位符 2">
            <a:extLst>
              <a:ext uri="{FF2B5EF4-FFF2-40B4-BE49-F238E27FC236}">
                <a16:creationId xmlns:a16="http://schemas.microsoft.com/office/drawing/2014/main" id="{75A8EFA6-2C7B-492E-B774-A1065FE5A848}"/>
              </a:ext>
            </a:extLst>
          </p:cNvPr>
          <p:cNvSpPr>
            <a:spLocks noGrp="1"/>
          </p:cNvSpPr>
          <p:nvPr>
            <p:ph idx="1"/>
          </p:nvPr>
        </p:nvSpPr>
        <p:spPr/>
        <p:txBody>
          <a:bodyPr/>
          <a:lstStyle/>
          <a:p>
            <a:r>
              <a:rPr lang="zh-CN" altLang="en-US" dirty="0"/>
              <a:t>我们来看一个简单问题：链加，子树加，输出最后每个点的值。</a:t>
            </a:r>
            <a:endParaRPr lang="en-US" altLang="zh-CN" dirty="0"/>
          </a:p>
          <a:p>
            <a:r>
              <a:rPr lang="zh-CN" altLang="en-US" dirty="0"/>
              <a:t>对于子树加，我们可以先记在点上，最后求每个点到根的路径和，这个只要</a:t>
            </a:r>
            <a:r>
              <a:rPr lang="en-US" altLang="zh-CN" dirty="0" err="1"/>
              <a:t>dfs</a:t>
            </a:r>
            <a:r>
              <a:rPr lang="zh-CN" altLang="en-US" dirty="0"/>
              <a:t>即可。</a:t>
            </a:r>
            <a:endParaRPr lang="en-US" altLang="zh-CN" dirty="0"/>
          </a:p>
          <a:p>
            <a:r>
              <a:rPr lang="zh-CN" altLang="en-US" dirty="0"/>
              <a:t>对于链加，考虑先改成到根链加，那么最后只需要求每个点的子树和，这个也只要</a:t>
            </a:r>
            <a:r>
              <a:rPr lang="en-US" altLang="zh-CN" dirty="0" err="1"/>
              <a:t>dfs</a:t>
            </a:r>
            <a:r>
              <a:rPr lang="zh-CN" altLang="en-US" dirty="0"/>
              <a:t>即可。</a:t>
            </a:r>
            <a:endParaRPr lang="en-US" altLang="zh-CN" dirty="0"/>
          </a:p>
        </p:txBody>
      </p:sp>
    </p:spTree>
    <p:extLst>
      <p:ext uri="{BB962C8B-B14F-4D97-AF65-F5344CB8AC3E}">
        <p14:creationId xmlns:p14="http://schemas.microsoft.com/office/powerpoint/2010/main" val="336301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06759-5F8D-4FF5-B868-90D26BD97D29}"/>
              </a:ext>
            </a:extLst>
          </p:cNvPr>
          <p:cNvSpPr>
            <a:spLocks noGrp="1"/>
          </p:cNvSpPr>
          <p:nvPr>
            <p:ph type="title"/>
          </p:nvPr>
        </p:nvSpPr>
        <p:spPr/>
        <p:txBody>
          <a:bodyPr/>
          <a:lstStyle/>
          <a:p>
            <a:r>
              <a:rPr lang="zh-CN" altLang="en-US" dirty="0"/>
              <a:t>重链剖分</a:t>
            </a:r>
          </a:p>
        </p:txBody>
      </p:sp>
      <p:sp>
        <p:nvSpPr>
          <p:cNvPr id="3" name="内容占位符 2">
            <a:extLst>
              <a:ext uri="{FF2B5EF4-FFF2-40B4-BE49-F238E27FC236}">
                <a16:creationId xmlns:a16="http://schemas.microsoft.com/office/drawing/2014/main" id="{75A8EFA6-2C7B-492E-B774-A1065FE5A848}"/>
              </a:ext>
            </a:extLst>
          </p:cNvPr>
          <p:cNvSpPr>
            <a:spLocks noGrp="1"/>
          </p:cNvSpPr>
          <p:nvPr>
            <p:ph idx="1"/>
          </p:nvPr>
        </p:nvSpPr>
        <p:spPr/>
        <p:txBody>
          <a:bodyPr>
            <a:normAutofit/>
          </a:bodyPr>
          <a:lstStyle/>
          <a:p>
            <a:r>
              <a:rPr lang="zh-CN" altLang="en-US" dirty="0"/>
              <a:t>会做你就做全点</a:t>
            </a:r>
            <a:endParaRPr lang="en-US" altLang="zh-CN" dirty="0"/>
          </a:p>
          <a:p>
            <a:r>
              <a:rPr lang="zh-CN" altLang="en-US" dirty="0"/>
              <a:t>单点加，单点查询，链加，链求和，子树加，子树求和</a:t>
            </a:r>
            <a:endParaRPr lang="en-US" altLang="zh-CN" dirty="0"/>
          </a:p>
          <a:p>
            <a:r>
              <a:rPr lang="zh-CN" altLang="en-US" dirty="0"/>
              <a:t>考虑给每个点分配一个重孩子，由重孩子串成的链叫重链。</a:t>
            </a:r>
            <a:r>
              <a:rPr lang="en-US" altLang="zh-CN" dirty="0" err="1"/>
              <a:t>dfs</a:t>
            </a:r>
            <a:r>
              <a:rPr lang="zh-CN" altLang="en-US" dirty="0"/>
              <a:t>时先</a:t>
            </a:r>
            <a:r>
              <a:rPr lang="en-US" altLang="zh-CN" dirty="0" err="1"/>
              <a:t>dfs</a:t>
            </a:r>
            <a:r>
              <a:rPr lang="zh-CN" altLang="en-US" dirty="0"/>
              <a:t>重孩子，这样这种</a:t>
            </a:r>
            <a:r>
              <a:rPr lang="en-US" altLang="zh-CN" dirty="0" err="1"/>
              <a:t>dfs</a:t>
            </a:r>
            <a:r>
              <a:rPr lang="zh-CN" altLang="en-US" dirty="0"/>
              <a:t>序就可以满足把每个重链分配在一起。</a:t>
            </a:r>
            <a:endParaRPr lang="en-US" altLang="zh-CN" dirty="0"/>
          </a:p>
          <a:p>
            <a:r>
              <a:rPr lang="zh-CN" altLang="en-US" dirty="0"/>
              <a:t>注意到每个点往上只会有</a:t>
            </a:r>
            <a:r>
              <a:rPr lang="en-US" altLang="zh-CN" dirty="0"/>
              <a:t>O(log)</a:t>
            </a:r>
            <a:r>
              <a:rPr lang="zh-CN" altLang="en-US" dirty="0"/>
              <a:t>个重链段，所以我们可以把一条链分解成</a:t>
            </a:r>
            <a:r>
              <a:rPr lang="en-US" altLang="zh-CN" dirty="0"/>
              <a:t>O(log)</a:t>
            </a:r>
            <a:r>
              <a:rPr lang="zh-CN" altLang="en-US" dirty="0"/>
              <a:t>个</a:t>
            </a:r>
            <a:r>
              <a:rPr lang="en-US" altLang="zh-CN" dirty="0" err="1"/>
              <a:t>dfs</a:t>
            </a:r>
            <a:r>
              <a:rPr lang="zh-CN" altLang="en-US" dirty="0"/>
              <a:t>区间，每个子树也是一个</a:t>
            </a:r>
            <a:r>
              <a:rPr lang="en-US" altLang="zh-CN" dirty="0" err="1"/>
              <a:t>dfs</a:t>
            </a:r>
            <a:r>
              <a:rPr lang="zh-CN" altLang="en-US" dirty="0"/>
              <a:t>区间，那么就可以解决了。</a:t>
            </a:r>
            <a:endParaRPr lang="en-US" altLang="zh-CN" dirty="0"/>
          </a:p>
          <a:p>
            <a:r>
              <a:rPr lang="zh-CN" altLang="en-US" dirty="0"/>
              <a:t>注意树链剖分用线段树维护的复杂度是</a:t>
            </a:r>
            <a:r>
              <a:rPr lang="en-US" altLang="zh-CN" dirty="0"/>
              <a:t>O(log^2)</a:t>
            </a:r>
            <a:r>
              <a:rPr lang="zh-CN" altLang="en-US" dirty="0"/>
              <a:t>。即使你把每个重链分开建线段树也是</a:t>
            </a:r>
            <a:r>
              <a:rPr lang="en-US" altLang="zh-CN" dirty="0"/>
              <a:t>O(log^2)</a:t>
            </a:r>
            <a:r>
              <a:rPr lang="zh-CN" altLang="en-US" dirty="0"/>
              <a:t>（考虑一个边长</a:t>
            </a:r>
            <a:r>
              <a:rPr lang="en-US" altLang="zh-CN" dirty="0"/>
              <a:t>sqrt</a:t>
            </a:r>
            <a:r>
              <a:rPr lang="zh-CN" altLang="en-US" dirty="0"/>
              <a:t>的</a:t>
            </a:r>
            <a:r>
              <a:rPr lang="en-US" altLang="zh-CN" dirty="0"/>
              <a:t>sqrt</a:t>
            </a:r>
            <a:r>
              <a:rPr lang="zh-CN" altLang="en-US" dirty="0"/>
              <a:t>个点的二叉树）。</a:t>
            </a:r>
            <a:endParaRPr lang="en-US" altLang="zh-CN" dirty="0"/>
          </a:p>
        </p:txBody>
      </p:sp>
    </p:spTree>
    <p:extLst>
      <p:ext uri="{BB962C8B-B14F-4D97-AF65-F5344CB8AC3E}">
        <p14:creationId xmlns:p14="http://schemas.microsoft.com/office/powerpoint/2010/main" val="226186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3DDC5-A5C1-49B8-8628-6B3EC8828FB2}"/>
              </a:ext>
            </a:extLst>
          </p:cNvPr>
          <p:cNvSpPr>
            <a:spLocks noGrp="1"/>
          </p:cNvSpPr>
          <p:nvPr>
            <p:ph type="title"/>
          </p:nvPr>
        </p:nvSpPr>
        <p:spPr/>
        <p:txBody>
          <a:bodyPr/>
          <a:lstStyle/>
          <a:p>
            <a:r>
              <a:rPr lang="zh-CN" altLang="en-US" dirty="0"/>
              <a:t>卡掉树链剖分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F39FF27-BCA0-4DD2-96AE-4A4FA7B21AD1}"/>
                  </a:ext>
                </a:extLst>
              </p:cNvPr>
              <p:cNvSpPr>
                <a:spLocks noGrp="1"/>
              </p:cNvSpPr>
              <p:nvPr>
                <p:ph idx="1"/>
              </p:nvPr>
            </p:nvSpPr>
            <p:spPr>
              <a:xfrm>
                <a:off x="1065214" y="1752600"/>
                <a:ext cx="10058400" cy="4229100"/>
              </a:xfrm>
            </p:spPr>
            <p:txBody>
              <a:bodyPr/>
              <a:lstStyle/>
              <a:p>
                <a:r>
                  <a:rPr lang="zh-CN" altLang="en-US" dirty="0"/>
                  <a:t>先建一颗大小为</a:t>
                </a:r>
                <a14:m>
                  <m:oMath xmlns:m="http://schemas.openxmlformats.org/officeDocument/2006/math">
                    <m:rad>
                      <m:radPr>
                        <m:degHide m:val="on"/>
                        <m:ctrlPr>
                          <a:rPr lang="zh-CN" altLang="en-US" i="1" smtClean="0">
                            <a:latin typeface="Cambria Math" panose="02040503050406030204" pitchFamily="18" charset="0"/>
                          </a:rPr>
                        </m:ctrlPr>
                      </m:radPr>
                      <m:deg/>
                      <m:e>
                        <m:r>
                          <a:rPr lang="zh-CN" altLang="en-US" i="1" smtClean="0">
                            <a:latin typeface="Cambria Math" panose="02040503050406030204" pitchFamily="18" charset="0"/>
                          </a:rPr>
                          <m:t>𝑛</m:t>
                        </m:r>
                      </m:e>
                    </m:rad>
                  </m:oMath>
                </a14:m>
                <a:r>
                  <a:rPr lang="zh-CN" altLang="en-US" dirty="0"/>
                  <a:t>的二叉树</a:t>
                </a:r>
                <a:endParaRPr lang="en-US" altLang="zh-CN" dirty="0"/>
              </a:p>
              <a:p>
                <a:r>
                  <a:rPr lang="zh-CN" altLang="en-US" dirty="0"/>
                  <a:t>然后对每一条边拆成</a:t>
                </a:r>
                <a14:m>
                  <m:oMath xmlns:m="http://schemas.openxmlformats.org/officeDocument/2006/math">
                    <m:rad>
                      <m:radPr>
                        <m:degHide m:val="on"/>
                        <m:ctrlPr>
                          <a:rPr lang="zh-CN" altLang="en-US" i="1">
                            <a:latin typeface="Cambria Math" panose="02040503050406030204" pitchFamily="18" charset="0"/>
                          </a:rPr>
                        </m:ctrlPr>
                      </m:radPr>
                      <m:deg/>
                      <m:e>
                        <m:r>
                          <a:rPr lang="zh-CN" altLang="en-US" i="1">
                            <a:latin typeface="Cambria Math" panose="02040503050406030204" pitchFamily="18" charset="0"/>
                          </a:rPr>
                          <m:t>𝑛</m:t>
                        </m:r>
                      </m:e>
                    </m:rad>
                  </m:oMath>
                </a14:m>
                <a:r>
                  <a:rPr lang="zh-CN" altLang="en-US" dirty="0"/>
                  <a:t>个点</a:t>
                </a:r>
                <a:endParaRPr lang="en-US" altLang="zh-CN" dirty="0"/>
              </a:p>
              <a:p>
                <a:r>
                  <a:rPr lang="zh-CN" altLang="en-US" dirty="0"/>
                  <a:t>时间复杂度</a:t>
                </a:r>
                <a14:m>
                  <m:oMath xmlns:m="http://schemas.openxmlformats.org/officeDocument/2006/math">
                    <m:r>
                      <a:rPr lang="zh-CN" altLang="en-US" dirty="0" smtClean="0">
                        <a:latin typeface="Cambria Math" panose="02040503050406030204" pitchFamily="18" charset="0"/>
                      </a:rPr>
                      <m:t>0</m:t>
                    </m:r>
                    <m:d>
                      <m:dPr>
                        <m:ctrlPr>
                          <a:rPr lang="zh-CN" altLang="en-US" i="1" dirty="0">
                            <a:latin typeface="Cambria Math" panose="02040503050406030204" pitchFamily="18" charset="0"/>
                          </a:rPr>
                        </m:ctrlPr>
                      </m:dPr>
                      <m:e>
                        <m:r>
                          <a:rPr lang="zh-CN" altLang="en-US" i="1" dirty="0">
                            <a:latin typeface="Cambria Math" panose="02040503050406030204" pitchFamily="18" charset="0"/>
                          </a:rPr>
                          <m:t>𝑛</m:t>
                        </m:r>
                        <m:func>
                          <m:funcPr>
                            <m:ctrlPr>
                              <a:rPr lang="zh-CN" altLang="en-US" i="1" dirty="0">
                                <a:latin typeface="Cambria Math" panose="02040503050406030204" pitchFamily="18" charset="0"/>
                              </a:rPr>
                            </m:ctrlPr>
                          </m:funcPr>
                          <m:fName>
                            <m:sSubSup>
                              <m:sSubSupPr>
                                <m:ctrlPr>
                                  <a:rPr lang="zh-CN" altLang="en-US" i="1" dirty="0">
                                    <a:latin typeface="Cambria Math" panose="02040503050406030204" pitchFamily="18" charset="0"/>
                                  </a:rPr>
                                </m:ctrlPr>
                              </m:sSubSupPr>
                              <m:e>
                                <m:r>
                                  <m:rPr>
                                    <m:sty m:val="p"/>
                                  </m:rPr>
                                  <a:rPr lang="zh-CN" altLang="en-US" i="0" dirty="0">
                                    <a:latin typeface="Cambria Math" panose="02040503050406030204" pitchFamily="18" charset="0"/>
                                  </a:rPr>
                                  <m:t>log</m:t>
                                </m:r>
                              </m:e>
                              <m:sub>
                                <m:r>
                                  <a:rPr lang="zh-CN" altLang="en-US" i="0" dirty="0">
                                    <a:latin typeface="Cambria Math" panose="02040503050406030204" pitchFamily="18" charset="0"/>
                                  </a:rPr>
                                  <m:t>2</m:t>
                                </m:r>
                              </m:sub>
                              <m:sup>
                                <m:r>
                                  <a:rPr lang="zh-CN" altLang="en-US" i="0" dirty="0">
                                    <a:latin typeface="Cambria Math" panose="02040503050406030204" pitchFamily="18" charset="0"/>
                                  </a:rPr>
                                  <m:t>2</m:t>
                                </m:r>
                              </m:sup>
                            </m:sSubSup>
                          </m:fName>
                          <m:e>
                            <m:r>
                              <a:rPr lang="zh-CN" altLang="en-US" i="1" dirty="0">
                                <a:latin typeface="Cambria Math" panose="02040503050406030204" pitchFamily="18" charset="0"/>
                              </a:rPr>
                              <m:t>𝑛</m:t>
                            </m:r>
                          </m:e>
                        </m:func>
                      </m:e>
                    </m:d>
                  </m:oMath>
                </a14:m>
                <a:endParaRPr lang="zh-CN" altLang="en-US" dirty="0"/>
              </a:p>
            </p:txBody>
          </p:sp>
        </mc:Choice>
        <mc:Fallback xmlns="">
          <p:sp>
            <p:nvSpPr>
              <p:cNvPr id="3" name="内容占位符 2">
                <a:extLst>
                  <a:ext uri="{FF2B5EF4-FFF2-40B4-BE49-F238E27FC236}">
                    <a16:creationId xmlns:a16="http://schemas.microsoft.com/office/drawing/2014/main" id="{9F39FF27-BCA0-4DD2-96AE-4A4FA7B21AD1}"/>
                  </a:ext>
                </a:extLst>
              </p:cNvPr>
              <p:cNvSpPr>
                <a:spLocks noGrp="1" noRot="1" noChangeAspect="1" noMove="1" noResize="1" noEditPoints="1" noAdjustHandles="1" noChangeArrowheads="1" noChangeShapeType="1" noTextEdit="1"/>
              </p:cNvSpPr>
              <p:nvPr>
                <p:ph idx="1"/>
              </p:nvPr>
            </p:nvSpPr>
            <p:spPr>
              <a:xfrm>
                <a:off x="1065214" y="1752600"/>
                <a:ext cx="10058400" cy="4229100"/>
              </a:xfrm>
              <a:blipFill>
                <a:blip r:embed="rId2"/>
                <a:stretch>
                  <a:fillRect l="-848" t="-1010"/>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24" name="墨迹 23">
                <a:extLst>
                  <a:ext uri="{FF2B5EF4-FFF2-40B4-BE49-F238E27FC236}">
                    <a16:creationId xmlns:a16="http://schemas.microsoft.com/office/drawing/2014/main" id="{3C408F37-A859-4B1F-866F-CE95CD4D66BE}"/>
                  </a:ext>
                </a:extLst>
              </p14:cNvPr>
              <p14:cNvContentPartPr/>
              <p14:nvPr/>
            </p14:nvContentPartPr>
            <p14:xfrm>
              <a:off x="3511347" y="3358003"/>
              <a:ext cx="6251760" cy="3034440"/>
            </p14:xfrm>
          </p:contentPart>
        </mc:Choice>
        <mc:Fallback xmlns="">
          <p:pic>
            <p:nvPicPr>
              <p:cNvPr id="24" name="墨迹 23">
                <a:extLst>
                  <a:ext uri="{FF2B5EF4-FFF2-40B4-BE49-F238E27FC236}">
                    <a16:creationId xmlns:a16="http://schemas.microsoft.com/office/drawing/2014/main" id="{3C408F37-A859-4B1F-866F-CE95CD4D66BE}"/>
                  </a:ext>
                </a:extLst>
              </p:cNvPr>
              <p:cNvPicPr/>
              <p:nvPr/>
            </p:nvPicPr>
            <p:blipFill>
              <a:blip r:embed="rId4"/>
              <a:stretch>
                <a:fillRect/>
              </a:stretch>
            </p:blipFill>
            <p:spPr>
              <a:xfrm>
                <a:off x="3493346" y="3340003"/>
                <a:ext cx="6287402" cy="3070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9" name="墨迹 38">
                <a:extLst>
                  <a:ext uri="{FF2B5EF4-FFF2-40B4-BE49-F238E27FC236}">
                    <a16:creationId xmlns:a16="http://schemas.microsoft.com/office/drawing/2014/main" id="{8F94DBC9-18B0-4BF6-8FBD-7D84E22BA2AC}"/>
                  </a:ext>
                </a:extLst>
              </p14:cNvPr>
              <p14:cNvContentPartPr/>
              <p14:nvPr/>
            </p14:nvContentPartPr>
            <p14:xfrm>
              <a:off x="6111202" y="4955406"/>
              <a:ext cx="1004040" cy="615240"/>
            </p14:xfrm>
          </p:contentPart>
        </mc:Choice>
        <mc:Fallback xmlns="">
          <p:pic>
            <p:nvPicPr>
              <p:cNvPr id="39" name="墨迹 38">
                <a:extLst>
                  <a:ext uri="{FF2B5EF4-FFF2-40B4-BE49-F238E27FC236}">
                    <a16:creationId xmlns:a16="http://schemas.microsoft.com/office/drawing/2014/main" id="{8F94DBC9-18B0-4BF6-8FBD-7D84E22BA2AC}"/>
                  </a:ext>
                </a:extLst>
              </p:cNvPr>
              <p:cNvPicPr/>
              <p:nvPr/>
            </p:nvPicPr>
            <p:blipFill>
              <a:blip r:embed="rId6"/>
              <a:stretch>
                <a:fillRect/>
              </a:stretch>
            </p:blipFill>
            <p:spPr>
              <a:xfrm>
                <a:off x="6093562" y="4937766"/>
                <a:ext cx="1039680" cy="650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0" name="墨迹 39">
                <a:extLst>
                  <a:ext uri="{FF2B5EF4-FFF2-40B4-BE49-F238E27FC236}">
                    <a16:creationId xmlns:a16="http://schemas.microsoft.com/office/drawing/2014/main" id="{12529B28-6AF4-4731-8747-E2C66A9485EB}"/>
                  </a:ext>
                </a:extLst>
              </p14:cNvPr>
              <p14:cNvContentPartPr/>
              <p14:nvPr/>
            </p14:nvContentPartPr>
            <p14:xfrm>
              <a:off x="5776134" y="3737983"/>
              <a:ext cx="456840" cy="483120"/>
            </p14:xfrm>
          </p:contentPart>
        </mc:Choice>
        <mc:Fallback xmlns="">
          <p:pic>
            <p:nvPicPr>
              <p:cNvPr id="40" name="墨迹 39">
                <a:extLst>
                  <a:ext uri="{FF2B5EF4-FFF2-40B4-BE49-F238E27FC236}">
                    <a16:creationId xmlns:a16="http://schemas.microsoft.com/office/drawing/2014/main" id="{12529B28-6AF4-4731-8747-E2C66A9485EB}"/>
                  </a:ext>
                </a:extLst>
              </p:cNvPr>
              <p:cNvPicPr/>
              <p:nvPr/>
            </p:nvPicPr>
            <p:blipFill>
              <a:blip r:embed="rId8"/>
              <a:stretch>
                <a:fillRect/>
              </a:stretch>
            </p:blipFill>
            <p:spPr>
              <a:xfrm>
                <a:off x="5758134" y="3719996"/>
                <a:ext cx="492480" cy="518733"/>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1" name="墨迹 40">
                <a:extLst>
                  <a:ext uri="{FF2B5EF4-FFF2-40B4-BE49-F238E27FC236}">
                    <a16:creationId xmlns:a16="http://schemas.microsoft.com/office/drawing/2014/main" id="{7006E654-1412-4BED-ACE6-B91A8D9548A1}"/>
                  </a:ext>
                </a:extLst>
              </p14:cNvPr>
              <p14:cNvContentPartPr/>
              <p14:nvPr/>
            </p14:nvContentPartPr>
            <p14:xfrm>
              <a:off x="4904940" y="4968480"/>
              <a:ext cx="460080" cy="477000"/>
            </p14:xfrm>
          </p:contentPart>
        </mc:Choice>
        <mc:Fallback xmlns="">
          <p:pic>
            <p:nvPicPr>
              <p:cNvPr id="41" name="墨迹 40">
                <a:extLst>
                  <a:ext uri="{FF2B5EF4-FFF2-40B4-BE49-F238E27FC236}">
                    <a16:creationId xmlns:a16="http://schemas.microsoft.com/office/drawing/2014/main" id="{7006E654-1412-4BED-ACE6-B91A8D9548A1}"/>
                  </a:ext>
                </a:extLst>
              </p:cNvPr>
              <p:cNvPicPr/>
              <p:nvPr/>
            </p:nvPicPr>
            <p:blipFill>
              <a:blip r:embed="rId10"/>
              <a:stretch>
                <a:fillRect/>
              </a:stretch>
            </p:blipFill>
            <p:spPr>
              <a:xfrm>
                <a:off x="4886954" y="4950480"/>
                <a:ext cx="495692" cy="512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2" name="墨迹 41">
                <a:extLst>
                  <a:ext uri="{FF2B5EF4-FFF2-40B4-BE49-F238E27FC236}">
                    <a16:creationId xmlns:a16="http://schemas.microsoft.com/office/drawing/2014/main" id="{18194506-BE39-4FBB-BF18-524D943D1B5B}"/>
                  </a:ext>
                </a:extLst>
              </p14:cNvPr>
              <p14:cNvContentPartPr/>
              <p14:nvPr/>
            </p14:nvContentPartPr>
            <p14:xfrm>
              <a:off x="4748909" y="3817903"/>
              <a:ext cx="455760" cy="403200"/>
            </p14:xfrm>
          </p:contentPart>
        </mc:Choice>
        <mc:Fallback xmlns="">
          <p:pic>
            <p:nvPicPr>
              <p:cNvPr id="42" name="墨迹 41">
                <a:extLst>
                  <a:ext uri="{FF2B5EF4-FFF2-40B4-BE49-F238E27FC236}">
                    <a16:creationId xmlns:a16="http://schemas.microsoft.com/office/drawing/2014/main" id="{18194506-BE39-4FBB-BF18-524D943D1B5B}"/>
                  </a:ext>
                </a:extLst>
              </p:cNvPr>
              <p:cNvPicPr/>
              <p:nvPr/>
            </p:nvPicPr>
            <p:blipFill>
              <a:blip r:embed="rId12"/>
              <a:stretch>
                <a:fillRect/>
              </a:stretch>
            </p:blipFill>
            <p:spPr>
              <a:xfrm>
                <a:off x="4730909" y="3800263"/>
                <a:ext cx="491400" cy="438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3" name="墨迹 42">
                <a:extLst>
                  <a:ext uri="{FF2B5EF4-FFF2-40B4-BE49-F238E27FC236}">
                    <a16:creationId xmlns:a16="http://schemas.microsoft.com/office/drawing/2014/main" id="{06E71E17-4E3E-41F1-AE4C-691223B9D514}"/>
                  </a:ext>
                </a:extLst>
              </p14:cNvPr>
              <p14:cNvContentPartPr/>
              <p14:nvPr/>
            </p14:nvContentPartPr>
            <p14:xfrm>
              <a:off x="3844838" y="5062440"/>
              <a:ext cx="313920" cy="289080"/>
            </p14:xfrm>
          </p:contentPart>
        </mc:Choice>
        <mc:Fallback xmlns="">
          <p:pic>
            <p:nvPicPr>
              <p:cNvPr id="43" name="墨迹 42">
                <a:extLst>
                  <a:ext uri="{FF2B5EF4-FFF2-40B4-BE49-F238E27FC236}">
                    <a16:creationId xmlns:a16="http://schemas.microsoft.com/office/drawing/2014/main" id="{06E71E17-4E3E-41F1-AE4C-691223B9D514}"/>
                  </a:ext>
                </a:extLst>
              </p:cNvPr>
              <p:cNvPicPr/>
              <p:nvPr/>
            </p:nvPicPr>
            <p:blipFill>
              <a:blip r:embed="rId14"/>
              <a:stretch>
                <a:fillRect/>
              </a:stretch>
            </p:blipFill>
            <p:spPr>
              <a:xfrm>
                <a:off x="3826838" y="5044800"/>
                <a:ext cx="34956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0" name="墨迹 49">
                <a:extLst>
                  <a:ext uri="{FF2B5EF4-FFF2-40B4-BE49-F238E27FC236}">
                    <a16:creationId xmlns:a16="http://schemas.microsoft.com/office/drawing/2014/main" id="{B3C42E9C-A76A-4C67-8BD3-9270A846EEBE}"/>
                  </a:ext>
                </a:extLst>
              </p14:cNvPr>
              <p14:cNvContentPartPr/>
              <p14:nvPr/>
            </p14:nvContentPartPr>
            <p14:xfrm>
              <a:off x="4367043" y="3396660"/>
              <a:ext cx="587520" cy="766800"/>
            </p14:xfrm>
          </p:contentPart>
        </mc:Choice>
        <mc:Fallback xmlns="">
          <p:pic>
            <p:nvPicPr>
              <p:cNvPr id="50" name="墨迹 49">
                <a:extLst>
                  <a:ext uri="{FF2B5EF4-FFF2-40B4-BE49-F238E27FC236}">
                    <a16:creationId xmlns:a16="http://schemas.microsoft.com/office/drawing/2014/main" id="{B3C42E9C-A76A-4C67-8BD3-9270A846EEBE}"/>
                  </a:ext>
                </a:extLst>
              </p:cNvPr>
              <p:cNvPicPr/>
              <p:nvPr/>
            </p:nvPicPr>
            <p:blipFill>
              <a:blip r:embed="rId16"/>
              <a:stretch>
                <a:fillRect/>
              </a:stretch>
            </p:blipFill>
            <p:spPr>
              <a:xfrm>
                <a:off x="4349043" y="3378660"/>
                <a:ext cx="623160" cy="802440"/>
              </a:xfrm>
              <a:prstGeom prst="rect">
                <a:avLst/>
              </a:prstGeom>
            </p:spPr>
          </p:pic>
        </mc:Fallback>
      </mc:AlternateContent>
    </p:spTree>
    <p:extLst>
      <p:ext uri="{BB962C8B-B14F-4D97-AF65-F5344CB8AC3E}">
        <p14:creationId xmlns:p14="http://schemas.microsoft.com/office/powerpoint/2010/main" val="250217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theme/theme1.xml><?xml version="1.0" encoding="utf-8"?>
<a:theme xmlns:a="http://schemas.openxmlformats.org/drawingml/2006/main" name="自然插图 16x9">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532628_TF03431377" id="{F905887C-0BAF-4072-9E9C-D973DFA3C32B}" vid="{BADEEABA-7C18-415B-9EF8-856F7990EB74}"/>
    </a:ext>
  </a:extLst>
</a:theme>
</file>

<file path=ppt/theme/theme2.xml><?xml version="1.0" encoding="utf-8"?>
<a:theme xmlns:a="http://schemas.openxmlformats.org/drawingml/2006/main" name="办公室主题">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室主题">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自然演示，插画式风景设计方案（宽屏）</Template>
  <TotalTime>2418</TotalTime>
  <Words>4072</Words>
  <Application>Microsoft Office PowerPoint</Application>
  <PresentationFormat>宽屏</PresentationFormat>
  <Paragraphs>179</Paragraphs>
  <Slides>44</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44</vt:i4>
      </vt:variant>
    </vt:vector>
  </HeadingPairs>
  <TitlesOfParts>
    <vt:vector size="49" baseType="lpstr">
      <vt:lpstr>Salesforce Sans</vt:lpstr>
      <vt:lpstr>微软雅黑</vt:lpstr>
      <vt:lpstr>Arial</vt:lpstr>
      <vt:lpstr>Cambria Math</vt:lpstr>
      <vt:lpstr>自然插图 16x9</vt:lpstr>
      <vt:lpstr>树上问题</vt:lpstr>
      <vt:lpstr>树上倍增</vt:lpstr>
      <vt:lpstr>dfs序</vt:lpstr>
      <vt:lpstr>dfs序-cont</vt:lpstr>
      <vt:lpstr>dfs序-cont</vt:lpstr>
      <vt:lpstr>dfs序-cont - O(1) lca</vt:lpstr>
      <vt:lpstr>树上差分</vt:lpstr>
      <vt:lpstr>重链剖分</vt:lpstr>
      <vt:lpstr>卡掉树链剖分</vt:lpstr>
      <vt:lpstr>直径</vt:lpstr>
      <vt:lpstr>长链剖分</vt:lpstr>
      <vt:lpstr>树上莫队</vt:lpstr>
      <vt:lpstr>dsu on tree（链分治）</vt:lpstr>
      <vt:lpstr>线段树合并</vt:lpstr>
      <vt:lpstr>点分治</vt:lpstr>
      <vt:lpstr>边分治</vt:lpstr>
      <vt:lpstr>动态点分治</vt:lpstr>
      <vt:lpstr>动态动态点分治</vt:lpstr>
      <vt:lpstr>Link cut tree</vt:lpstr>
      <vt:lpstr>虚树</vt:lpstr>
      <vt:lpstr>动态dp</vt:lpstr>
      <vt:lpstr>动态dp</vt:lpstr>
      <vt:lpstr>全局平衡二叉树</vt:lpstr>
      <vt:lpstr>树上关键点</vt:lpstr>
      <vt:lpstr>最小生成树</vt:lpstr>
      <vt:lpstr>Kruskal重构树</vt:lpstr>
      <vt:lpstr>运输计划</vt:lpstr>
      <vt:lpstr>运输计划</vt:lpstr>
      <vt:lpstr>树上的最远点对</vt:lpstr>
      <vt:lpstr>树上的最远点对</vt:lpstr>
      <vt:lpstr>树点涂色</vt:lpstr>
      <vt:lpstr>树点涂色</vt:lpstr>
      <vt:lpstr>归程</vt:lpstr>
      <vt:lpstr>归程</vt:lpstr>
      <vt:lpstr> 圣诞树</vt:lpstr>
      <vt:lpstr> 圣诞树</vt:lpstr>
      <vt:lpstr>Monkey and Tree</vt:lpstr>
      <vt:lpstr>Monkey and Tree</vt:lpstr>
      <vt:lpstr>通道</vt:lpstr>
      <vt:lpstr>通道</vt:lpstr>
      <vt:lpstr>Master of Connected Component</vt:lpstr>
      <vt:lpstr>Master of Connected Component</vt:lpstr>
      <vt:lpstr>城池攻占</vt:lpstr>
      <vt:lpstr>城池攻占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水题选讲</dc:title>
  <dc:creator>钟 子谦</dc:creator>
  <cp:lastModifiedBy>Lu Jinfan</cp:lastModifiedBy>
  <cp:revision>145</cp:revision>
  <dcterms:created xsi:type="dcterms:W3CDTF">2019-04-23T12:25:57Z</dcterms:created>
  <dcterms:modified xsi:type="dcterms:W3CDTF">2019-10-02T10:56:07Z</dcterms:modified>
</cp:coreProperties>
</file>