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84" r:id="rId4"/>
    <p:sldId id="286" r:id="rId5"/>
    <p:sldId id="287" r:id="rId6"/>
    <p:sldId id="288" r:id="rId7"/>
    <p:sldId id="289" r:id="rId8"/>
    <p:sldId id="290" r:id="rId9"/>
    <p:sldId id="291" r:id="rId10"/>
    <p:sldId id="292" r:id="rId11"/>
    <p:sldId id="293" r:id="rId12"/>
    <p:sldId id="294" r:id="rId13"/>
    <p:sldId id="295" r:id="rId14"/>
    <p:sldId id="296" r:id="rId15"/>
    <p:sldId id="299" r:id="rId16"/>
    <p:sldId id="300" r:id="rId17"/>
    <p:sldId id="301" r:id="rId18"/>
    <p:sldId id="302" r:id="rId19"/>
    <p:sldId id="303" r:id="rId20"/>
    <p:sldId id="304" r:id="rId21"/>
    <p:sldId id="305" r:id="rId22"/>
    <p:sldId id="285" r:id="rId23"/>
    <p:sldId id="282" r:id="rId24"/>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4" name="Shape 224"/>
          <p:cNvSpPr/>
          <p:nvPr>
            <p:ph type="sldImg"/>
          </p:nvPr>
        </p:nvSpPr>
        <p:spPr>
          <a:xfrm>
            <a:off x="1143000" y="685800"/>
            <a:ext cx="4572000" cy="3429000"/>
          </a:xfrm>
          <a:prstGeom prst="rect">
            <a:avLst/>
          </a:prstGeom>
        </p:spPr>
        <p:txBody>
          <a:bodyPr/>
          <a:lstStyle/>
          <a:p/>
        </p:txBody>
      </p:sp>
      <p:sp>
        <p:nvSpPr>
          <p:cNvPr id="225" name="Shape 225"/>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panose="02010600030101010101" charset="-122"/>
      </a:defRPr>
    </a:lvl1pPr>
    <a:lvl2pPr indent="228600" latinLnBrk="0">
      <a:defRPr sz="1200">
        <a:latin typeface="+mj-lt"/>
        <a:ea typeface="+mj-ea"/>
        <a:cs typeface="+mj-cs"/>
        <a:sym typeface="等线" panose="02010600030101010101" charset="-122"/>
      </a:defRPr>
    </a:lvl2pPr>
    <a:lvl3pPr indent="457200" latinLnBrk="0">
      <a:defRPr sz="1200">
        <a:latin typeface="+mj-lt"/>
        <a:ea typeface="+mj-ea"/>
        <a:cs typeface="+mj-cs"/>
        <a:sym typeface="等线" panose="02010600030101010101" charset="-122"/>
      </a:defRPr>
    </a:lvl3pPr>
    <a:lvl4pPr indent="685800" latinLnBrk="0">
      <a:defRPr sz="1200">
        <a:latin typeface="+mj-lt"/>
        <a:ea typeface="+mj-ea"/>
        <a:cs typeface="+mj-cs"/>
        <a:sym typeface="等线" panose="02010600030101010101" charset="-122"/>
      </a:defRPr>
    </a:lvl4pPr>
    <a:lvl5pPr indent="914400" latinLnBrk="0">
      <a:defRPr sz="1200">
        <a:latin typeface="+mj-lt"/>
        <a:ea typeface="+mj-ea"/>
        <a:cs typeface="+mj-cs"/>
        <a:sym typeface="等线" panose="02010600030101010101" charset="-122"/>
      </a:defRPr>
    </a:lvl5pPr>
    <a:lvl6pPr indent="1143000" latinLnBrk="0">
      <a:defRPr sz="1200">
        <a:latin typeface="+mj-lt"/>
        <a:ea typeface="+mj-ea"/>
        <a:cs typeface="+mj-cs"/>
        <a:sym typeface="等线" panose="02010600030101010101" charset="-122"/>
      </a:defRPr>
    </a:lvl6pPr>
    <a:lvl7pPr indent="1371600" latinLnBrk="0">
      <a:defRPr sz="1200">
        <a:latin typeface="+mj-lt"/>
        <a:ea typeface="+mj-ea"/>
        <a:cs typeface="+mj-cs"/>
        <a:sym typeface="等线" panose="02010600030101010101" charset="-122"/>
      </a:defRPr>
    </a:lvl7pPr>
    <a:lvl8pPr indent="1600200" latinLnBrk="0">
      <a:defRPr sz="1200">
        <a:latin typeface="+mj-lt"/>
        <a:ea typeface="+mj-ea"/>
        <a:cs typeface="+mj-cs"/>
        <a:sym typeface="等线" panose="02010600030101010101" charset="-122"/>
      </a:defRPr>
    </a:lvl8pPr>
    <a:lvl9pPr indent="1828800" latinLnBrk="0">
      <a:defRPr sz="1200">
        <a:latin typeface="+mj-lt"/>
        <a:ea typeface="+mj-ea"/>
        <a:cs typeface="+mj-cs"/>
        <a:sym typeface="等线" panose="02010600030101010101"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p:nvPr>
            <p:ph type="title" hasCustomPrompt="1"/>
          </p:nvPr>
        </p:nvSpPr>
        <p:spPr>
          <a:xfrm>
            <a:off x="914281" y="2130922"/>
            <a:ext cx="10361853" cy="1470366"/>
          </a:xfrm>
          <a:prstGeom prst="rect">
            <a:avLst/>
          </a:prstGeom>
        </p:spPr>
        <p:txBody>
          <a:bodyPr/>
          <a:lstStyle/>
          <a:p>
            <a:r>
              <a:t>标题文本</a:t>
            </a:r>
          </a:p>
        </p:txBody>
      </p:sp>
      <p:sp>
        <p:nvSpPr>
          <p:cNvPr id="12" name="正文级别 1…"/>
          <p:cNvSpPr txBox="1"/>
          <p:nvPr>
            <p:ph type="body" sz="quarter" idx="1" hasCustomPrompt="1"/>
          </p:nvPr>
        </p:nvSpPr>
        <p:spPr>
          <a:xfrm>
            <a:off x="1828562" y="3887099"/>
            <a:ext cx="8533291" cy="1753007"/>
          </a:xfrm>
          <a:prstGeom prst="rect">
            <a:avLst/>
          </a:prstGeom>
        </p:spPr>
        <p:txBody>
          <a:bodyPr/>
          <a:lstStyle>
            <a:lvl1pPr marL="0" indent="0" algn="ctr">
              <a:buSzTx/>
              <a:buFontTx/>
              <a:buNone/>
              <a:defRPr>
                <a:solidFill>
                  <a:srgbClr val="888888"/>
                </a:solidFill>
              </a:defRPr>
            </a:lvl1pPr>
            <a:lvl2pPr marL="0" indent="609600" algn="ctr">
              <a:buSzTx/>
              <a:buFontTx/>
              <a:buNone/>
              <a:defRPr>
                <a:solidFill>
                  <a:srgbClr val="888888"/>
                </a:solidFill>
              </a:defRPr>
            </a:lvl2pPr>
            <a:lvl3pPr marL="0" indent="1219200" algn="ctr">
              <a:buSzTx/>
              <a:buFontTx/>
              <a:buNone/>
              <a:defRPr>
                <a:solidFill>
                  <a:srgbClr val="888888"/>
                </a:solidFill>
              </a:defRPr>
            </a:lvl3pPr>
            <a:lvl4pPr marL="0" indent="1828800" algn="ctr">
              <a:buSzTx/>
              <a:buFontTx/>
              <a:buNone/>
              <a:defRPr>
                <a:solidFill>
                  <a:srgbClr val="888888"/>
                </a:solidFill>
              </a:defRPr>
            </a:lvl4pPr>
            <a:lvl5pPr marL="0" indent="24384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1" name="标题文本"/>
          <p:cNvSpPr txBox="1"/>
          <p:nvPr>
            <p:ph type="title" hasCustomPrompt="1"/>
          </p:nvPr>
        </p:nvSpPr>
        <p:spPr>
          <a:xfrm>
            <a:off x="2389406" y="4801713"/>
            <a:ext cx="7314249" cy="566871"/>
          </a:xfrm>
          <a:prstGeom prst="rect">
            <a:avLst/>
          </a:prstGeom>
        </p:spPr>
        <p:txBody>
          <a:bodyPr anchor="b"/>
          <a:lstStyle>
            <a:lvl1pPr algn="l">
              <a:defRPr sz="2700" b="1"/>
            </a:lvl1pPr>
          </a:lstStyle>
          <a:p>
            <a:r>
              <a:t>标题文本</a:t>
            </a:r>
          </a:p>
        </p:txBody>
      </p:sp>
      <p:sp>
        <p:nvSpPr>
          <p:cNvPr id="92" name="Picture Placeholder 2"/>
          <p:cNvSpPr/>
          <p:nvPr>
            <p:ph type="pic" sz="half" idx="13"/>
          </p:nvPr>
        </p:nvSpPr>
        <p:spPr>
          <a:xfrm>
            <a:off x="2389406" y="612918"/>
            <a:ext cx="7314249" cy="4115754"/>
          </a:xfrm>
          <a:prstGeom prst="rect">
            <a:avLst/>
          </a:prstGeom>
        </p:spPr>
        <p:txBody>
          <a:bodyPr lIns="91439" tIns="45719" rIns="91439" bIns="45719">
            <a:noAutofit/>
          </a:bodyPr>
          <a:lstStyle/>
          <a:p/>
        </p:txBody>
      </p:sp>
      <p:sp>
        <p:nvSpPr>
          <p:cNvPr id="93" name="正文级别 1…"/>
          <p:cNvSpPr txBox="1"/>
          <p:nvPr>
            <p:ph type="body" sz="quarter" idx="1" hasCustomPrompt="1"/>
          </p:nvPr>
        </p:nvSpPr>
        <p:spPr>
          <a:xfrm>
            <a:off x="2389406" y="5368583"/>
            <a:ext cx="7314249" cy="805050"/>
          </a:xfrm>
          <a:prstGeom prst="rect">
            <a:avLst/>
          </a:prstGeom>
        </p:spPr>
        <p:txBody>
          <a:bodyPr/>
          <a:lstStyle>
            <a:lvl1pPr marL="0" indent="0">
              <a:spcBef>
                <a:spcPts val="400"/>
              </a:spcBef>
              <a:buSzTx/>
              <a:buFontTx/>
              <a:buNone/>
              <a:defRPr sz="1900"/>
            </a:lvl1pPr>
            <a:lvl2pPr marL="0" indent="609600">
              <a:spcBef>
                <a:spcPts val="400"/>
              </a:spcBef>
              <a:buSzTx/>
              <a:buFontTx/>
              <a:buNone/>
              <a:defRPr sz="1900"/>
            </a:lvl2pPr>
            <a:lvl3pPr marL="0" indent="1219200">
              <a:spcBef>
                <a:spcPts val="400"/>
              </a:spcBef>
              <a:buSzTx/>
              <a:buFontTx/>
              <a:buNone/>
              <a:defRPr sz="1900"/>
            </a:lvl3pPr>
            <a:lvl4pPr marL="0" indent="1828800">
              <a:spcBef>
                <a:spcPts val="400"/>
              </a:spcBef>
              <a:buSzTx/>
              <a:buFontTx/>
              <a:buNone/>
              <a:defRPr sz="1900"/>
            </a:lvl4pPr>
            <a:lvl5pPr marL="0" indent="2438400">
              <a:spcBef>
                <a:spcPts val="400"/>
              </a:spcBef>
              <a:buSzTx/>
              <a:buFontTx/>
              <a:buNone/>
              <a:defRPr sz="1900"/>
            </a:lvl5p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1" name="标题文本"/>
          <p:cNvSpPr txBox="1"/>
          <p:nvPr>
            <p:ph type="title" hasCustomPrompt="1"/>
          </p:nvPr>
        </p:nvSpPr>
        <p:spPr>
          <a:prstGeom prst="rect">
            <a:avLst/>
          </a:prstGeom>
        </p:spPr>
        <p:txBody>
          <a:bodyPr/>
          <a:lstStyle/>
          <a:p>
            <a:r>
              <a:t>标题文本</a:t>
            </a:r>
          </a:p>
        </p:txBody>
      </p:sp>
      <p:sp>
        <p:nvSpPr>
          <p:cNvPr id="102"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0" name="标题文本"/>
          <p:cNvSpPr txBox="1"/>
          <p:nvPr>
            <p:ph type="title" hasCustomPrompt="1"/>
          </p:nvPr>
        </p:nvSpPr>
        <p:spPr>
          <a:xfrm>
            <a:off x="8838049" y="274703"/>
            <a:ext cx="2742844" cy="5852881"/>
          </a:xfrm>
          <a:prstGeom prst="rect">
            <a:avLst/>
          </a:prstGeom>
        </p:spPr>
        <p:txBody>
          <a:bodyPr/>
          <a:lstStyle/>
          <a:p>
            <a:r>
              <a:t>标题文本</a:t>
            </a:r>
          </a:p>
        </p:txBody>
      </p:sp>
      <p:sp>
        <p:nvSpPr>
          <p:cNvPr id="111" name="正文级别 1…"/>
          <p:cNvSpPr txBox="1"/>
          <p:nvPr>
            <p:ph type="body" idx="1" hasCustomPrompt="1"/>
          </p:nvPr>
        </p:nvSpPr>
        <p:spPr>
          <a:xfrm>
            <a:off x="609522" y="274703"/>
            <a:ext cx="8025356" cy="585288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9" name="幻灯片编号"/>
          <p:cNvSpPr txBox="1"/>
          <p:nvPr>
            <p:ph type="sldNum" sz="quarter" idx="2"/>
          </p:nvPr>
        </p:nvSpPr>
        <p:spPr>
          <a:xfrm>
            <a:off x="5886661" y="6172200"/>
            <a:ext cx="2841838"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26" name="标题文本"/>
          <p:cNvSpPr txBox="1"/>
          <p:nvPr>
            <p:ph type="title" hasCustomPrompt="1"/>
          </p:nvPr>
        </p:nvSpPr>
        <p:spPr>
          <a:xfrm>
            <a:off x="1523802" y="1122623"/>
            <a:ext cx="9142811" cy="2388154"/>
          </a:xfrm>
          <a:prstGeom prst="rect">
            <a:avLst/>
          </a:prstGeom>
        </p:spPr>
        <p:txBody>
          <a:bodyPr lIns="45719" tIns="45719" rIns="45719" bIns="45719" anchor="b"/>
          <a:lstStyle>
            <a:lvl1pPr defTabSz="914400">
              <a:lnSpc>
                <a:spcPct val="90000"/>
              </a:lnSpc>
              <a:defRPr>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27" name="正文级别 1…"/>
          <p:cNvSpPr txBox="1"/>
          <p:nvPr>
            <p:ph type="body" sz="quarter" idx="1" hasCustomPrompt="1"/>
          </p:nvPr>
        </p:nvSpPr>
        <p:spPr>
          <a:xfrm>
            <a:off x="1523802" y="3602871"/>
            <a:ext cx="9142811" cy="1656146"/>
          </a:xfrm>
          <a:prstGeom prst="rect">
            <a:avLst/>
          </a:prstGeom>
        </p:spPr>
        <p:txBody>
          <a:bodyPr lIns="45719" tIns="45719" rIns="45719" bIns="45719"/>
          <a:lstStyle>
            <a:lvl1pPr marL="0" indent="0" algn="ctr" defTabSz="914400">
              <a:lnSpc>
                <a:spcPct val="90000"/>
              </a:lnSpc>
              <a:buSzTx/>
              <a:buFontTx/>
              <a:buNone/>
              <a:defRPr sz="2400"/>
            </a:lvl1pPr>
            <a:lvl2pPr marL="0" indent="457200" algn="ctr" defTabSz="914400">
              <a:lnSpc>
                <a:spcPct val="90000"/>
              </a:lnSpc>
              <a:buSzTx/>
              <a:buFontTx/>
              <a:buNone/>
              <a:defRPr sz="2400"/>
            </a:lvl2pPr>
            <a:lvl3pPr marL="0" indent="914400" algn="ctr" defTabSz="914400">
              <a:lnSpc>
                <a:spcPct val="90000"/>
              </a:lnSpc>
              <a:buSzTx/>
              <a:buFontTx/>
              <a:buNone/>
              <a:defRPr sz="2400"/>
            </a:lvl3pPr>
            <a:lvl4pPr marL="0" indent="1371600" algn="ctr" defTabSz="914400">
              <a:lnSpc>
                <a:spcPct val="90000"/>
              </a:lnSpc>
              <a:buSzTx/>
              <a:buFontTx/>
              <a:buNone/>
              <a:defRPr sz="2400"/>
            </a:lvl4pPr>
            <a:lvl5pPr marL="0" indent="1828800" algn="ctr" defTabSz="914400">
              <a:lnSpc>
                <a:spcPct val="90000"/>
              </a:lnSpc>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35" name="标题文本"/>
          <p:cNvSpPr txBox="1"/>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36" name="正文级别 1…"/>
          <p:cNvSpPr txBox="1"/>
          <p:nvPr>
            <p:ph type="body" idx="1" hasCustomPrompt="1"/>
          </p:nvPr>
        </p:nvSpPr>
        <p:spPr>
          <a:xfrm>
            <a:off x="838090" y="1826048"/>
            <a:ext cx="10514233" cy="4352347"/>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44" name="标题文本"/>
          <p:cNvSpPr txBox="1"/>
          <p:nvPr>
            <p:ph type="title" hasCustomPrompt="1"/>
          </p:nvPr>
        </p:nvSpPr>
        <p:spPr>
          <a:xfrm>
            <a:off x="831741" y="1710133"/>
            <a:ext cx="10514233" cy="2853399"/>
          </a:xfrm>
          <a:prstGeom prst="rect">
            <a:avLst/>
          </a:prstGeom>
        </p:spPr>
        <p:txBody>
          <a:bodyPr lIns="45719" tIns="45719" rIns="45719" bIns="45719" anchor="b"/>
          <a:lstStyle>
            <a:lvl1pPr algn="l" defTabSz="914400">
              <a:lnSpc>
                <a:spcPct val="90000"/>
              </a:lnSpc>
              <a:defRPr>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45" name="正文级别 1…"/>
          <p:cNvSpPr txBox="1"/>
          <p:nvPr>
            <p:ph type="body" sz="quarter" idx="1" hasCustomPrompt="1"/>
          </p:nvPr>
        </p:nvSpPr>
        <p:spPr>
          <a:xfrm>
            <a:off x="831741" y="4590526"/>
            <a:ext cx="10514233" cy="1500534"/>
          </a:xfrm>
          <a:prstGeom prst="rect">
            <a:avLst/>
          </a:prstGeom>
        </p:spPr>
        <p:txBody>
          <a:bodyPr lIns="45719" tIns="45719" rIns="45719" bIns="45719"/>
          <a:lstStyle>
            <a:lvl1pPr marL="0" indent="0" defTabSz="914400">
              <a:lnSpc>
                <a:spcPct val="90000"/>
              </a:lnSpc>
              <a:buSzTx/>
              <a:buFontTx/>
              <a:buNone/>
              <a:defRPr sz="2400">
                <a:solidFill>
                  <a:srgbClr val="888888"/>
                </a:solidFill>
              </a:defRPr>
            </a:lvl1pPr>
            <a:lvl2pPr marL="0" indent="457200" defTabSz="914400">
              <a:lnSpc>
                <a:spcPct val="90000"/>
              </a:lnSpc>
              <a:buSzTx/>
              <a:buFontTx/>
              <a:buNone/>
              <a:defRPr sz="2400">
                <a:solidFill>
                  <a:srgbClr val="888888"/>
                </a:solidFill>
              </a:defRPr>
            </a:lvl2pPr>
            <a:lvl3pPr marL="0" indent="914400" defTabSz="914400">
              <a:lnSpc>
                <a:spcPct val="90000"/>
              </a:lnSpc>
              <a:buSzTx/>
              <a:buFontTx/>
              <a:buNone/>
              <a:defRPr sz="2400">
                <a:solidFill>
                  <a:srgbClr val="888888"/>
                </a:solidFill>
              </a:defRPr>
            </a:lvl3pPr>
            <a:lvl4pPr marL="0" indent="1371600" defTabSz="914400">
              <a:lnSpc>
                <a:spcPct val="90000"/>
              </a:lnSpc>
              <a:buSzTx/>
              <a:buFontTx/>
              <a:buNone/>
              <a:defRPr sz="2400">
                <a:solidFill>
                  <a:srgbClr val="888888"/>
                </a:solidFill>
              </a:defRPr>
            </a:lvl4pPr>
            <a:lvl5pPr marL="0" indent="1828800" defTabSz="914400">
              <a:lnSpc>
                <a:spcPct val="90000"/>
              </a:lnSpc>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46"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53" name="标题文本"/>
          <p:cNvSpPr txBox="1"/>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54" name="正文级别 1…"/>
          <p:cNvSpPr txBox="1"/>
          <p:nvPr>
            <p:ph type="body" sz="half" idx="1" hasCustomPrompt="1"/>
          </p:nvPr>
        </p:nvSpPr>
        <p:spPr>
          <a:xfrm>
            <a:off x="838090" y="1826048"/>
            <a:ext cx="5180928" cy="4352347"/>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62" name="标题文本"/>
          <p:cNvSpPr txBox="1"/>
          <p:nvPr>
            <p:ph type="title" hasCustomPrompt="1"/>
          </p:nvPr>
        </p:nvSpPr>
        <p:spPr>
          <a:xfrm>
            <a:off x="839678"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63" name="正文级别 1…"/>
          <p:cNvSpPr txBox="1"/>
          <p:nvPr>
            <p:ph type="body" sz="quarter" idx="1" hasCustomPrompt="1"/>
          </p:nvPr>
        </p:nvSpPr>
        <p:spPr>
          <a:xfrm>
            <a:off x="839678" y="1681552"/>
            <a:ext cx="5157117" cy="824104"/>
          </a:xfrm>
          <a:prstGeom prst="rect">
            <a:avLst/>
          </a:prstGeom>
        </p:spPr>
        <p:txBody>
          <a:bodyPr lIns="45719" tIns="45719" rIns="45719" bIns="45719" anchor="b"/>
          <a:lstStyle>
            <a:lvl1pPr marL="0" indent="0" defTabSz="914400">
              <a:lnSpc>
                <a:spcPct val="90000"/>
              </a:lnSpc>
              <a:buSzTx/>
              <a:buFontTx/>
              <a:buNone/>
              <a:defRPr sz="2400" b="1"/>
            </a:lvl1pPr>
            <a:lvl2pPr marL="0" indent="457200" defTabSz="914400">
              <a:lnSpc>
                <a:spcPct val="90000"/>
              </a:lnSpc>
              <a:buSzTx/>
              <a:buFontTx/>
              <a:buNone/>
              <a:defRPr sz="2400" b="1"/>
            </a:lvl2pPr>
            <a:lvl3pPr marL="0" indent="914400" defTabSz="914400">
              <a:lnSpc>
                <a:spcPct val="90000"/>
              </a:lnSpc>
              <a:buSzTx/>
              <a:buFontTx/>
              <a:buNone/>
              <a:defRPr sz="2400" b="1"/>
            </a:lvl3pPr>
            <a:lvl4pPr marL="0" indent="1371600" defTabSz="914400">
              <a:lnSpc>
                <a:spcPct val="90000"/>
              </a:lnSpc>
              <a:buSzTx/>
              <a:buFontTx/>
              <a:buNone/>
              <a:defRPr sz="2400" b="1"/>
            </a:lvl4pPr>
            <a:lvl5pPr marL="0" indent="1828800" defTabSz="914400">
              <a:lnSpc>
                <a:spcPct val="90000"/>
              </a:lnSpc>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164" name="Text Placeholder 4"/>
          <p:cNvSpPr/>
          <p:nvPr>
            <p:ph type="body" sz="quarter" idx="13"/>
          </p:nvPr>
        </p:nvSpPr>
        <p:spPr>
          <a:xfrm>
            <a:off x="6171396" y="1681552"/>
            <a:ext cx="5182515" cy="824104"/>
          </a:xfrm>
          <a:prstGeom prst="rect">
            <a:avLst/>
          </a:prstGeom>
        </p:spPr>
        <p:txBody>
          <a:bodyPr lIns="45719" tIns="45719" rIns="45719" bIns="45719" anchor="b"/>
          <a:lstStyle/>
          <a:p>
            <a:pPr marL="0" indent="0" defTabSz="914400">
              <a:lnSpc>
                <a:spcPct val="90000"/>
              </a:lnSpc>
              <a:buSzTx/>
              <a:buFontTx/>
              <a:buNone/>
              <a:defRPr sz="2400" b="1"/>
            </a:pPr>
          </a:p>
        </p:txBody>
      </p:sp>
      <p:sp>
        <p:nvSpPr>
          <p:cNvPr id="165"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72" name="标题文本"/>
          <p:cNvSpPr txBox="1"/>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73"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p:nvPr>
            <p:ph type="title" hasCustomPrompt="1"/>
          </p:nvPr>
        </p:nvSpPr>
        <p:spPr>
          <a:prstGeom prst="rect">
            <a:avLst/>
          </a:prstGeom>
        </p:spPr>
        <p:txBody>
          <a:bodyPr/>
          <a:lstStyle/>
          <a:p>
            <a:r>
              <a:t>标题文本</a:t>
            </a:r>
          </a:p>
        </p:txBody>
      </p:sp>
      <p:sp>
        <p:nvSpPr>
          <p:cNvPr id="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空白">
    <p:bg>
      <p:bgPr>
        <a:solidFill>
          <a:srgbClr val="FFFFFF"/>
        </a:solidFill>
        <a:effectLst/>
      </p:bgPr>
    </p:bg>
    <p:spTree>
      <p:nvGrpSpPr>
        <p:cNvPr id="1" name=""/>
        <p:cNvGrpSpPr/>
        <p:nvPr/>
      </p:nvGrpSpPr>
      <p:grpSpPr>
        <a:xfrm>
          <a:off x="0" y="0"/>
          <a:ext cx="0" cy="0"/>
          <a:chOff x="0" y="0"/>
          <a:chExt cx="0" cy="0"/>
        </a:xfrm>
      </p:grpSpPr>
      <p:sp>
        <p:nvSpPr>
          <p:cNvPr id="180"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87" name="标题文本"/>
          <p:cNvSpPr txBox="1"/>
          <p:nvPr>
            <p:ph type="title" hasCustomPrompt="1"/>
          </p:nvPr>
        </p:nvSpPr>
        <p:spPr>
          <a:xfrm>
            <a:off x="839678" y="457306"/>
            <a:ext cx="3931727" cy="1600572"/>
          </a:xfrm>
          <a:prstGeom prst="rect">
            <a:avLst/>
          </a:prstGeom>
        </p:spPr>
        <p:txBody>
          <a:bodyPr lIns="45719" tIns="45719" rIns="45719" bIns="45719" anchor="b"/>
          <a:lstStyle>
            <a:lvl1pPr algn="l" defTabSz="914400">
              <a:lnSpc>
                <a:spcPct val="90000"/>
              </a:lnSpc>
              <a:defRPr sz="32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88" name="正文级别 1…"/>
          <p:cNvSpPr txBox="1"/>
          <p:nvPr>
            <p:ph type="body" sz="half" idx="1" hasCustomPrompt="1"/>
          </p:nvPr>
        </p:nvSpPr>
        <p:spPr>
          <a:xfrm>
            <a:off x="5182513" y="987653"/>
            <a:ext cx="6171398" cy="4874755"/>
          </a:xfrm>
          <a:prstGeom prst="rect">
            <a:avLst/>
          </a:prstGeom>
        </p:spPr>
        <p:txBody>
          <a:bodyPr lIns="45719" tIns="45719" rIns="45719" bIns="45719"/>
          <a:lstStyle>
            <a:lvl1pPr marL="228600" indent="-228600" defTabSz="914400">
              <a:lnSpc>
                <a:spcPct val="90000"/>
              </a:lnSpc>
              <a:defRPr sz="3200"/>
            </a:lvl1pPr>
            <a:lvl2pPr marL="718185" indent="-260985" defTabSz="914400">
              <a:lnSpc>
                <a:spcPct val="90000"/>
              </a:lnSpc>
              <a:buChar char="•"/>
              <a:defRPr sz="3200"/>
            </a:lvl2pPr>
            <a:lvl3pPr marL="1219200" indent="-304800" defTabSz="914400">
              <a:lnSpc>
                <a:spcPct val="90000"/>
              </a:lnSpc>
              <a:defRPr sz="3200"/>
            </a:lvl3pPr>
            <a:lvl4pPr marL="1737360" indent="-365760" defTabSz="914400">
              <a:lnSpc>
                <a:spcPct val="90000"/>
              </a:lnSpc>
              <a:buChar char="•"/>
              <a:defRPr sz="3200"/>
            </a:lvl4pPr>
            <a:lvl5pPr marL="2194560" indent="-365760" defTabSz="914400">
              <a:lnSpc>
                <a:spcPct val="90000"/>
              </a:lnSpc>
              <a:buChar char="•"/>
              <a:defRPr sz="3200"/>
            </a:lvl5pPr>
          </a:lstStyle>
          <a:p>
            <a:r>
              <a:t>正文级别 1</a:t>
            </a:r>
          </a:p>
          <a:p>
            <a:pPr lvl="1"/>
            <a:r>
              <a:t>正文级别 2</a:t>
            </a:r>
          </a:p>
          <a:p>
            <a:pPr lvl="2"/>
            <a:r>
              <a:t>正文级别 3</a:t>
            </a:r>
          </a:p>
          <a:p>
            <a:pPr lvl="3"/>
            <a:r>
              <a:t>正文级别 4</a:t>
            </a:r>
          </a:p>
          <a:p>
            <a:pPr lvl="4"/>
            <a:r>
              <a:t>正文级别 5</a:t>
            </a:r>
          </a:p>
        </p:txBody>
      </p:sp>
      <p:sp>
        <p:nvSpPr>
          <p:cNvPr id="189" name="Text Placeholder 3"/>
          <p:cNvSpPr/>
          <p:nvPr>
            <p:ph type="body" sz="quarter" idx="13"/>
          </p:nvPr>
        </p:nvSpPr>
        <p:spPr>
          <a:xfrm>
            <a:off x="839678" y="2057875"/>
            <a:ext cx="3931727" cy="3812473"/>
          </a:xfrm>
          <a:prstGeom prst="rect">
            <a:avLst/>
          </a:prstGeom>
        </p:spPr>
        <p:txBody>
          <a:bodyPr lIns="45719" tIns="45719" rIns="45719" bIns="45719"/>
          <a:lstStyle/>
          <a:p>
            <a:pPr marL="0" indent="0" defTabSz="914400">
              <a:lnSpc>
                <a:spcPct val="90000"/>
              </a:lnSpc>
              <a:buSzTx/>
              <a:buFontTx/>
              <a:buNone/>
              <a:defRPr sz="1600"/>
            </a:pPr>
          </a:p>
        </p:txBody>
      </p:sp>
      <p:sp>
        <p:nvSpPr>
          <p:cNvPr id="190"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97" name="标题文本"/>
          <p:cNvSpPr txBox="1"/>
          <p:nvPr>
            <p:ph type="title" hasCustomPrompt="1"/>
          </p:nvPr>
        </p:nvSpPr>
        <p:spPr>
          <a:xfrm>
            <a:off x="839678" y="457306"/>
            <a:ext cx="3931727" cy="1600572"/>
          </a:xfrm>
          <a:prstGeom prst="rect">
            <a:avLst/>
          </a:prstGeom>
        </p:spPr>
        <p:txBody>
          <a:bodyPr lIns="45719" tIns="45719" rIns="45719" bIns="45719" anchor="b"/>
          <a:lstStyle>
            <a:lvl1pPr algn="l" defTabSz="914400">
              <a:lnSpc>
                <a:spcPct val="90000"/>
              </a:lnSpc>
              <a:defRPr sz="32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198" name="Picture Placeholder 2"/>
          <p:cNvSpPr/>
          <p:nvPr>
            <p:ph type="pic" sz="half" idx="13"/>
          </p:nvPr>
        </p:nvSpPr>
        <p:spPr>
          <a:xfrm>
            <a:off x="5182513" y="987653"/>
            <a:ext cx="6171398" cy="4874755"/>
          </a:xfrm>
          <a:prstGeom prst="rect">
            <a:avLst/>
          </a:prstGeom>
        </p:spPr>
        <p:txBody>
          <a:bodyPr lIns="91439" tIns="45719" rIns="91439" bIns="45719">
            <a:noAutofit/>
          </a:bodyPr>
          <a:lstStyle/>
          <a:p/>
        </p:txBody>
      </p:sp>
      <p:sp>
        <p:nvSpPr>
          <p:cNvPr id="199" name="正文级别 1…"/>
          <p:cNvSpPr txBox="1"/>
          <p:nvPr>
            <p:ph type="body" sz="quarter" idx="1" hasCustomPrompt="1"/>
          </p:nvPr>
        </p:nvSpPr>
        <p:spPr>
          <a:xfrm>
            <a:off x="839678" y="2057875"/>
            <a:ext cx="3931727" cy="3812473"/>
          </a:xfrm>
          <a:prstGeom prst="rect">
            <a:avLst/>
          </a:prstGeom>
        </p:spPr>
        <p:txBody>
          <a:bodyPr lIns="45719" tIns="45719" rIns="45719" bIns="45719"/>
          <a:lstStyle>
            <a:lvl1pPr marL="0" indent="0" defTabSz="914400">
              <a:lnSpc>
                <a:spcPct val="90000"/>
              </a:lnSpc>
              <a:buSzTx/>
              <a:buFontTx/>
              <a:buNone/>
              <a:defRPr sz="1600"/>
            </a:lvl1pPr>
            <a:lvl2pPr marL="0" indent="457200" defTabSz="914400">
              <a:lnSpc>
                <a:spcPct val="90000"/>
              </a:lnSpc>
              <a:buSzTx/>
              <a:buFontTx/>
              <a:buNone/>
              <a:defRPr sz="1600"/>
            </a:lvl2pPr>
            <a:lvl3pPr marL="0" indent="914400" defTabSz="914400">
              <a:lnSpc>
                <a:spcPct val="90000"/>
              </a:lnSpc>
              <a:buSzTx/>
              <a:buFontTx/>
              <a:buNone/>
              <a:defRPr sz="1600"/>
            </a:lvl3pPr>
            <a:lvl4pPr marL="0" indent="1371600" defTabSz="914400">
              <a:lnSpc>
                <a:spcPct val="90000"/>
              </a:lnSpc>
              <a:buSzTx/>
              <a:buFontTx/>
              <a:buNone/>
              <a:defRPr sz="1600"/>
            </a:lvl4pPr>
            <a:lvl5pPr marL="0" indent="1828800" defTabSz="914400">
              <a:lnSpc>
                <a:spcPct val="90000"/>
              </a:lnSpc>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200"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207" name="标题文本"/>
          <p:cNvSpPr txBox="1"/>
          <p:nvPr>
            <p:ph type="title" hasCustomPrompt="1"/>
          </p:nvPr>
        </p:nvSpPr>
        <p:spPr>
          <a:xfrm>
            <a:off x="838090" y="365209"/>
            <a:ext cx="10514233" cy="1325872"/>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208" name="正文级别 1…"/>
          <p:cNvSpPr txBox="1"/>
          <p:nvPr>
            <p:ph type="body" idx="1" hasCustomPrompt="1"/>
          </p:nvPr>
        </p:nvSpPr>
        <p:spPr>
          <a:xfrm>
            <a:off x="838090" y="1826048"/>
            <a:ext cx="10514233" cy="4352347"/>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209"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16" name="标题文本"/>
          <p:cNvSpPr txBox="1"/>
          <p:nvPr>
            <p:ph type="title" hasCustomPrompt="1"/>
          </p:nvPr>
        </p:nvSpPr>
        <p:spPr>
          <a:xfrm>
            <a:off x="8723763" y="365209"/>
            <a:ext cx="2628559" cy="5813184"/>
          </a:xfrm>
          <a:prstGeom prst="rect">
            <a:avLst/>
          </a:prstGeom>
        </p:spPr>
        <p:txBody>
          <a:bodyPr lIns="45719" tIns="45719" rIns="45719" bIns="45719"/>
          <a:lstStyle>
            <a:lvl1pPr algn="l" defTabSz="914400">
              <a:lnSpc>
                <a:spcPct val="90000"/>
              </a:lnSpc>
              <a:defRPr sz="4400">
                <a:latin typeface="Calibri Light" panose="020F0302020204030204"/>
                <a:ea typeface="Calibri Light" panose="020F0302020204030204"/>
                <a:cs typeface="Calibri Light" panose="020F0302020204030204"/>
                <a:sym typeface="Calibri Light" panose="020F0302020204030204"/>
              </a:defRPr>
            </a:lvl1pPr>
          </a:lstStyle>
          <a:p>
            <a:r>
              <a:t>标题文本</a:t>
            </a:r>
          </a:p>
        </p:txBody>
      </p:sp>
      <p:sp>
        <p:nvSpPr>
          <p:cNvPr id="217" name="正文级别 1…"/>
          <p:cNvSpPr txBox="1"/>
          <p:nvPr>
            <p:ph type="body" idx="1" hasCustomPrompt="1"/>
          </p:nvPr>
        </p:nvSpPr>
        <p:spPr>
          <a:xfrm>
            <a:off x="838090" y="365209"/>
            <a:ext cx="7733295" cy="5813184"/>
          </a:xfrm>
          <a:prstGeom prst="rect">
            <a:avLst/>
          </a:prstGeom>
        </p:spPr>
        <p:txBody>
          <a:bodyPr lIns="45719" tIns="45719" rIns="45719" bIns="45719"/>
          <a:lstStyle>
            <a:lvl1pPr marL="228600" indent="-228600" defTabSz="914400">
              <a:lnSpc>
                <a:spcPct val="90000"/>
              </a:lnSpc>
              <a:defRPr sz="2800"/>
            </a:lvl1pPr>
            <a:lvl2pPr marL="723900" indent="-266700" defTabSz="914400">
              <a:lnSpc>
                <a:spcPct val="90000"/>
              </a:lnSpc>
              <a:buChar char="•"/>
              <a:defRPr sz="2800"/>
            </a:lvl2pPr>
            <a:lvl3pPr marL="1234440" indent="-320040" defTabSz="914400">
              <a:lnSpc>
                <a:spcPct val="90000"/>
              </a:lnSpc>
              <a:defRPr sz="2800"/>
            </a:lvl3pPr>
            <a:lvl4pPr marL="1727200" indent="-355600" defTabSz="914400">
              <a:lnSpc>
                <a:spcPct val="90000"/>
              </a:lnSpc>
              <a:buChar char="•"/>
              <a:defRPr sz="2800"/>
            </a:lvl4pPr>
            <a:lvl5pPr marL="2184400" indent="-355600" defTabSz="914400">
              <a:lnSpc>
                <a:spcPct val="90000"/>
              </a:lnSpc>
              <a:buChar char="•"/>
              <a:defRPr sz="2800"/>
            </a:lvl5pPr>
          </a:lstStyle>
          <a:p>
            <a:r>
              <a:t>正文级别 1</a:t>
            </a:r>
          </a:p>
          <a:p>
            <a:pPr lvl="1"/>
            <a:r>
              <a:t>正文级别 2</a:t>
            </a:r>
          </a:p>
          <a:p>
            <a:pPr lvl="2"/>
            <a:r>
              <a:t>正文级别 3</a:t>
            </a:r>
          </a:p>
          <a:p>
            <a:pPr lvl="3"/>
            <a:r>
              <a:t>正文级别 4</a:t>
            </a:r>
          </a:p>
          <a:p>
            <a:pPr lvl="4"/>
            <a:r>
              <a:t>正文级别 5</a:t>
            </a:r>
          </a:p>
        </p:txBody>
      </p:sp>
      <p:sp>
        <p:nvSpPr>
          <p:cNvPr id="218" name="幻灯片编号"/>
          <p:cNvSpPr txBox="1"/>
          <p:nvPr>
            <p:ph type="sldNum" sz="quarter" idx="2"/>
          </p:nvPr>
        </p:nvSpPr>
        <p:spPr>
          <a:xfrm>
            <a:off x="11088340" y="6405807"/>
            <a:ext cx="263983" cy="269241"/>
          </a:xfrm>
          <a:prstGeom prst="rect">
            <a:avLst/>
          </a:prstGeom>
        </p:spPr>
        <p:txBody>
          <a:bodyPr lIns="45719" tIns="45719" rIns="45719" bIns="45719"/>
          <a:lstStyle>
            <a:lvl1pPr>
              <a:defRPr sz="1200"/>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p:nvPr>
            <p:ph type="title" hasCustomPrompt="1"/>
          </p:nvPr>
        </p:nvSpPr>
        <p:spPr>
          <a:xfrm>
            <a:off x="962960" y="4407923"/>
            <a:ext cx="10361852" cy="1362391"/>
          </a:xfrm>
          <a:prstGeom prst="rect">
            <a:avLst/>
          </a:prstGeom>
        </p:spPr>
        <p:txBody>
          <a:bodyPr anchor="t"/>
          <a:lstStyle>
            <a:lvl1pPr algn="l">
              <a:defRPr sz="5400" b="1" cap="all"/>
            </a:lvl1pPr>
          </a:lstStyle>
          <a:p>
            <a:r>
              <a:t>标题文本</a:t>
            </a:r>
          </a:p>
        </p:txBody>
      </p:sp>
      <p:sp>
        <p:nvSpPr>
          <p:cNvPr id="30" name="正文级别 1…"/>
          <p:cNvSpPr txBox="1"/>
          <p:nvPr>
            <p:ph type="body" sz="quarter" idx="1" hasCustomPrompt="1"/>
          </p:nvPr>
        </p:nvSpPr>
        <p:spPr>
          <a:xfrm>
            <a:off x="962960" y="2907387"/>
            <a:ext cx="10361852" cy="1500535"/>
          </a:xfrm>
          <a:prstGeom prst="rect">
            <a:avLst/>
          </a:prstGeom>
        </p:spPr>
        <p:txBody>
          <a:bodyPr anchor="b"/>
          <a:lstStyle>
            <a:lvl1pPr marL="0" indent="0">
              <a:spcBef>
                <a:spcPts val="600"/>
              </a:spcBef>
              <a:buSzTx/>
              <a:buFontTx/>
              <a:buNone/>
              <a:defRPr sz="2700">
                <a:solidFill>
                  <a:srgbClr val="888888"/>
                </a:solidFill>
              </a:defRPr>
            </a:lvl1pPr>
            <a:lvl2pPr marL="0" indent="609600">
              <a:spcBef>
                <a:spcPts val="600"/>
              </a:spcBef>
              <a:buSzTx/>
              <a:buFontTx/>
              <a:buNone/>
              <a:defRPr sz="2700">
                <a:solidFill>
                  <a:srgbClr val="888888"/>
                </a:solidFill>
              </a:defRPr>
            </a:lvl2pPr>
            <a:lvl3pPr marL="0" indent="1219200">
              <a:spcBef>
                <a:spcPts val="600"/>
              </a:spcBef>
              <a:buSzTx/>
              <a:buFontTx/>
              <a:buNone/>
              <a:defRPr sz="2700">
                <a:solidFill>
                  <a:srgbClr val="888888"/>
                </a:solidFill>
              </a:defRPr>
            </a:lvl3pPr>
            <a:lvl4pPr marL="0" indent="1828800">
              <a:spcBef>
                <a:spcPts val="600"/>
              </a:spcBef>
              <a:buSzTx/>
              <a:buFontTx/>
              <a:buNone/>
              <a:defRPr sz="2700">
                <a:solidFill>
                  <a:srgbClr val="888888"/>
                </a:solidFill>
              </a:defRPr>
            </a:lvl4pPr>
            <a:lvl5pPr marL="0" indent="2438400">
              <a:spcBef>
                <a:spcPts val="600"/>
              </a:spcBef>
              <a:buSzTx/>
              <a:buFontTx/>
              <a:buNone/>
              <a:defRPr sz="27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p:nvPr>
            <p:ph type="title" hasCustomPrompt="1"/>
          </p:nvPr>
        </p:nvSpPr>
        <p:spPr>
          <a:prstGeom prst="rect">
            <a:avLst/>
          </a:prstGeom>
        </p:spPr>
        <p:txBody>
          <a:bodyPr/>
          <a:lstStyle/>
          <a:p>
            <a:r>
              <a:t>标题文本</a:t>
            </a:r>
          </a:p>
        </p:txBody>
      </p:sp>
      <p:sp>
        <p:nvSpPr>
          <p:cNvPr id="39" name="正文级别 1…"/>
          <p:cNvSpPr txBox="1"/>
          <p:nvPr>
            <p:ph type="body" sz="half" idx="1" hasCustomPrompt="1"/>
          </p:nvPr>
        </p:nvSpPr>
        <p:spPr>
          <a:xfrm>
            <a:off x="609522" y="1600571"/>
            <a:ext cx="5384099" cy="4527012"/>
          </a:xfrm>
          <a:prstGeom prst="rect">
            <a:avLst/>
          </a:prstGeom>
        </p:spPr>
        <p:txBody>
          <a:bodyPr/>
          <a:lstStyle>
            <a:lvl1pPr>
              <a:spcBef>
                <a:spcPts val="900"/>
              </a:spcBef>
              <a:defRPr sz="3800"/>
            </a:lvl1pPr>
            <a:lvl2pPr marL="1061720" indent="-452120">
              <a:spcBef>
                <a:spcPts val="900"/>
              </a:spcBef>
              <a:defRPr sz="3800"/>
            </a:lvl2pPr>
            <a:lvl3pPr marL="1647825" indent="-429260">
              <a:spcBef>
                <a:spcPts val="900"/>
              </a:spcBef>
              <a:defRPr sz="3800"/>
            </a:lvl3pPr>
            <a:lvl4pPr marL="2311400" indent="-482600">
              <a:spcBef>
                <a:spcPts val="900"/>
              </a:spcBef>
              <a:defRPr sz="3800"/>
            </a:lvl4pPr>
            <a:lvl5pPr marL="2921000" indent="-482600">
              <a:spcBef>
                <a:spcPts val="900"/>
              </a:spcBef>
              <a:defRPr sz="3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p:nvPr>
            <p:ph type="title" hasCustomPrompt="1"/>
          </p:nvPr>
        </p:nvSpPr>
        <p:spPr>
          <a:prstGeom prst="rect">
            <a:avLst/>
          </a:prstGeom>
        </p:spPr>
        <p:txBody>
          <a:bodyPr/>
          <a:lstStyle/>
          <a:p>
            <a:r>
              <a:t>标题文本</a:t>
            </a:r>
          </a:p>
        </p:txBody>
      </p:sp>
      <p:sp>
        <p:nvSpPr>
          <p:cNvPr id="48" name="正文级别 1…"/>
          <p:cNvSpPr txBox="1"/>
          <p:nvPr>
            <p:ph type="body" sz="quarter" idx="1" hasCustomPrompt="1"/>
          </p:nvPr>
        </p:nvSpPr>
        <p:spPr>
          <a:xfrm>
            <a:off x="609522" y="1535468"/>
            <a:ext cx="5386217" cy="639912"/>
          </a:xfrm>
          <a:prstGeom prst="rect">
            <a:avLst/>
          </a:prstGeom>
        </p:spPr>
        <p:txBody>
          <a:bodyPr anchor="b"/>
          <a:lstStyle>
            <a:lvl1pPr marL="0" indent="0">
              <a:spcBef>
                <a:spcPts val="700"/>
              </a:spcBef>
              <a:buSzTx/>
              <a:buFontTx/>
              <a:buNone/>
              <a:defRPr sz="3200" b="1"/>
            </a:lvl1pPr>
            <a:lvl2pPr marL="0" indent="609600">
              <a:spcBef>
                <a:spcPts val="700"/>
              </a:spcBef>
              <a:buSzTx/>
              <a:buFontTx/>
              <a:buNone/>
              <a:defRPr sz="3200" b="1"/>
            </a:lvl2pPr>
            <a:lvl3pPr marL="0" indent="1219200">
              <a:spcBef>
                <a:spcPts val="700"/>
              </a:spcBef>
              <a:buSzTx/>
              <a:buFontTx/>
              <a:buNone/>
              <a:defRPr sz="3200" b="1"/>
            </a:lvl3pPr>
            <a:lvl4pPr marL="0" indent="1828800">
              <a:spcBef>
                <a:spcPts val="700"/>
              </a:spcBef>
              <a:buSzTx/>
              <a:buFontTx/>
              <a:buNone/>
              <a:defRPr sz="3200" b="1"/>
            </a:lvl4pPr>
            <a:lvl5pPr marL="0" indent="2438400">
              <a:spcBef>
                <a:spcPts val="700"/>
              </a:spcBef>
              <a:buSzTx/>
              <a:buFontTx/>
              <a:buNone/>
              <a:defRPr sz="32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13"/>
          </p:nvPr>
        </p:nvSpPr>
        <p:spPr>
          <a:xfrm>
            <a:off x="6192566" y="1535468"/>
            <a:ext cx="5388333" cy="639912"/>
          </a:xfrm>
          <a:prstGeom prst="rect">
            <a:avLst/>
          </a:prstGeom>
        </p:spPr>
        <p:txBody>
          <a:bodyPr anchor="b"/>
          <a:lstStyle/>
          <a:p>
            <a:pPr marL="0" indent="0">
              <a:spcBef>
                <a:spcPts val="700"/>
              </a:spcBef>
              <a:buSzTx/>
              <a:buFontTx/>
              <a:buNone/>
              <a:defRPr sz="3200" b="1"/>
            </a:pP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p>
            <a:r>
              <a:t>标题文本</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圆角矩形 4"/>
          <p:cNvSpPr/>
          <p:nvPr/>
        </p:nvSpPr>
        <p:spPr>
          <a:xfrm>
            <a:off x="1139485" y="1031497"/>
            <a:ext cx="9911444" cy="42901"/>
          </a:xfrm>
          <a:prstGeom prst="roundRect">
            <a:avLst>
              <a:gd name="adj" fmla="val 50000"/>
            </a:avLst>
          </a:prstGeom>
          <a:gradFill>
            <a:gsLst>
              <a:gs pos="0">
                <a:srgbClr val="BFBFBF"/>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66" name="圆角矩形 5"/>
          <p:cNvSpPr/>
          <p:nvPr/>
        </p:nvSpPr>
        <p:spPr>
          <a:xfrm>
            <a:off x="5899289" y="6453392"/>
            <a:ext cx="391839" cy="22016"/>
          </a:xfrm>
          <a:prstGeom prst="roundRect">
            <a:avLst>
              <a:gd name="adj" fmla="val 50000"/>
            </a:avLst>
          </a:prstGeom>
          <a:gradFill>
            <a:gsLst>
              <a:gs pos="0">
                <a:srgbClr val="BFBFBF"/>
              </a:gs>
              <a:gs pos="100000">
                <a:srgbClr val="FFFFFF"/>
              </a:gs>
            </a:gsLst>
            <a:lin ang="5400000"/>
          </a:gradFill>
          <a:ln w="12700">
            <a:miter lim="400000"/>
          </a:ln>
        </p:spPr>
        <p:txBody>
          <a:bodyPr lIns="45719" rIns="45719" anchor="ctr"/>
          <a:lstStyle/>
          <a:p>
            <a:pPr algn="ctr">
              <a:defRPr>
                <a:solidFill>
                  <a:srgbClr val="FFFFFF"/>
                </a:solidFill>
              </a:defRPr>
            </a:pPr>
          </a:p>
        </p:txBody>
      </p:sp>
      <p:sp>
        <p:nvSpPr>
          <p:cNvPr id="67" name="幻灯片编号"/>
          <p:cNvSpPr txBox="1"/>
          <p:nvPr>
            <p:ph type="sldNum" sz="quarter" idx="2"/>
          </p:nvPr>
        </p:nvSpPr>
        <p:spPr>
          <a:xfrm>
            <a:off x="5930128" y="6413944"/>
            <a:ext cx="330158" cy="332737"/>
          </a:xfrm>
          <a:prstGeom prst="rect">
            <a:avLst/>
          </a:prstGeom>
        </p:spPr>
        <p:txBody>
          <a:bodyPr/>
          <a:lstStyle>
            <a:lvl1pPr algn="ctr">
              <a:defRPr>
                <a:latin typeface="ITC Avant Garde Std Bk"/>
                <a:ea typeface="ITC Avant Garde Std Bk"/>
                <a:cs typeface="ITC Avant Garde Std Bk"/>
                <a:sym typeface="ITC Avant Garde Std Bk"/>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sp>
        <p:nvSpPr>
          <p:cNvPr id="74" name="幻灯片编号"/>
          <p:cNvSpPr txBox="1"/>
          <p:nvPr>
            <p:ph type="sldNum" sz="quarter" idx="2"/>
          </p:nvPr>
        </p:nvSpPr>
        <p:spPr>
          <a:xfrm>
            <a:off x="5886661" y="6172200"/>
            <a:ext cx="2841838" cy="3683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1" name="标题文本"/>
          <p:cNvSpPr txBox="1"/>
          <p:nvPr>
            <p:ph type="title" hasCustomPrompt="1"/>
          </p:nvPr>
        </p:nvSpPr>
        <p:spPr>
          <a:xfrm>
            <a:off x="609523" y="273113"/>
            <a:ext cx="4010564" cy="1162321"/>
          </a:xfrm>
          <a:prstGeom prst="rect">
            <a:avLst/>
          </a:prstGeom>
        </p:spPr>
        <p:txBody>
          <a:bodyPr anchor="b"/>
          <a:lstStyle>
            <a:lvl1pPr algn="l">
              <a:defRPr sz="2700" b="1"/>
            </a:lvl1pPr>
          </a:lstStyle>
          <a:p>
            <a:r>
              <a:t>标题文本</a:t>
            </a:r>
          </a:p>
        </p:txBody>
      </p:sp>
      <p:sp>
        <p:nvSpPr>
          <p:cNvPr id="82" name="正文级别 1…"/>
          <p:cNvSpPr txBox="1"/>
          <p:nvPr>
            <p:ph type="body" idx="1" hasCustomPrompt="1"/>
          </p:nvPr>
        </p:nvSpPr>
        <p:spPr>
          <a:xfrm>
            <a:off x="4766112" y="273117"/>
            <a:ext cx="6814782" cy="585446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Text Placeholder 3"/>
          <p:cNvSpPr/>
          <p:nvPr>
            <p:ph type="body" sz="half" idx="13"/>
          </p:nvPr>
        </p:nvSpPr>
        <p:spPr>
          <a:xfrm>
            <a:off x="609523" y="1435436"/>
            <a:ext cx="4010564" cy="4692151"/>
          </a:xfrm>
          <a:prstGeom prst="rect">
            <a:avLst/>
          </a:prstGeom>
        </p:spPr>
        <p:txBody>
          <a:bodyPr/>
          <a:lstStyle/>
          <a:p>
            <a:pPr marL="0" indent="0">
              <a:spcBef>
                <a:spcPts val="400"/>
              </a:spcBef>
              <a:buSzTx/>
              <a:buFontTx/>
              <a:buNone/>
              <a:defRPr sz="1900"/>
            </a:pPr>
          </a:p>
        </p:txBody>
      </p:sp>
      <p:sp>
        <p:nvSpPr>
          <p:cNvPr id="8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1.jpe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5"/>
          <a:srcRect/>
          <a:stretch>
            <a:fillRect/>
          </a:stretch>
        </a:blip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609520" y="274702"/>
            <a:ext cx="10971374" cy="1143267"/>
          </a:xfrm>
          <a:prstGeom prst="rect">
            <a:avLst/>
          </a:prstGeom>
          <a:ln w="12700">
            <a:miter lim="400000"/>
          </a:ln>
        </p:spPr>
        <p:txBody>
          <a:bodyPr lIns="45718" tIns="45718" rIns="45718" bIns="45718" anchor="ctr">
            <a:normAutofit/>
          </a:bodyPr>
          <a:lstStyle/>
          <a:p>
            <a:r>
              <a:t>标题文本</a:t>
            </a:r>
          </a:p>
        </p:txBody>
      </p:sp>
      <p:sp>
        <p:nvSpPr>
          <p:cNvPr id="3" name="正文级别 1…"/>
          <p:cNvSpPr txBox="1"/>
          <p:nvPr>
            <p:ph type="body" idx="1"/>
          </p:nvPr>
        </p:nvSpPr>
        <p:spPr>
          <a:xfrm>
            <a:off x="609520" y="1600571"/>
            <a:ext cx="10971374" cy="4527012"/>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263635" y="6374062"/>
            <a:ext cx="317258" cy="332737"/>
          </a:xfrm>
          <a:prstGeom prst="rect">
            <a:avLst/>
          </a:prstGeom>
          <a:ln w="12700">
            <a:miter lim="400000"/>
          </a:ln>
        </p:spPr>
        <p:txBody>
          <a:bodyPr wrap="none" lIns="45718" tIns="45718" rIns="45718" bIns="45718" anchor="ctr">
            <a:spAutoFit/>
          </a:bodyPr>
          <a:lstStyle>
            <a:lvl1pPr algn="r">
              <a:defRPr sz="16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0" marR="0" indent="0" algn="ctr" defTabSz="1219200" rtl="0" latinLnBrk="0">
        <a:lnSpc>
          <a:spcPct val="100000"/>
        </a:lnSpc>
        <a:spcBef>
          <a:spcPts val="0"/>
        </a:spcBef>
        <a:spcAft>
          <a:spcPts val="0"/>
        </a:spcAft>
        <a:buClrTx/>
        <a:buSzTx/>
        <a:buFontTx/>
        <a:buNone/>
        <a:defRPr sz="59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1pPr>
      <a:lvl2pPr marL="1040765" marR="0" indent="-431165"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2pPr>
      <a:lvl3pPr marL="1628775" marR="0" indent="-409575"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3pPr>
      <a:lvl4pPr marL="23139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4pPr>
      <a:lvl5pPr marL="29235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5pPr>
      <a:lvl6pPr marL="35331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6pPr>
      <a:lvl7pPr marL="41427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7pPr>
      <a:lvl8pPr marL="47523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8pPr>
      <a:lvl9pPr marL="5361940" marR="0" indent="-485140" algn="l" defTabSz="1219200" rtl="0" latinLnBrk="0">
        <a:lnSpc>
          <a:spcPct val="100000"/>
        </a:lnSpc>
        <a:spcBef>
          <a:spcPts val="1000"/>
        </a:spcBef>
        <a:spcAft>
          <a:spcPts val="0"/>
        </a:spcAft>
        <a:buClrTx/>
        <a:buSzPct val="100000"/>
        <a:buFont typeface="Arial" panose="020B0604020202020204"/>
        <a:buChar char="•"/>
        <a:defRPr sz="4300" b="0" i="0" u="none" strike="noStrike" cap="none" spc="0" baseline="0">
          <a:ln>
            <a:noFill/>
          </a:ln>
          <a:solidFill>
            <a:srgbClr val="00000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28" name="PA_副标题 2"/>
          <p:cNvSpPr txBox="1"/>
          <p:nvPr/>
        </p:nvSpPr>
        <p:spPr>
          <a:xfrm>
            <a:off x="1911998" y="4073021"/>
            <a:ext cx="8533291" cy="398780"/>
          </a:xfrm>
          <a:prstGeom prst="rect">
            <a:avLst/>
          </a:prstGeom>
          <a:ln w="12700">
            <a:miter lim="400000"/>
          </a:ln>
        </p:spPr>
        <p:txBody>
          <a:bodyPr lIns="45719" rIns="45719">
            <a:spAutoFit/>
          </a:bodyPr>
          <a:lstStyle/>
          <a:p>
            <a:pPr algn="ctr">
              <a:spcBef>
                <a:spcPts val="400"/>
              </a:spcBef>
              <a:buSzPct val="100000"/>
              <a:buFont typeface="Arial" panose="020B0604020202020204"/>
              <a:defRPr sz="20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t>samjia2000</a:t>
            </a:r>
            <a:endParaRPr lang="en-US"/>
          </a:p>
        </p:txBody>
      </p:sp>
      <p:grpSp>
        <p:nvGrpSpPr>
          <p:cNvPr id="235" name="Group 38"/>
          <p:cNvGrpSpPr/>
          <p:nvPr/>
        </p:nvGrpSpPr>
        <p:grpSpPr>
          <a:xfrm>
            <a:off x="5390680" y="5890640"/>
            <a:ext cx="1575060" cy="160805"/>
            <a:chOff x="0" y="0"/>
            <a:chExt cx="1575059" cy="160804"/>
          </a:xfrm>
        </p:grpSpPr>
        <p:sp>
          <p:nvSpPr>
            <p:cNvPr id="229" name="Oval 31"/>
            <p:cNvSpPr/>
            <p:nvPr/>
          </p:nvSpPr>
          <p:spPr>
            <a:xfrm flipH="1">
              <a:off x="1414257"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230" name="Oval 32"/>
            <p:cNvSpPr/>
            <p:nvPr/>
          </p:nvSpPr>
          <p:spPr>
            <a:xfrm flipH="1">
              <a:off x="1131404"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231" name="Oval 33"/>
            <p:cNvSpPr/>
            <p:nvPr/>
          </p:nvSpPr>
          <p:spPr>
            <a:xfrm flipH="1">
              <a:off x="848554"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232" name="Oval 34"/>
            <p:cNvSpPr/>
            <p:nvPr/>
          </p:nvSpPr>
          <p:spPr>
            <a:xfrm flipH="1">
              <a:off x="565701"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233" name="Oval 35"/>
            <p:cNvSpPr/>
            <p:nvPr/>
          </p:nvSpPr>
          <p:spPr>
            <a:xfrm flipH="1">
              <a:off x="282848"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234" name="Oval 36"/>
            <p:cNvSpPr/>
            <p:nvPr/>
          </p:nvSpPr>
          <p:spPr>
            <a:xfrm flipH="1">
              <a:off x="0"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grpSp>
      <p:sp>
        <p:nvSpPr>
          <p:cNvPr id="236" name="文本框 283"/>
          <p:cNvSpPr txBox="1"/>
          <p:nvPr/>
        </p:nvSpPr>
        <p:spPr>
          <a:xfrm>
            <a:off x="3088094" y="2429030"/>
            <a:ext cx="6186805" cy="1476375"/>
          </a:xfrm>
          <a:prstGeom prst="rect">
            <a:avLst/>
          </a:prstGeom>
          <a:ln w="12700">
            <a:miter lim="400000"/>
          </a:ln>
        </p:spPr>
        <p:txBody>
          <a:bodyPr wrap="none" lIns="45719" rIns="45719">
            <a:spAutoFit/>
          </a:bodyPr>
          <a:lstStyle/>
          <a:p>
            <a:pPr algn="ctr">
              <a:defRPr sz="11200">
                <a:solidFill>
                  <a:schemeClr val="accent3"/>
                </a:solidFill>
                <a:latin typeface="华文黑体-日"/>
                <a:ea typeface="华文黑体-日"/>
                <a:cs typeface="华文黑体-日"/>
                <a:sym typeface="华文黑体-日"/>
              </a:defRPr>
            </a:pPr>
            <a:r>
              <a:rPr lang="en-US" sz="9000">
                <a:latin typeface="华文楷体" panose="02010600040101010101" charset="-122"/>
                <a:ea typeface="华文楷体" panose="02010600040101010101" charset="-122"/>
              </a:rPr>
              <a:t>DP</a:t>
            </a:r>
            <a:r>
              <a:rPr lang="zh-CN" altLang="en-US" sz="9000">
                <a:latin typeface="华文楷体" panose="02010600040101010101" charset="-122"/>
                <a:ea typeface="华文楷体" panose="02010600040101010101" charset="-122"/>
              </a:rPr>
              <a:t>难题选讲</a:t>
            </a:r>
            <a:endParaRPr lang="zh-CN" altLang="en-US" sz="9000">
              <a:solidFill>
                <a:srgbClr val="FE9F00"/>
              </a:solidFill>
              <a:latin typeface="华文楷体" panose="02010600040101010101" charset="-122"/>
              <a:ea typeface="华文楷体" panose="02010600040101010101" charset="-122"/>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1612247" y="130174"/>
              <a:ext cx="4312919"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Almost Increasing Array</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1782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定义一个序列A是"Almost Increasing"的，当A满足从A中去掉一个位置之后剩下的序列形成了一个严格递增序列。</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给出一个长度为n的序列，问最小需要改动多少个位置的值，使得这个序列变成"Almost Increasing"的。</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n&lt;=200000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1612247" y="130174"/>
              <a:ext cx="4312919"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Almost Increasing Array</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38138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先来考虑这样一个问题：最少需要多少操作才可以将这个序列变成严格递增的序列。</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假如我们有m个位置不会发生变动，p[1],p[2]...p[m]，其中，p[i]&lt;p[i+1]</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那么，需要满足的就是a[p[i]]-a[p[i-1]]&gt;=p[i]-p[i-1]</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即a[p[i]]-p[i]&gt;=a[p[i-1]]-p[i-1]</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所以，只需要求a[i]-i的最长不下降子序列就可以了。</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回到本题，由于"Almost Increasing"的定义里，出现了删除一个位置的条件，那么，对应到原序列中，其实就是所有的a[i]-i变成了a[i]-i+1，所以可以维护两个树状数组，一个表示前面还没有删过数字，另一个表示前面已经删过，用这个优化DP即可。</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时间复杂度O(n log n)</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365041" y="130174"/>
              <a:ext cx="2807335"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altLang="zh-CN" sz="3500">
                  <a:solidFill>
                    <a:srgbClr val="000000"/>
                  </a:solidFill>
                  <a:latin typeface="华文楷体" panose="02010600040101010101" charset="-122"/>
                  <a:ea typeface="华文楷体" panose="02010600040101010101" charset="-122"/>
                  <a:cs typeface="Calibri" panose="020F0502020204030204"/>
                  <a:sym typeface="Calibri" panose="020F0502020204030204"/>
                </a:rPr>
                <a:t>Exciting Finish!</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4152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有n个选手在竞赛，第i个人的分数现在是a[i]。</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最后一轮中，第i个人的得分是b[i]，满足sigma(b[i])=k且b[i]都是非负整数。</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将人的编号按照b[i]从小到大排序，如果b[i]相同，那么a[i]较小的排前面，记排序得到的编号序列为num[i]</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如果满足a[num[1]]+b[num[1]]&gt;max{a[i],1&lt;=i&lt;=n}且对于2&lt;=i&lt;=n都有a[num[i-1]]+b[num[i-1]]&lt;a[num[i]]+b[num[i]]，那么就说这个序列b是优美的。</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对于每一种可能的最终排名P，如果存在一个优美的序列b得到的最终排名是P，那么就说排列P是优美的。</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问优美的排列P的数量。</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n&lt;=12,k&lt;=700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365041" y="130174"/>
              <a:ext cx="2807335"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altLang="zh-CN" sz="3500">
                  <a:solidFill>
                    <a:srgbClr val="000000"/>
                  </a:solidFill>
                  <a:latin typeface="华文楷体" panose="02010600040101010101" charset="-122"/>
                  <a:ea typeface="华文楷体" panose="02010600040101010101" charset="-122"/>
                  <a:cs typeface="Calibri" panose="020F0502020204030204"/>
                  <a:sym typeface="Calibri" panose="020F0502020204030204"/>
                </a:rPr>
                <a:t>Exciting Finish!</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48298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由于要求的是优美的排列P的数量，但是我们发现一个优美的排列可能对应多个优美的序列b，所以要增加限制来使得排列与序列形成一个单射的映射（即对于每种优美的排列只有唯一对应的序列b）</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那么，一个可行的思路就是，对于每个i，强制b[num[i]]为最少的使得a[num[i]]+b[num[i]]&gt;a[num[i-1]]+b[num[i-1]]（对于i=1时后面的部分就是max{a[i]}）的值，那么，显然我们就得到一个合法的单射。</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接着考虑状压DP，从后往前确定最终排名中每个数是什么，记f(S,x,p)表示现在排名最大的若干个的状态是S，最小的一个是第x个人，他们的b[i]的和是p且强制b[x]=0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那么，转移的时候就是枚举一个y满足y不在S中，然后记d=max(0,a[y]+1-a[x])，那么d就是使得a[x]+b[x]&gt;a[y]+b[y]最小的b[x]-b[y]，转移到f(S|{y},y,p+|S|*d)</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最后判断每个状态的开头是否满足a[num[1]]+b[num[1]]&gt;max{a[i]}即可。</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时间复杂度O(2^n*n^2*k)</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931460" y="130174"/>
              <a:ext cx="1674495"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Checkers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2121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设X=10^100，有n个点在数轴上，第i个点的坐标是X^i</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每次操作可以选择两个点A和B，然后作出点A'与A关于B对称，保留A'删掉点A和B</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经过n-1操作后可以得到一个点，问这个点的坐标取值可能有多少。</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n&lt;=50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答案对10^9+7取模。</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931460" y="130174"/>
              <a:ext cx="1674495"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Checkers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2459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发现X是一个很大的量，所以对于一个坐标，只需要关心X^i的系数。</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对于一个点，他可以被表示成sum(c[i]*x^i)，即一个关于x的多项式</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考虑一次对称，实际上就是对于多项式f_i(x)和f_j(x)保留2*f_i(x)-f_j(x)</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考虑x^i对最后坐标的贡献，即x^i最后的系数，容易发现，一定是(-1)^p*2^k的形式</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如果我们确定系数中每个2^k以及-2^k的个数就可以计算出答案了。</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931460" y="130174"/>
              <a:ext cx="1674495"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Checkers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38138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设f[k]表示系数为2^k的个数，g[k]表示系数为-2^k的个数。</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那么，当f和g满足什么关系的时候是可能出现的呢？</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对于k，2^k和-2^(k-1)合并会得到2^(k-1)，即g[k-1]中会有f[k]个与2^k合并变成-2^(k-1)，反过来也是类似的，所以就是要满足f[k]+f[k-1]&gt;=g[k],g[k]+g[k-1]&gt;=f[k]。</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对于最后k=0的时候，要求最后剩下的那个数一定要使2^0，即f[0]=1,g[0]=0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于是就可以Dp了，设f[i][x][y]表示现在已经有i个元素，在目前最小的k里，f[k]=x,g[k]=y，转移的时候枚举a=f[k-1]和b=g[k-1]，转移到f[i+a+b][a+x-y][b+y-x]即可。</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时间复杂度O(n^5)，实际上更改一下枚举顺序可以将复杂度降至O(n^4).</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306302" y="130174"/>
              <a:ext cx="292481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Tree ans Robots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2121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有一棵n各节点的根为1的有根树，每条边有边权，初始根节点上面有r个机器人，每个机器人从1开始走一条路径然后在任意一个节点结束，可以经过重复节点以及重复的边，要求每条边都至少要被经过一次，一条路径的权值为经过的边的边权和（经过多次算多次），问最小的总权值是多少。</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n&lt;=50000,r&lt;=50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306302" y="130174"/>
              <a:ext cx="292481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Tree ans Robots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2121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考虑r=1的时候，实际上答案就是，2*sigma(边权)-[距离根节点最远的节点距离]</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如果已经知道了结束的r个节点是什么（称为关键点），那么假设一条边下面的子树里有k个关键点，这条边就要被计算k次，否则就要被计算两次，然后就可以写一个O(nk)的DP了。</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这个同时也是斜率单调的，可以二分斜率做。</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255502" y="130174"/>
              <a:ext cx="302641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Ceiling Numbers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1782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有n个长度至多为1000的数字B，以及一个长度至多为1000的数字A，对于0~9中的数字i有花费c[i]，其中A有一些位置是?，现在要求在?的位置填上数字，然后将所有B都加上A，然后要求得到的所有数字每一位数字的花费和最大。</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n&lt;=1000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3381357" y="130174"/>
              <a:ext cx="77470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Liar</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1782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给定两个字符串S和T。你可以把S分成若干段，从左到右从1开始编号。现在要从你分出来的段中取出不超过x段，按编号从小到大依次拼接成字符串T。问是否有可行解。</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1≤|T|≤|S|≤100000 x≤30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255502" y="130174"/>
              <a:ext cx="302641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Ceiling Numbers</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2798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第i位，如果将所有数按照1~i位组成的数字排序，那么进位的一定是这个序列的一段后缀，于是可以DP，设f[w][i]表示现在已经确定了A的1~w这些位，然后进位的数是后面i个，转移的时候可以先把每个数按照1~w+1组成的数的大小关系从小到大排序，然后可以根据最高位被分成10段，枚举A中当前位填什么，然后需要讨论的是进位的是哪些数字，可以发现，随着w中进位的数的位置的递增，w+1中每段会得到进位的位置也是递增的，于是可以用一个指针维护一下即可。</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时间复杂度O(n*1000*10)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3573127" y="130174"/>
              <a:ext cx="39116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A</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4286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B</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82" name="PA_标题 1"/>
          <p:cNvSpPr txBox="1"/>
          <p:nvPr/>
        </p:nvSpPr>
        <p:spPr>
          <a:xfrm>
            <a:off x="997717" y="2796265"/>
            <a:ext cx="10361853" cy="1470026"/>
          </a:xfrm>
          <a:prstGeom prst="rect">
            <a:avLst/>
          </a:prstGeom>
          <a:ln w="12700">
            <a:miter lim="400000"/>
          </a:ln>
        </p:spPr>
        <p:txBody>
          <a:bodyPr lIns="45719" rIns="45719">
            <a:normAutofit/>
          </a:bodyPr>
          <a:lstStyle/>
          <a:p>
            <a:pPr algn="ctr">
              <a:defRPr sz="6800">
                <a:solidFill>
                  <a:srgbClr val="FE9F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t>END</a:t>
            </a:r>
            <a:endParaRPr lang="en-US">
              <a:solidFill>
                <a:schemeClr val="accent3"/>
              </a:solidFill>
            </a:endParaRPr>
          </a:p>
        </p:txBody>
      </p:sp>
      <p:grpSp>
        <p:nvGrpSpPr>
          <p:cNvPr id="1090" name="Group 38"/>
          <p:cNvGrpSpPr/>
          <p:nvPr/>
        </p:nvGrpSpPr>
        <p:grpSpPr>
          <a:xfrm>
            <a:off x="5390680" y="5890640"/>
            <a:ext cx="1575060" cy="160805"/>
            <a:chOff x="0" y="0"/>
            <a:chExt cx="1575059" cy="160804"/>
          </a:xfrm>
        </p:grpSpPr>
        <p:sp>
          <p:nvSpPr>
            <p:cNvPr id="1084" name="Oval 31"/>
            <p:cNvSpPr/>
            <p:nvPr/>
          </p:nvSpPr>
          <p:spPr>
            <a:xfrm flipH="1">
              <a:off x="1414257"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1085" name="Oval 32"/>
            <p:cNvSpPr/>
            <p:nvPr/>
          </p:nvSpPr>
          <p:spPr>
            <a:xfrm flipH="1">
              <a:off x="1131404" y="0"/>
              <a:ext cx="160803" cy="160805"/>
            </a:xfrm>
            <a:prstGeom prst="ellipse">
              <a:avLst/>
            </a:prstGeom>
            <a:solidFill>
              <a:srgbClr val="FE9F00"/>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1086" name="Oval 33"/>
            <p:cNvSpPr/>
            <p:nvPr/>
          </p:nvSpPr>
          <p:spPr>
            <a:xfrm flipH="1">
              <a:off x="848554"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1087" name="Oval 34"/>
            <p:cNvSpPr/>
            <p:nvPr/>
          </p:nvSpPr>
          <p:spPr>
            <a:xfrm flipH="1">
              <a:off x="565701" y="0"/>
              <a:ext cx="160803" cy="160805"/>
            </a:xfrm>
            <a:prstGeom prst="ellipse">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1088" name="Oval 35"/>
            <p:cNvSpPr/>
            <p:nvPr/>
          </p:nvSpPr>
          <p:spPr>
            <a:xfrm flipH="1">
              <a:off x="282848"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sp>
          <p:nvSpPr>
            <p:cNvPr id="1089" name="Oval 36"/>
            <p:cNvSpPr/>
            <p:nvPr/>
          </p:nvSpPr>
          <p:spPr>
            <a:xfrm flipH="1">
              <a:off x="0" y="0"/>
              <a:ext cx="160803" cy="160805"/>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18D2A6"/>
                  </a:solidFill>
                </a:defRPr>
              </a:pPr>
            </a:p>
          </p:txBody>
        </p:sp>
      </p:gr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3381358" y="130174"/>
              <a:ext cx="77470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Liar</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4152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考虑DP。设f[i][j]表示用了S的前i个字符，取出了j段，最大能得到T的前多少个字符。 </a:t>
            </a:r>
            <a:b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b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转移分两种情况： </a:t>
            </a:r>
            <a:b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b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1. f[i][j]—&gt;f[i+1][j] 表示字符i+1单独成段且没被选 </a:t>
            </a:r>
            <a:b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b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2. f[i][j]—&gt;f[i+lcp][j+1] 其中lcp是S的后缀i+1和T的后缀f[i][j]+1的lcp。这里表示这一段lcp被选中。很显然取lcp的长度比取小于lcp的长度要更优。</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最终复杂度就取决于如何求lcp了。设字符串总长为N，如果用后缀数组加rmq可以做到O(NlogN)预处理+O(1)查询。不过时限较大，可以用hash+二分，时间复杂度为O(NxlogN)</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612372" y="130174"/>
              <a:ext cx="231267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相似名字集</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2798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有n个单词，现在要把它们重新排列。有m条形如(a,b)的限制，表示第a个单词必须是第b个的前缀</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问有多少种合法的排列。答案对1e9+7取模</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2≤n≤50,0≤m≤8，一个单词长度不超过50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2612372" y="130174"/>
              <a:ext cx="231267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相似名字集</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3136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首先前缀关系让人联想到用trie来解决问题</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其次m比较小，涉及到的字符串个数至多为2*8=16种</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于是可以设f[i][S]，表示trie上以i为根的子树中，已确定了涉及到的字符串状态为S的方案数</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但是复杂度还是很大</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优化1：在trie上只保留作为字符串结尾的节点</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优化2：若子树i包含a且a是b的前缀，儿子是不可能不包含b的，可以优化枚举状态数</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另外要注意一些trick，比如规则会形成环</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3279122" y="130174"/>
              <a:ext cx="97917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赛艇</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674495"/>
            <a:ext cx="8974455" cy="48298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        在首尔城中，汉江横贯东西。在汉江的北岸，从西向东星星点点地分布着个划艇学校，编号依次为1到n。每个学校都拥有若干艘划艇。同一所学校的所有划艇颜色相同，不同的学校的划艇颜色互不相同。颜色相同的划艇被认为是一样的。每个学校可以选择派出一些划艇参加节日的庆典，也可以选择不派出任何划艇参加。如果编号为的学校选择派出划艇参加庆典，那么，派出的划艇数量可以在Ai至Bi之间任意选择（Ai&lt;=Bi）。值得注意的是，编号为i的学校如果选择派出划艇参加庆典，那么它派出的划艇数量必须大于任意一所编号小于它的学校派出的划艇数量。</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         输入所有学校的Ai、Bi的值，求出参加庆典的划艇有多少种可能的情况，必须有至少一艘划艇参加庆典。两种情况不同当且仅当有参加庆典的某种颜色的划艇数量不同</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n&lt;=500</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3279122" y="130174"/>
              <a:ext cx="97917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en-US" sz="3500">
                  <a:latin typeface="华文楷体" panose="02010600040101010101" charset="-122"/>
                  <a:ea typeface="华文楷体" panose="02010600040101010101" charset="-122"/>
                  <a:cs typeface="微软雅黑" panose="020B0503020204020204" charset="-122"/>
                  <a:sym typeface="微软雅黑" panose="020B0503020204020204" charset="-122"/>
                </a:rPr>
                <a:t>赛艇</a:t>
              </a:r>
              <a:endParaRPr 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3" name="内容占位符 2"/>
          <p:cNvSpPr>
            <a:spLocks noGrp="1" noRot="1" noChangeAspect="1" noMove="1" noResize="1" noEditPoints="1" noAdjustHandles="1" noChangeArrowheads="1" noChangeShapeType="1" noTextEdit="1"/>
          </p:cNvSpPr>
          <p:nvPr>
            <p:ph idx="1"/>
          </p:nvPr>
        </p:nvSpPr>
        <p:spPr>
          <a:xfrm>
            <a:off x="594430" y="1428030"/>
            <a:ext cx="10972800" cy="6584400"/>
          </a:xfrm>
          <a:blipFill rotWithShape="0">
            <a:blip r:embed="rId1"/>
            <a:stretch>
              <a:fillRect l="-778" t="-741"/>
            </a:stretch>
          </a:blipFill>
        </p:spPr>
        <p:txBody>
          <a:bodyPr/>
          <a:p>
            <a:r>
              <a:rPr lang="zh-CN" altLang="en-US">
                <a:noFill/>
              </a:rPr>
              <a:t> </a:t>
            </a:r>
            <a:endParaRPr lang="zh-CN" altLang="en-US">
              <a:noFill/>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1945622" y="130174"/>
              <a:ext cx="364617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zh-CN" altLang="en-US" sz="3500">
                  <a:latin typeface="华文楷体" panose="02010600040101010101" charset="-122"/>
                  <a:ea typeface="华文楷体" panose="02010600040101010101" charset="-122"/>
                  <a:cs typeface="微软雅黑" panose="020B0503020204020204" charset="-122"/>
                  <a:sym typeface="微软雅黑" panose="020B0503020204020204" charset="-122"/>
                </a:rPr>
                <a:t>有限背包计数问题</a:t>
              </a:r>
              <a:endParaRPr lang="zh-CN" alt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1782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你有一个大小为n的背包，你有n种物品，第i种物品的大小为i，且有i个，求装满这个背包的方案数有多少</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两种方案不同当且仅当存在至少一个数i满足第i种物品使用的数量不同</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1&lt;=n&lt;=10^5，答案对23333333取模</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组合 2"/>
          <p:cNvGrpSpPr/>
          <p:nvPr/>
        </p:nvGrpSpPr>
        <p:grpSpPr>
          <a:xfrm>
            <a:off x="2320698" y="661476"/>
            <a:ext cx="7519990" cy="628838"/>
            <a:chOff x="0" y="130174"/>
            <a:chExt cx="7519989" cy="628836"/>
          </a:xfrm>
        </p:grpSpPr>
        <p:sp>
          <p:nvSpPr>
            <p:cNvPr id="274" name="矩形 10"/>
            <p:cNvSpPr/>
            <p:nvPr/>
          </p:nvSpPr>
          <p:spPr>
            <a:xfrm rot="10800000">
              <a:off x="0" y="713290"/>
              <a:ext cx="7519989" cy="4572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5" name="矩形 3"/>
            <p:cNvSpPr txBox="1"/>
            <p:nvPr/>
          </p:nvSpPr>
          <p:spPr>
            <a:xfrm>
              <a:off x="1945622" y="130174"/>
              <a:ext cx="3646170" cy="628648"/>
            </a:xfrm>
            <a:prstGeom prst="rect">
              <a:avLst/>
            </a:prstGeom>
            <a:noFill/>
            <a:ln w="12700" cap="flat">
              <a:noFill/>
              <a:miter lim="400000"/>
            </a:ln>
            <a:effectLst/>
          </p:spPr>
          <p:txBody>
            <a:bodyPr wrap="none" lIns="45715" tIns="45715" rIns="45715" bIns="45715" numCol="1" anchor="t">
              <a:spAutoFit/>
            </a:bodyPr>
            <a:lstStyle>
              <a:lvl1pPr>
                <a:defRPr sz="29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defRPr>
                  <a:latin typeface="Arial" panose="020B0604020202020204"/>
                  <a:ea typeface="Arial" panose="020B0604020202020204"/>
                  <a:cs typeface="Arial" panose="020B0604020202020204"/>
                  <a:sym typeface="Arial" panose="020B0604020202020204"/>
                </a:defRPr>
              </a:pPr>
              <a:r>
                <a:rPr lang="zh-CN" altLang="en-US" sz="3500">
                  <a:latin typeface="华文楷体" panose="02010600040101010101" charset="-122"/>
                  <a:ea typeface="华文楷体" panose="02010600040101010101" charset="-122"/>
                  <a:cs typeface="微软雅黑" panose="020B0503020204020204" charset="-122"/>
                  <a:sym typeface="微软雅黑" panose="020B0503020204020204" charset="-122"/>
                </a:rPr>
                <a:t>有限背包计数问题</a:t>
              </a:r>
              <a:endParaRPr lang="zh-CN" altLang="en-US" sz="3500">
                <a:latin typeface="华文楷体" panose="02010600040101010101" charset="-122"/>
                <a:ea typeface="华文楷体" panose="02010600040101010101" charset="-122"/>
                <a:cs typeface="微软雅黑" panose="020B0503020204020204" charset="-122"/>
                <a:sym typeface="微软雅黑" panose="020B0503020204020204" charset="-122"/>
              </a:endParaRPr>
            </a:p>
          </p:txBody>
        </p:sp>
      </p:grpSp>
      <p:sp>
        <p:nvSpPr>
          <p:cNvPr id="2" name="文本框 1"/>
          <p:cNvSpPr txBox="1"/>
          <p:nvPr/>
        </p:nvSpPr>
        <p:spPr>
          <a:xfrm>
            <a:off x="1489075" y="1858010"/>
            <a:ext cx="8974455" cy="44913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将数字按照小于等于根号</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和大于根号</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分成两类。</a:t>
            </a:r>
            <a:endPar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那么第二类的可以看成选择每种可以选择无限个，对答案没有影响。</a:t>
            </a:r>
            <a:endPar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对于前面的部分，可以直接背包。</a:t>
            </a:r>
            <a:endPar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对于后面的部分，最多可以选择根号</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n</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个</a:t>
            </a:r>
            <a:endPar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记</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f[i][j]</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表示从</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1..n</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中选择了</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i</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个可重复的数，使得这</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i</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个数的和为</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j</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的方案数。</a:t>
            </a:r>
            <a:endPar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那么：</a:t>
            </a:r>
            <a:endPar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f[i][j] ==&gt; f[i][i+j]</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f[i][j] ==&gt; f[i+1][j+1]</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从</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sqrt(n)+1..n</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中选择</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k</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个和为</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x</a:t>
            </a: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的方案数则为</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f[k][x-sqrt(n)*k]</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时间复杂度</a:t>
            </a:r>
            <a:r>
              <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rPr>
              <a:t>O(n sqrt n)</a:t>
            </a:r>
            <a:endParaRPr kumimoji="0" lang="en-US" altLang="zh-CN" sz="2200" b="0" i="0" u="none" strike="noStrike" cap="none" spc="0" normalizeH="0" baseline="0">
              <a:ln>
                <a:noFill/>
              </a:ln>
              <a:solidFill>
                <a:srgbClr val="000000"/>
              </a:solidFill>
              <a:effectLst/>
              <a:uFillTx/>
              <a:latin typeface="华文楷体" panose="02010600040101010101" charset="-122"/>
              <a:ea typeface="华文楷体" panose="02010600040101010101" charset="-122"/>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timing>
    <p:tnLst>
      <p:par>
        <p:cTn id="1" dur="indefinite" restart="never" fill="hold"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BF53"/>
      </a:accent1>
      <a:accent2>
        <a:srgbClr val="F17475"/>
      </a:accent2>
      <a:accent3>
        <a:srgbClr val="01B3C5"/>
      </a:accent3>
      <a:accent4>
        <a:srgbClr val="77448C"/>
      </a:accent4>
      <a:accent5>
        <a:srgbClr val="00AF92"/>
      </a:accent5>
      <a:accent6>
        <a:srgbClr val="C65885"/>
      </a:accent6>
      <a:hlink>
        <a:srgbClr val="0000FF"/>
      </a:hlink>
      <a:folHlink>
        <a:srgbClr val="FF00FF"/>
      </a:folHlink>
    </a:clrScheme>
    <a:fontScheme name="Office Theme">
      <a:majorFont>
        <a:latin typeface="等线"/>
        <a:ea typeface="等线"/>
        <a:cs typeface="等线"/>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BF53"/>
      </a:accent1>
      <a:accent2>
        <a:srgbClr val="F17475"/>
      </a:accent2>
      <a:accent3>
        <a:srgbClr val="01B3C5"/>
      </a:accent3>
      <a:accent4>
        <a:srgbClr val="77448C"/>
      </a:accent4>
      <a:accent5>
        <a:srgbClr val="00AF92"/>
      </a:accent5>
      <a:accent6>
        <a:srgbClr val="C65885"/>
      </a:accent6>
      <a:hlink>
        <a:srgbClr val="0000FF"/>
      </a:hlink>
      <a:folHlink>
        <a:srgbClr val="FF00FF"/>
      </a:folHlink>
    </a:clrScheme>
    <a:fontScheme name="Office Theme">
      <a:majorFont>
        <a:latin typeface="等线"/>
        <a:ea typeface="等线"/>
        <a:cs typeface="等线"/>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4332</Words>
  <Application>WPS 演示</Application>
  <PresentationFormat/>
  <Paragraphs>159</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Calibri</vt:lpstr>
      <vt:lpstr>Arial</vt:lpstr>
      <vt:lpstr>ITC Avant Garde Std Bk</vt:lpstr>
      <vt:lpstr>Calibri Light</vt:lpstr>
      <vt:lpstr>等线</vt:lpstr>
      <vt:lpstr>微软雅黑</vt:lpstr>
      <vt:lpstr>华文黑体-日</vt:lpstr>
      <vt:lpstr>黑体</vt:lpstr>
      <vt:lpstr>华文楷体</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Samjia</cp:lastModifiedBy>
  <cp:revision>3</cp:revision>
  <dcterms:created xsi:type="dcterms:W3CDTF">2019-10-02T03:02:00Z</dcterms:created>
  <dcterms:modified xsi:type="dcterms:W3CDTF">2019-10-02T06:33:51Z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