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1" r:id="rId4"/>
    <p:sldId id="338" r:id="rId5"/>
    <p:sldId id="326" r:id="rId6"/>
    <p:sldId id="317" r:id="rId7"/>
    <p:sldId id="318" r:id="rId8"/>
    <p:sldId id="302" r:id="rId9"/>
    <p:sldId id="300" r:id="rId10"/>
    <p:sldId id="337" r:id="rId11"/>
    <p:sldId id="339" r:id="rId12"/>
    <p:sldId id="315" r:id="rId13"/>
    <p:sldId id="328" r:id="rId14"/>
    <p:sldId id="320" r:id="rId15"/>
    <p:sldId id="340" r:id="rId16"/>
    <p:sldId id="333" r:id="rId17"/>
    <p:sldId id="319" r:id="rId18"/>
    <p:sldId id="330" r:id="rId19"/>
    <p:sldId id="336" r:id="rId20"/>
    <p:sldId id="334" r:id="rId21"/>
    <p:sldId id="327" r:id="rId22"/>
    <p:sldId id="335" r:id="rId23"/>
    <p:sldId id="325" r:id="rId24"/>
    <p:sldId id="332" r:id="rId25"/>
    <p:sldId id="31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95" d="100"/>
          <a:sy n="95" d="100"/>
        </p:scale>
        <p:origin x="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E611-51E0-442E-8E2B-36C6355F827B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C71D-74FB-49B5-BEEA-B5EEC3556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9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9C71D-74FB-49B5-BEEA-B5EEC355697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EFBC-D38E-4C4B-8971-75876238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746C9-3DEB-466A-B86D-B3502986B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8CC89-E4D7-41BE-8827-79D1D16A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E35A7-D938-465F-89AB-0BB0E79A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635DA-EDAD-48E7-A203-FB69444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5F43-13FC-43C2-9C3E-5A1BC91B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8A5CF-E4E2-46AE-988D-05CF17694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ECAC4-AA31-4432-B84F-A50C8A52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E2350-B818-472D-A1DB-E0502647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CCE4E-1A71-402A-B226-5AC73C60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9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7B73DF-7E89-48F1-BCE1-63B0DA17D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478A-D79E-47CD-98D3-60C9C41B2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830F9-6568-475A-9B6E-9623B260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3EBD6-4706-40D8-A514-B6619130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47021-77EA-4BC4-85A3-35AF993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4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B0B15-0E5F-4AAF-AD42-87323F86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F403C-42D5-4735-9FD0-8BA503BF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882C9-83E5-45EE-9F26-E198EA17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5BB36-9098-4CEE-8AB0-58006E46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611D7-EAB2-47D1-B4C7-55485544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2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F79F-960F-406E-8CCD-1FA594F7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DAD18-8C0E-4D40-8BC3-46618778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79054-4672-468B-9D7B-79702A6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0C28A-C2B5-4499-8C4C-4F2B36FC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945B4-AD3C-4C17-8570-8E93E27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9886-A125-4D5B-BD77-BB808560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9E3E2-BC34-4C96-9F0F-4375F4897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8B36B-2A1E-40B0-B4E6-C43238E29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CD673-6489-4FA3-B5B0-A5CA3BED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251B8-A881-429F-BDEE-0CF51A0E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0847F-BBA7-478E-9B04-8244645A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25755-41C8-4C7A-90C4-691009BB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571CA-480D-4D58-B349-2FB674B8C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9FE10-FF2C-49F1-B563-95493E41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C9A78-5228-4999-BF24-6B08818CD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9BDD2-5F30-4E6C-8B42-0399322C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191342-4EC1-48FF-9C52-0A4458B1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016EF-EBB6-41C1-A456-3E8FBA02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C920B-F839-4053-8301-4D8D2B5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045E2-E607-4DD0-8FEA-14C9335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75BBB-3327-408E-89AC-71C37086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E42F8-3AB6-4F05-8B68-B9F480B3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5EF0E-367E-4BAD-A282-ED72F106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3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FBDD8-C553-410F-A60F-C331675A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0572A-A10E-4AD5-A7EE-E7C72B58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73A30-9AB4-4024-B1E6-934A524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7D6F-AA94-4DEA-90FE-912C9C9A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1F690-6F0B-4C8A-8D13-E61EEF8E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F5080-198A-4E1B-AA83-2231F642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16FB2-FD39-4722-AC9B-6643D76A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78DE9-3F52-4252-9119-BE000846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38728-E4FF-4A18-A226-80295125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6ABE-5883-4BE0-9AAD-7A55C108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E9F6C-EF36-4CC2-94D5-398FAE2E4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710CB-2106-4920-A187-39FBBAF5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59F52-53A7-4A61-B1EE-07F4A30E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ECAA0-F4DD-40EE-8652-8E1A13D3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109EE-9B77-49E0-8143-B4FF023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9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88176-9E45-45A7-A94E-BFBA2FF9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E164A-66BD-482C-BC1B-B8802AE7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67596-654E-41B3-BAB9-4FFF8FDCF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9C89-7A52-4EA3-BE59-030A7F4B94D6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8F6BA-3ADB-45B5-97D3-1879FA96B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72B01-5883-41DC-A12A-BAFBF5C29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CF53-A58C-40F7-922B-23E16CFDA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D908C-6043-4B36-9374-92E4B52FB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 </a:t>
            </a:r>
            <a:r>
              <a:rPr lang="en-US" altLang="zh-CN" dirty="0"/>
              <a:t>– A</a:t>
            </a:r>
            <a:r>
              <a:rPr lang="zh-CN" altLang="en-US" dirty="0"/>
              <a:t>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F586AE-BC1D-44A0-A35C-E0F15F6F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陈孙立</a:t>
            </a:r>
          </a:p>
        </p:txBody>
      </p:sp>
    </p:spTree>
    <p:extLst>
      <p:ext uri="{BB962C8B-B14F-4D97-AF65-F5344CB8AC3E}">
        <p14:creationId xmlns:p14="http://schemas.microsoft.com/office/powerpoint/2010/main" val="299500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D46B6-96D5-4681-824D-C8B3A59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Shortest Path (Codeforces 843D)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F089F-B396-46EB-B4CE-149A6704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条边的带权无向图，</a:t>
            </a:r>
            <a:r>
              <a:rPr lang="en-US" altLang="zh-CN" dirty="0"/>
              <a:t>q</a:t>
            </a:r>
            <a:r>
              <a:rPr lang="zh-CN" altLang="en-US" dirty="0"/>
              <a:t>次操作。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dirty="0"/>
              <a:t>1</a:t>
            </a:r>
            <a:r>
              <a:rPr lang="zh-CN" altLang="en-US" dirty="0"/>
              <a:t>：询问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的最短路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：给某条边长度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保证询问操作不超过</a:t>
            </a:r>
            <a:r>
              <a:rPr lang="en-US" altLang="zh-CN" dirty="0"/>
              <a:t>2000</a:t>
            </a:r>
            <a:r>
              <a:rPr lang="zh-CN" altLang="en-US" dirty="0"/>
              <a:t>次，</a:t>
            </a:r>
            <a:r>
              <a:rPr lang="en-US" altLang="zh-CN" dirty="0"/>
              <a:t>q&lt;=10</a:t>
            </a:r>
            <a:r>
              <a:rPr lang="en-US" altLang="zh-CN" baseline="30000" dirty="0"/>
              <a:t>6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4175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6A46-7E21-4090-9D17-34B1D131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New Year and Forgotten Tree (Codeforces 611H)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E504D-12A6-42A6-BB07-4E1DB10C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个节点的树，节点编号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，但是不知道有哪些边，只知道每条边两个端点的十进制长度。要求还原出一个合法的树。</a:t>
            </a:r>
          </a:p>
        </p:txBody>
      </p:sp>
    </p:spTree>
    <p:extLst>
      <p:ext uri="{BB962C8B-B14F-4D97-AF65-F5344CB8AC3E}">
        <p14:creationId xmlns:p14="http://schemas.microsoft.com/office/powerpoint/2010/main" val="174020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0A0DA-AEF0-45F5-894A-1BAD4926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Roundtrip (GYM 100218I)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9F53E-E715-4D55-9967-4D223E52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条边的无向图，和两个关键点</a:t>
            </a:r>
            <a:r>
              <a:rPr lang="en-US" altLang="zh-CN" dirty="0" err="1"/>
              <a:t>a,b</a:t>
            </a:r>
            <a:r>
              <a:rPr lang="zh-CN" altLang="en-US" dirty="0"/>
              <a:t>，保证从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存在三条点不相交的路径。现在再给定一个点</a:t>
            </a:r>
            <a:r>
              <a:rPr lang="en-US" altLang="zh-CN" dirty="0"/>
              <a:t>c</a:t>
            </a:r>
            <a:r>
              <a:rPr lang="zh-CN" altLang="en-US" dirty="0"/>
              <a:t>，需要求出一条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bca</a:t>
            </a:r>
            <a:r>
              <a:rPr lang="zh-CN" altLang="en-US" dirty="0">
                <a:sym typeface="Wingdings" panose="05000000000000000000" pitchFamily="2" charset="2"/>
              </a:rPr>
              <a:t>的环路，且不经过重复点。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10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6C7E2-F0E2-4D1C-AC59-858A2CA9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of the Void (</a:t>
            </a:r>
            <a:r>
              <a:rPr lang="en-US" altLang="zh-CN" dirty="0" err="1"/>
              <a:t>UVaLive</a:t>
            </a:r>
            <a:r>
              <a:rPr lang="en-US" altLang="zh-CN" dirty="0"/>
              <a:t> 7506)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B6496-6E52-4BD6-866D-C6F713E2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</a:t>
            </a:r>
            <a:r>
              <a:rPr lang="en-US" altLang="zh-CN" dirty="0"/>
              <a:t>n</a:t>
            </a:r>
            <a:r>
              <a:rPr lang="zh-CN" altLang="en-US" dirty="0"/>
              <a:t>个点的树，每个点有一个概率</a:t>
            </a:r>
            <a:r>
              <a:rPr lang="en-US" altLang="zh-CN" dirty="0"/>
              <a:t>P</a:t>
            </a:r>
            <a:r>
              <a:rPr lang="zh-CN" altLang="en-US" dirty="0"/>
              <a:t>和价值</a:t>
            </a:r>
            <a:r>
              <a:rPr lang="en-US" altLang="zh-CN" dirty="0"/>
              <a:t>W</a:t>
            </a:r>
            <a:r>
              <a:rPr lang="zh-CN" altLang="en-US" dirty="0"/>
              <a:t>，表示当选中这个点的时候会有</a:t>
            </a:r>
            <a:r>
              <a:rPr lang="en-US" altLang="zh-CN" dirty="0"/>
              <a:t>P</a:t>
            </a:r>
            <a:r>
              <a:rPr lang="zh-CN" altLang="en-US" dirty="0"/>
              <a:t>的概率产生</a:t>
            </a:r>
            <a:r>
              <a:rPr lang="en-US" altLang="zh-CN" dirty="0"/>
              <a:t>W</a:t>
            </a:r>
            <a:r>
              <a:rPr lang="zh-CN" altLang="en-US" dirty="0"/>
              <a:t>的价值。一次操作为在树的所有连通子树里等概率选择一个，并选中其中所有点。现在连续进行</a:t>
            </a:r>
            <a:r>
              <a:rPr lang="en-US" altLang="zh-CN" dirty="0"/>
              <a:t>Q</a:t>
            </a:r>
            <a:r>
              <a:rPr lang="zh-CN" altLang="en-US" dirty="0"/>
              <a:t>次操作，并把获得价值排序，求其中第</a:t>
            </a:r>
            <a:r>
              <a:rPr lang="en-US" altLang="zh-CN" dirty="0"/>
              <a:t>k</a:t>
            </a:r>
            <a:r>
              <a:rPr lang="zh-CN" altLang="en-US" dirty="0"/>
              <a:t>大的值的期望。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n&lt;=200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的和</a:t>
            </a:r>
            <a:r>
              <a:rPr lang="en-US" altLang="zh-CN" dirty="0"/>
              <a:t>&lt;=50000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F7E96-3DC3-4ACB-9472-C8F5C42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G to H and back (</a:t>
            </a:r>
            <a:r>
              <a:rPr lang="en-US" altLang="zh-CN" dirty="0" err="1"/>
              <a:t>UVa</a:t>
            </a:r>
            <a:r>
              <a:rPr lang="en-US" altLang="zh-CN" dirty="0"/>
              <a:t> 10988)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17D8C-8234-4195-B237-974FB29E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一个图的线图是指以原图的边作为新图的点，新图两点之间有边当且仅当原图中对应的边有公共点。给定一个图，判断它是否是某个图的线图。</a:t>
            </a:r>
            <a:r>
              <a:rPr lang="zh-CN" altLang="en-US" b="1" dirty="0"/>
              <a:t>原图要求无重边和自环。</a:t>
            </a:r>
            <a:endParaRPr lang="en-US" altLang="zh-CN" b="1" dirty="0"/>
          </a:p>
          <a:p>
            <a:r>
              <a:rPr lang="zh-CN" altLang="en-US" dirty="0"/>
              <a:t>新图点数</a:t>
            </a:r>
            <a:r>
              <a:rPr lang="en-US" altLang="zh-CN" dirty="0"/>
              <a:t>&lt;=320</a:t>
            </a:r>
          </a:p>
        </p:txBody>
      </p:sp>
    </p:spTree>
    <p:extLst>
      <p:ext uri="{BB962C8B-B14F-4D97-AF65-F5344CB8AC3E}">
        <p14:creationId xmlns:p14="http://schemas.microsoft.com/office/powerpoint/2010/main" val="401791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6477-FCD4-4348-9EC5-287340B5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绝目编诗 </a:t>
            </a:r>
            <a:r>
              <a:rPr lang="en-US" altLang="zh-CN" dirty="0"/>
              <a:t>(LOJ 3077)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518CE-5009-4013-8031-9896BB4C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给出一个简单无向图，判断是否存在两个长度相同的简单环。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&lt;= 10000, m &lt;= 10</a:t>
            </a:r>
            <a:r>
              <a:rPr lang="en-US" altLang="zh-CN" baseline="30000" dirty="0"/>
              <a:t>6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8373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F7A6B-0171-4D6E-A6CB-68349E9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James and the Chase (Codeforces 1361E)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5B683-ED81-413E-924E-6997866E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条边的无向连通图。称一个点是好的当且仅当它到其他点都只有一条简单路径。如果好的点超过</a:t>
            </a:r>
            <a:r>
              <a:rPr lang="en-US" altLang="zh-CN" dirty="0"/>
              <a:t>1/5</a:t>
            </a:r>
            <a:r>
              <a:rPr lang="zh-CN" altLang="en-US" dirty="0"/>
              <a:t>则输出所有好的点，否则输出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798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64B5-B9A9-48CF-B172-15F74A68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Jiry</a:t>
            </a:r>
            <a:r>
              <a:rPr lang="en-US" altLang="zh-CN" dirty="0"/>
              <a:t> Matchings (300iq Contest 2 J)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F4AAA-9046-4ABE-8944-83A4555D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</a:t>
            </a:r>
            <a:r>
              <a:rPr lang="en-US" altLang="zh-CN" dirty="0"/>
              <a:t>n</a:t>
            </a:r>
            <a:r>
              <a:rPr lang="zh-CN" altLang="en-US" dirty="0"/>
              <a:t>个点的树，边有权值。对于每个</a:t>
            </a:r>
            <a:r>
              <a:rPr lang="en-US" altLang="zh-CN" dirty="0"/>
              <a:t>k</a:t>
            </a:r>
            <a:r>
              <a:rPr lang="zh-CN" altLang="en-US" dirty="0"/>
              <a:t>求出大小为</a:t>
            </a:r>
            <a:r>
              <a:rPr lang="en-US" altLang="zh-CN" dirty="0"/>
              <a:t>k</a:t>
            </a:r>
            <a:r>
              <a:rPr lang="zh-CN" altLang="en-US" dirty="0"/>
              <a:t>的最大权匹配的权值和。</a:t>
            </a:r>
          </a:p>
        </p:txBody>
      </p:sp>
    </p:spTree>
    <p:extLst>
      <p:ext uri="{BB962C8B-B14F-4D97-AF65-F5344CB8AC3E}">
        <p14:creationId xmlns:p14="http://schemas.microsoft.com/office/powerpoint/2010/main" val="284194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2396-F7B7-4B5B-AB1C-807643FA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TreePuzzle</a:t>
            </a:r>
            <a:r>
              <a:rPr lang="en-US" altLang="zh-CN" dirty="0"/>
              <a:t> (TCO 2014 2A)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CCA8B-0565-4F9C-9D1F-6E76D8D4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有一棵树，某些点有石子，其中一个带标记。每次可以把一个石子移动到相邻的没有石子的节点。对每个点询问是否可以把带标记的石子移动到这个点上。</a:t>
            </a:r>
          </a:p>
        </p:txBody>
      </p:sp>
    </p:spTree>
    <p:extLst>
      <p:ext uri="{BB962C8B-B14F-4D97-AF65-F5344CB8AC3E}">
        <p14:creationId xmlns:p14="http://schemas.microsoft.com/office/powerpoint/2010/main" val="47235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C766-F694-4A37-8C4A-ED849B73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KazHackStan</a:t>
            </a:r>
            <a:r>
              <a:rPr lang="en-US" altLang="zh-CN" dirty="0"/>
              <a:t> (</a:t>
            </a:r>
            <a:r>
              <a:rPr lang="en-US" altLang="zh-CN" dirty="0" err="1"/>
              <a:t>IZhO</a:t>
            </a:r>
            <a:r>
              <a:rPr lang="en-US" altLang="zh-CN" dirty="0"/>
              <a:t> 2020 Day2)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CF4CA-C545-414D-9803-95629403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</a:t>
            </a:r>
            <a:r>
              <a:rPr lang="en-US" altLang="zh-CN" dirty="0"/>
              <a:t>n</a:t>
            </a:r>
            <a:r>
              <a:rPr lang="zh-CN" altLang="en-US" dirty="0"/>
              <a:t>个点的树。节点上可能会感染病毒，病毒会在下一秒传播到相邻的未被感染的节点。</a:t>
            </a:r>
            <a:r>
              <a:rPr lang="en-US" altLang="zh-CN" dirty="0"/>
              <a:t>q</a:t>
            </a:r>
            <a:r>
              <a:rPr lang="zh-CN" altLang="en-US" dirty="0"/>
              <a:t>次操作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dirty="0"/>
              <a:t>1</a:t>
            </a:r>
            <a:r>
              <a:rPr lang="zh-CN" altLang="en-US" dirty="0"/>
              <a:t>：在时间</a:t>
            </a:r>
            <a:r>
              <a:rPr lang="en-US" altLang="zh-CN" dirty="0"/>
              <a:t>t</a:t>
            </a:r>
            <a:r>
              <a:rPr lang="zh-CN" altLang="en-US" dirty="0"/>
              <a:t>会出现一个之前没有出现过的病毒感染节点</a:t>
            </a:r>
            <a:r>
              <a:rPr lang="en-US" altLang="zh-CN" dirty="0"/>
              <a:t>x</a:t>
            </a:r>
            <a:r>
              <a:rPr lang="zh-CN" altLang="en-US" dirty="0"/>
              <a:t>，病毒按顺序依次编号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：给定</a:t>
            </a:r>
            <a:r>
              <a:rPr lang="en-US" altLang="zh-CN" dirty="0" err="1"/>
              <a:t>l,r,t</a:t>
            </a:r>
            <a:r>
              <a:rPr lang="zh-CN" altLang="en-US" dirty="0"/>
              <a:t>，求有多少节点在时间</a:t>
            </a:r>
            <a:r>
              <a:rPr lang="en-US" altLang="zh-CN" dirty="0"/>
              <a:t>t</a:t>
            </a:r>
            <a:r>
              <a:rPr lang="zh-CN" altLang="en-US" dirty="0"/>
              <a:t>会同时感染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之间的所有病毒。</a:t>
            </a:r>
          </a:p>
        </p:txBody>
      </p:sp>
    </p:spTree>
    <p:extLst>
      <p:ext uri="{BB962C8B-B14F-4D97-AF65-F5344CB8AC3E}">
        <p14:creationId xmlns:p14="http://schemas.microsoft.com/office/powerpoint/2010/main" val="409627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D020-BAB5-4C1A-ADD5-D4751136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FAD46-035F-42BB-AB3D-63ED3EC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题目如无说明，数据范围都是</a:t>
            </a:r>
            <a:r>
              <a:rPr lang="en-US" altLang="zh-CN" dirty="0"/>
              <a:t>1e5</a:t>
            </a:r>
            <a:r>
              <a:rPr lang="zh-CN" altLang="en-US" dirty="0"/>
              <a:t>级别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觉得题目太难请出门左转</a:t>
            </a:r>
            <a:r>
              <a:rPr lang="en-US" altLang="zh-CN" dirty="0"/>
              <a:t>B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觉得题目太简单请随意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65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8A65E-ACCF-4E84-8F3C-0052FCBC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Breadboard Capacity (Codeforces 1368H1)</a:t>
            </a:r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39F5A6D-037A-4DF9-93CD-D5C05A45B7B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n*m</a:t>
            </a:r>
            <a:r>
              <a:rPr lang="zh-CN" altLang="en-US" dirty="0"/>
              <a:t>的格子，边界上有红色或者蓝色的</a:t>
            </a:r>
            <a:r>
              <a:rPr lang="en-US" altLang="zh-CN" dirty="0"/>
              <a:t>port</a:t>
            </a:r>
            <a:r>
              <a:rPr lang="zh-CN" altLang="en-US" dirty="0"/>
              <a:t>。你需要架设管道，每个管道连接一个红</a:t>
            </a:r>
            <a:r>
              <a:rPr lang="en-US" altLang="zh-CN" dirty="0"/>
              <a:t>port</a:t>
            </a:r>
            <a:r>
              <a:rPr lang="zh-CN" altLang="en-US" dirty="0"/>
              <a:t>和蓝</a:t>
            </a:r>
            <a:r>
              <a:rPr lang="en-US" altLang="zh-CN" dirty="0"/>
              <a:t>port</a:t>
            </a:r>
            <a:r>
              <a:rPr lang="zh-CN" altLang="en-US" dirty="0"/>
              <a:t>，管道必须水平或垂直，且两个管道之间不能有公共长度（可以有公共点）。求最多能架设多少条管道。</a:t>
            </a:r>
            <a:endParaRPr lang="en-US" altLang="zh-CN" dirty="0"/>
          </a:p>
          <a:p>
            <a:r>
              <a:rPr lang="en-US" altLang="zh-CN" dirty="0"/>
              <a:t>H2</a:t>
            </a:r>
            <a:r>
              <a:rPr lang="zh-CN" altLang="en-US" dirty="0"/>
              <a:t>：支持修改，每次翻转某个边界一段区间的颜色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936285-D470-4384-A344-03916033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75" y="4352924"/>
            <a:ext cx="3038475" cy="25050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A93361-1DC2-49F3-8031-D3B5E3BE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4352925"/>
            <a:ext cx="3038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0876-9F78-4426-9E10-DF5DB31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Chameleon (JOISC 2020)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C5509-162E-433F-886B-47B6100C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交互题。有</a:t>
            </a:r>
            <a:r>
              <a:rPr lang="en-US" altLang="zh-CN" dirty="0"/>
              <a:t>2n</a:t>
            </a:r>
            <a:r>
              <a:rPr lang="zh-CN" altLang="en-US" dirty="0"/>
              <a:t>只变色龙，性别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各有</a:t>
            </a:r>
            <a:r>
              <a:rPr lang="en-US" altLang="zh-CN" dirty="0"/>
              <a:t>n</a:t>
            </a:r>
            <a:r>
              <a:rPr lang="zh-CN" altLang="en-US" dirty="0"/>
              <a:t>只，有</a:t>
            </a:r>
            <a:r>
              <a:rPr lang="en-US" altLang="zh-CN" dirty="0"/>
              <a:t>n</a:t>
            </a:r>
            <a:r>
              <a:rPr lang="zh-CN" altLang="en-US" dirty="0"/>
              <a:t>种初始颜色，且同性别变色龙的颜色不相同。每只变色龙喜欢和它不同性别的一只变色龙。你可以进行</a:t>
            </a:r>
            <a:r>
              <a:rPr lang="en-US" altLang="zh-CN" dirty="0"/>
              <a:t>20000</a:t>
            </a:r>
            <a:r>
              <a:rPr lang="zh-CN" altLang="en-US" dirty="0"/>
              <a:t>次询问，每次给出一个变色龙的子集，此时每只变色龙的颜色为：如果它喜欢的变色龙在子集里，它的颜色</a:t>
            </a:r>
            <a:r>
              <a:rPr lang="en-US" altLang="zh-CN" dirty="0"/>
              <a:t>=</a:t>
            </a:r>
            <a:r>
              <a:rPr lang="zh-CN" altLang="en-US" dirty="0"/>
              <a:t>它喜欢的变色龙的初始颜色；否则它的颜色</a:t>
            </a:r>
            <a:r>
              <a:rPr lang="en-US" altLang="zh-CN" dirty="0"/>
              <a:t>=</a:t>
            </a:r>
            <a:r>
              <a:rPr lang="zh-CN" altLang="en-US" dirty="0"/>
              <a:t>它的初始颜色，询问的答案是这个子集的变色龙有多少种不同的颜色。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272D-5122-44C5-A07D-50C19E00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Shoot the Turrets (GCJ 2017 R2 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DBBA4-3495-41F7-B25E-9F67C6FB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n*m</a:t>
            </a:r>
            <a:r>
              <a:rPr lang="zh-CN" altLang="en-US" dirty="0"/>
              <a:t>的格子，每个格子要么是障碍要么是空地。某些空地有士兵，士兵可以上下左右移动（每次移动一格）；某些空地有机关枪，机关枪不能动。当一个士兵处在和机关枪同行或同列且之间没有障碍时不能移动，但是可以发射子弹摧毁这个机关枪。每个士兵只有一发子弹，且只能移动最多</a:t>
            </a:r>
            <a:r>
              <a:rPr lang="en-US" altLang="zh-CN" dirty="0"/>
              <a:t>M</a:t>
            </a:r>
            <a:r>
              <a:rPr lang="zh-CN" altLang="en-US" dirty="0"/>
              <a:t>步。问最多能摧毁多少个机关枪。多个士兵可以在同一位置，机关枪不算障碍。</a:t>
            </a:r>
            <a:endParaRPr lang="en-US" altLang="zh-CN" dirty="0"/>
          </a:p>
          <a:p>
            <a:r>
              <a:rPr lang="en-US" altLang="zh-CN" dirty="0"/>
              <a:t>n, m &lt;= 100</a:t>
            </a:r>
          </a:p>
          <a:p>
            <a:r>
              <a:rPr lang="zh-CN" altLang="en-US" dirty="0"/>
              <a:t>士兵和机关枪都不超过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871717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50ED-03DD-458E-8D28-32104D49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Stray Cat (JOISC 2020 Day3)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2213D-6D31-4C33-BFC0-8ED7F775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通信题，给定一棵树，加密者给每条边一个</a:t>
            </a:r>
            <a:r>
              <a:rPr lang="en-US" altLang="zh-CN" dirty="0"/>
              <a:t>0/1</a:t>
            </a:r>
            <a:r>
              <a:rPr lang="zh-CN" altLang="en-US" dirty="0"/>
              <a:t>的标号</a:t>
            </a:r>
            <a:endParaRPr lang="en-US" altLang="zh-CN" dirty="0"/>
          </a:p>
          <a:p>
            <a:r>
              <a:rPr lang="zh-CN" altLang="en-US" dirty="0"/>
              <a:t>解密者会随机传送到某个点，目标是走到</a:t>
            </a:r>
            <a:r>
              <a:rPr lang="en-US" altLang="zh-CN" dirty="0"/>
              <a:t>1</a:t>
            </a:r>
            <a:r>
              <a:rPr lang="zh-CN" altLang="en-US" dirty="0"/>
              <a:t>号点（到了</a:t>
            </a:r>
            <a:r>
              <a:rPr lang="en-US" altLang="zh-CN" dirty="0"/>
              <a:t>1</a:t>
            </a:r>
            <a:r>
              <a:rPr lang="zh-CN" altLang="en-US" dirty="0"/>
              <a:t>号点会知道）。解密者不知道当前在哪里，也无法分辨任何边，只能知道自己来的边是哪一条，以及当前点（除来的边外）的出边有几条是</a:t>
            </a:r>
            <a:r>
              <a:rPr lang="en-US" altLang="zh-CN" dirty="0"/>
              <a:t>0</a:t>
            </a:r>
            <a:r>
              <a:rPr lang="zh-CN" altLang="en-US" dirty="0"/>
              <a:t>几条是</a:t>
            </a:r>
            <a:r>
              <a:rPr lang="en-US" altLang="zh-CN" dirty="0"/>
              <a:t>1</a:t>
            </a:r>
            <a:r>
              <a:rPr lang="zh-CN" altLang="en-US" dirty="0"/>
              <a:t>，然后选一条边走。设距离为</a:t>
            </a:r>
            <a:r>
              <a:rPr lang="en-US" altLang="zh-CN" dirty="0"/>
              <a:t>d</a:t>
            </a:r>
            <a:r>
              <a:rPr lang="zh-CN" altLang="en-US" dirty="0"/>
              <a:t>，则要求在</a:t>
            </a:r>
            <a:r>
              <a:rPr lang="en-US" altLang="zh-CN" dirty="0"/>
              <a:t>d+6</a:t>
            </a:r>
            <a:r>
              <a:rPr lang="zh-CN" altLang="en-US" dirty="0"/>
              <a:t>步之内走到</a:t>
            </a:r>
            <a:r>
              <a:rPr lang="en-US" altLang="zh-CN" dirty="0"/>
              <a:t>1</a:t>
            </a:r>
            <a:r>
              <a:rPr lang="zh-CN" altLang="en-US" dirty="0"/>
              <a:t>号点。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121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0CF71-C215-4172-A19C-8CA17152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THUWC 19 Day1T3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3B20F-C619-47ED-BBBC-17ED32D4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</a:t>
            </a:r>
            <a:r>
              <a:rPr lang="en-US" altLang="zh-CN" dirty="0"/>
              <a:t>n</a:t>
            </a:r>
            <a:r>
              <a:rPr lang="zh-CN" altLang="en-US" dirty="0"/>
              <a:t>个点的树和长度</a:t>
            </a:r>
            <a:r>
              <a:rPr lang="en-US" altLang="zh-CN" dirty="0"/>
              <a:t>X</a:t>
            </a:r>
            <a:r>
              <a:rPr lang="zh-CN" altLang="en-US" dirty="0"/>
              <a:t>。构建新图，点就是树上的点，两点间有边当且仅当距离</a:t>
            </a:r>
            <a:r>
              <a:rPr lang="en-US" altLang="zh-CN" dirty="0"/>
              <a:t>&lt;=X</a:t>
            </a:r>
            <a:r>
              <a:rPr lang="zh-CN" altLang="en-US" dirty="0"/>
              <a:t>。</a:t>
            </a:r>
            <a:r>
              <a:rPr lang="en-US" altLang="zh-CN" dirty="0"/>
              <a:t>q</a:t>
            </a:r>
            <a:r>
              <a:rPr lang="zh-CN" altLang="en-US" dirty="0"/>
              <a:t>次询问，每次给出</a:t>
            </a:r>
            <a:r>
              <a:rPr lang="en-US" altLang="zh-CN" dirty="0" err="1"/>
              <a:t>l,r</a:t>
            </a:r>
            <a:r>
              <a:rPr lang="zh-CN" altLang="en-US" dirty="0"/>
              <a:t>，问新图只考虑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中的点和它们之间的边，形成了多少个连通块。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n &lt;= 300000, q&lt;=500000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92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AEF8-C30A-4612-BAAD-7F07983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Fast as </a:t>
            </a:r>
            <a:r>
              <a:rPr lang="en-US" altLang="zh-CN" sz="4000" dirty="0" err="1"/>
              <a:t>Ryzer</a:t>
            </a:r>
            <a:r>
              <a:rPr lang="en-US" altLang="zh-CN" sz="4000" dirty="0"/>
              <a:t> (XX </a:t>
            </a:r>
            <a:r>
              <a:rPr lang="en-US" altLang="zh-CN" sz="4000" dirty="0" err="1"/>
              <a:t>OpenCup</a:t>
            </a:r>
            <a:r>
              <a:rPr lang="en-US" altLang="zh-CN" sz="4000" dirty="0"/>
              <a:t> GP of Zhejiang F)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9CCE0-5862-47AB-BE6A-558301D9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个点的无向图，一个匹配是指一个没有公共端点的边集。定义一个匹配的权值是</a:t>
            </a:r>
            <a:r>
              <a:rPr lang="en-US" altLang="zh-CN" dirty="0"/>
              <a:t>c</a:t>
            </a:r>
            <a:r>
              <a:rPr lang="en-US" altLang="zh-CN" baseline="30000" dirty="0"/>
              <a:t>k</a:t>
            </a:r>
            <a:r>
              <a:rPr lang="zh-CN" altLang="en-US" dirty="0"/>
              <a:t>，其中</a:t>
            </a:r>
            <a:r>
              <a:rPr lang="en-US" altLang="zh-CN" dirty="0"/>
              <a:t>k</a:t>
            </a:r>
            <a:r>
              <a:rPr lang="zh-CN" altLang="en-US" dirty="0"/>
              <a:t>是边数。求所有匹配的权值和，模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r>
              <a:rPr lang="en-US" altLang="zh-CN" dirty="0"/>
              <a:t>+7</a:t>
            </a:r>
          </a:p>
          <a:p>
            <a:endParaRPr lang="en-US" altLang="zh-CN" dirty="0"/>
          </a:p>
          <a:p>
            <a:r>
              <a:rPr lang="en-US" altLang="zh-CN" dirty="0"/>
              <a:t>n &lt;= 36</a:t>
            </a:r>
          </a:p>
        </p:txBody>
      </p:sp>
    </p:spTree>
    <p:extLst>
      <p:ext uri="{BB962C8B-B14F-4D97-AF65-F5344CB8AC3E}">
        <p14:creationId xmlns:p14="http://schemas.microsoft.com/office/powerpoint/2010/main" val="272301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E3F57-65D2-4A40-B593-5167168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altLang="zh-CN" dirty="0"/>
              <a:t>Heidi and Library (Codeforces 802C)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83C04-2EF1-489E-B8F4-339011A9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你有一个只能装</a:t>
            </a:r>
            <a:r>
              <a:rPr lang="en-US" altLang="zh-CN" dirty="0"/>
              <a:t>k</a:t>
            </a:r>
            <a:r>
              <a:rPr lang="zh-CN" altLang="en-US" dirty="0"/>
              <a:t>本书的书架，共有</a:t>
            </a:r>
            <a:r>
              <a:rPr lang="en-US" altLang="zh-CN" dirty="0"/>
              <a:t>n</a:t>
            </a:r>
            <a:r>
              <a:rPr lang="zh-CN" altLang="en-US" dirty="0"/>
              <a:t>本不同的书，第</a:t>
            </a:r>
            <a:r>
              <a:rPr lang="en-US" altLang="zh-CN" dirty="0" err="1"/>
              <a:t>i</a:t>
            </a:r>
            <a:r>
              <a:rPr lang="zh-CN" altLang="en-US" dirty="0"/>
              <a:t>本的价格是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en-US" dirty="0"/>
              <a:t>。现在在</a:t>
            </a:r>
            <a:r>
              <a:rPr lang="en-US" altLang="zh-CN" dirty="0"/>
              <a:t>n</a:t>
            </a:r>
            <a:r>
              <a:rPr lang="zh-CN" altLang="en-US" dirty="0"/>
              <a:t>天的时间里，第</a:t>
            </a:r>
            <a:r>
              <a:rPr lang="en-US" altLang="zh-CN" dirty="0" err="1"/>
              <a:t>i</a:t>
            </a:r>
            <a:r>
              <a:rPr lang="zh-CN" altLang="en-US" dirty="0"/>
              <a:t>天你希望书架上有第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本书。每本书可以购买任意多次，你也可以随时扔掉书架上的某一本书（扔掉不能捡回来），但是要时刻保证书架上的书不超过</a:t>
            </a:r>
            <a:r>
              <a:rPr lang="en-US" altLang="zh-CN" dirty="0"/>
              <a:t>k</a:t>
            </a:r>
            <a:r>
              <a:rPr lang="zh-CN" altLang="en-US" dirty="0"/>
              <a:t>本。</a:t>
            </a:r>
            <a:endParaRPr lang="en-US" altLang="zh-CN" dirty="0"/>
          </a:p>
          <a:p>
            <a:r>
              <a:rPr lang="zh-CN" altLang="en-US" dirty="0"/>
              <a:t>求最小花费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 k &lt;= 80</a:t>
            </a:r>
          </a:p>
        </p:txBody>
      </p:sp>
    </p:spTree>
    <p:extLst>
      <p:ext uri="{BB962C8B-B14F-4D97-AF65-F5344CB8AC3E}">
        <p14:creationId xmlns:p14="http://schemas.microsoft.com/office/powerpoint/2010/main" val="24562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268BB-054F-42DF-AE97-A46D6DD4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Colored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04629-C344-417D-9EC1-48ED3D87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一个正</a:t>
            </a:r>
            <a:r>
              <a:rPr lang="en-US" altLang="zh-CN" dirty="0"/>
              <a:t>n</a:t>
            </a:r>
            <a:r>
              <a:rPr lang="zh-CN" altLang="en-US" dirty="0"/>
              <a:t>边形，顶点为图的节点，边是这个正</a:t>
            </a:r>
            <a:r>
              <a:rPr lang="en-US" altLang="zh-CN" dirty="0"/>
              <a:t>n</a:t>
            </a:r>
            <a:r>
              <a:rPr lang="zh-CN" altLang="en-US" dirty="0"/>
              <a:t>边形的所有对角线。每条边是红色或蓝色，按照某种规则可以</a:t>
            </a:r>
            <a:r>
              <a:rPr lang="en-US" altLang="zh-CN" dirty="0"/>
              <a:t>O(log n)</a:t>
            </a:r>
            <a:r>
              <a:rPr lang="zh-CN" altLang="en-US" dirty="0"/>
              <a:t>确定一条边的</a:t>
            </a:r>
            <a:r>
              <a:rPr lang="zh-CN" altLang="en-US"/>
              <a:t>颜色。求一个同色边组成的生成树，满足所有边只在节点处相交。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19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0568F-8C0E-42B7-8435-33D4FE2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Gardening Lesson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91BE9-93CA-40FF-9248-C3DE6B48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个点的树和一个</a:t>
            </a:r>
            <a:r>
              <a:rPr lang="en-US" altLang="zh-CN" dirty="0"/>
              <a:t>n-1</a:t>
            </a:r>
            <a:r>
              <a:rPr lang="zh-CN" altLang="en-US" dirty="0"/>
              <a:t>个点的树，其中第二棵树是由第一棵树删掉一个叶子并重标号得到的，问第一棵树里可能删掉的是哪个叶子</a:t>
            </a:r>
          </a:p>
        </p:txBody>
      </p:sp>
    </p:spTree>
    <p:extLst>
      <p:ext uri="{BB962C8B-B14F-4D97-AF65-F5344CB8AC3E}">
        <p14:creationId xmlns:p14="http://schemas.microsoft.com/office/powerpoint/2010/main" val="37414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38D6-2FE1-48FE-9FA3-EBA32E2D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Dev, please add this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68118-94A4-4751-8FE2-EAA1E861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problem in 2018 (Petr</a:t>
            </a:r>
            <a:r>
              <a:rPr lang="zh-CN" altLang="en-US" dirty="0"/>
              <a:t>评选的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n * m</a:t>
            </a:r>
            <a:r>
              <a:rPr lang="zh-CN" altLang="en-US" dirty="0"/>
              <a:t>的方格，每个格子要么是障碍，要么是空格子，要么是有奖励的空格子，要么是有球的空格子。整个图有且仅有一个球，你可以控制球向某个方向（上下左右）滚动，但是球只有碰到障碍或边界才停下，中途不能改变方向。问是否能操作使得每个有奖励的空格子都被经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 m&lt;=50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7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1464-DF7C-4398-8CCD-5F0BE0E9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91977-6C56-4B6B-9C46-35B1D505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一个无向图是</a:t>
            </a:r>
            <a:r>
              <a:rPr lang="en-US" altLang="zh-CN" dirty="0"/>
              <a:t>Eulerian</a:t>
            </a:r>
            <a:r>
              <a:rPr lang="zh-CN" altLang="en-US" dirty="0"/>
              <a:t>的当且仅当所有点的度数都是偶数。</a:t>
            </a:r>
            <a:endParaRPr lang="en-US" altLang="zh-CN" dirty="0"/>
          </a:p>
          <a:p>
            <a:r>
              <a:rPr lang="zh-CN" altLang="en-US" dirty="0"/>
              <a:t>你有一个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条边的无向图，设</a:t>
            </a:r>
            <a:r>
              <a:rPr lang="en-US" altLang="zh-CN" dirty="0"/>
              <a:t>S</a:t>
            </a:r>
            <a:r>
              <a:rPr lang="zh-CN" altLang="en-US" dirty="0"/>
              <a:t>为边的一个子集。若只考虑</a:t>
            </a:r>
            <a:r>
              <a:rPr lang="en-US" altLang="zh-CN" dirty="0"/>
              <a:t>S</a:t>
            </a:r>
            <a:r>
              <a:rPr lang="zh-CN" altLang="en-US" dirty="0"/>
              <a:t>中的边整个图是</a:t>
            </a:r>
            <a:r>
              <a:rPr lang="en-US" altLang="zh-CN" dirty="0"/>
              <a:t>Eulerian</a:t>
            </a:r>
            <a:r>
              <a:rPr lang="zh-CN" altLang="en-US" dirty="0"/>
              <a:t>的则</a:t>
            </a:r>
            <a:r>
              <a:rPr lang="en-US" altLang="zh-CN" dirty="0"/>
              <a:t>f(S) = |S|</a:t>
            </a:r>
            <a:r>
              <a:rPr lang="en-US" altLang="zh-CN" baseline="30000" dirty="0"/>
              <a:t>2</a:t>
            </a:r>
            <a:r>
              <a:rPr lang="zh-CN" altLang="en-US" dirty="0"/>
              <a:t>，否则</a:t>
            </a:r>
            <a:r>
              <a:rPr lang="en-US" altLang="zh-CN" dirty="0"/>
              <a:t>f(S) = 0</a:t>
            </a:r>
            <a:r>
              <a:rPr lang="zh-CN" altLang="en-US" dirty="0"/>
              <a:t>。求所有边的子集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f(S)</a:t>
            </a:r>
            <a:r>
              <a:rPr lang="zh-CN" altLang="en-US" dirty="0"/>
              <a:t>之和。</a:t>
            </a:r>
          </a:p>
        </p:txBody>
      </p:sp>
    </p:spTree>
    <p:extLst>
      <p:ext uri="{BB962C8B-B14F-4D97-AF65-F5344CB8AC3E}">
        <p14:creationId xmlns:p14="http://schemas.microsoft.com/office/powerpoint/2010/main" val="183001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6DFF-C4AE-426E-B400-31C00B90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Airlines (Bytedance Camp 2020)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73FBF-D258-4273-AB97-1BCACCD8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条边的无向图，边有 </a:t>
            </a:r>
            <a:r>
              <a:rPr lang="en-US" altLang="zh-CN" dirty="0"/>
              <a:t>k </a:t>
            </a:r>
            <a:r>
              <a:rPr lang="zh-CN" altLang="en-US" dirty="0"/>
              <a:t>种颜色之一，且不存在两条端点和颜色都一样的边。求一个经过点 </a:t>
            </a:r>
            <a:r>
              <a:rPr lang="en-US" altLang="zh-CN" dirty="0"/>
              <a:t>1 </a:t>
            </a:r>
            <a:r>
              <a:rPr lang="zh-CN" altLang="en-US" dirty="0"/>
              <a:t>的欧拉回路，满足回路里任意两条 相邻的边颜色不同。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原题</a:t>
            </a:r>
            <a:r>
              <a:rPr lang="en-US" altLang="zh-CN" dirty="0"/>
              <a:t>n </a:t>
            </a:r>
            <a:r>
              <a:rPr lang="en-US" altLang="zh-CN" dirty="0">
                <a:sym typeface="Wingdings" panose="05000000000000000000" pitchFamily="2" charset="2"/>
              </a:rPr>
              <a:t>&lt;=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8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DE640-EBAB-4E69-B2CD-433181A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Cipher (SGU 307)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8D477-4531-4E1A-B3B6-49D948A7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有一个值为</a:t>
            </a:r>
            <a:r>
              <a:rPr lang="en-US" altLang="zh-CN" dirty="0"/>
              <a:t>0/1</a:t>
            </a:r>
            <a:r>
              <a:rPr lang="zh-CN" altLang="en-US" dirty="0"/>
              <a:t>的</a:t>
            </a:r>
            <a:r>
              <a:rPr lang="en-US" altLang="zh-CN" dirty="0"/>
              <a:t>n * m</a:t>
            </a:r>
            <a:r>
              <a:rPr lang="zh-CN" altLang="en-US" dirty="0"/>
              <a:t>的二维数组</a:t>
            </a: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，现在告诉你每个</a:t>
            </a:r>
            <a:r>
              <a:rPr lang="en-US" altLang="zh-CN" dirty="0"/>
              <a:t>2 * 2</a:t>
            </a:r>
            <a:r>
              <a:rPr lang="zh-CN" altLang="en-US" dirty="0"/>
              <a:t>的小方格里</a:t>
            </a:r>
            <a:r>
              <a:rPr lang="en-US" altLang="zh-CN" dirty="0"/>
              <a:t>a</a:t>
            </a:r>
            <a:r>
              <a:rPr lang="zh-CN" altLang="en-US" dirty="0"/>
              <a:t>的和，即给定所有</a:t>
            </a:r>
            <a:r>
              <a:rPr lang="en-US" altLang="zh-CN" dirty="0"/>
              <a:t>b(</a:t>
            </a:r>
            <a:r>
              <a:rPr lang="en-US" altLang="zh-CN" dirty="0" err="1"/>
              <a:t>i</a:t>
            </a:r>
            <a:r>
              <a:rPr lang="en-US" altLang="zh-CN" dirty="0"/>
              <a:t>, j)=a(</a:t>
            </a:r>
            <a:r>
              <a:rPr lang="en-US" altLang="zh-CN" dirty="0" err="1"/>
              <a:t>i</a:t>
            </a:r>
            <a:r>
              <a:rPr lang="en-US" altLang="zh-CN" dirty="0"/>
              <a:t>, j) + a(</a:t>
            </a:r>
            <a:r>
              <a:rPr lang="en-US" altLang="zh-CN" dirty="0" err="1"/>
              <a:t>i</a:t>
            </a:r>
            <a:r>
              <a:rPr lang="en-US" altLang="zh-CN" dirty="0"/>
              <a:t>, j+1) + a(i+1, j) + a(i+1, j+1)</a:t>
            </a:r>
            <a:r>
              <a:rPr lang="zh-CN" altLang="en-US" dirty="0"/>
              <a:t>，共</a:t>
            </a:r>
            <a:r>
              <a:rPr lang="en-US" altLang="zh-CN" dirty="0"/>
              <a:t>(n-1) * (m-1)</a:t>
            </a:r>
            <a:r>
              <a:rPr lang="zh-CN" altLang="en-US" dirty="0"/>
              <a:t>个。要求还原出一个合法的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 m&lt;=300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35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1825</Words>
  <Application>Microsoft Office PowerPoint</Application>
  <PresentationFormat>宽屏</PresentationFormat>
  <Paragraphs>85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图论 – A班</vt:lpstr>
      <vt:lpstr>PowerPoint 演示文稿</vt:lpstr>
      <vt:lpstr>Heidi and Library (Codeforces 802C)</vt:lpstr>
      <vt:lpstr>Colored Graph</vt:lpstr>
      <vt:lpstr>Gardening Lesson</vt:lpstr>
      <vt:lpstr>Dev, please add this</vt:lpstr>
      <vt:lpstr>染色</vt:lpstr>
      <vt:lpstr>Airlines (Bytedance Camp 2020)</vt:lpstr>
      <vt:lpstr>Cipher (SGU 307)</vt:lpstr>
      <vt:lpstr>Dynamic Shortest Path (Codeforces 843D)</vt:lpstr>
      <vt:lpstr>New Year and Forgotten Tree (Codeforces 611H)</vt:lpstr>
      <vt:lpstr>Roundtrip (GYM 100218I)</vt:lpstr>
      <vt:lpstr>Legacy of the Void (UVaLive 7506)</vt:lpstr>
      <vt:lpstr>From G to H and back (UVa 10988)</vt:lpstr>
      <vt:lpstr>绝目编诗 (LOJ 3077)</vt:lpstr>
      <vt:lpstr>James and the Chase (Codeforces 1361E)</vt:lpstr>
      <vt:lpstr>Jiry Matchings (300iq Contest 2 J)</vt:lpstr>
      <vt:lpstr>TreePuzzle (TCO 2014 2A)</vt:lpstr>
      <vt:lpstr>KazHackStan (IZhO 2020 Day2)</vt:lpstr>
      <vt:lpstr>Breadboard Capacity (Codeforces 1368H1)</vt:lpstr>
      <vt:lpstr>Chameleon (JOISC 2020)</vt:lpstr>
      <vt:lpstr>Shoot the Turrets (GCJ 2017 R2 D)</vt:lpstr>
      <vt:lpstr>Stray Cat (JOISC 2020 Day3)</vt:lpstr>
      <vt:lpstr>THUWC 19 Day1T3</vt:lpstr>
      <vt:lpstr>Fast as Ryzer (XX OpenCup GP of Zhejiang 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 – A班</dc:title>
  <dc:creator>Sunli Chen</dc:creator>
  <cp:lastModifiedBy>Sunli Chen</cp:lastModifiedBy>
  <cp:revision>164</cp:revision>
  <dcterms:created xsi:type="dcterms:W3CDTF">2020-07-11T12:33:50Z</dcterms:created>
  <dcterms:modified xsi:type="dcterms:W3CDTF">2020-07-24T10:23:39Z</dcterms:modified>
</cp:coreProperties>
</file>