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0.png"  /><Relationship Id="rId11" Type="http://schemas.openxmlformats.org/officeDocument/2006/relationships/image" Target="../media/image71.png"  /><Relationship Id="rId12" Type="http://schemas.openxmlformats.org/officeDocument/2006/relationships/image" Target="../media/image72.png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Relationship Id="rId9" Type="http://schemas.openxmlformats.org/officeDocument/2006/relationships/image" Target="../media/image6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41.png"  /><Relationship Id="rId15" Type="http://schemas.openxmlformats.org/officeDocument/2006/relationships/image" Target="../media/image42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3210" y="9500763"/>
            <a:ext cx="8360825" cy="453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9639" y="6716658"/>
            <a:ext cx="4392861" cy="6837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1262389"/>
            <a:ext cx="14093807" cy="6076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18441" y="1482026"/>
            <a:ext cx="9890982" cy="71214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6" y="3849024"/>
            <a:ext cx="7085248" cy="26304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754397" cy="4535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6195" y="3748776"/>
            <a:ext cx="2127030" cy="1998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15242" y="6719336"/>
            <a:ext cx="2713563" cy="1976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17433" y="7097191"/>
            <a:ext cx="3371064" cy="4019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9707" y="7100445"/>
            <a:ext cx="4564587" cy="4019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3652" y="6997576"/>
            <a:ext cx="4286216" cy="14523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51239"/>
            <a:ext cx="5754397" cy="453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69331" y="2209374"/>
            <a:ext cx="5125284" cy="4531899"/>
            <a:chOff x="1369331" y="2209374"/>
            <a:chExt cx="5125284" cy="4531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9331" y="2209374"/>
              <a:ext cx="5125284" cy="45318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94879" y="2766975"/>
            <a:ext cx="4766098" cy="3160994"/>
            <a:chOff x="6994879" y="2766975"/>
            <a:chExt cx="4766098" cy="31609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4879" y="2766975"/>
              <a:ext cx="4766098" cy="31609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2098" y="5265189"/>
            <a:ext cx="516443" cy="516443"/>
            <a:chOff x="12012098" y="5265189"/>
            <a:chExt cx="516443" cy="516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8160000">
              <a:off x="12012098" y="5265189"/>
              <a:ext cx="516443" cy="516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47908" y="2574837"/>
            <a:ext cx="4663702" cy="3702814"/>
            <a:chOff x="12747908" y="2574837"/>
            <a:chExt cx="4663702" cy="37028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47908" y="2574837"/>
              <a:ext cx="4663702" cy="37028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421633"/>
            <a:ext cx="6303178" cy="47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animBg="1"/>
      <p:bldP spid="1003" grpId="1" animBg="1"/>
      <p:bldP spid="100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6763" y="3361848"/>
            <a:ext cx="5723597" cy="29867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868608"/>
            <a:ext cx="1673303" cy="20738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754397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672" y="3129919"/>
            <a:ext cx="8161409" cy="3676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2381" y="1405489"/>
            <a:ext cx="14368253" cy="7470635"/>
            <a:chOff x="2152381" y="1405489"/>
            <a:chExt cx="14368253" cy="7470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012" y="933120"/>
              <a:ext cx="12253086" cy="629415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0964" y="3999077"/>
              <a:ext cx="8120258" cy="5417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7614" y="5468605"/>
            <a:ext cx="2597913" cy="25500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2058" y="3338639"/>
            <a:ext cx="2164586" cy="5391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4531" y="5418297"/>
            <a:ext cx="2559818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00000" y="4461659"/>
            <a:ext cx="4266667" cy="63443"/>
            <a:chOff x="4200000" y="4461659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200000" y="446165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0000" y="7857913"/>
            <a:ext cx="4266667" cy="63443"/>
            <a:chOff x="4200000" y="7857913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200000" y="7857913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3559" y="7823563"/>
            <a:ext cx="4266667" cy="63443"/>
            <a:chOff x="9613559" y="7823563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613559" y="7823563"/>
              <a:ext cx="4266667" cy="634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96436" y="2127990"/>
            <a:ext cx="2550294" cy="25500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55238" y="4497849"/>
            <a:ext cx="4266667" cy="63443"/>
            <a:chOff x="9655238" y="4497849"/>
            <a:chExt cx="426666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655238" y="4497849"/>
              <a:ext cx="426666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6340" y="6498643"/>
            <a:ext cx="2155081" cy="5391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7126" y="3202059"/>
            <a:ext cx="2585605" cy="5391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94428" y="6483464"/>
            <a:ext cx="2623700" cy="5391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8" y="9551239"/>
            <a:ext cx="5638854" cy="453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4960" y="2068598"/>
            <a:ext cx="2340771" cy="25500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46668" y="433909"/>
            <a:ext cx="5660063" cy="458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780345" y="1482028"/>
            <a:ext cx="9890985" cy="71214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36568"/>
            <a:ext cx="10272606" cy="26677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638930" cy="453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4001" y="2876591"/>
            <a:ext cx="5068958" cy="4485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868608"/>
            <a:ext cx="1673303" cy="20738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6594682" cy="45350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5638930" cy="4534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672" y="3129919"/>
            <a:ext cx="9015885" cy="36293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08916" y="1714681"/>
            <a:ext cx="9890985" cy="71214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55615"/>
            <a:ext cx="8745311" cy="26772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638930" cy="453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3563" y="5688886"/>
            <a:ext cx="4426559" cy="14170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26667" y="5688886"/>
            <a:ext cx="4378673" cy="7526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1906" y="2421342"/>
            <a:ext cx="4087060" cy="8154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4286" y="5688886"/>
            <a:ext cx="4349445" cy="25063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9525" y="4003306"/>
            <a:ext cx="4391053" cy="605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4516" y="3475373"/>
            <a:ext cx="4381214" cy="16512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11430" y="3483220"/>
            <a:ext cx="3782167" cy="1521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84262" y="5323405"/>
            <a:ext cx="4266667" cy="63443"/>
            <a:chOff x="12084262" y="5323405"/>
            <a:chExt cx="4266667" cy="634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5323405"/>
            <a:ext cx="4266667" cy="63443"/>
            <a:chOff x="6994512" y="5323405"/>
            <a:chExt cx="426666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1239"/>
            <a:ext cx="5638930" cy="4535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5716" y="2428964"/>
            <a:ext cx="1837708" cy="8059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90478" y="2436583"/>
            <a:ext cx="1767212" cy="8059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46668" y="421633"/>
            <a:ext cx="6434463" cy="4779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18440" y="1482028"/>
            <a:ext cx="9890985" cy="71214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239498"/>
            <a:ext cx="8764016" cy="4635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638930" cy="4534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2287"/>
            <a:ext cx="5638930" cy="452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6847511" cy="453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91127" y="1866930"/>
            <a:ext cx="6171429" cy="5924870"/>
            <a:chOff x="10391127" y="1866930"/>
            <a:chExt cx="6171429" cy="59248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127" y="1866930"/>
              <a:ext cx="6171429" cy="5924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2073" y="2671052"/>
            <a:ext cx="7206270" cy="3975739"/>
            <a:chOff x="1192073" y="2671052"/>
            <a:chExt cx="7206270" cy="39757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073" y="2671052"/>
              <a:ext cx="7206270" cy="39757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85714" y="4439683"/>
            <a:ext cx="703174" cy="703174"/>
            <a:chOff x="9085714" y="4439683"/>
            <a:chExt cx="703174" cy="7031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5714" y="4439683"/>
              <a:ext cx="703174" cy="7031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4849" y="7133068"/>
            <a:ext cx="2947774" cy="5392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57430" y="8165134"/>
            <a:ext cx="3324793" cy="541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75429" y="2562033"/>
            <a:ext cx="4305480" cy="4850958"/>
            <a:chOff x="12075429" y="2562033"/>
            <a:chExt cx="4305480" cy="4850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477" y="4387296"/>
              <a:ext cx="4234892" cy="311712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5906" y="2512511"/>
              <a:ext cx="3960262" cy="108337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084997" y="4018079"/>
              <a:ext cx="4266667" cy="63443"/>
              <a:chOff x="12084997" y="4018079"/>
              <a:chExt cx="4266667" cy="6344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2084997" y="4018079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5638930" cy="4535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40476" y="1598455"/>
            <a:ext cx="8796240" cy="6945946"/>
            <a:chOff x="1540476" y="1598455"/>
            <a:chExt cx="8796240" cy="69459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0476" y="1598455"/>
              <a:ext cx="8796240" cy="69459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33909"/>
            <a:ext cx="6847511" cy="453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2022-06-07T10:06:50.000</dcterms:created>
  <dc:creator>officegen</dc:creator>
  <cp:lastModifiedBy>임지수</cp:lastModifiedBy>
  <dcterms:modified xsi:type="dcterms:W3CDTF">2022-06-07T01:17:02.771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