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charts/chart1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5" r:id="rId3"/>
    <p:sldId id="261" r:id="rId4"/>
    <p:sldId id="267" r:id="rId5"/>
    <p:sldId id="256" r:id="rId6"/>
    <p:sldId id="266" r:id="rId7"/>
    <p:sldId id="268" r:id="rId8"/>
    <p:sldId id="269" r:id="rId9"/>
    <p:sldId id="270" r:id="rId10"/>
    <p:sldId id="278" r:id="rId11"/>
    <p:sldId id="262" r:id="rId12"/>
    <p:sldId id="258" r:id="rId13"/>
    <p:sldId id="271" r:id="rId14"/>
    <p:sldId id="274" r:id="rId15"/>
    <p:sldId id="273" r:id="rId16"/>
    <p:sldId id="275" r:id="rId17"/>
    <p:sldId id="281" r:id="rId18"/>
    <p:sldId id="263" r:id="rId19"/>
    <p:sldId id="280" r:id="rId20"/>
    <p:sldId id="277" r:id="rId21"/>
    <p:sldId id="279" r:id="rId22"/>
    <p:sldId id="264" r:id="rId23"/>
    <p:sldId id="272" r:id="rId24"/>
    <p:sldId id="276" r:id="rId25"/>
    <p:sldId id="282" r:id="rId26"/>
    <p:sldId id="259" r:id="rId27"/>
    <p:sldId id="283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90B9"/>
    <a:srgbClr val="56D8F7"/>
    <a:srgbClr val="1D7CAD"/>
    <a:srgbClr val="055076"/>
    <a:srgbClr val="38506A"/>
    <a:srgbClr val="7087A9"/>
    <a:srgbClr val="F5E7D2"/>
    <a:srgbClr val="9AA3AD"/>
    <a:srgbClr val="F9AC61"/>
    <a:srgbClr val="3E6BAC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212" y="3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DF-40A4-8160-9E0C142DE5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FDF-40A4-8160-9E0C142DE5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FDF-40A4-8160-9E0C142DE5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overlap val="100"/>
        <c:serLines>
          <c:spPr>
            <a:ln w="9525" cap="flat" cmpd="sng" algn="ctr">
              <a:solidFill>
                <a:schemeClr val="tx1">
                  <a:lumMod val="35000"/>
                  <a:lumOff val="65000"/>
                </a:schemeClr>
              </a:solidFill>
              <a:round/>
            </a:ln>
            <a:effectLst/>
          </c:spPr>
        </c:serLines>
        <c:axId val="714869480"/>
        <c:axId val="714874072"/>
      </c:barChart>
      <c:catAx>
        <c:axId val="714869480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74072"/>
        <c:crosses val="autoZero"/>
        <c:auto val="1"/>
        <c:lblAlgn val="ctr"/>
        <c:lblOffset val="100"/>
        <c:noMultiLvlLbl val="0"/>
      </c:catAx>
      <c:valAx>
        <c:axId val="714874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14869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Sheet1!$B$2:$B$5</cx:f>
        <cx:lvl ptCount="4" formatCode="General">
          <cx:pt idx="0">4.2999999999999998</cx:pt>
          <cx:pt idx="1">2.5</cx:pt>
          <cx:pt idx="2">3.5</cx:pt>
          <cx:pt idx="3">4.5</cx:pt>
        </cx:lvl>
      </cx:numDim>
    </cx:data>
    <cx:data id="1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Sheet1!$C$2:$C$5</cx:f>
        <cx:lvl ptCount="4" formatCode="General">
          <cx:pt idx="0">2.3999999999999999</cx:pt>
          <cx:pt idx="1">4.4000000000000004</cx:pt>
          <cx:pt idx="2">1.8</cx:pt>
          <cx:pt idx="3">2.7999999999999998</cx:pt>
        </cx:lvl>
      </cx:numDim>
    </cx:data>
    <cx:data id="2">
      <cx:strDim type="cat">
        <cx:f dir="row">Sheet1!$A$2:$A$5</cx:f>
        <cx:lvl ptCount="4">
          <cx:pt idx="0">항목 1</cx:pt>
          <cx:pt idx="1">항목 2</cx:pt>
          <cx:pt idx="2">항목 3</cx:pt>
          <cx:pt idx="3">항목 4</cx:pt>
        </cx:lvl>
      </cx:strDim>
      <cx:numDim type="size">
        <cx:f dir="row">Sheet1!$D$2:$D$5</cx:f>
        <cx:lvl ptCount="4" formatCode="General">
          <cx:pt idx="0">2</cx:pt>
          <cx:pt idx="1">2</cx:pt>
          <cx:pt idx="2">3</cx:pt>
          <cx:pt idx="3">5</cx:pt>
        </cx:lvl>
      </cx:numDim>
    </cx:data>
  </cx:chartData>
  <cx:chart>
    <cx:plotArea>
      <cx:plotAreaRegion>
        <cx:series layoutId="sunburst" uniqueId="{8943530E-494E-4D8E-A1EC-226820695DBE}" formatIdx="0">
          <cx:tx>
            <cx:txData>
              <cx:f>Sheet1!$B$1</cx:f>
              <cx:v>계열 1</cx:v>
            </cx:txData>
          </cx:tx>
          <cx:dataId val="0"/>
        </cx:series>
        <cx:series layoutId="sunburst" hidden="1" uniqueId="{43DB5B30-1B8D-4017-BA13-787277C8E549}" formatIdx="1">
          <cx:tx>
            <cx:txData>
              <cx:f>Sheet1!$C$1</cx:f>
              <cx:v>계열 2</cx:v>
            </cx:txData>
          </cx:tx>
          <cx:dataId val="1"/>
        </cx:series>
        <cx:series layoutId="sunburst" hidden="1" uniqueId="{400F8934-E055-4E8F-B6DC-A89A9DCA6659}" formatIdx="2">
          <cx:tx>
            <cx:txData>
              <cx:f>Sheet1!$D$1</cx:f>
              <cx:v>계열 3</cx:v>
            </cx:txData>
          </cx:tx>
          <cx:dataId val="2"/>
        </cx:series>
      </cx:plotAreaRegion>
    </cx:plotArea>
    <cx:legend pos="t" align="ctr" overlay="0">
      <cx:txPr>
        <a:bodyPr spcFirstLastPara="1" vertOverflow="ellipsis" horzOverflow="overflow" wrap="square" lIns="0" tIns="0" rIns="0" bIns="0" anchor="ctr" anchorCtr="1"/>
        <a:lstStyle/>
        <a:p>
          <a:pPr algn="ctr" rtl="0">
            <a:defRPr spc="-150">
              <a:latin typeface="+mj-ea"/>
              <a:ea typeface="+mj-ea"/>
              <a:cs typeface="나눔스퀘어 Bold" panose="020B0600000101010101" pitchFamily="50" charset="-127"/>
            </a:defRPr>
          </a:pPr>
          <a:endParaRPr lang="ko-KR" altLang="en-US" sz="1197" b="0" i="0" u="none" strike="noStrike" kern="1200" spc="-150" baseline="0">
            <a:solidFill>
              <a:prstClr val="black">
                <a:lumMod val="65000"/>
                <a:lumOff val="35000"/>
              </a:prstClr>
            </a:solidFill>
            <a:latin typeface="+mj-ea"/>
            <a:ea typeface="+mj-ea"/>
          </a:endParaRPr>
        </a:p>
      </cx:txPr>
    </cx:legend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F9AB1-EBFC-4F6D-AFCD-2FC64D23B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863A9BF-AF20-4DCF-BA4B-9C5E2CD4B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5F2865-211E-467A-9026-DC12341E2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FD7BAD-02B2-4F60-B508-81C5B4412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A01D20-C4A4-4CB2-AB5A-4CB5757A8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262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797C5-C6D3-4DF0-8324-2E3E88A80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F43328-EBF3-42FF-BB7F-8B4E54EDD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AD1A35-3954-4AD0-BDFB-51FC9B445E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BDF219-DB83-404E-877A-084ADF8F5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734488-1A59-4D75-9C2F-00611FD3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27BEA-05AE-4FA9-9E19-3D0433494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6219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C44ACC-DC47-4E95-90EF-27DA1421F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1A6F44-4858-4606-BCBF-586575641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5AB1E9-8B5D-4C2E-B112-59A2CDACF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B3456A-8B72-4E08-9436-D7BA17BE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2E21B5-66F2-4FE8-9A8D-8B5BEFC4B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64CB6E-3081-4549-8420-F7D50372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5201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477B7D-4B00-4715-81C9-81421ACD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19A9E5-3C0A-408B-A7EF-E09A97779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601275-D364-40A9-9B0F-29AC48A8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FE5748-22C0-47A6-AA99-4DA9FFAAE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6F1835-244D-4F69-B336-5956D7D7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014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E1C819A-5F6B-4D10-AB05-85029C4E21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CE9415-210C-4971-8816-12E98B55C5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418EAB-28BC-4321-B358-6D0BEB83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E19676-2DF1-47F4-92F2-D3A9EA80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E838AB-7A60-41CB-9DAB-3F1AAC64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2203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F6234D-AFDA-439B-9C70-C069CBC9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6E7E7-B5A5-4E19-962D-73B058F4F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BD6F67-6D6D-430B-B1AE-B48C93146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B910FF-2F34-47FE-A025-9C035A411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E0008B-F03B-4C8E-9F70-27152B2F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10647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00FEC-0E23-406A-8497-4E990E068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653F02-2F5A-4AB3-A8D3-997390AF6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085CFE-D5F3-4D41-B3E0-6D4535CA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01DAEC-F0CD-4C67-BEB2-BDD5D899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EF66CB-5148-422A-92CD-5A6EC7A8D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079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AEE24A-3FA4-42D8-B6A4-4D8C5EAC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E968E2-8938-4F03-B84A-CFD8B4582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AE2CA2B-278C-48D6-ACC7-920F692C1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543CCE-1AA3-4D6B-BB92-752A2CB0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9C453D-7C1E-4619-8925-833BF5B51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F6867-B95C-44D8-B7FA-5D1B801F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7502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F6CF34-5F92-4335-B555-C314003DB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0AB643A-CDF0-4482-9806-1B530B6A3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8C80E56-B4C9-434E-9170-7B2BAEAF6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F192F8A-078D-41AE-B224-05029D61F0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BA589B3-6382-42A2-9380-B96D3CCD7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E4EA8C6-A593-4F47-823F-185FDE0DB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305D169-6350-4F6C-89AA-AE61F68F4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389294-7BD2-4044-9AA4-44E9F9E06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3258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A3F36C-395A-4D44-A7F4-241E90E5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CAD4D0E-5E18-4955-9944-644A16C59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A5E995-2E9D-4CD1-9779-D0F38A689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F416AD-A776-4DA1-B789-A9FAD05F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7259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08EFCD-CB48-49ED-AD14-03571B7A0C8B}"/>
              </a:ext>
            </a:extLst>
          </p:cNvPr>
          <p:cNvSpPr txBox="1"/>
          <p:nvPr userDrawn="1"/>
        </p:nvSpPr>
        <p:spPr>
          <a:xfrm>
            <a:off x="1000666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/>
                </a:solidFill>
              </a:rPr>
              <a:t>ⓒSaebyeol Yu.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 err="1">
                <a:solidFill>
                  <a:schemeClr val="tx1"/>
                </a:solidFill>
              </a:rPr>
              <a:t>Saebyeol’s</a:t>
            </a:r>
            <a:r>
              <a:rPr lang="ko-KR" altLang="en-US" sz="900" dirty="0">
                <a:solidFill>
                  <a:schemeClr val="tx1"/>
                </a:solidFill>
              </a:rPr>
              <a:t> </a:t>
            </a:r>
            <a:r>
              <a:rPr lang="en-US" altLang="ko-KR" sz="900" dirty="0">
                <a:solidFill>
                  <a:schemeClr val="tx1"/>
                </a:solidFill>
              </a:rPr>
              <a:t>PowerPoint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1537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408EFCD-CB48-49ED-AD14-03571B7A0C8B}"/>
              </a:ext>
            </a:extLst>
          </p:cNvPr>
          <p:cNvSpPr txBox="1"/>
          <p:nvPr userDrawn="1"/>
        </p:nvSpPr>
        <p:spPr>
          <a:xfrm>
            <a:off x="10006665" y="6588607"/>
            <a:ext cx="21948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</a:rPr>
              <a:t> </a:t>
            </a:r>
            <a:r>
              <a:rPr lang="en-US" altLang="ko-KR" sz="900" dirty="0">
                <a:solidFill>
                  <a:schemeClr val="bg1"/>
                </a:solidFill>
              </a:rPr>
              <a:t>PowerPoint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08948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9343F77-4FF6-4110-BCD8-2AC59F115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AC1D86-9FF6-4F65-9F7C-1EEAAFEAA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1D9D60-2BDB-4476-866E-A4C737D19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281980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2C7E60-34B9-4801-AF3B-86092ECC5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756186-4ED1-4F43-BB7F-689A3506C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05F844-B6C4-43CD-B05C-E5A8EFDC0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D3918-0741-4F28-A4BF-F7941ABA1415}" type="datetimeFigureOut">
              <a:rPr lang="ko-KR" altLang="en-US" smtClean="0"/>
              <a:t>2020-07-20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0C89D6-8CC2-42FA-B045-E44E36DED9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8B0EC-B06F-442B-8F3D-8EE4620659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01745-EB78-4F40-9A93-5F631343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10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56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8.xml"/><Relationship Id="rId4" Type="http://schemas.openxmlformats.org/officeDocument/2006/relationships/chart" Target="../charts/char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1079BB4-D947-489C-B0EE-757A399A0D37}"/>
              </a:ext>
            </a:extLst>
          </p:cNvPr>
          <p:cNvSpPr/>
          <p:nvPr/>
        </p:nvSpPr>
        <p:spPr>
          <a:xfrm>
            <a:off x="272716" y="320842"/>
            <a:ext cx="11646569" cy="63045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51EC6-6284-4450-9FE2-21B3456D3CCC}"/>
              </a:ext>
            </a:extLst>
          </p:cNvPr>
          <p:cNvSpPr txBox="1"/>
          <p:nvPr/>
        </p:nvSpPr>
        <p:spPr>
          <a:xfrm>
            <a:off x="4237156" y="2536448"/>
            <a:ext cx="371768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8800" b="1" spc="-300" dirty="0">
                <a:solidFill>
                  <a:schemeClr val="bg1"/>
                </a:solidFill>
              </a:rPr>
              <a:t>Denim.</a:t>
            </a:r>
            <a:endParaRPr lang="ko-KR" altLang="en-US" sz="8800" b="1" spc="-3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D48709-F3AA-405C-9CCB-1C5CB9A747B9}"/>
              </a:ext>
            </a:extLst>
          </p:cNvPr>
          <p:cNvSpPr txBox="1"/>
          <p:nvPr/>
        </p:nvSpPr>
        <p:spPr>
          <a:xfrm>
            <a:off x="2637777" y="3982998"/>
            <a:ext cx="69164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87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A5CE-820E-4B0F-88F6-680510AA6B3A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83" name="직선 연결선 282">
            <a:extLst>
              <a:ext uri="{FF2B5EF4-FFF2-40B4-BE49-F238E27FC236}">
                <a16:creationId xmlns:a16="http://schemas.microsoft.com/office/drawing/2014/main" id="{4606336C-4AC2-4D92-9788-59BE951068D1}"/>
              </a:ext>
            </a:extLst>
          </p:cNvPr>
          <p:cNvCxnSpPr/>
          <p:nvPr/>
        </p:nvCxnSpPr>
        <p:spPr>
          <a:xfrm>
            <a:off x="1434861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040D0277-14C8-4536-A2B2-57270AB7E60F}"/>
              </a:ext>
            </a:extLst>
          </p:cNvPr>
          <p:cNvSpPr txBox="1"/>
          <p:nvPr/>
        </p:nvSpPr>
        <p:spPr>
          <a:xfrm>
            <a:off x="1682832" y="5617319"/>
            <a:ext cx="15424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287" name="직선 연결선 286">
            <a:extLst>
              <a:ext uri="{FF2B5EF4-FFF2-40B4-BE49-F238E27FC236}">
                <a16:creationId xmlns:a16="http://schemas.microsoft.com/office/drawing/2014/main" id="{1A067E78-258B-4884-A340-74A0A9395262}"/>
              </a:ext>
            </a:extLst>
          </p:cNvPr>
          <p:cNvCxnSpPr/>
          <p:nvPr/>
        </p:nvCxnSpPr>
        <p:spPr>
          <a:xfrm>
            <a:off x="4099264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Box 287">
            <a:extLst>
              <a:ext uri="{FF2B5EF4-FFF2-40B4-BE49-F238E27FC236}">
                <a16:creationId xmlns:a16="http://schemas.microsoft.com/office/drawing/2014/main" id="{BE079E2F-CB6F-48F1-B60F-50B56CF235C4}"/>
              </a:ext>
            </a:extLst>
          </p:cNvPr>
          <p:cNvSpPr txBox="1"/>
          <p:nvPr/>
        </p:nvSpPr>
        <p:spPr>
          <a:xfrm>
            <a:off x="4319182" y="563639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291" name="직선 연결선 290">
            <a:extLst>
              <a:ext uri="{FF2B5EF4-FFF2-40B4-BE49-F238E27FC236}">
                <a16:creationId xmlns:a16="http://schemas.microsoft.com/office/drawing/2014/main" id="{9592DC20-1FAF-4FCB-8A81-A6024BB21D4B}"/>
              </a:ext>
            </a:extLst>
          </p:cNvPr>
          <p:cNvCxnSpPr/>
          <p:nvPr/>
        </p:nvCxnSpPr>
        <p:spPr>
          <a:xfrm>
            <a:off x="6763667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9E9929DD-9ECA-49C2-A2C2-B0C2F0E83D24}"/>
              </a:ext>
            </a:extLst>
          </p:cNvPr>
          <p:cNvSpPr txBox="1"/>
          <p:nvPr/>
        </p:nvSpPr>
        <p:spPr>
          <a:xfrm>
            <a:off x="6983585" y="563639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295" name="직선 연결선 294">
            <a:extLst>
              <a:ext uri="{FF2B5EF4-FFF2-40B4-BE49-F238E27FC236}">
                <a16:creationId xmlns:a16="http://schemas.microsoft.com/office/drawing/2014/main" id="{9C0FCCDA-7DA2-4955-8999-88FF296E9A86}"/>
              </a:ext>
            </a:extLst>
          </p:cNvPr>
          <p:cNvCxnSpPr/>
          <p:nvPr/>
        </p:nvCxnSpPr>
        <p:spPr>
          <a:xfrm>
            <a:off x="9428070" y="5541147"/>
            <a:ext cx="20383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0D1B7812-8BD8-43BC-B953-47D983D6207A}"/>
              </a:ext>
            </a:extLst>
          </p:cNvPr>
          <p:cNvSpPr txBox="1"/>
          <p:nvPr/>
        </p:nvSpPr>
        <p:spPr>
          <a:xfrm>
            <a:off x="9647988" y="5636398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4D53B5A6-AD9F-4190-8468-840431CD7208}"/>
              </a:ext>
            </a:extLst>
          </p:cNvPr>
          <p:cNvSpPr txBox="1"/>
          <p:nvPr/>
        </p:nvSpPr>
        <p:spPr>
          <a:xfrm flipH="1">
            <a:off x="1278428" y="1591853"/>
            <a:ext cx="2488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001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A470DEED-C77C-404A-BF15-37C4E35A5FA1}"/>
              </a:ext>
            </a:extLst>
          </p:cNvPr>
          <p:cNvSpPr txBox="1"/>
          <p:nvPr/>
        </p:nvSpPr>
        <p:spPr>
          <a:xfrm flipH="1">
            <a:off x="3894480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002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7189643-4078-41A0-B2CF-E4D93A38A33A}"/>
              </a:ext>
            </a:extLst>
          </p:cNvPr>
          <p:cNvSpPr txBox="1"/>
          <p:nvPr/>
        </p:nvSpPr>
        <p:spPr>
          <a:xfrm flipH="1">
            <a:off x="6510532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003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77CC0014-2B6A-4BAC-B3A6-CA8DB8180B77}"/>
              </a:ext>
            </a:extLst>
          </p:cNvPr>
          <p:cNvSpPr txBox="1"/>
          <p:nvPr/>
        </p:nvSpPr>
        <p:spPr>
          <a:xfrm flipH="1">
            <a:off x="9126584" y="1591853"/>
            <a:ext cx="819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</a:rPr>
              <a:t>004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02" name="직사각형 301">
            <a:extLst>
              <a:ext uri="{FF2B5EF4-FFF2-40B4-BE49-F238E27FC236}">
                <a16:creationId xmlns:a16="http://schemas.microsoft.com/office/drawing/2014/main" id="{5622DA9F-4B42-468A-A674-34AD2864AB59}"/>
              </a:ext>
            </a:extLst>
          </p:cNvPr>
          <p:cNvSpPr/>
          <p:nvPr/>
        </p:nvSpPr>
        <p:spPr>
          <a:xfrm>
            <a:off x="1194522" y="2005321"/>
            <a:ext cx="2519028" cy="335870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3" name="직사각형 302">
            <a:extLst>
              <a:ext uri="{FF2B5EF4-FFF2-40B4-BE49-F238E27FC236}">
                <a16:creationId xmlns:a16="http://schemas.microsoft.com/office/drawing/2014/main" id="{84C79E23-49B5-4938-9A16-00BF4405C4B7}"/>
              </a:ext>
            </a:extLst>
          </p:cNvPr>
          <p:cNvSpPr/>
          <p:nvPr/>
        </p:nvSpPr>
        <p:spPr>
          <a:xfrm>
            <a:off x="3858925" y="2005321"/>
            <a:ext cx="2519028" cy="335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" name="직사각형 303">
            <a:extLst>
              <a:ext uri="{FF2B5EF4-FFF2-40B4-BE49-F238E27FC236}">
                <a16:creationId xmlns:a16="http://schemas.microsoft.com/office/drawing/2014/main" id="{B3815C8B-17ED-4934-8C3D-A58B43A88F21}"/>
              </a:ext>
            </a:extLst>
          </p:cNvPr>
          <p:cNvSpPr/>
          <p:nvPr/>
        </p:nvSpPr>
        <p:spPr>
          <a:xfrm>
            <a:off x="6523328" y="2005321"/>
            <a:ext cx="2519028" cy="335870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5" name="직사각형 304">
            <a:extLst>
              <a:ext uri="{FF2B5EF4-FFF2-40B4-BE49-F238E27FC236}">
                <a16:creationId xmlns:a16="http://schemas.microsoft.com/office/drawing/2014/main" id="{5965D19A-1D02-4024-A91B-AB02BDB5C4BF}"/>
              </a:ext>
            </a:extLst>
          </p:cNvPr>
          <p:cNvSpPr/>
          <p:nvPr/>
        </p:nvSpPr>
        <p:spPr>
          <a:xfrm>
            <a:off x="9187731" y="2005321"/>
            <a:ext cx="2519028" cy="335870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264566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49FD9760-AD3B-47D9-8B84-7A9DC1563826}"/>
              </a:ext>
            </a:extLst>
          </p:cNvPr>
          <p:cNvGrpSpPr/>
          <p:nvPr/>
        </p:nvGrpSpPr>
        <p:grpSpPr>
          <a:xfrm>
            <a:off x="786062" y="2450721"/>
            <a:ext cx="8005011" cy="1779915"/>
            <a:chOff x="786062" y="2450721"/>
            <a:chExt cx="8005011" cy="17799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EEDF3117-0EBC-41D4-9ACF-F829B4F52EEB}"/>
                </a:ext>
              </a:extLst>
            </p:cNvPr>
            <p:cNvSpPr txBox="1"/>
            <p:nvPr/>
          </p:nvSpPr>
          <p:spPr>
            <a:xfrm>
              <a:off x="786063" y="2450721"/>
              <a:ext cx="17604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 dirty="0">
                  <a:solidFill>
                    <a:schemeClr val="bg1"/>
                  </a:solidFill>
                </a:rPr>
                <a:t>Part 2, </a:t>
              </a:r>
              <a:endParaRPr lang="ko-KR" altLang="en-US" sz="4400" b="1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6D3BAA3-A230-491A-84D9-C9D75E59B1F3}"/>
                </a:ext>
              </a:extLst>
            </p:cNvPr>
            <p:cNvCxnSpPr/>
            <p:nvPr/>
          </p:nvCxnSpPr>
          <p:spPr>
            <a:xfrm>
              <a:off x="786062" y="3433011"/>
              <a:ext cx="80050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0A2F619-C425-4CA7-BF2A-D7907D42CDAB}"/>
                </a:ext>
              </a:extLst>
            </p:cNvPr>
            <p:cNvSpPr txBox="1"/>
            <p:nvPr/>
          </p:nvSpPr>
          <p:spPr>
            <a:xfrm>
              <a:off x="786062" y="3645861"/>
              <a:ext cx="2940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4563822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3F9E975-79E4-4B18-97B6-2F485AD1EE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3A8329-2C48-4F1A-B6F6-E411E82FE355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7CC52-D4A2-4DB9-8B3D-E95494E356E3}"/>
              </a:ext>
            </a:extLst>
          </p:cNvPr>
          <p:cNvSpPr txBox="1"/>
          <p:nvPr/>
        </p:nvSpPr>
        <p:spPr>
          <a:xfrm>
            <a:off x="467360" y="2468880"/>
            <a:ext cx="65405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○ ○ ○ </a:t>
            </a:r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어디까지 알고 계십니까</a:t>
            </a:r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 (</a:t>
            </a:r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 입력하기</a:t>
            </a:r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CC650C-6852-4C02-80EF-178642E3A61D}"/>
              </a:ext>
            </a:extLst>
          </p:cNvPr>
          <p:cNvSpPr txBox="1"/>
          <p:nvPr/>
        </p:nvSpPr>
        <p:spPr>
          <a:xfrm>
            <a:off x="395516" y="323464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5462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2E3E6EE3-4314-4C24-B2C0-AA4D824DE0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2737" y="1656079"/>
            <a:ext cx="5053264" cy="4836559"/>
          </a:xfrm>
          <a:prstGeom prst="rect">
            <a:avLst/>
          </a:prstGeom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A5CE-820E-4B0F-88F6-680510AA6B3A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5CBC87-7A83-4250-A477-3E3E1AA59C5B}"/>
              </a:ext>
            </a:extLst>
          </p:cNvPr>
          <p:cNvSpPr/>
          <p:nvPr/>
        </p:nvSpPr>
        <p:spPr>
          <a:xfrm>
            <a:off x="6380480" y="1656080"/>
            <a:ext cx="5516880" cy="8432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59A46D-25BF-4888-9B0F-66D2BF81D118}"/>
              </a:ext>
            </a:extLst>
          </p:cNvPr>
          <p:cNvSpPr txBox="1"/>
          <p:nvPr/>
        </p:nvSpPr>
        <p:spPr>
          <a:xfrm>
            <a:off x="6499846" y="1723774"/>
            <a:ext cx="11176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데님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AC4667D-3A1D-45D1-9E6C-2DEAB5C83817}"/>
              </a:ext>
            </a:extLst>
          </p:cNvPr>
          <p:cNvSpPr txBox="1"/>
          <p:nvPr/>
        </p:nvSpPr>
        <p:spPr>
          <a:xfrm>
            <a:off x="9138920" y="1832338"/>
            <a:ext cx="2536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dirty="0">
                <a:solidFill>
                  <a:schemeClr val="bg1">
                    <a:alpha val="20000"/>
                  </a:schemeClr>
                </a:solidFill>
              </a:rPr>
              <a:t>Denim</a:t>
            </a:r>
            <a:endParaRPr lang="ko-KR" altLang="en-US" sz="6000" b="1" dirty="0">
              <a:solidFill>
                <a:schemeClr val="bg1">
                  <a:alpha val="20000"/>
                </a:schemeClr>
              </a:solidFill>
            </a:endParaRPr>
          </a:p>
        </p:txBody>
      </p:sp>
      <p:graphicFrame>
        <p:nvGraphicFramePr>
          <p:cNvPr id="21" name="표 21">
            <a:extLst>
              <a:ext uri="{FF2B5EF4-FFF2-40B4-BE49-F238E27FC236}">
                <a16:creationId xmlns:a16="http://schemas.microsoft.com/office/drawing/2014/main" id="{65898786-CD50-4E37-8445-F19838DE1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133820"/>
              </p:ext>
            </p:extLst>
          </p:nvPr>
        </p:nvGraphicFramePr>
        <p:xfrm>
          <a:off x="6380480" y="2761826"/>
          <a:ext cx="5516880" cy="37308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3255900089"/>
                    </a:ext>
                  </a:extLst>
                </a:gridCol>
                <a:gridCol w="4622800">
                  <a:extLst>
                    <a:ext uri="{9D8B030D-6E8A-4147-A177-3AD203B41FA5}">
                      <a16:colId xmlns:a16="http://schemas.microsoft.com/office/drawing/2014/main" val="4190371659"/>
                    </a:ext>
                  </a:extLst>
                </a:gridCol>
              </a:tblGrid>
              <a:tr h="6218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>
                          <a:latin typeface="+mj-ea"/>
                          <a:ea typeface="+mj-ea"/>
                        </a:rPr>
                        <a:t>항목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7CAD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pc="-150" dirty="0">
                          <a:latin typeface="+mj-ea"/>
                          <a:ea typeface="+mj-ea"/>
                        </a:rPr>
                        <a:t>구체적인 내용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D7CA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6351531"/>
                  </a:ext>
                </a:extLst>
              </a:tr>
              <a:tr h="621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494928"/>
                  </a:ext>
                </a:extLst>
              </a:tr>
              <a:tr h="621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5671072"/>
                  </a:ext>
                </a:extLst>
              </a:tr>
              <a:tr h="621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C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1584164"/>
                  </a:ext>
                </a:extLst>
              </a:tr>
              <a:tr h="621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374546"/>
                  </a:ext>
                </a:extLst>
              </a:tr>
              <a:tr h="621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</a:t>
                      </a:r>
                      <a:endParaRPr lang="ko-KR" altLang="en-US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내용을 입력하세요</a:t>
                      </a:r>
                    </a:p>
                  </a:txBody>
                  <a:tcPr marL="137160" marR="137160" marT="137160" marB="137160"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244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3415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EEA5CE-820E-4B0F-88F6-680510AA6B3A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9B29122-9461-41AA-A5C1-03977B13D3B5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04977523-3B40-4F05-BBBB-4B8151877566}"/>
              </a:ext>
            </a:extLst>
          </p:cNvPr>
          <p:cNvCxnSpPr/>
          <p:nvPr/>
        </p:nvCxnSpPr>
        <p:spPr>
          <a:xfrm>
            <a:off x="0" y="3405188"/>
            <a:ext cx="12192000" cy="0"/>
          </a:xfrm>
          <a:prstGeom prst="line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510BDBC0-ED13-46A0-AEA3-E3690F2E65D8}"/>
              </a:ext>
            </a:extLst>
          </p:cNvPr>
          <p:cNvCxnSpPr/>
          <p:nvPr/>
        </p:nvCxnSpPr>
        <p:spPr>
          <a:xfrm flipV="1">
            <a:off x="1860351" y="33885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3551DFCF-DD2C-4577-9163-C15485944D5F}"/>
              </a:ext>
            </a:extLst>
          </p:cNvPr>
          <p:cNvCxnSpPr/>
          <p:nvPr/>
        </p:nvCxnSpPr>
        <p:spPr>
          <a:xfrm flipV="1">
            <a:off x="3069175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C51B9202-478A-4DB1-B51F-309B0C775139}"/>
              </a:ext>
            </a:extLst>
          </p:cNvPr>
          <p:cNvCxnSpPr/>
          <p:nvPr/>
        </p:nvCxnSpPr>
        <p:spPr>
          <a:xfrm flipV="1">
            <a:off x="4657835" y="3396439"/>
            <a:ext cx="0" cy="758821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5116F762-244F-41DE-B100-6FD36897ACCE}"/>
              </a:ext>
            </a:extLst>
          </p:cNvPr>
          <p:cNvCxnSpPr>
            <a:cxnSpLocks/>
          </p:cNvCxnSpPr>
          <p:nvPr/>
        </p:nvCxnSpPr>
        <p:spPr>
          <a:xfrm flipV="1">
            <a:off x="5122331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63A6DC-16B1-4309-A48E-B1C4F5ADEA66}"/>
              </a:ext>
            </a:extLst>
          </p:cNvPr>
          <p:cNvSpPr txBox="1"/>
          <p:nvPr/>
        </p:nvSpPr>
        <p:spPr>
          <a:xfrm>
            <a:off x="5211231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2016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A92CE07-FFB2-4DF0-9607-67C1DB6B064B}"/>
              </a:ext>
            </a:extLst>
          </p:cNvPr>
          <p:cNvSpPr txBox="1"/>
          <p:nvPr/>
        </p:nvSpPr>
        <p:spPr>
          <a:xfrm>
            <a:off x="4683235" y="3799039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2015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D5F637-0B65-48D8-AB67-5DEE51CB03D8}"/>
              </a:ext>
            </a:extLst>
          </p:cNvPr>
          <p:cNvSpPr txBox="1"/>
          <p:nvPr/>
        </p:nvSpPr>
        <p:spPr>
          <a:xfrm>
            <a:off x="3158076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2014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42C36C-04B1-4622-BD3A-E5B8BFFF0621}"/>
              </a:ext>
            </a:extLst>
          </p:cNvPr>
          <p:cNvSpPr txBox="1"/>
          <p:nvPr/>
        </p:nvSpPr>
        <p:spPr>
          <a:xfrm>
            <a:off x="1885751" y="378592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+mj-ea"/>
                <a:ea typeface="+mj-ea"/>
              </a:rPr>
              <a:t>2013</a:t>
            </a:r>
            <a:endParaRPr lang="ko-KR" altLang="en-US" sz="20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0BE86A-F8DA-4494-8522-D13328A7CE4F}"/>
              </a:ext>
            </a:extLst>
          </p:cNvPr>
          <p:cNvSpPr txBox="1"/>
          <p:nvPr/>
        </p:nvSpPr>
        <p:spPr>
          <a:xfrm>
            <a:off x="724269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2012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90BA86D-15D0-476B-B9DB-C16B05E3D60C}"/>
              </a:ext>
            </a:extLst>
          </p:cNvPr>
          <p:cNvSpPr txBox="1"/>
          <p:nvPr/>
        </p:nvSpPr>
        <p:spPr>
          <a:xfrm>
            <a:off x="1906357" y="500348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소제목을 입력하세요</a:t>
            </a: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3EBA393E-B834-47F8-B921-AD9E8FA53663}"/>
              </a:ext>
            </a:extLst>
          </p:cNvPr>
          <p:cNvCxnSpPr/>
          <p:nvPr/>
        </p:nvCxnSpPr>
        <p:spPr>
          <a:xfrm flipV="1">
            <a:off x="7381758" y="339643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27C2D82-037A-4F22-96B9-10E04C16F359}"/>
              </a:ext>
            </a:extLst>
          </p:cNvPr>
          <p:cNvCxnSpPr/>
          <p:nvPr/>
        </p:nvCxnSpPr>
        <p:spPr>
          <a:xfrm flipV="1">
            <a:off x="7748803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7A9EB8D-6779-427B-A1CA-C9BB833CA3B9}"/>
              </a:ext>
            </a:extLst>
          </p:cNvPr>
          <p:cNvSpPr txBox="1"/>
          <p:nvPr/>
        </p:nvSpPr>
        <p:spPr>
          <a:xfrm>
            <a:off x="7812303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2018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D0648C8-6016-4E80-9BF8-7EA6F03A2085}"/>
              </a:ext>
            </a:extLst>
          </p:cNvPr>
          <p:cNvSpPr txBox="1"/>
          <p:nvPr/>
        </p:nvSpPr>
        <p:spPr>
          <a:xfrm>
            <a:off x="7407158" y="377356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2017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D6AA8259-9FE1-4A16-9D50-C8CF552624D0}"/>
              </a:ext>
            </a:extLst>
          </p:cNvPr>
          <p:cNvCxnSpPr/>
          <p:nvPr/>
        </p:nvCxnSpPr>
        <p:spPr>
          <a:xfrm>
            <a:off x="609969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3642A8AB-B9D7-4244-86F0-82F83F871E65}"/>
              </a:ext>
            </a:extLst>
          </p:cNvPr>
          <p:cNvCxnSpPr/>
          <p:nvPr/>
        </p:nvCxnSpPr>
        <p:spPr>
          <a:xfrm flipV="1">
            <a:off x="9408693" y="3390008"/>
            <a:ext cx="0" cy="71995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703AC899-52A4-42E7-809E-DA90BA22B185}"/>
              </a:ext>
            </a:extLst>
          </p:cNvPr>
          <p:cNvCxnSpPr/>
          <p:nvPr/>
        </p:nvCxnSpPr>
        <p:spPr>
          <a:xfrm flipV="1">
            <a:off x="9775738" y="1913275"/>
            <a:ext cx="0" cy="14400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4FEBCEC8-4F10-4418-AFA5-7787382C4319}"/>
              </a:ext>
            </a:extLst>
          </p:cNvPr>
          <p:cNvSpPr txBox="1"/>
          <p:nvPr/>
        </p:nvSpPr>
        <p:spPr>
          <a:xfrm>
            <a:off x="9839238" y="189271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2020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39CD5D-32EB-48D9-8BFC-28C71F49C870}"/>
              </a:ext>
            </a:extLst>
          </p:cNvPr>
          <p:cNvSpPr txBox="1"/>
          <p:nvPr/>
        </p:nvSpPr>
        <p:spPr>
          <a:xfrm>
            <a:off x="9434093" y="3767138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ko-KR" sz="2000" dirty="0">
                <a:solidFill>
                  <a:schemeClr val="bg1"/>
                </a:solidFill>
              </a:rPr>
              <a:t>2019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B8F3275-AFC3-4729-91A2-BD298F3D4A68}"/>
              </a:ext>
            </a:extLst>
          </p:cNvPr>
          <p:cNvSpPr txBox="1"/>
          <p:nvPr/>
        </p:nvSpPr>
        <p:spPr>
          <a:xfrm>
            <a:off x="1889162" y="5325466"/>
            <a:ext cx="2593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한 헤는 내일 계절이 까닭입니다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새겨지는 </a:t>
            </a:r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마디씩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위에 아침이 가을 별 하나에 </a:t>
            </a:r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라이너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이런 봅니다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별 것은 어머니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그리워 까닭입니다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어머니 사랑과 한 이네들은 불러 별빛이 둘 않은 어머님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거외다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말 묻힌 노루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봅니다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47288D9-FB56-4EF8-BCEE-1F62781FECEF}"/>
              </a:ext>
            </a:extLst>
          </p:cNvPr>
          <p:cNvSpPr txBox="1"/>
          <p:nvPr/>
        </p:nvSpPr>
        <p:spPr>
          <a:xfrm>
            <a:off x="7398953" y="5260448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9F971C-CE58-4173-8E04-D037A12F4D9F}"/>
              </a:ext>
            </a:extLst>
          </p:cNvPr>
          <p:cNvSpPr txBox="1"/>
          <p:nvPr/>
        </p:nvSpPr>
        <p:spPr>
          <a:xfrm>
            <a:off x="7381758" y="5601846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1D799F8-93E5-4526-9D03-24D74D7449D4}"/>
              </a:ext>
            </a:extLst>
          </p:cNvPr>
          <p:cNvSpPr txBox="1"/>
          <p:nvPr/>
        </p:nvSpPr>
        <p:spPr>
          <a:xfrm>
            <a:off x="4787778" y="520174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A9E24D-D539-482D-A3FF-069E2D183A6C}"/>
              </a:ext>
            </a:extLst>
          </p:cNvPr>
          <p:cNvSpPr txBox="1"/>
          <p:nvPr/>
        </p:nvSpPr>
        <p:spPr>
          <a:xfrm>
            <a:off x="4770583" y="5613443"/>
            <a:ext cx="259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이름과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내 하나에 있습니다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2788A2E-78E7-484B-A316-9A33A31BA052}"/>
              </a:ext>
            </a:extLst>
          </p:cNvPr>
          <p:cNvSpPr txBox="1"/>
          <p:nvPr/>
        </p:nvSpPr>
        <p:spPr>
          <a:xfrm>
            <a:off x="9468483" y="5233945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DA9342D-88EA-4F07-BF30-1F14903F315A}"/>
              </a:ext>
            </a:extLst>
          </p:cNvPr>
          <p:cNvSpPr txBox="1"/>
          <p:nvPr/>
        </p:nvSpPr>
        <p:spPr>
          <a:xfrm>
            <a:off x="9451288" y="5575343"/>
            <a:ext cx="2052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하나에 풀이 무성할 언덕 벌레는 둘 버리었습니다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이웃 이네들은 벌써 우는 자랑처럼 불러 듯합니다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279AC41-FCE6-4509-96F2-973C19752616}"/>
              </a:ext>
            </a:extLst>
          </p:cNvPr>
          <p:cNvSpPr txBox="1"/>
          <p:nvPr/>
        </p:nvSpPr>
        <p:spPr>
          <a:xfrm>
            <a:off x="726372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5A80E4-295B-40F6-AB94-5E2AEA1F47EA}"/>
              </a:ext>
            </a:extLst>
          </p:cNvPr>
          <p:cNvSpPr txBox="1"/>
          <p:nvPr/>
        </p:nvSpPr>
        <p:spPr>
          <a:xfrm>
            <a:off x="709177" y="2674807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27F7F39-B856-40EE-964E-FF2370355B99}"/>
              </a:ext>
            </a:extLst>
          </p:cNvPr>
          <p:cNvSpPr txBox="1"/>
          <p:nvPr/>
        </p:nvSpPr>
        <p:spPr>
          <a:xfrm>
            <a:off x="5217491" y="3006626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0A64D67-69E7-4855-9107-F7BF00101C46}"/>
              </a:ext>
            </a:extLst>
          </p:cNvPr>
          <p:cNvSpPr txBox="1"/>
          <p:nvPr/>
        </p:nvSpPr>
        <p:spPr>
          <a:xfrm>
            <a:off x="7828779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E634E31-02E2-4A89-A9DE-EEF236D20C31}"/>
              </a:ext>
            </a:extLst>
          </p:cNvPr>
          <p:cNvSpPr txBox="1"/>
          <p:nvPr/>
        </p:nvSpPr>
        <p:spPr>
          <a:xfrm>
            <a:off x="7812303" y="2674807"/>
            <a:ext cx="1872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230058D-0EAE-4B2E-A52D-46705D112369}"/>
              </a:ext>
            </a:extLst>
          </p:cNvPr>
          <p:cNvSpPr txBox="1"/>
          <p:nvPr/>
        </p:nvSpPr>
        <p:spPr>
          <a:xfrm>
            <a:off x="9839238" y="2333409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44CEE05-EA66-4C57-83F1-5554ECB38ED3}"/>
              </a:ext>
            </a:extLst>
          </p:cNvPr>
          <p:cNvSpPr txBox="1"/>
          <p:nvPr/>
        </p:nvSpPr>
        <p:spPr>
          <a:xfrm>
            <a:off x="9870639" y="2674807"/>
            <a:ext cx="16058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6D04D4C-102B-43F8-AA2D-6577DF315C22}"/>
              </a:ext>
            </a:extLst>
          </p:cNvPr>
          <p:cNvSpPr/>
          <p:nvPr/>
        </p:nvSpPr>
        <p:spPr>
          <a:xfrm>
            <a:off x="2001884" y="4225069"/>
            <a:ext cx="1172848" cy="6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A88C6C5E-DD63-4F7B-A8BC-DB85224024A2}"/>
              </a:ext>
            </a:extLst>
          </p:cNvPr>
          <p:cNvSpPr/>
          <p:nvPr/>
        </p:nvSpPr>
        <p:spPr>
          <a:xfrm>
            <a:off x="4840345" y="4267635"/>
            <a:ext cx="1172848" cy="802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710164F-8940-4D69-8090-C7D20FD8ED1B}"/>
              </a:ext>
            </a:extLst>
          </p:cNvPr>
          <p:cNvSpPr/>
          <p:nvPr/>
        </p:nvSpPr>
        <p:spPr>
          <a:xfrm>
            <a:off x="6104513" y="4267635"/>
            <a:ext cx="1172848" cy="802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84484B71-86E8-44E7-9884-238F9FB92223}"/>
              </a:ext>
            </a:extLst>
          </p:cNvPr>
          <p:cNvSpPr/>
          <p:nvPr/>
        </p:nvSpPr>
        <p:spPr>
          <a:xfrm>
            <a:off x="7490696" y="4257474"/>
            <a:ext cx="1172848" cy="96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1547D06D-419A-4B0F-9ED7-765F342E5561}"/>
              </a:ext>
            </a:extLst>
          </p:cNvPr>
          <p:cNvSpPr/>
          <p:nvPr/>
        </p:nvSpPr>
        <p:spPr>
          <a:xfrm>
            <a:off x="9557158" y="4257474"/>
            <a:ext cx="1172848" cy="9626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5BBF9A-F676-4F03-B2F3-55EAD58948E0}"/>
              </a:ext>
            </a:extLst>
          </p:cNvPr>
          <p:cNvSpPr/>
          <p:nvPr/>
        </p:nvSpPr>
        <p:spPr>
          <a:xfrm>
            <a:off x="5285152" y="2313142"/>
            <a:ext cx="1025391" cy="6375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F91D5E0-9719-46DA-8B5B-93D97188106F}"/>
              </a:ext>
            </a:extLst>
          </p:cNvPr>
          <p:cNvSpPr txBox="1"/>
          <p:nvPr/>
        </p:nvSpPr>
        <p:spPr>
          <a:xfrm>
            <a:off x="3160292" y="2285542"/>
            <a:ext cx="1717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spc="-150" dirty="0">
                <a:solidFill>
                  <a:schemeClr val="bg1"/>
                </a:solidFill>
                <a:latin typeface="+mj-ea"/>
                <a:ea typeface="+mj-ea"/>
              </a:rPr>
              <a:t>소제목을 입력하세요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6ED0404-B17A-4F16-9A31-910CFAD88E52}"/>
              </a:ext>
            </a:extLst>
          </p:cNvPr>
          <p:cNvSpPr txBox="1"/>
          <p:nvPr/>
        </p:nvSpPr>
        <p:spPr>
          <a:xfrm>
            <a:off x="3143097" y="2626940"/>
            <a:ext cx="1953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프랑시스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가득 버리었습니다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이 이름을 </a:t>
            </a:r>
            <a:r>
              <a:rPr lang="ko-KR" altLang="en-US" sz="1200" dirty="0" err="1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릴케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그러나 까닭이요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, </a:t>
            </a:r>
            <a:r>
              <a:rPr lang="ko-KR" altLang="en-US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까닭입니다</a:t>
            </a:r>
            <a:r>
              <a:rPr lang="en-US" altLang="ko-KR" sz="12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. </a:t>
            </a:r>
            <a:endParaRPr lang="ko-KR" altLang="en-US" sz="12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D97C25D-6A8E-4AAB-B96E-F0BDD01C49EC}"/>
              </a:ext>
            </a:extLst>
          </p:cNvPr>
          <p:cNvSpPr/>
          <p:nvPr/>
        </p:nvSpPr>
        <p:spPr>
          <a:xfrm>
            <a:off x="3292293" y="4225069"/>
            <a:ext cx="1172848" cy="68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8023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A5CE-820E-4B0F-88F6-680510AA6B3A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CB1BC252-4284-4BB1-9368-76769005AD50}"/>
              </a:ext>
            </a:extLst>
          </p:cNvPr>
          <p:cNvGrpSpPr/>
          <p:nvPr/>
        </p:nvGrpSpPr>
        <p:grpSpPr>
          <a:xfrm>
            <a:off x="1042737" y="1504899"/>
            <a:ext cx="10519343" cy="1495206"/>
            <a:chOff x="1042737" y="1587410"/>
            <a:chExt cx="10519343" cy="1495206"/>
          </a:xfrm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C946721-7045-4449-BA97-317947688BCC}"/>
                </a:ext>
              </a:extLst>
            </p:cNvPr>
            <p:cNvSpPr/>
            <p:nvPr/>
          </p:nvSpPr>
          <p:spPr>
            <a:xfrm>
              <a:off x="1042737" y="1940236"/>
              <a:ext cx="10519343" cy="1142380"/>
            </a:xfrm>
            <a:custGeom>
              <a:avLst/>
              <a:gdLst>
                <a:gd name="connsiteX0" fmla="*/ 0 w 10693666"/>
                <a:gd name="connsiteY0" fmla="*/ 0 h 806400"/>
                <a:gd name="connsiteX1" fmla="*/ 10693666 w 10693666"/>
                <a:gd name="connsiteY1" fmla="*/ 0 h 806400"/>
                <a:gd name="connsiteX2" fmla="*/ 10693666 w 10693666"/>
                <a:gd name="connsiteY2" fmla="*/ 806400 h 806400"/>
                <a:gd name="connsiteX3" fmla="*/ 0 w 10693666"/>
                <a:gd name="connsiteY3" fmla="*/ 806400 h 806400"/>
                <a:gd name="connsiteX4" fmla="*/ 0 w 10693666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666" h="806400">
                  <a:moveTo>
                    <a:pt x="0" y="0"/>
                  </a:moveTo>
                  <a:lnTo>
                    <a:pt x="10693666" y="0"/>
                  </a:lnTo>
                  <a:lnTo>
                    <a:pt x="10693666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947" tIns="354076" rIns="829947" bIns="120904" numCol="1" spcCol="1270" anchor="t" anchorCtr="0">
              <a:noAutofit/>
            </a:bodyPr>
            <a:lstStyle/>
            <a:p>
              <a:pPr marL="171450" lvl="1" indent="-17145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1700" kern="1200"/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0ADF96F4-7589-49B1-869F-9F7C4ED1007C}"/>
                </a:ext>
              </a:extLst>
            </p:cNvPr>
            <p:cNvSpPr/>
            <p:nvPr/>
          </p:nvSpPr>
          <p:spPr>
            <a:xfrm>
              <a:off x="1313261" y="1587410"/>
              <a:ext cx="1917620" cy="636712"/>
            </a:xfrm>
            <a:prstGeom prst="roundRect">
              <a:avLst>
                <a:gd name="adj" fmla="val 24646"/>
              </a:avLst>
            </a:prstGeom>
            <a:ln>
              <a:noFill/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051" tIns="46114" rIns="329051" bIns="46114" numCol="1" spcCol="1270" anchor="ctr" anchorCtr="0">
              <a:noAutofit/>
            </a:bodyPr>
            <a:lstStyle/>
            <a:p>
              <a:pPr marL="0" lvl="0" indent="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700" kern="12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BE1C160-4ED4-4B7A-AADD-1626628B49FF}"/>
                </a:ext>
              </a:extLst>
            </p:cNvPr>
            <p:cNvSpPr txBox="1"/>
            <p:nvPr/>
          </p:nvSpPr>
          <p:spPr>
            <a:xfrm>
              <a:off x="1532400" y="1674934"/>
              <a:ext cx="1441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</a:rPr>
                <a:t>텍스트 입력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1CC4072-F29B-46FC-8A93-FF3F1083F62F}"/>
                </a:ext>
              </a:extLst>
            </p:cNvPr>
            <p:cNvSpPr txBox="1"/>
            <p:nvPr/>
          </p:nvSpPr>
          <p:spPr>
            <a:xfrm>
              <a:off x="1313261" y="2306247"/>
              <a:ext cx="9933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같이 것이다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보라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인간은 관현악이며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붙잡아 온갖 사막이다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같이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방지하는 원대하고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인생에 끓는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아름다우냐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피가 얼음과 눈이 그들은 낙원을 그러므로 충분히 방황하여도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위하여서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B36D26E-054A-4642-BDC5-1107CE61829A}"/>
              </a:ext>
            </a:extLst>
          </p:cNvPr>
          <p:cNvGrpSpPr/>
          <p:nvPr/>
        </p:nvGrpSpPr>
        <p:grpSpPr>
          <a:xfrm>
            <a:off x="1042737" y="3251586"/>
            <a:ext cx="10519343" cy="1495206"/>
            <a:chOff x="1042737" y="1587410"/>
            <a:chExt cx="10519343" cy="1495206"/>
          </a:xfrm>
        </p:grpSpPr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0761E8B-CEE8-44CE-B092-E152F596CA40}"/>
                </a:ext>
              </a:extLst>
            </p:cNvPr>
            <p:cNvSpPr/>
            <p:nvPr/>
          </p:nvSpPr>
          <p:spPr>
            <a:xfrm>
              <a:off x="1042737" y="1940236"/>
              <a:ext cx="10519343" cy="1142380"/>
            </a:xfrm>
            <a:custGeom>
              <a:avLst/>
              <a:gdLst>
                <a:gd name="connsiteX0" fmla="*/ 0 w 10693666"/>
                <a:gd name="connsiteY0" fmla="*/ 0 h 806400"/>
                <a:gd name="connsiteX1" fmla="*/ 10693666 w 10693666"/>
                <a:gd name="connsiteY1" fmla="*/ 0 h 806400"/>
                <a:gd name="connsiteX2" fmla="*/ 10693666 w 10693666"/>
                <a:gd name="connsiteY2" fmla="*/ 806400 h 806400"/>
                <a:gd name="connsiteX3" fmla="*/ 0 w 10693666"/>
                <a:gd name="connsiteY3" fmla="*/ 806400 h 806400"/>
                <a:gd name="connsiteX4" fmla="*/ 0 w 10693666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666" h="806400">
                  <a:moveTo>
                    <a:pt x="0" y="0"/>
                  </a:moveTo>
                  <a:lnTo>
                    <a:pt x="10693666" y="0"/>
                  </a:lnTo>
                  <a:lnTo>
                    <a:pt x="10693666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947" tIns="354076" rIns="829947" bIns="120904" numCol="1" spcCol="1270" anchor="t" anchorCtr="0">
              <a:noAutofit/>
            </a:bodyPr>
            <a:lstStyle/>
            <a:p>
              <a:pPr marL="171450" lvl="1" indent="-17145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1700" kern="1200"/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FE41F280-DC05-46AF-9FE4-EE77C1CFD1C6}"/>
                </a:ext>
              </a:extLst>
            </p:cNvPr>
            <p:cNvSpPr/>
            <p:nvPr/>
          </p:nvSpPr>
          <p:spPr>
            <a:xfrm>
              <a:off x="1313261" y="1587410"/>
              <a:ext cx="1917620" cy="636712"/>
            </a:xfrm>
            <a:prstGeom prst="roundRect">
              <a:avLst>
                <a:gd name="adj" fmla="val 24646"/>
              </a:avLst>
            </a:prstGeom>
            <a:ln>
              <a:noFill/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051" tIns="46114" rIns="329051" bIns="46114" numCol="1" spcCol="1270" anchor="ctr" anchorCtr="0">
              <a:noAutofit/>
            </a:bodyPr>
            <a:lstStyle/>
            <a:p>
              <a:pPr marL="0" lvl="0" indent="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700" kern="12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1FF628-9E0F-457A-809F-CCB4E9FCD4D9}"/>
                </a:ext>
              </a:extLst>
            </p:cNvPr>
            <p:cNvSpPr txBox="1"/>
            <p:nvPr/>
          </p:nvSpPr>
          <p:spPr>
            <a:xfrm>
              <a:off x="1532400" y="1674934"/>
              <a:ext cx="1441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</a:rPr>
                <a:t>텍스트 입력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D452FA9-0FDB-4984-8265-63AC182A92A8}"/>
                </a:ext>
              </a:extLst>
            </p:cNvPr>
            <p:cNvSpPr txBox="1"/>
            <p:nvPr/>
          </p:nvSpPr>
          <p:spPr>
            <a:xfrm>
              <a:off x="1313261" y="2306247"/>
              <a:ext cx="9933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같이 것이다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보라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인간은 관현악이며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붙잡아 온갖 사막이다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같이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방지하는 원대하고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인생에 끓는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아름다우냐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피가 얼음과 눈이 그들은 낙원을 그러므로 충분히 방황하여도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위하여서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1F6E0E4-99B8-418F-AB7A-B18457A9B921}"/>
              </a:ext>
            </a:extLst>
          </p:cNvPr>
          <p:cNvGrpSpPr/>
          <p:nvPr/>
        </p:nvGrpSpPr>
        <p:grpSpPr>
          <a:xfrm>
            <a:off x="1042737" y="4998273"/>
            <a:ext cx="10519343" cy="1495206"/>
            <a:chOff x="1042737" y="1587410"/>
            <a:chExt cx="10519343" cy="1495206"/>
          </a:xfrm>
        </p:grpSpPr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F352FEC3-BEF8-47A8-8272-16E9ACBBB00E}"/>
                </a:ext>
              </a:extLst>
            </p:cNvPr>
            <p:cNvSpPr/>
            <p:nvPr/>
          </p:nvSpPr>
          <p:spPr>
            <a:xfrm>
              <a:off x="1042737" y="1940236"/>
              <a:ext cx="10519343" cy="1142380"/>
            </a:xfrm>
            <a:custGeom>
              <a:avLst/>
              <a:gdLst>
                <a:gd name="connsiteX0" fmla="*/ 0 w 10693666"/>
                <a:gd name="connsiteY0" fmla="*/ 0 h 806400"/>
                <a:gd name="connsiteX1" fmla="*/ 10693666 w 10693666"/>
                <a:gd name="connsiteY1" fmla="*/ 0 h 806400"/>
                <a:gd name="connsiteX2" fmla="*/ 10693666 w 10693666"/>
                <a:gd name="connsiteY2" fmla="*/ 806400 h 806400"/>
                <a:gd name="connsiteX3" fmla="*/ 0 w 10693666"/>
                <a:gd name="connsiteY3" fmla="*/ 806400 h 806400"/>
                <a:gd name="connsiteX4" fmla="*/ 0 w 10693666"/>
                <a:gd name="connsiteY4" fmla="*/ 0 h 8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93666" h="806400">
                  <a:moveTo>
                    <a:pt x="0" y="0"/>
                  </a:moveTo>
                  <a:lnTo>
                    <a:pt x="10693666" y="0"/>
                  </a:lnTo>
                  <a:lnTo>
                    <a:pt x="10693666" y="806400"/>
                  </a:lnTo>
                  <a:lnTo>
                    <a:pt x="0" y="806400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29947" tIns="354076" rIns="829947" bIns="120904" numCol="1" spcCol="1270" anchor="t" anchorCtr="0">
              <a:noAutofit/>
            </a:bodyPr>
            <a:lstStyle/>
            <a:p>
              <a:pPr marL="171450" lvl="1" indent="-17145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ko-KR" altLang="en-US" sz="1700" kern="1200"/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43B83266-01C0-40F7-B54E-84D21243EAB3}"/>
                </a:ext>
              </a:extLst>
            </p:cNvPr>
            <p:cNvSpPr/>
            <p:nvPr/>
          </p:nvSpPr>
          <p:spPr>
            <a:xfrm>
              <a:off x="1313261" y="1587410"/>
              <a:ext cx="1917620" cy="636712"/>
            </a:xfrm>
            <a:prstGeom prst="roundRect">
              <a:avLst>
                <a:gd name="adj" fmla="val 24646"/>
              </a:avLst>
            </a:prstGeom>
            <a:ln>
              <a:noFill/>
            </a:ln>
          </p:spPr>
          <p:style>
            <a:lnRef idx="3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1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29051" tIns="46114" rIns="329051" bIns="46114" numCol="1" spcCol="1270" anchor="ctr" anchorCtr="0">
              <a:noAutofit/>
            </a:bodyPr>
            <a:lstStyle/>
            <a:p>
              <a:pPr marL="0" lvl="0" indent="0" algn="l" defTabSz="755650" latinLnBrk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ko-KR" altLang="en-US" sz="1700" kern="120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59BDB5-06E6-41AA-BC5B-5629D073D8D7}"/>
                </a:ext>
              </a:extLst>
            </p:cNvPr>
            <p:cNvSpPr txBox="1"/>
            <p:nvPr/>
          </p:nvSpPr>
          <p:spPr>
            <a:xfrm>
              <a:off x="1532400" y="1674934"/>
              <a:ext cx="1441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spc="-300" dirty="0">
                  <a:solidFill>
                    <a:schemeClr val="bg1"/>
                  </a:solidFill>
                </a:rPr>
                <a:t>텍스트 입력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AA13627-D136-45B4-808D-A2C4E50F6FA3}"/>
                </a:ext>
              </a:extLst>
            </p:cNvPr>
            <p:cNvSpPr txBox="1"/>
            <p:nvPr/>
          </p:nvSpPr>
          <p:spPr>
            <a:xfrm>
              <a:off x="1313261" y="2306247"/>
              <a:ext cx="993385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같이 것이다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보라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인간은 관현악이며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붙잡아 온갖 사막이다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같이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방지하는 원대하고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인생에 끓는 </a:t>
              </a:r>
              <a:r>
                <a:rPr lang="ko-KR" altLang="en-US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아름다우냐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?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피가 얼음과 눈이 그들은 낙원을 그러므로 충분히 방황하여도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, </a:t>
              </a:r>
              <a:r>
                <a:rPr lang="ko-KR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위하여서</a:t>
              </a:r>
              <a:r>
                <a:rPr lang="en-US" altLang="ko-KR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</a:t>
              </a:r>
              <a:endPara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57232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98C647E-16B6-41B2-9DA8-D42E90DE6DFD}"/>
              </a:ext>
            </a:extLst>
          </p:cNvPr>
          <p:cNvSpPr/>
          <p:nvPr/>
        </p:nvSpPr>
        <p:spPr>
          <a:xfrm>
            <a:off x="481567" y="1495581"/>
            <a:ext cx="5413594" cy="4911323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7" name="차트 6">
                <a:extLst>
                  <a:ext uri="{FF2B5EF4-FFF2-40B4-BE49-F238E27FC236}">
                    <a16:creationId xmlns:a16="http://schemas.microsoft.com/office/drawing/2014/main" id="{72D6B745-059C-495C-AC4A-3E2FB339CC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87081729"/>
                  </p:ext>
                </p:extLst>
              </p:nvPr>
            </p:nvGraphicFramePr>
            <p:xfrm>
              <a:off x="715696" y="2570659"/>
              <a:ext cx="4856673" cy="355519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7" name="차트 6">
                <a:extLst>
                  <a:ext uri="{FF2B5EF4-FFF2-40B4-BE49-F238E27FC236}">
                    <a16:creationId xmlns:a16="http://schemas.microsoft.com/office/drawing/2014/main" id="{72D6B745-059C-495C-AC4A-3E2FB339CCE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5696" y="2570659"/>
                <a:ext cx="4856673" cy="355519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직사각형 8">
            <a:extLst>
              <a:ext uri="{FF2B5EF4-FFF2-40B4-BE49-F238E27FC236}">
                <a16:creationId xmlns:a16="http://schemas.microsoft.com/office/drawing/2014/main" id="{E81E1857-2720-4872-9B1E-86B35AC3C37C}"/>
              </a:ext>
            </a:extLst>
          </p:cNvPr>
          <p:cNvSpPr/>
          <p:nvPr/>
        </p:nvSpPr>
        <p:spPr>
          <a:xfrm>
            <a:off x="6314157" y="1495581"/>
            <a:ext cx="5396276" cy="491132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차트 14">
            <a:extLst>
              <a:ext uri="{FF2B5EF4-FFF2-40B4-BE49-F238E27FC236}">
                <a16:creationId xmlns:a16="http://schemas.microsoft.com/office/drawing/2014/main" id="{ED0B3465-3568-4BDE-A9DC-0189155820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001025"/>
              </p:ext>
            </p:extLst>
          </p:nvPr>
        </p:nvGraphicFramePr>
        <p:xfrm>
          <a:off x="6560802" y="1795359"/>
          <a:ext cx="4922021" cy="4330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A4C878-67D0-45D4-BC0D-D920B15DFB8A}"/>
              </a:ext>
            </a:extLst>
          </p:cNvPr>
          <p:cNvSpPr/>
          <p:nvPr/>
        </p:nvSpPr>
        <p:spPr>
          <a:xfrm>
            <a:off x="709177" y="1708060"/>
            <a:ext cx="4980423" cy="6844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300">
              <a:latin typeface="+mj-ea"/>
              <a:ea typeface="+mj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B23266-1151-421A-A233-0701300992A4}"/>
              </a:ext>
            </a:extLst>
          </p:cNvPr>
          <p:cNvSpPr txBox="1"/>
          <p:nvPr/>
        </p:nvSpPr>
        <p:spPr>
          <a:xfrm>
            <a:off x="1494383" y="1788695"/>
            <a:ext cx="3299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XXXX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년도 제</a:t>
            </a:r>
            <a:r>
              <a:rPr lang="en-US" altLang="ko-KR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1</a:t>
            </a:r>
            <a:r>
              <a:rPr lang="ko-KR" altLang="en-US" sz="2800" spc="-300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분기 실적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7050BB2-97E4-421B-89EC-4D9682FE5134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1A1373-414E-4F05-81DA-3BE7450C8804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E81E2-7CCA-4D42-A180-E9DDB8DCD9D7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70046526-B320-43C6-8D39-8046C6B2C0EF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7E37F92-7030-479D-810A-B2815FF7981B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801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E7050BB2-97E4-421B-89EC-4D9682FE5134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B1A1373-414E-4F05-81DA-3BE7450C8804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2,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2E81E2-7CCA-4D42-A180-E9DDB8DCD9D7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7E37F92-7030-479D-810A-B2815FF7981B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0CD897D6-E1D0-425A-A667-93E4DFF748B6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타원 1">
            <a:extLst>
              <a:ext uri="{FF2B5EF4-FFF2-40B4-BE49-F238E27FC236}">
                <a16:creationId xmlns:a16="http://schemas.microsoft.com/office/drawing/2014/main" id="{4B8A741E-386E-4829-831E-30433EFEF365}"/>
              </a:ext>
            </a:extLst>
          </p:cNvPr>
          <p:cNvSpPr/>
          <p:nvPr/>
        </p:nvSpPr>
        <p:spPr>
          <a:xfrm>
            <a:off x="1010653" y="2092960"/>
            <a:ext cx="3083735" cy="30837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6EBA1345-EF34-4A3A-B576-D679BE8DACC7}"/>
              </a:ext>
            </a:extLst>
          </p:cNvPr>
          <p:cNvSpPr/>
          <p:nvPr/>
        </p:nvSpPr>
        <p:spPr>
          <a:xfrm>
            <a:off x="4815619" y="2092960"/>
            <a:ext cx="3083735" cy="30837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D9389A8A-56AC-4423-97D6-845DE8B7E050}"/>
              </a:ext>
            </a:extLst>
          </p:cNvPr>
          <p:cNvSpPr/>
          <p:nvPr/>
        </p:nvSpPr>
        <p:spPr>
          <a:xfrm>
            <a:off x="8620585" y="2092960"/>
            <a:ext cx="3083735" cy="30837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래픽 4" descr="옷걸이">
            <a:extLst>
              <a:ext uri="{FF2B5EF4-FFF2-40B4-BE49-F238E27FC236}">
                <a16:creationId xmlns:a16="http://schemas.microsoft.com/office/drawing/2014/main" id="{BFF4D57C-EA31-419A-A7D8-05C28C297D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93346" y="2971800"/>
            <a:ext cx="1328280" cy="1328280"/>
          </a:xfrm>
          <a:prstGeom prst="rect">
            <a:avLst/>
          </a:prstGeom>
        </p:spPr>
      </p:pic>
      <p:pic>
        <p:nvPicPr>
          <p:cNvPr id="10" name="그래픽 9" descr="셔츠">
            <a:extLst>
              <a:ext uri="{FF2B5EF4-FFF2-40B4-BE49-F238E27FC236}">
                <a16:creationId xmlns:a16="http://schemas.microsoft.com/office/drawing/2014/main" id="{65627C87-5775-4465-95CC-385D589067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98312" y="2971800"/>
            <a:ext cx="1328280" cy="1328280"/>
          </a:xfrm>
          <a:prstGeom prst="rect">
            <a:avLst/>
          </a:prstGeom>
        </p:spPr>
      </p:pic>
      <p:pic>
        <p:nvPicPr>
          <p:cNvPr id="12" name="그래픽 11" descr="바지">
            <a:extLst>
              <a:ext uri="{FF2B5EF4-FFF2-40B4-BE49-F238E27FC236}">
                <a16:creationId xmlns:a16="http://schemas.microsoft.com/office/drawing/2014/main" id="{CFBE9DD8-DEF1-41BF-A10F-2D786902F3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84960" y="2971800"/>
            <a:ext cx="1328280" cy="132828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933C2CB-20B5-4630-ADA6-198B723F2E08}"/>
              </a:ext>
            </a:extLst>
          </p:cNvPr>
          <p:cNvSpPr txBox="1"/>
          <p:nvPr/>
        </p:nvSpPr>
        <p:spPr>
          <a:xfrm>
            <a:off x="1671295" y="568620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3A3A38-2A8E-465C-9E34-DEE19FCC5569}"/>
              </a:ext>
            </a:extLst>
          </p:cNvPr>
          <p:cNvSpPr txBox="1"/>
          <p:nvPr/>
        </p:nvSpPr>
        <p:spPr>
          <a:xfrm>
            <a:off x="5479681" y="5686203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361221A-3958-49E0-878C-E26627E2F960}"/>
              </a:ext>
            </a:extLst>
          </p:cNvPr>
          <p:cNvSpPr txBox="1"/>
          <p:nvPr/>
        </p:nvSpPr>
        <p:spPr>
          <a:xfrm>
            <a:off x="9288067" y="5686203"/>
            <a:ext cx="17556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pc="-150" dirty="0">
                <a:solidFill>
                  <a:schemeClr val="bg1"/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1494561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134BA56-552C-49AC-A00D-B117AC12BD36}"/>
              </a:ext>
            </a:extLst>
          </p:cNvPr>
          <p:cNvSpPr txBox="1"/>
          <p:nvPr/>
        </p:nvSpPr>
        <p:spPr>
          <a:xfrm>
            <a:off x="786063" y="2450721"/>
            <a:ext cx="17604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300" dirty="0">
                <a:solidFill>
                  <a:schemeClr val="accent4">
                    <a:lumMod val="75000"/>
                  </a:schemeClr>
                </a:solidFill>
              </a:rPr>
              <a:t>Part 3, </a:t>
            </a:r>
            <a:endParaRPr lang="ko-KR" altLang="en-US" sz="4400" b="1" spc="-300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E708C920-3055-4A29-AFE0-57F79A5A120F}"/>
              </a:ext>
            </a:extLst>
          </p:cNvPr>
          <p:cNvCxnSpPr/>
          <p:nvPr/>
        </p:nvCxnSpPr>
        <p:spPr>
          <a:xfrm>
            <a:off x="786062" y="3433011"/>
            <a:ext cx="8005011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BF30EB6-B97D-42D8-BD4C-4A73AE7AB185}"/>
              </a:ext>
            </a:extLst>
          </p:cNvPr>
          <p:cNvSpPr txBox="1"/>
          <p:nvPr/>
        </p:nvSpPr>
        <p:spPr>
          <a:xfrm>
            <a:off x="786062" y="3645861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4">
                    <a:lumMod val="75000"/>
                  </a:schemeClr>
                </a:solidFill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591626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4EBCA07-5DCE-4A40-82A1-6FFAEA16888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F2EFA41-C43B-4939-A101-3590DF88D8B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D06F0-C7F5-421D-B1F8-E99D8C0E8C0C}"/>
              </a:ext>
            </a:extLst>
          </p:cNvPr>
          <p:cNvSpPr txBox="1"/>
          <p:nvPr/>
        </p:nvSpPr>
        <p:spPr>
          <a:xfrm>
            <a:off x="467360" y="2468880"/>
            <a:ext cx="360226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어떤 기준으로 고르시나요</a:t>
            </a:r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?</a:t>
            </a:r>
          </a:p>
          <a:p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(</a:t>
            </a:r>
            <a:r>
              <a:rPr lang="ko-KR" altLang="en-US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질문을 입력하세요</a:t>
            </a:r>
            <a:r>
              <a:rPr lang="en-US" altLang="ko-KR" sz="2800" spc="-3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)</a:t>
            </a:r>
            <a:endParaRPr lang="ko-KR" altLang="en-US" sz="2800" spc="-3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1D5EE7-8418-474F-9F38-E31B7461150A}"/>
              </a:ext>
            </a:extLst>
          </p:cNvPr>
          <p:cNvSpPr txBox="1"/>
          <p:nvPr/>
        </p:nvSpPr>
        <p:spPr>
          <a:xfrm>
            <a:off x="395516" y="323464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57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5B4CA5-8359-44A9-B59B-41B1D212869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18F857-BE37-4142-BDAC-7A02FFC40DE4}"/>
              </a:ext>
            </a:extLst>
          </p:cNvPr>
          <p:cNvSpPr txBox="1"/>
          <p:nvPr/>
        </p:nvSpPr>
        <p:spPr>
          <a:xfrm>
            <a:off x="577515" y="609600"/>
            <a:ext cx="947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spc="-300" dirty="0">
                <a:solidFill>
                  <a:schemeClr val="bg1"/>
                </a:solidFill>
                <a:latin typeface="+mj-ea"/>
                <a:ea typeface="+mj-ea"/>
              </a:rPr>
              <a:t>목차</a:t>
            </a: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8D63BAE-9284-4DC6-9B67-DFAD7655DC74}"/>
              </a:ext>
            </a:extLst>
          </p:cNvPr>
          <p:cNvCxnSpPr/>
          <p:nvPr/>
        </p:nvCxnSpPr>
        <p:spPr>
          <a:xfrm>
            <a:off x="577515" y="1540043"/>
            <a:ext cx="5518485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93DB78EC-A2F7-4FDB-84DB-732EBFB3BA60}"/>
              </a:ext>
            </a:extLst>
          </p:cNvPr>
          <p:cNvGrpSpPr/>
          <p:nvPr/>
        </p:nvGrpSpPr>
        <p:grpSpPr>
          <a:xfrm>
            <a:off x="796660" y="2334309"/>
            <a:ext cx="3511592" cy="461665"/>
            <a:chOff x="796660" y="2071391"/>
            <a:chExt cx="3511592" cy="4616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49A946B-E990-4778-99F3-88E1540C5FAD}"/>
                </a:ext>
              </a:extLst>
            </p:cNvPr>
            <p:cNvSpPr txBox="1"/>
            <p:nvPr/>
          </p:nvSpPr>
          <p:spPr>
            <a:xfrm>
              <a:off x="796660" y="21175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001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8E4FD1-E198-4E59-BE60-92631AABCC63}"/>
                </a:ext>
              </a:extLst>
            </p:cNvPr>
            <p:cNvSpPr txBox="1"/>
            <p:nvPr/>
          </p:nvSpPr>
          <p:spPr>
            <a:xfrm>
              <a:off x="2140671" y="2071391"/>
              <a:ext cx="21675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8E348BC-758F-452B-A0E8-F1FC9522A178}"/>
              </a:ext>
            </a:extLst>
          </p:cNvPr>
          <p:cNvGrpSpPr/>
          <p:nvPr/>
        </p:nvGrpSpPr>
        <p:grpSpPr>
          <a:xfrm>
            <a:off x="796660" y="3373487"/>
            <a:ext cx="3511592" cy="461665"/>
            <a:chOff x="796660" y="2071391"/>
            <a:chExt cx="3511592" cy="46166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BF9B4A-2FBD-49A2-931F-ECCFD5E02A2A}"/>
                </a:ext>
              </a:extLst>
            </p:cNvPr>
            <p:cNvSpPr txBox="1"/>
            <p:nvPr/>
          </p:nvSpPr>
          <p:spPr>
            <a:xfrm>
              <a:off x="796660" y="21175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002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CBB533A-53E5-451C-B62A-87FB6C6EC440}"/>
                </a:ext>
              </a:extLst>
            </p:cNvPr>
            <p:cNvSpPr txBox="1"/>
            <p:nvPr/>
          </p:nvSpPr>
          <p:spPr>
            <a:xfrm>
              <a:off x="2140671" y="2071391"/>
              <a:ext cx="21675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BCDB8FD1-FBB6-42F9-A3C6-94FB23AFA4A8}"/>
              </a:ext>
            </a:extLst>
          </p:cNvPr>
          <p:cNvGrpSpPr/>
          <p:nvPr/>
        </p:nvGrpSpPr>
        <p:grpSpPr>
          <a:xfrm>
            <a:off x="796660" y="4412665"/>
            <a:ext cx="3511592" cy="461665"/>
            <a:chOff x="796660" y="2071391"/>
            <a:chExt cx="3511592" cy="46166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EBF86B-8B20-4679-8FD5-406B5E1437E1}"/>
                </a:ext>
              </a:extLst>
            </p:cNvPr>
            <p:cNvSpPr txBox="1"/>
            <p:nvPr/>
          </p:nvSpPr>
          <p:spPr>
            <a:xfrm>
              <a:off x="796660" y="21175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003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C836B5-5565-49A0-AFFB-A1B2136E9B15}"/>
                </a:ext>
              </a:extLst>
            </p:cNvPr>
            <p:cNvSpPr txBox="1"/>
            <p:nvPr/>
          </p:nvSpPr>
          <p:spPr>
            <a:xfrm>
              <a:off x="2140671" y="2071391"/>
              <a:ext cx="21675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37BA8BE-39DF-43B8-B6A5-B20BF0C82FA2}"/>
              </a:ext>
            </a:extLst>
          </p:cNvPr>
          <p:cNvGrpSpPr/>
          <p:nvPr/>
        </p:nvGrpSpPr>
        <p:grpSpPr>
          <a:xfrm>
            <a:off x="796660" y="5451843"/>
            <a:ext cx="3511592" cy="461665"/>
            <a:chOff x="796660" y="2071391"/>
            <a:chExt cx="3511592" cy="46166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ECECD95-2171-4A5F-B630-C8D389B903C1}"/>
                </a:ext>
              </a:extLst>
            </p:cNvPr>
            <p:cNvSpPr txBox="1"/>
            <p:nvPr/>
          </p:nvSpPr>
          <p:spPr>
            <a:xfrm>
              <a:off x="796660" y="2117557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chemeClr val="bg1"/>
                  </a:solidFill>
                </a:rPr>
                <a:t>004 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D32E0BC-8376-4700-B9B5-95C75AD0BC02}"/>
                </a:ext>
              </a:extLst>
            </p:cNvPr>
            <p:cNvSpPr txBox="1"/>
            <p:nvPr/>
          </p:nvSpPr>
          <p:spPr>
            <a:xfrm>
              <a:off x="2140671" y="2071391"/>
              <a:ext cx="21675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4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E25B713B-C8A6-4F66-9137-68C6F6991E8B}"/>
              </a:ext>
            </a:extLst>
          </p:cNvPr>
          <p:cNvSpPr txBox="1"/>
          <p:nvPr/>
        </p:nvSpPr>
        <p:spPr>
          <a:xfrm>
            <a:off x="7515587" y="0"/>
            <a:ext cx="4891083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500" b="1" spc="-300" dirty="0">
                <a:solidFill>
                  <a:srgbClr val="055076">
                    <a:alpha val="10000"/>
                  </a:srgbClr>
                </a:solidFill>
              </a:rPr>
              <a:t>Denim</a:t>
            </a:r>
            <a:endParaRPr lang="ko-KR" altLang="en-US" sz="12500" b="1" spc="-300" dirty="0">
              <a:solidFill>
                <a:srgbClr val="055076">
                  <a:alpha val="1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72846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8A988DC-75E3-4FDC-AD26-DD7B05C54C75}"/>
              </a:ext>
            </a:extLst>
          </p:cNvPr>
          <p:cNvGrpSpPr/>
          <p:nvPr/>
        </p:nvGrpSpPr>
        <p:grpSpPr>
          <a:xfrm>
            <a:off x="1318501" y="1540581"/>
            <a:ext cx="4798521" cy="4812572"/>
            <a:chOff x="538339" y="1491097"/>
            <a:chExt cx="4798521" cy="4812572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66055A8-71EA-49D5-9555-152A6D914D84}"/>
                </a:ext>
              </a:extLst>
            </p:cNvPr>
            <p:cNvSpPr/>
            <p:nvPr/>
          </p:nvSpPr>
          <p:spPr>
            <a:xfrm>
              <a:off x="540626" y="1502352"/>
              <a:ext cx="4796234" cy="4801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8C90B1A-BED4-49F5-B6A0-65129540222E}"/>
                </a:ext>
              </a:extLst>
            </p:cNvPr>
            <p:cNvSpPr/>
            <p:nvPr/>
          </p:nvSpPr>
          <p:spPr>
            <a:xfrm>
              <a:off x="538339" y="1491097"/>
              <a:ext cx="668244" cy="66824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397783-5BCD-416E-88B1-0E7DE2E02B19}"/>
                </a:ext>
              </a:extLst>
            </p:cNvPr>
            <p:cNvSpPr txBox="1"/>
            <p:nvPr/>
          </p:nvSpPr>
          <p:spPr>
            <a:xfrm>
              <a:off x="646309" y="1532832"/>
              <a:ext cx="47801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200" b="1" dirty="0">
                  <a:solidFill>
                    <a:schemeClr val="bg1"/>
                  </a:solidFill>
                </a:rPr>
                <a:t>A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22D32B30-DE67-4EA9-BB32-FB5C1E68AC26}"/>
                </a:ext>
              </a:extLst>
            </p:cNvPr>
            <p:cNvSpPr/>
            <p:nvPr/>
          </p:nvSpPr>
          <p:spPr>
            <a:xfrm>
              <a:off x="1626521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1294B25-6AFE-49CD-9FC3-77E2E00329BF}"/>
                </a:ext>
              </a:extLst>
            </p:cNvPr>
            <p:cNvSpPr/>
            <p:nvPr/>
          </p:nvSpPr>
          <p:spPr>
            <a:xfrm>
              <a:off x="1895785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385A146-695B-4857-8543-49BF8FDC8E51}"/>
                </a:ext>
              </a:extLst>
            </p:cNvPr>
            <p:cNvSpPr/>
            <p:nvPr/>
          </p:nvSpPr>
          <p:spPr>
            <a:xfrm>
              <a:off x="2165050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F8FAAFD4-7DA5-448E-8225-90D86E277EB5}"/>
                </a:ext>
              </a:extLst>
            </p:cNvPr>
            <p:cNvSpPr/>
            <p:nvPr/>
          </p:nvSpPr>
          <p:spPr>
            <a:xfrm>
              <a:off x="2434314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D25A433-69F9-4737-8933-B2B6C0B0B8CD}"/>
                </a:ext>
              </a:extLst>
            </p:cNvPr>
            <p:cNvSpPr/>
            <p:nvPr/>
          </p:nvSpPr>
          <p:spPr>
            <a:xfrm>
              <a:off x="2703579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6FAB687-B832-4F6C-9772-F6C5DAA09CED}"/>
                </a:ext>
              </a:extLst>
            </p:cNvPr>
            <p:cNvSpPr/>
            <p:nvPr/>
          </p:nvSpPr>
          <p:spPr>
            <a:xfrm>
              <a:off x="2972843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8ABCCE8F-59EF-4BF2-8454-6C5B5DEED592}"/>
                </a:ext>
              </a:extLst>
            </p:cNvPr>
            <p:cNvSpPr/>
            <p:nvPr/>
          </p:nvSpPr>
          <p:spPr>
            <a:xfrm>
              <a:off x="3242107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15D4DF1B-7899-40C1-9117-33257AF3E5DD}"/>
                </a:ext>
              </a:extLst>
            </p:cNvPr>
            <p:cNvSpPr/>
            <p:nvPr/>
          </p:nvSpPr>
          <p:spPr>
            <a:xfrm>
              <a:off x="3511372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A5EE4A4-F043-48C7-89F1-6AFCBE36554C}"/>
                </a:ext>
              </a:extLst>
            </p:cNvPr>
            <p:cNvSpPr/>
            <p:nvPr/>
          </p:nvSpPr>
          <p:spPr>
            <a:xfrm>
              <a:off x="3780636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5629B651-81FF-45BA-B3D9-9A427D758D86}"/>
                </a:ext>
              </a:extLst>
            </p:cNvPr>
            <p:cNvSpPr/>
            <p:nvPr/>
          </p:nvSpPr>
          <p:spPr>
            <a:xfrm>
              <a:off x="4049901" y="2168295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2021DEEF-802F-46AC-9FDD-15520AD76A99}"/>
                </a:ext>
              </a:extLst>
            </p:cNvPr>
            <p:cNvSpPr/>
            <p:nvPr/>
          </p:nvSpPr>
          <p:spPr>
            <a:xfrm>
              <a:off x="1626521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72CB9A69-D264-4395-B0A9-BB734693AB30}"/>
                </a:ext>
              </a:extLst>
            </p:cNvPr>
            <p:cNvSpPr/>
            <p:nvPr/>
          </p:nvSpPr>
          <p:spPr>
            <a:xfrm>
              <a:off x="1895785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094AC410-CB91-42DC-B91A-34A9D4FD3E98}"/>
                </a:ext>
              </a:extLst>
            </p:cNvPr>
            <p:cNvSpPr/>
            <p:nvPr/>
          </p:nvSpPr>
          <p:spPr>
            <a:xfrm>
              <a:off x="2165050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CB09B69B-1F5E-4FFB-8742-016A12B3D54D}"/>
                </a:ext>
              </a:extLst>
            </p:cNvPr>
            <p:cNvSpPr/>
            <p:nvPr/>
          </p:nvSpPr>
          <p:spPr>
            <a:xfrm>
              <a:off x="2434314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84E2F668-8D17-4ED5-9610-C64B2D12E7B7}"/>
                </a:ext>
              </a:extLst>
            </p:cNvPr>
            <p:cNvSpPr/>
            <p:nvPr/>
          </p:nvSpPr>
          <p:spPr>
            <a:xfrm>
              <a:off x="2703579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60D29D8C-891A-4187-9358-265534945229}"/>
                </a:ext>
              </a:extLst>
            </p:cNvPr>
            <p:cNvSpPr/>
            <p:nvPr/>
          </p:nvSpPr>
          <p:spPr>
            <a:xfrm>
              <a:off x="2972843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5B137A43-14F0-4AF3-B38C-F8D2FBB6B9A1}"/>
                </a:ext>
              </a:extLst>
            </p:cNvPr>
            <p:cNvSpPr/>
            <p:nvPr/>
          </p:nvSpPr>
          <p:spPr>
            <a:xfrm>
              <a:off x="3242107" y="2464168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045D80C7-57C6-48A6-A6C1-CDFC77EFBC4C}"/>
                </a:ext>
              </a:extLst>
            </p:cNvPr>
            <p:cNvSpPr/>
            <p:nvPr/>
          </p:nvSpPr>
          <p:spPr>
            <a:xfrm>
              <a:off x="3511372" y="2464168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35A9F35F-E04F-449C-98CF-23A428629BB0}"/>
                </a:ext>
              </a:extLst>
            </p:cNvPr>
            <p:cNvSpPr/>
            <p:nvPr/>
          </p:nvSpPr>
          <p:spPr>
            <a:xfrm>
              <a:off x="3780636" y="2464168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68A4BBC-A111-4C85-9CE2-924B9E592340}"/>
                </a:ext>
              </a:extLst>
            </p:cNvPr>
            <p:cNvSpPr/>
            <p:nvPr/>
          </p:nvSpPr>
          <p:spPr>
            <a:xfrm>
              <a:off x="4049901" y="2464168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73CB0C4A-0ED0-42A0-AC03-5F6A458A4806}"/>
                </a:ext>
              </a:extLst>
            </p:cNvPr>
            <p:cNvSpPr/>
            <p:nvPr/>
          </p:nvSpPr>
          <p:spPr>
            <a:xfrm>
              <a:off x="1626521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688BC3E8-6A8E-412E-9C23-76F054922029}"/>
                </a:ext>
              </a:extLst>
            </p:cNvPr>
            <p:cNvSpPr/>
            <p:nvPr/>
          </p:nvSpPr>
          <p:spPr>
            <a:xfrm>
              <a:off x="1895785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40E016A7-C51E-4AE5-A802-3FD3CFC05C0A}"/>
                </a:ext>
              </a:extLst>
            </p:cNvPr>
            <p:cNvSpPr/>
            <p:nvPr/>
          </p:nvSpPr>
          <p:spPr>
            <a:xfrm>
              <a:off x="2165050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0ACEB4D-B0C3-40FD-9EDD-525F84E4D453}"/>
                </a:ext>
              </a:extLst>
            </p:cNvPr>
            <p:cNvSpPr/>
            <p:nvPr/>
          </p:nvSpPr>
          <p:spPr>
            <a:xfrm>
              <a:off x="2434314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B1B63710-48A3-43B4-97CE-475F6D180492}"/>
                </a:ext>
              </a:extLst>
            </p:cNvPr>
            <p:cNvSpPr/>
            <p:nvPr/>
          </p:nvSpPr>
          <p:spPr>
            <a:xfrm>
              <a:off x="2703579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3D9D481B-D6BB-407F-B5E9-DF109B3AE494}"/>
                </a:ext>
              </a:extLst>
            </p:cNvPr>
            <p:cNvSpPr/>
            <p:nvPr/>
          </p:nvSpPr>
          <p:spPr>
            <a:xfrm>
              <a:off x="2972843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0C3C0C0-6737-472E-8466-AD7DA386CE8B}"/>
                </a:ext>
              </a:extLst>
            </p:cNvPr>
            <p:cNvSpPr/>
            <p:nvPr/>
          </p:nvSpPr>
          <p:spPr>
            <a:xfrm>
              <a:off x="3242107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37A6A55A-12A3-4CD5-ADC9-97293483519C}"/>
                </a:ext>
              </a:extLst>
            </p:cNvPr>
            <p:cNvSpPr/>
            <p:nvPr/>
          </p:nvSpPr>
          <p:spPr>
            <a:xfrm>
              <a:off x="3511372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7E3FCAAC-7AF4-4157-829F-9EB0E24450B8}"/>
                </a:ext>
              </a:extLst>
            </p:cNvPr>
            <p:cNvSpPr/>
            <p:nvPr/>
          </p:nvSpPr>
          <p:spPr>
            <a:xfrm>
              <a:off x="3780636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74558D56-4103-4897-9A1A-CF8E53CDB7B6}"/>
                </a:ext>
              </a:extLst>
            </p:cNvPr>
            <p:cNvSpPr/>
            <p:nvPr/>
          </p:nvSpPr>
          <p:spPr>
            <a:xfrm>
              <a:off x="4049901" y="2760041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CD1AE9F3-10BB-4EE0-B6BF-1FE22E206775}"/>
                </a:ext>
              </a:extLst>
            </p:cNvPr>
            <p:cNvSpPr/>
            <p:nvPr/>
          </p:nvSpPr>
          <p:spPr>
            <a:xfrm>
              <a:off x="1626521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693F5F71-3E73-4E79-AB28-C22D4BED018A}"/>
                </a:ext>
              </a:extLst>
            </p:cNvPr>
            <p:cNvSpPr/>
            <p:nvPr/>
          </p:nvSpPr>
          <p:spPr>
            <a:xfrm>
              <a:off x="1895785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1D7E7359-F68F-42A0-9FA5-AB4228CF63D0}"/>
                </a:ext>
              </a:extLst>
            </p:cNvPr>
            <p:cNvSpPr/>
            <p:nvPr/>
          </p:nvSpPr>
          <p:spPr>
            <a:xfrm>
              <a:off x="2165050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2660729A-68FC-4805-9AEA-D349A086E6FA}"/>
                </a:ext>
              </a:extLst>
            </p:cNvPr>
            <p:cNvSpPr/>
            <p:nvPr/>
          </p:nvSpPr>
          <p:spPr>
            <a:xfrm>
              <a:off x="2434314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BD24514-7EE3-4FE3-AC39-12D0161EE685}"/>
                </a:ext>
              </a:extLst>
            </p:cNvPr>
            <p:cNvSpPr/>
            <p:nvPr/>
          </p:nvSpPr>
          <p:spPr>
            <a:xfrm>
              <a:off x="2703579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1F99EB41-ED8B-4035-B6D4-6B853FF4E780}"/>
                </a:ext>
              </a:extLst>
            </p:cNvPr>
            <p:cNvSpPr/>
            <p:nvPr/>
          </p:nvSpPr>
          <p:spPr>
            <a:xfrm>
              <a:off x="2972843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930CE0A0-7C0C-4ECF-8965-ADAF13A84BB9}"/>
                </a:ext>
              </a:extLst>
            </p:cNvPr>
            <p:cNvSpPr/>
            <p:nvPr/>
          </p:nvSpPr>
          <p:spPr>
            <a:xfrm>
              <a:off x="3242107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55650405-584A-4CFB-812B-A341ADF4BDC5}"/>
                </a:ext>
              </a:extLst>
            </p:cNvPr>
            <p:cNvSpPr/>
            <p:nvPr/>
          </p:nvSpPr>
          <p:spPr>
            <a:xfrm>
              <a:off x="3511372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8A28989E-F361-46DC-AB78-503C1547A7F9}"/>
                </a:ext>
              </a:extLst>
            </p:cNvPr>
            <p:cNvSpPr/>
            <p:nvPr/>
          </p:nvSpPr>
          <p:spPr>
            <a:xfrm>
              <a:off x="3780636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854DD87D-B156-441F-B80E-EEC5468EC87F}"/>
                </a:ext>
              </a:extLst>
            </p:cNvPr>
            <p:cNvSpPr/>
            <p:nvPr/>
          </p:nvSpPr>
          <p:spPr>
            <a:xfrm>
              <a:off x="4049901" y="305591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B0047AAF-33CC-4C42-937A-DC67C7161048}"/>
                </a:ext>
              </a:extLst>
            </p:cNvPr>
            <p:cNvSpPr/>
            <p:nvPr/>
          </p:nvSpPr>
          <p:spPr>
            <a:xfrm>
              <a:off x="1626521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C334AD66-152C-4017-A168-1EA1DDB8B3BC}"/>
                </a:ext>
              </a:extLst>
            </p:cNvPr>
            <p:cNvSpPr/>
            <p:nvPr/>
          </p:nvSpPr>
          <p:spPr>
            <a:xfrm>
              <a:off x="1895785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CBCF2E37-BC1E-49E3-ACE3-41C577C20CD7}"/>
                </a:ext>
              </a:extLst>
            </p:cNvPr>
            <p:cNvSpPr/>
            <p:nvPr/>
          </p:nvSpPr>
          <p:spPr>
            <a:xfrm>
              <a:off x="2165050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32D3B8E2-C18C-4B24-A77A-2B7664CFFC38}"/>
                </a:ext>
              </a:extLst>
            </p:cNvPr>
            <p:cNvSpPr/>
            <p:nvPr/>
          </p:nvSpPr>
          <p:spPr>
            <a:xfrm>
              <a:off x="2434314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E029358E-34C1-4BDA-8CFC-FAD543A2C878}"/>
                </a:ext>
              </a:extLst>
            </p:cNvPr>
            <p:cNvSpPr/>
            <p:nvPr/>
          </p:nvSpPr>
          <p:spPr>
            <a:xfrm>
              <a:off x="2703579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B925E0E3-A5EE-42EC-AAEA-4EDE18B82871}"/>
                </a:ext>
              </a:extLst>
            </p:cNvPr>
            <p:cNvSpPr/>
            <p:nvPr/>
          </p:nvSpPr>
          <p:spPr>
            <a:xfrm>
              <a:off x="2972843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E54565F8-5A84-488B-8022-D6891BB5CA17}"/>
                </a:ext>
              </a:extLst>
            </p:cNvPr>
            <p:cNvSpPr/>
            <p:nvPr/>
          </p:nvSpPr>
          <p:spPr>
            <a:xfrm>
              <a:off x="3242107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4EAF340B-F973-4DAB-845E-379A98ED29BA}"/>
                </a:ext>
              </a:extLst>
            </p:cNvPr>
            <p:cNvSpPr/>
            <p:nvPr/>
          </p:nvSpPr>
          <p:spPr>
            <a:xfrm>
              <a:off x="3511372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8" name="타원 57">
              <a:extLst>
                <a:ext uri="{FF2B5EF4-FFF2-40B4-BE49-F238E27FC236}">
                  <a16:creationId xmlns:a16="http://schemas.microsoft.com/office/drawing/2014/main" id="{D2E7B332-D656-4955-ABEA-E01CD9F899F5}"/>
                </a:ext>
              </a:extLst>
            </p:cNvPr>
            <p:cNvSpPr/>
            <p:nvPr/>
          </p:nvSpPr>
          <p:spPr>
            <a:xfrm>
              <a:off x="3780636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95CAF5C9-365B-4879-843C-5D9002C718C1}"/>
                </a:ext>
              </a:extLst>
            </p:cNvPr>
            <p:cNvSpPr/>
            <p:nvPr/>
          </p:nvSpPr>
          <p:spPr>
            <a:xfrm>
              <a:off x="4049901" y="335178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F7A0D7C-7F0E-475F-93DA-86D3DA029E4B}"/>
                </a:ext>
              </a:extLst>
            </p:cNvPr>
            <p:cNvSpPr/>
            <p:nvPr/>
          </p:nvSpPr>
          <p:spPr>
            <a:xfrm>
              <a:off x="1626521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1" name="타원 60">
              <a:extLst>
                <a:ext uri="{FF2B5EF4-FFF2-40B4-BE49-F238E27FC236}">
                  <a16:creationId xmlns:a16="http://schemas.microsoft.com/office/drawing/2014/main" id="{F49E6BA8-DE48-420E-82A6-C75A2E591BE4}"/>
                </a:ext>
              </a:extLst>
            </p:cNvPr>
            <p:cNvSpPr/>
            <p:nvPr/>
          </p:nvSpPr>
          <p:spPr>
            <a:xfrm>
              <a:off x="1895785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12855670-71E8-4074-B786-4D719523380F}"/>
                </a:ext>
              </a:extLst>
            </p:cNvPr>
            <p:cNvSpPr/>
            <p:nvPr/>
          </p:nvSpPr>
          <p:spPr>
            <a:xfrm>
              <a:off x="2165050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3" name="타원 62">
              <a:extLst>
                <a:ext uri="{FF2B5EF4-FFF2-40B4-BE49-F238E27FC236}">
                  <a16:creationId xmlns:a16="http://schemas.microsoft.com/office/drawing/2014/main" id="{3555446E-0850-4A80-B6F3-BE9CDC217CC0}"/>
                </a:ext>
              </a:extLst>
            </p:cNvPr>
            <p:cNvSpPr/>
            <p:nvPr/>
          </p:nvSpPr>
          <p:spPr>
            <a:xfrm>
              <a:off x="2434314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4" name="타원 63">
              <a:extLst>
                <a:ext uri="{FF2B5EF4-FFF2-40B4-BE49-F238E27FC236}">
                  <a16:creationId xmlns:a16="http://schemas.microsoft.com/office/drawing/2014/main" id="{4980EC5B-6290-4ABC-9807-676A36B65545}"/>
                </a:ext>
              </a:extLst>
            </p:cNvPr>
            <p:cNvSpPr/>
            <p:nvPr/>
          </p:nvSpPr>
          <p:spPr>
            <a:xfrm>
              <a:off x="2703579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5" name="타원 64">
              <a:extLst>
                <a:ext uri="{FF2B5EF4-FFF2-40B4-BE49-F238E27FC236}">
                  <a16:creationId xmlns:a16="http://schemas.microsoft.com/office/drawing/2014/main" id="{70DBACFB-1D1F-4C0B-975E-0887492398AE}"/>
                </a:ext>
              </a:extLst>
            </p:cNvPr>
            <p:cNvSpPr/>
            <p:nvPr/>
          </p:nvSpPr>
          <p:spPr>
            <a:xfrm>
              <a:off x="2972843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6" name="타원 65">
              <a:extLst>
                <a:ext uri="{FF2B5EF4-FFF2-40B4-BE49-F238E27FC236}">
                  <a16:creationId xmlns:a16="http://schemas.microsoft.com/office/drawing/2014/main" id="{B2713858-C2C4-4AE9-91CD-43E9DE1AF84B}"/>
                </a:ext>
              </a:extLst>
            </p:cNvPr>
            <p:cNvSpPr/>
            <p:nvPr/>
          </p:nvSpPr>
          <p:spPr>
            <a:xfrm>
              <a:off x="3242107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7" name="타원 66">
              <a:extLst>
                <a:ext uri="{FF2B5EF4-FFF2-40B4-BE49-F238E27FC236}">
                  <a16:creationId xmlns:a16="http://schemas.microsoft.com/office/drawing/2014/main" id="{9406745C-246D-4254-9A64-72B0B0693A83}"/>
                </a:ext>
              </a:extLst>
            </p:cNvPr>
            <p:cNvSpPr/>
            <p:nvPr/>
          </p:nvSpPr>
          <p:spPr>
            <a:xfrm>
              <a:off x="3511372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8" name="타원 67">
              <a:extLst>
                <a:ext uri="{FF2B5EF4-FFF2-40B4-BE49-F238E27FC236}">
                  <a16:creationId xmlns:a16="http://schemas.microsoft.com/office/drawing/2014/main" id="{847C0132-F29B-4DB0-B4AF-B42BEAB08B57}"/>
                </a:ext>
              </a:extLst>
            </p:cNvPr>
            <p:cNvSpPr/>
            <p:nvPr/>
          </p:nvSpPr>
          <p:spPr>
            <a:xfrm>
              <a:off x="3780636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69" name="타원 68">
              <a:extLst>
                <a:ext uri="{FF2B5EF4-FFF2-40B4-BE49-F238E27FC236}">
                  <a16:creationId xmlns:a16="http://schemas.microsoft.com/office/drawing/2014/main" id="{EAF83B62-E003-4FD3-8796-F94F0D46FD41}"/>
                </a:ext>
              </a:extLst>
            </p:cNvPr>
            <p:cNvSpPr/>
            <p:nvPr/>
          </p:nvSpPr>
          <p:spPr>
            <a:xfrm>
              <a:off x="4049901" y="364766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BF996712-ABBD-48BD-991B-74ED9B177D27}"/>
                </a:ext>
              </a:extLst>
            </p:cNvPr>
            <p:cNvSpPr/>
            <p:nvPr/>
          </p:nvSpPr>
          <p:spPr>
            <a:xfrm>
              <a:off x="1626521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1" name="타원 70">
              <a:extLst>
                <a:ext uri="{FF2B5EF4-FFF2-40B4-BE49-F238E27FC236}">
                  <a16:creationId xmlns:a16="http://schemas.microsoft.com/office/drawing/2014/main" id="{B829A228-433D-429B-8F7F-4BFBEF7B7410}"/>
                </a:ext>
              </a:extLst>
            </p:cNvPr>
            <p:cNvSpPr/>
            <p:nvPr/>
          </p:nvSpPr>
          <p:spPr>
            <a:xfrm>
              <a:off x="1895785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2" name="타원 71">
              <a:extLst>
                <a:ext uri="{FF2B5EF4-FFF2-40B4-BE49-F238E27FC236}">
                  <a16:creationId xmlns:a16="http://schemas.microsoft.com/office/drawing/2014/main" id="{4FD9CB50-4CF1-4A04-BD4A-925BD9DDB8C5}"/>
                </a:ext>
              </a:extLst>
            </p:cNvPr>
            <p:cNvSpPr/>
            <p:nvPr/>
          </p:nvSpPr>
          <p:spPr>
            <a:xfrm>
              <a:off x="2165050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3" name="타원 72">
              <a:extLst>
                <a:ext uri="{FF2B5EF4-FFF2-40B4-BE49-F238E27FC236}">
                  <a16:creationId xmlns:a16="http://schemas.microsoft.com/office/drawing/2014/main" id="{29ADFAE4-CB86-4BCA-8C65-29A93557E88C}"/>
                </a:ext>
              </a:extLst>
            </p:cNvPr>
            <p:cNvSpPr/>
            <p:nvPr/>
          </p:nvSpPr>
          <p:spPr>
            <a:xfrm>
              <a:off x="2434314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D5D2FC5D-6ECE-42DB-8896-4CD276BF86FE}"/>
                </a:ext>
              </a:extLst>
            </p:cNvPr>
            <p:cNvSpPr/>
            <p:nvPr/>
          </p:nvSpPr>
          <p:spPr>
            <a:xfrm>
              <a:off x="2703579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66616C63-9C23-4C50-9107-7C54D828D84A}"/>
                </a:ext>
              </a:extLst>
            </p:cNvPr>
            <p:cNvSpPr/>
            <p:nvPr/>
          </p:nvSpPr>
          <p:spPr>
            <a:xfrm>
              <a:off x="2972843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CAD8270B-8750-4093-91DC-167BDE0C4300}"/>
                </a:ext>
              </a:extLst>
            </p:cNvPr>
            <p:cNvSpPr/>
            <p:nvPr/>
          </p:nvSpPr>
          <p:spPr>
            <a:xfrm>
              <a:off x="3242107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67B9AB0-7861-4A89-93E9-50F1BA6DEBDA}"/>
                </a:ext>
              </a:extLst>
            </p:cNvPr>
            <p:cNvSpPr/>
            <p:nvPr/>
          </p:nvSpPr>
          <p:spPr>
            <a:xfrm>
              <a:off x="3511372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6CBA1FFC-5BB2-448A-B88C-4EFF5882CA89}"/>
                </a:ext>
              </a:extLst>
            </p:cNvPr>
            <p:cNvSpPr/>
            <p:nvPr/>
          </p:nvSpPr>
          <p:spPr>
            <a:xfrm>
              <a:off x="3780636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79778D37-BA4F-488C-A997-BE7418301C04}"/>
                </a:ext>
              </a:extLst>
            </p:cNvPr>
            <p:cNvSpPr/>
            <p:nvPr/>
          </p:nvSpPr>
          <p:spPr>
            <a:xfrm>
              <a:off x="4049901" y="3943534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51FEE4FB-8FB3-4B69-ABCD-F4006DFF7094}"/>
                </a:ext>
              </a:extLst>
            </p:cNvPr>
            <p:cNvSpPr/>
            <p:nvPr/>
          </p:nvSpPr>
          <p:spPr>
            <a:xfrm>
              <a:off x="1626521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1" name="타원 80">
              <a:extLst>
                <a:ext uri="{FF2B5EF4-FFF2-40B4-BE49-F238E27FC236}">
                  <a16:creationId xmlns:a16="http://schemas.microsoft.com/office/drawing/2014/main" id="{13866089-D3D0-4EDC-B0D4-AA55D43B4B85}"/>
                </a:ext>
              </a:extLst>
            </p:cNvPr>
            <p:cNvSpPr/>
            <p:nvPr/>
          </p:nvSpPr>
          <p:spPr>
            <a:xfrm>
              <a:off x="1895785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2" name="타원 81">
              <a:extLst>
                <a:ext uri="{FF2B5EF4-FFF2-40B4-BE49-F238E27FC236}">
                  <a16:creationId xmlns:a16="http://schemas.microsoft.com/office/drawing/2014/main" id="{C55C4B27-B379-43C7-905A-53AD48AC9ADD}"/>
                </a:ext>
              </a:extLst>
            </p:cNvPr>
            <p:cNvSpPr/>
            <p:nvPr/>
          </p:nvSpPr>
          <p:spPr>
            <a:xfrm>
              <a:off x="2165050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1F2CD565-FD72-45D6-BFBF-6C9D8EE70763}"/>
                </a:ext>
              </a:extLst>
            </p:cNvPr>
            <p:cNvSpPr/>
            <p:nvPr/>
          </p:nvSpPr>
          <p:spPr>
            <a:xfrm>
              <a:off x="2434314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4" name="타원 83">
              <a:extLst>
                <a:ext uri="{FF2B5EF4-FFF2-40B4-BE49-F238E27FC236}">
                  <a16:creationId xmlns:a16="http://schemas.microsoft.com/office/drawing/2014/main" id="{1193E807-F595-44EE-BE08-F01D191D0C60}"/>
                </a:ext>
              </a:extLst>
            </p:cNvPr>
            <p:cNvSpPr/>
            <p:nvPr/>
          </p:nvSpPr>
          <p:spPr>
            <a:xfrm>
              <a:off x="2703579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5" name="타원 84">
              <a:extLst>
                <a:ext uri="{FF2B5EF4-FFF2-40B4-BE49-F238E27FC236}">
                  <a16:creationId xmlns:a16="http://schemas.microsoft.com/office/drawing/2014/main" id="{8EB83D75-161D-4380-A2BA-4D4A7DF4CAE7}"/>
                </a:ext>
              </a:extLst>
            </p:cNvPr>
            <p:cNvSpPr/>
            <p:nvPr/>
          </p:nvSpPr>
          <p:spPr>
            <a:xfrm>
              <a:off x="2972843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6" name="타원 85">
              <a:extLst>
                <a:ext uri="{FF2B5EF4-FFF2-40B4-BE49-F238E27FC236}">
                  <a16:creationId xmlns:a16="http://schemas.microsoft.com/office/drawing/2014/main" id="{536F6741-7370-438A-A9FC-D705DF6D5C43}"/>
                </a:ext>
              </a:extLst>
            </p:cNvPr>
            <p:cNvSpPr/>
            <p:nvPr/>
          </p:nvSpPr>
          <p:spPr>
            <a:xfrm>
              <a:off x="3242107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7" name="타원 86">
              <a:extLst>
                <a:ext uri="{FF2B5EF4-FFF2-40B4-BE49-F238E27FC236}">
                  <a16:creationId xmlns:a16="http://schemas.microsoft.com/office/drawing/2014/main" id="{787F1ACD-13E3-4D24-BF9C-A6D202C0B80A}"/>
                </a:ext>
              </a:extLst>
            </p:cNvPr>
            <p:cNvSpPr/>
            <p:nvPr/>
          </p:nvSpPr>
          <p:spPr>
            <a:xfrm>
              <a:off x="3511372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8" name="타원 87">
              <a:extLst>
                <a:ext uri="{FF2B5EF4-FFF2-40B4-BE49-F238E27FC236}">
                  <a16:creationId xmlns:a16="http://schemas.microsoft.com/office/drawing/2014/main" id="{269C5036-66DD-4725-8854-D217E208D541}"/>
                </a:ext>
              </a:extLst>
            </p:cNvPr>
            <p:cNvSpPr/>
            <p:nvPr/>
          </p:nvSpPr>
          <p:spPr>
            <a:xfrm>
              <a:off x="3780636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89" name="타원 88">
              <a:extLst>
                <a:ext uri="{FF2B5EF4-FFF2-40B4-BE49-F238E27FC236}">
                  <a16:creationId xmlns:a16="http://schemas.microsoft.com/office/drawing/2014/main" id="{7D10D5DF-00E2-4726-AEA3-59A67ABA3CDA}"/>
                </a:ext>
              </a:extLst>
            </p:cNvPr>
            <p:cNvSpPr/>
            <p:nvPr/>
          </p:nvSpPr>
          <p:spPr>
            <a:xfrm>
              <a:off x="4049901" y="4239407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0" name="타원 89">
              <a:extLst>
                <a:ext uri="{FF2B5EF4-FFF2-40B4-BE49-F238E27FC236}">
                  <a16:creationId xmlns:a16="http://schemas.microsoft.com/office/drawing/2014/main" id="{BC94B037-E994-4E77-9DDB-31800506FA37}"/>
                </a:ext>
              </a:extLst>
            </p:cNvPr>
            <p:cNvSpPr/>
            <p:nvPr/>
          </p:nvSpPr>
          <p:spPr>
            <a:xfrm>
              <a:off x="1626521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1" name="타원 90">
              <a:extLst>
                <a:ext uri="{FF2B5EF4-FFF2-40B4-BE49-F238E27FC236}">
                  <a16:creationId xmlns:a16="http://schemas.microsoft.com/office/drawing/2014/main" id="{C84FC5AA-1ED6-485E-8446-0B0FBEE2B7A1}"/>
                </a:ext>
              </a:extLst>
            </p:cNvPr>
            <p:cNvSpPr/>
            <p:nvPr/>
          </p:nvSpPr>
          <p:spPr>
            <a:xfrm>
              <a:off x="1895785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2" name="타원 91">
              <a:extLst>
                <a:ext uri="{FF2B5EF4-FFF2-40B4-BE49-F238E27FC236}">
                  <a16:creationId xmlns:a16="http://schemas.microsoft.com/office/drawing/2014/main" id="{D3B494A2-98B3-49AD-9821-1501D162EE14}"/>
                </a:ext>
              </a:extLst>
            </p:cNvPr>
            <p:cNvSpPr/>
            <p:nvPr/>
          </p:nvSpPr>
          <p:spPr>
            <a:xfrm>
              <a:off x="2165050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3" name="타원 92">
              <a:extLst>
                <a:ext uri="{FF2B5EF4-FFF2-40B4-BE49-F238E27FC236}">
                  <a16:creationId xmlns:a16="http://schemas.microsoft.com/office/drawing/2014/main" id="{5E2860BE-EF0D-4E22-988B-D325D8E99611}"/>
                </a:ext>
              </a:extLst>
            </p:cNvPr>
            <p:cNvSpPr/>
            <p:nvPr/>
          </p:nvSpPr>
          <p:spPr>
            <a:xfrm>
              <a:off x="2434314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타원 93">
              <a:extLst>
                <a:ext uri="{FF2B5EF4-FFF2-40B4-BE49-F238E27FC236}">
                  <a16:creationId xmlns:a16="http://schemas.microsoft.com/office/drawing/2014/main" id="{20C70AEB-353B-45B8-BD01-A10821C19AE0}"/>
                </a:ext>
              </a:extLst>
            </p:cNvPr>
            <p:cNvSpPr/>
            <p:nvPr/>
          </p:nvSpPr>
          <p:spPr>
            <a:xfrm>
              <a:off x="2703579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타원 94">
              <a:extLst>
                <a:ext uri="{FF2B5EF4-FFF2-40B4-BE49-F238E27FC236}">
                  <a16:creationId xmlns:a16="http://schemas.microsoft.com/office/drawing/2014/main" id="{58EB022F-F819-4EB0-9495-7EC5687A84C2}"/>
                </a:ext>
              </a:extLst>
            </p:cNvPr>
            <p:cNvSpPr/>
            <p:nvPr/>
          </p:nvSpPr>
          <p:spPr>
            <a:xfrm>
              <a:off x="2972843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6BA8B227-3077-4EB5-9134-378B69D7405B}"/>
                </a:ext>
              </a:extLst>
            </p:cNvPr>
            <p:cNvSpPr/>
            <p:nvPr/>
          </p:nvSpPr>
          <p:spPr>
            <a:xfrm>
              <a:off x="3242107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009E420E-8F49-4079-8C27-CD558D969C4C}"/>
                </a:ext>
              </a:extLst>
            </p:cNvPr>
            <p:cNvSpPr/>
            <p:nvPr/>
          </p:nvSpPr>
          <p:spPr>
            <a:xfrm>
              <a:off x="3511372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F04D5AF9-4145-416F-8791-49B49C0DD752}"/>
                </a:ext>
              </a:extLst>
            </p:cNvPr>
            <p:cNvSpPr/>
            <p:nvPr/>
          </p:nvSpPr>
          <p:spPr>
            <a:xfrm>
              <a:off x="3780636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D5D6003C-0429-4121-A7B7-9876BCC6C112}"/>
                </a:ext>
              </a:extLst>
            </p:cNvPr>
            <p:cNvSpPr/>
            <p:nvPr/>
          </p:nvSpPr>
          <p:spPr>
            <a:xfrm>
              <a:off x="4049901" y="4535280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E3EEDA83-1AA1-4FBA-B081-CCAC11660BCF}"/>
                </a:ext>
              </a:extLst>
            </p:cNvPr>
            <p:cNvSpPr/>
            <p:nvPr/>
          </p:nvSpPr>
          <p:spPr>
            <a:xfrm>
              <a:off x="1626521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EAF39EE3-761F-4ED5-B21A-05D927A7FBF2}"/>
                </a:ext>
              </a:extLst>
            </p:cNvPr>
            <p:cNvSpPr/>
            <p:nvPr/>
          </p:nvSpPr>
          <p:spPr>
            <a:xfrm>
              <a:off x="1895785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F8E0D8AB-0F75-4682-9272-A1A7CCFEE2F0}"/>
                </a:ext>
              </a:extLst>
            </p:cNvPr>
            <p:cNvSpPr/>
            <p:nvPr/>
          </p:nvSpPr>
          <p:spPr>
            <a:xfrm>
              <a:off x="2165050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3D1723EA-86A6-454A-AF83-13B6AA1AD557}"/>
                </a:ext>
              </a:extLst>
            </p:cNvPr>
            <p:cNvSpPr/>
            <p:nvPr/>
          </p:nvSpPr>
          <p:spPr>
            <a:xfrm>
              <a:off x="2434314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4E29E4B3-CA01-4487-B620-22A3E5BE50F2}"/>
                </a:ext>
              </a:extLst>
            </p:cNvPr>
            <p:cNvSpPr/>
            <p:nvPr/>
          </p:nvSpPr>
          <p:spPr>
            <a:xfrm>
              <a:off x="2703579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26C9F04F-6931-4481-8735-AA8A5B680223}"/>
                </a:ext>
              </a:extLst>
            </p:cNvPr>
            <p:cNvSpPr/>
            <p:nvPr/>
          </p:nvSpPr>
          <p:spPr>
            <a:xfrm>
              <a:off x="2972843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5D48D917-C12A-4510-9764-9761CEAF64B4}"/>
                </a:ext>
              </a:extLst>
            </p:cNvPr>
            <p:cNvSpPr/>
            <p:nvPr/>
          </p:nvSpPr>
          <p:spPr>
            <a:xfrm>
              <a:off x="3242107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타원 106">
              <a:extLst>
                <a:ext uri="{FF2B5EF4-FFF2-40B4-BE49-F238E27FC236}">
                  <a16:creationId xmlns:a16="http://schemas.microsoft.com/office/drawing/2014/main" id="{24CF6681-BCCA-4C62-A390-663939F16760}"/>
                </a:ext>
              </a:extLst>
            </p:cNvPr>
            <p:cNvSpPr/>
            <p:nvPr/>
          </p:nvSpPr>
          <p:spPr>
            <a:xfrm>
              <a:off x="3511372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8" name="타원 107">
              <a:extLst>
                <a:ext uri="{FF2B5EF4-FFF2-40B4-BE49-F238E27FC236}">
                  <a16:creationId xmlns:a16="http://schemas.microsoft.com/office/drawing/2014/main" id="{385A8F70-527F-49AF-BF0C-8B923828C469}"/>
                </a:ext>
              </a:extLst>
            </p:cNvPr>
            <p:cNvSpPr/>
            <p:nvPr/>
          </p:nvSpPr>
          <p:spPr>
            <a:xfrm>
              <a:off x="3780636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9" name="타원 108">
              <a:extLst>
                <a:ext uri="{FF2B5EF4-FFF2-40B4-BE49-F238E27FC236}">
                  <a16:creationId xmlns:a16="http://schemas.microsoft.com/office/drawing/2014/main" id="{913BB23E-706E-4431-BD5A-9FDC22F7786E}"/>
                </a:ext>
              </a:extLst>
            </p:cNvPr>
            <p:cNvSpPr/>
            <p:nvPr/>
          </p:nvSpPr>
          <p:spPr>
            <a:xfrm>
              <a:off x="4049901" y="4831153"/>
              <a:ext cx="216810" cy="21681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BB836D3-BECB-4BA4-BBCF-7B13BCC82E49}"/>
                </a:ext>
              </a:extLst>
            </p:cNvPr>
            <p:cNvSpPr txBox="1"/>
            <p:nvPr/>
          </p:nvSpPr>
          <p:spPr>
            <a:xfrm>
              <a:off x="2529675" y="5721333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3D3D3D"/>
                  </a:solidFill>
                  <a:latin typeface="+mj-ea"/>
                  <a:ea typeface="+mj-ea"/>
                </a:rPr>
                <a:t>87%</a:t>
              </a:r>
              <a:endParaRPr lang="ko-KR" altLang="en-US" sz="2400" b="1" dirty="0">
                <a:solidFill>
                  <a:srgbClr val="3D3D3D"/>
                </a:solidFill>
                <a:latin typeface="+mj-ea"/>
                <a:ea typeface="+mj-ea"/>
              </a:endParaRPr>
            </a:p>
          </p:txBody>
        </p:sp>
        <p:cxnSp>
          <p:nvCxnSpPr>
            <p:cNvPr id="111" name="직선 연결선 110">
              <a:extLst>
                <a:ext uri="{FF2B5EF4-FFF2-40B4-BE49-F238E27FC236}">
                  <a16:creationId xmlns:a16="http://schemas.microsoft.com/office/drawing/2014/main" id="{BCD3E69B-4205-4574-B41F-D6C7F7F1D8EC}"/>
                </a:ext>
              </a:extLst>
            </p:cNvPr>
            <p:cNvCxnSpPr/>
            <p:nvPr/>
          </p:nvCxnSpPr>
          <p:spPr>
            <a:xfrm>
              <a:off x="2667216" y="5492809"/>
              <a:ext cx="5588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9F497C83-007A-4491-9F3A-2D831FD685FE}"/>
              </a:ext>
            </a:extLst>
          </p:cNvPr>
          <p:cNvGrpSpPr/>
          <p:nvPr/>
        </p:nvGrpSpPr>
        <p:grpSpPr>
          <a:xfrm>
            <a:off x="6337359" y="1540581"/>
            <a:ext cx="4796234" cy="4814671"/>
            <a:chOff x="6749457" y="1491097"/>
            <a:chExt cx="4796234" cy="4814671"/>
          </a:xfrm>
        </p:grpSpPr>
        <p:sp>
          <p:nvSpPr>
            <p:cNvPr id="113" name="직사각형 112">
              <a:extLst>
                <a:ext uri="{FF2B5EF4-FFF2-40B4-BE49-F238E27FC236}">
                  <a16:creationId xmlns:a16="http://schemas.microsoft.com/office/drawing/2014/main" id="{A5BED8A4-9068-43C2-907B-A17950564AA7}"/>
                </a:ext>
              </a:extLst>
            </p:cNvPr>
            <p:cNvSpPr/>
            <p:nvPr/>
          </p:nvSpPr>
          <p:spPr>
            <a:xfrm>
              <a:off x="6749457" y="1504451"/>
              <a:ext cx="4796234" cy="48013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4" name="타원 113">
              <a:extLst>
                <a:ext uri="{FF2B5EF4-FFF2-40B4-BE49-F238E27FC236}">
                  <a16:creationId xmlns:a16="http://schemas.microsoft.com/office/drawing/2014/main" id="{91E0F6A5-AAC5-4849-B650-94320E0E3EC0}"/>
                </a:ext>
              </a:extLst>
            </p:cNvPr>
            <p:cNvSpPr/>
            <p:nvPr/>
          </p:nvSpPr>
          <p:spPr>
            <a:xfrm>
              <a:off x="7827479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5" name="타원 114">
              <a:extLst>
                <a:ext uri="{FF2B5EF4-FFF2-40B4-BE49-F238E27FC236}">
                  <a16:creationId xmlns:a16="http://schemas.microsoft.com/office/drawing/2014/main" id="{059ACF05-E618-4E4B-9481-B69C48B30324}"/>
                </a:ext>
              </a:extLst>
            </p:cNvPr>
            <p:cNvSpPr/>
            <p:nvPr/>
          </p:nvSpPr>
          <p:spPr>
            <a:xfrm>
              <a:off x="8096743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6" name="타원 115">
              <a:extLst>
                <a:ext uri="{FF2B5EF4-FFF2-40B4-BE49-F238E27FC236}">
                  <a16:creationId xmlns:a16="http://schemas.microsoft.com/office/drawing/2014/main" id="{B05FFFD9-2B90-4C17-B183-1BBB3C9DDE75}"/>
                </a:ext>
              </a:extLst>
            </p:cNvPr>
            <p:cNvSpPr/>
            <p:nvPr/>
          </p:nvSpPr>
          <p:spPr>
            <a:xfrm>
              <a:off x="8366008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E25960A4-B296-4DD0-9D31-4F064C0D9786}"/>
                </a:ext>
              </a:extLst>
            </p:cNvPr>
            <p:cNvSpPr/>
            <p:nvPr/>
          </p:nvSpPr>
          <p:spPr>
            <a:xfrm>
              <a:off x="8635272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AD5F1EB8-1756-489A-929F-B5A77BB2B311}"/>
                </a:ext>
              </a:extLst>
            </p:cNvPr>
            <p:cNvSpPr/>
            <p:nvPr/>
          </p:nvSpPr>
          <p:spPr>
            <a:xfrm>
              <a:off x="8904537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38A84A9A-EBA1-402F-9949-579F6BF17F9A}"/>
                </a:ext>
              </a:extLst>
            </p:cNvPr>
            <p:cNvSpPr/>
            <p:nvPr/>
          </p:nvSpPr>
          <p:spPr>
            <a:xfrm>
              <a:off x="9173801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93C20CE9-998D-4FEF-8159-410B0CA98E4A}"/>
                </a:ext>
              </a:extLst>
            </p:cNvPr>
            <p:cNvSpPr/>
            <p:nvPr/>
          </p:nvSpPr>
          <p:spPr>
            <a:xfrm>
              <a:off x="9443065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4C31ED2-36EE-4946-89C8-55C3569A4EF1}"/>
                </a:ext>
              </a:extLst>
            </p:cNvPr>
            <p:cNvSpPr/>
            <p:nvPr/>
          </p:nvSpPr>
          <p:spPr>
            <a:xfrm>
              <a:off x="9712330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958335E0-FB3E-47B1-B1ED-57E707351DD7}"/>
                </a:ext>
              </a:extLst>
            </p:cNvPr>
            <p:cNvSpPr/>
            <p:nvPr/>
          </p:nvSpPr>
          <p:spPr>
            <a:xfrm>
              <a:off x="9981594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ACA84B9B-D4C1-41EE-9706-9453293C5DB7}"/>
                </a:ext>
              </a:extLst>
            </p:cNvPr>
            <p:cNvSpPr/>
            <p:nvPr/>
          </p:nvSpPr>
          <p:spPr>
            <a:xfrm>
              <a:off x="10250859" y="2195084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7EBD8793-0092-4D47-9687-440A90427FAA}"/>
                </a:ext>
              </a:extLst>
            </p:cNvPr>
            <p:cNvSpPr/>
            <p:nvPr/>
          </p:nvSpPr>
          <p:spPr>
            <a:xfrm>
              <a:off x="7827479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0597703B-FF04-410C-88E1-08D8DE6AB2F8}"/>
                </a:ext>
              </a:extLst>
            </p:cNvPr>
            <p:cNvSpPr/>
            <p:nvPr/>
          </p:nvSpPr>
          <p:spPr>
            <a:xfrm>
              <a:off x="8096743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99396B6B-6E30-4863-AF33-084CE45C31A8}"/>
                </a:ext>
              </a:extLst>
            </p:cNvPr>
            <p:cNvSpPr/>
            <p:nvPr/>
          </p:nvSpPr>
          <p:spPr>
            <a:xfrm>
              <a:off x="8366008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74418A48-589C-4DC1-B1DB-7DCB114D7F5C}"/>
                </a:ext>
              </a:extLst>
            </p:cNvPr>
            <p:cNvSpPr/>
            <p:nvPr/>
          </p:nvSpPr>
          <p:spPr>
            <a:xfrm>
              <a:off x="8635272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6730B51C-9306-41D6-85DC-3BCB2D19EAD8}"/>
                </a:ext>
              </a:extLst>
            </p:cNvPr>
            <p:cNvSpPr/>
            <p:nvPr/>
          </p:nvSpPr>
          <p:spPr>
            <a:xfrm>
              <a:off x="8904537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6BE33064-8254-45A3-B15D-7227768C0A8F}"/>
                </a:ext>
              </a:extLst>
            </p:cNvPr>
            <p:cNvSpPr/>
            <p:nvPr/>
          </p:nvSpPr>
          <p:spPr>
            <a:xfrm>
              <a:off x="9173801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0D4D4391-E2C7-4B48-AE8E-EDBCF9BDAD67}"/>
                </a:ext>
              </a:extLst>
            </p:cNvPr>
            <p:cNvSpPr/>
            <p:nvPr/>
          </p:nvSpPr>
          <p:spPr>
            <a:xfrm>
              <a:off x="9443065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8BA39FA3-7A26-471A-BAE3-AA4723FAAD78}"/>
                </a:ext>
              </a:extLst>
            </p:cNvPr>
            <p:cNvSpPr/>
            <p:nvPr/>
          </p:nvSpPr>
          <p:spPr>
            <a:xfrm>
              <a:off x="9712330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D2CBEC82-5808-4B6B-A742-D576D9353B79}"/>
                </a:ext>
              </a:extLst>
            </p:cNvPr>
            <p:cNvSpPr/>
            <p:nvPr/>
          </p:nvSpPr>
          <p:spPr>
            <a:xfrm>
              <a:off x="9981594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4DB50567-84CC-4445-A635-F641B5BD4095}"/>
                </a:ext>
              </a:extLst>
            </p:cNvPr>
            <p:cNvSpPr/>
            <p:nvPr/>
          </p:nvSpPr>
          <p:spPr>
            <a:xfrm>
              <a:off x="10250859" y="2490957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63A1447A-25B1-4C64-A332-2945453C41B5}"/>
                </a:ext>
              </a:extLst>
            </p:cNvPr>
            <p:cNvSpPr/>
            <p:nvPr/>
          </p:nvSpPr>
          <p:spPr>
            <a:xfrm>
              <a:off x="7827479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5" name="타원 134">
              <a:extLst>
                <a:ext uri="{FF2B5EF4-FFF2-40B4-BE49-F238E27FC236}">
                  <a16:creationId xmlns:a16="http://schemas.microsoft.com/office/drawing/2014/main" id="{D8B0DFAE-F931-4517-AB7A-8088027417FD}"/>
                </a:ext>
              </a:extLst>
            </p:cNvPr>
            <p:cNvSpPr/>
            <p:nvPr/>
          </p:nvSpPr>
          <p:spPr>
            <a:xfrm>
              <a:off x="8096743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6" name="타원 135">
              <a:extLst>
                <a:ext uri="{FF2B5EF4-FFF2-40B4-BE49-F238E27FC236}">
                  <a16:creationId xmlns:a16="http://schemas.microsoft.com/office/drawing/2014/main" id="{BC1E8502-0EFD-45EA-AC51-1D9C6C9CDD19}"/>
                </a:ext>
              </a:extLst>
            </p:cNvPr>
            <p:cNvSpPr/>
            <p:nvPr/>
          </p:nvSpPr>
          <p:spPr>
            <a:xfrm>
              <a:off x="8366008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7" name="타원 136">
              <a:extLst>
                <a:ext uri="{FF2B5EF4-FFF2-40B4-BE49-F238E27FC236}">
                  <a16:creationId xmlns:a16="http://schemas.microsoft.com/office/drawing/2014/main" id="{043FBFC0-0061-4BDA-A361-FE47E1FF8F11}"/>
                </a:ext>
              </a:extLst>
            </p:cNvPr>
            <p:cNvSpPr/>
            <p:nvPr/>
          </p:nvSpPr>
          <p:spPr>
            <a:xfrm>
              <a:off x="8635272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8" name="타원 137">
              <a:extLst>
                <a:ext uri="{FF2B5EF4-FFF2-40B4-BE49-F238E27FC236}">
                  <a16:creationId xmlns:a16="http://schemas.microsoft.com/office/drawing/2014/main" id="{A38F8DD8-6CD1-4BA7-894E-A8B08F0293FC}"/>
                </a:ext>
              </a:extLst>
            </p:cNvPr>
            <p:cNvSpPr/>
            <p:nvPr/>
          </p:nvSpPr>
          <p:spPr>
            <a:xfrm>
              <a:off x="8904537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23A63EA1-F556-4752-A823-836C7A6A12B1}"/>
                </a:ext>
              </a:extLst>
            </p:cNvPr>
            <p:cNvSpPr/>
            <p:nvPr/>
          </p:nvSpPr>
          <p:spPr>
            <a:xfrm>
              <a:off x="9173801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50AD17CE-F63F-4BB5-AE77-600B01301AF5}"/>
                </a:ext>
              </a:extLst>
            </p:cNvPr>
            <p:cNvSpPr/>
            <p:nvPr/>
          </p:nvSpPr>
          <p:spPr>
            <a:xfrm>
              <a:off x="9443065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1" name="타원 140">
              <a:extLst>
                <a:ext uri="{FF2B5EF4-FFF2-40B4-BE49-F238E27FC236}">
                  <a16:creationId xmlns:a16="http://schemas.microsoft.com/office/drawing/2014/main" id="{A989292A-8B14-415A-9C2D-035533173169}"/>
                </a:ext>
              </a:extLst>
            </p:cNvPr>
            <p:cNvSpPr/>
            <p:nvPr/>
          </p:nvSpPr>
          <p:spPr>
            <a:xfrm>
              <a:off x="9712330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2" name="타원 141">
              <a:extLst>
                <a:ext uri="{FF2B5EF4-FFF2-40B4-BE49-F238E27FC236}">
                  <a16:creationId xmlns:a16="http://schemas.microsoft.com/office/drawing/2014/main" id="{3F80CD1C-AD1A-4DEF-9D09-AFB190E1AFFC}"/>
                </a:ext>
              </a:extLst>
            </p:cNvPr>
            <p:cNvSpPr/>
            <p:nvPr/>
          </p:nvSpPr>
          <p:spPr>
            <a:xfrm>
              <a:off x="9981594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3" name="타원 142">
              <a:extLst>
                <a:ext uri="{FF2B5EF4-FFF2-40B4-BE49-F238E27FC236}">
                  <a16:creationId xmlns:a16="http://schemas.microsoft.com/office/drawing/2014/main" id="{48B0DAA3-B8E7-4CDC-8913-1DE7CB0F0A11}"/>
                </a:ext>
              </a:extLst>
            </p:cNvPr>
            <p:cNvSpPr/>
            <p:nvPr/>
          </p:nvSpPr>
          <p:spPr>
            <a:xfrm>
              <a:off x="10250859" y="2786830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4" name="타원 143">
              <a:extLst>
                <a:ext uri="{FF2B5EF4-FFF2-40B4-BE49-F238E27FC236}">
                  <a16:creationId xmlns:a16="http://schemas.microsoft.com/office/drawing/2014/main" id="{431BE5BE-A58C-42AF-AEEB-FB14DF469528}"/>
                </a:ext>
              </a:extLst>
            </p:cNvPr>
            <p:cNvSpPr/>
            <p:nvPr/>
          </p:nvSpPr>
          <p:spPr>
            <a:xfrm>
              <a:off x="7827479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5" name="타원 144">
              <a:extLst>
                <a:ext uri="{FF2B5EF4-FFF2-40B4-BE49-F238E27FC236}">
                  <a16:creationId xmlns:a16="http://schemas.microsoft.com/office/drawing/2014/main" id="{86B4F884-7F0F-470F-BA58-D3000FD143CA}"/>
                </a:ext>
              </a:extLst>
            </p:cNvPr>
            <p:cNvSpPr/>
            <p:nvPr/>
          </p:nvSpPr>
          <p:spPr>
            <a:xfrm>
              <a:off x="8096743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6" name="타원 145">
              <a:extLst>
                <a:ext uri="{FF2B5EF4-FFF2-40B4-BE49-F238E27FC236}">
                  <a16:creationId xmlns:a16="http://schemas.microsoft.com/office/drawing/2014/main" id="{626CCC58-671F-4D33-98CC-FAACB431BE59}"/>
                </a:ext>
              </a:extLst>
            </p:cNvPr>
            <p:cNvSpPr/>
            <p:nvPr/>
          </p:nvSpPr>
          <p:spPr>
            <a:xfrm>
              <a:off x="8366008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7" name="타원 146">
              <a:extLst>
                <a:ext uri="{FF2B5EF4-FFF2-40B4-BE49-F238E27FC236}">
                  <a16:creationId xmlns:a16="http://schemas.microsoft.com/office/drawing/2014/main" id="{918A85FD-B6DC-4167-B7DD-11C52B03C43C}"/>
                </a:ext>
              </a:extLst>
            </p:cNvPr>
            <p:cNvSpPr/>
            <p:nvPr/>
          </p:nvSpPr>
          <p:spPr>
            <a:xfrm>
              <a:off x="8635272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D9F5A37F-BF4D-4BDD-BDE7-CDC0618F4B9B}"/>
                </a:ext>
              </a:extLst>
            </p:cNvPr>
            <p:cNvSpPr/>
            <p:nvPr/>
          </p:nvSpPr>
          <p:spPr>
            <a:xfrm>
              <a:off x="8904537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9" name="타원 148">
              <a:extLst>
                <a:ext uri="{FF2B5EF4-FFF2-40B4-BE49-F238E27FC236}">
                  <a16:creationId xmlns:a16="http://schemas.microsoft.com/office/drawing/2014/main" id="{F40CBF56-6EA7-458D-B81D-8C714C11C9E8}"/>
                </a:ext>
              </a:extLst>
            </p:cNvPr>
            <p:cNvSpPr/>
            <p:nvPr/>
          </p:nvSpPr>
          <p:spPr>
            <a:xfrm>
              <a:off x="9173801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0" name="타원 149">
              <a:extLst>
                <a:ext uri="{FF2B5EF4-FFF2-40B4-BE49-F238E27FC236}">
                  <a16:creationId xmlns:a16="http://schemas.microsoft.com/office/drawing/2014/main" id="{A0065D5D-EE69-40FC-B4DD-5FEC78BA7218}"/>
                </a:ext>
              </a:extLst>
            </p:cNvPr>
            <p:cNvSpPr/>
            <p:nvPr/>
          </p:nvSpPr>
          <p:spPr>
            <a:xfrm>
              <a:off x="9443065" y="308270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1" name="타원 150">
              <a:extLst>
                <a:ext uri="{FF2B5EF4-FFF2-40B4-BE49-F238E27FC236}">
                  <a16:creationId xmlns:a16="http://schemas.microsoft.com/office/drawing/2014/main" id="{12799C7D-7D6C-48EE-B694-AFCDB8A2452F}"/>
                </a:ext>
              </a:extLst>
            </p:cNvPr>
            <p:cNvSpPr/>
            <p:nvPr/>
          </p:nvSpPr>
          <p:spPr>
            <a:xfrm>
              <a:off x="9712330" y="3082703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2" name="타원 151">
              <a:extLst>
                <a:ext uri="{FF2B5EF4-FFF2-40B4-BE49-F238E27FC236}">
                  <a16:creationId xmlns:a16="http://schemas.microsoft.com/office/drawing/2014/main" id="{6C00C11A-CFB1-411F-B52C-F7F5283A0E92}"/>
                </a:ext>
              </a:extLst>
            </p:cNvPr>
            <p:cNvSpPr/>
            <p:nvPr/>
          </p:nvSpPr>
          <p:spPr>
            <a:xfrm>
              <a:off x="9981594" y="3082703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94B112AF-8108-420F-B6D3-42DB289390C7}"/>
                </a:ext>
              </a:extLst>
            </p:cNvPr>
            <p:cNvSpPr/>
            <p:nvPr/>
          </p:nvSpPr>
          <p:spPr>
            <a:xfrm>
              <a:off x="10250859" y="3082703"/>
              <a:ext cx="216810" cy="21681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4" name="타원 153">
              <a:extLst>
                <a:ext uri="{FF2B5EF4-FFF2-40B4-BE49-F238E27FC236}">
                  <a16:creationId xmlns:a16="http://schemas.microsoft.com/office/drawing/2014/main" id="{441C4F56-43C5-4544-A975-60AD3CD8AA4D}"/>
                </a:ext>
              </a:extLst>
            </p:cNvPr>
            <p:cNvSpPr/>
            <p:nvPr/>
          </p:nvSpPr>
          <p:spPr>
            <a:xfrm>
              <a:off x="7827479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5" name="타원 154">
              <a:extLst>
                <a:ext uri="{FF2B5EF4-FFF2-40B4-BE49-F238E27FC236}">
                  <a16:creationId xmlns:a16="http://schemas.microsoft.com/office/drawing/2014/main" id="{4681E0A0-187E-4671-B0F2-D8C0E9A1ED61}"/>
                </a:ext>
              </a:extLst>
            </p:cNvPr>
            <p:cNvSpPr/>
            <p:nvPr/>
          </p:nvSpPr>
          <p:spPr>
            <a:xfrm>
              <a:off x="8096743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BA9C0EF3-8DD2-43D9-BB7E-EE5F1308CD88}"/>
                </a:ext>
              </a:extLst>
            </p:cNvPr>
            <p:cNvSpPr/>
            <p:nvPr/>
          </p:nvSpPr>
          <p:spPr>
            <a:xfrm>
              <a:off x="8366008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C837A96F-56D8-46F2-BED0-39592BBEB4FF}"/>
                </a:ext>
              </a:extLst>
            </p:cNvPr>
            <p:cNvSpPr/>
            <p:nvPr/>
          </p:nvSpPr>
          <p:spPr>
            <a:xfrm>
              <a:off x="8635272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8" name="타원 157">
              <a:extLst>
                <a:ext uri="{FF2B5EF4-FFF2-40B4-BE49-F238E27FC236}">
                  <a16:creationId xmlns:a16="http://schemas.microsoft.com/office/drawing/2014/main" id="{80458ABA-8B39-4F67-92AF-1F31FB58DD6D}"/>
                </a:ext>
              </a:extLst>
            </p:cNvPr>
            <p:cNvSpPr/>
            <p:nvPr/>
          </p:nvSpPr>
          <p:spPr>
            <a:xfrm>
              <a:off x="8904537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79128D95-3C24-4399-9821-944F3398A221}"/>
                </a:ext>
              </a:extLst>
            </p:cNvPr>
            <p:cNvSpPr/>
            <p:nvPr/>
          </p:nvSpPr>
          <p:spPr>
            <a:xfrm>
              <a:off x="9173801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0" name="타원 159">
              <a:extLst>
                <a:ext uri="{FF2B5EF4-FFF2-40B4-BE49-F238E27FC236}">
                  <a16:creationId xmlns:a16="http://schemas.microsoft.com/office/drawing/2014/main" id="{010ACD26-A8C2-4A29-BEDE-0C0C95A12BF9}"/>
                </a:ext>
              </a:extLst>
            </p:cNvPr>
            <p:cNvSpPr/>
            <p:nvPr/>
          </p:nvSpPr>
          <p:spPr>
            <a:xfrm>
              <a:off x="9443065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CEEF2733-0C47-483C-AAC7-06B2EF0F5CC3}"/>
                </a:ext>
              </a:extLst>
            </p:cNvPr>
            <p:cNvSpPr/>
            <p:nvPr/>
          </p:nvSpPr>
          <p:spPr>
            <a:xfrm>
              <a:off x="9712330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2" name="타원 161">
              <a:extLst>
                <a:ext uri="{FF2B5EF4-FFF2-40B4-BE49-F238E27FC236}">
                  <a16:creationId xmlns:a16="http://schemas.microsoft.com/office/drawing/2014/main" id="{102F4745-A494-416B-A141-28D830C3A44A}"/>
                </a:ext>
              </a:extLst>
            </p:cNvPr>
            <p:cNvSpPr/>
            <p:nvPr/>
          </p:nvSpPr>
          <p:spPr>
            <a:xfrm>
              <a:off x="9981594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3" name="타원 162">
              <a:extLst>
                <a:ext uri="{FF2B5EF4-FFF2-40B4-BE49-F238E27FC236}">
                  <a16:creationId xmlns:a16="http://schemas.microsoft.com/office/drawing/2014/main" id="{2812852C-6005-4F10-8735-5DB4DC6DC099}"/>
                </a:ext>
              </a:extLst>
            </p:cNvPr>
            <p:cNvSpPr/>
            <p:nvPr/>
          </p:nvSpPr>
          <p:spPr>
            <a:xfrm>
              <a:off x="10250859" y="337857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0027822-9914-4686-8917-10B645215BF7}"/>
                </a:ext>
              </a:extLst>
            </p:cNvPr>
            <p:cNvSpPr/>
            <p:nvPr/>
          </p:nvSpPr>
          <p:spPr>
            <a:xfrm>
              <a:off x="7827479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5" name="타원 164">
              <a:extLst>
                <a:ext uri="{FF2B5EF4-FFF2-40B4-BE49-F238E27FC236}">
                  <a16:creationId xmlns:a16="http://schemas.microsoft.com/office/drawing/2014/main" id="{EFEF6882-2104-4D03-9514-322D2142F346}"/>
                </a:ext>
              </a:extLst>
            </p:cNvPr>
            <p:cNvSpPr/>
            <p:nvPr/>
          </p:nvSpPr>
          <p:spPr>
            <a:xfrm>
              <a:off x="8096743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0849530B-FBAF-454C-8320-263D0D8C1F20}"/>
                </a:ext>
              </a:extLst>
            </p:cNvPr>
            <p:cNvSpPr/>
            <p:nvPr/>
          </p:nvSpPr>
          <p:spPr>
            <a:xfrm>
              <a:off x="8366008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1C3B1BCB-01A6-454E-A0D6-32183578D47C}"/>
                </a:ext>
              </a:extLst>
            </p:cNvPr>
            <p:cNvSpPr/>
            <p:nvPr/>
          </p:nvSpPr>
          <p:spPr>
            <a:xfrm>
              <a:off x="8635272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8" name="타원 167">
              <a:extLst>
                <a:ext uri="{FF2B5EF4-FFF2-40B4-BE49-F238E27FC236}">
                  <a16:creationId xmlns:a16="http://schemas.microsoft.com/office/drawing/2014/main" id="{6148AF03-F608-4F97-85A2-FE7013B0EEEC}"/>
                </a:ext>
              </a:extLst>
            </p:cNvPr>
            <p:cNvSpPr/>
            <p:nvPr/>
          </p:nvSpPr>
          <p:spPr>
            <a:xfrm>
              <a:off x="8904537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69" name="타원 168">
              <a:extLst>
                <a:ext uri="{FF2B5EF4-FFF2-40B4-BE49-F238E27FC236}">
                  <a16:creationId xmlns:a16="http://schemas.microsoft.com/office/drawing/2014/main" id="{2D5EF2CE-26EE-46C7-B22D-13E881AB5DE5}"/>
                </a:ext>
              </a:extLst>
            </p:cNvPr>
            <p:cNvSpPr/>
            <p:nvPr/>
          </p:nvSpPr>
          <p:spPr>
            <a:xfrm>
              <a:off x="9173801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0" name="타원 169">
              <a:extLst>
                <a:ext uri="{FF2B5EF4-FFF2-40B4-BE49-F238E27FC236}">
                  <a16:creationId xmlns:a16="http://schemas.microsoft.com/office/drawing/2014/main" id="{7FD5927D-6A19-43C2-AA0A-2EAFA3651ED7}"/>
                </a:ext>
              </a:extLst>
            </p:cNvPr>
            <p:cNvSpPr/>
            <p:nvPr/>
          </p:nvSpPr>
          <p:spPr>
            <a:xfrm>
              <a:off x="9443065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6863F69A-4DB3-4E9B-A009-209F56DB9B21}"/>
                </a:ext>
              </a:extLst>
            </p:cNvPr>
            <p:cNvSpPr/>
            <p:nvPr/>
          </p:nvSpPr>
          <p:spPr>
            <a:xfrm>
              <a:off x="9712330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7A925CD9-695B-42EE-A67B-4BED1E434672}"/>
                </a:ext>
              </a:extLst>
            </p:cNvPr>
            <p:cNvSpPr/>
            <p:nvPr/>
          </p:nvSpPr>
          <p:spPr>
            <a:xfrm>
              <a:off x="9981594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26ED0135-1CC5-4153-8C82-2C2D1F439B00}"/>
                </a:ext>
              </a:extLst>
            </p:cNvPr>
            <p:cNvSpPr/>
            <p:nvPr/>
          </p:nvSpPr>
          <p:spPr>
            <a:xfrm>
              <a:off x="10250859" y="367444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4" name="타원 173">
              <a:extLst>
                <a:ext uri="{FF2B5EF4-FFF2-40B4-BE49-F238E27FC236}">
                  <a16:creationId xmlns:a16="http://schemas.microsoft.com/office/drawing/2014/main" id="{637AF956-8ABE-4EE2-BEEC-2404E000EBA1}"/>
                </a:ext>
              </a:extLst>
            </p:cNvPr>
            <p:cNvSpPr/>
            <p:nvPr/>
          </p:nvSpPr>
          <p:spPr>
            <a:xfrm>
              <a:off x="7827479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5" name="타원 174">
              <a:extLst>
                <a:ext uri="{FF2B5EF4-FFF2-40B4-BE49-F238E27FC236}">
                  <a16:creationId xmlns:a16="http://schemas.microsoft.com/office/drawing/2014/main" id="{97D8A42C-4B55-4450-9BCF-416577992986}"/>
                </a:ext>
              </a:extLst>
            </p:cNvPr>
            <p:cNvSpPr/>
            <p:nvPr/>
          </p:nvSpPr>
          <p:spPr>
            <a:xfrm>
              <a:off x="8096743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F74491C3-DB63-466D-83C0-935060C91FF5}"/>
                </a:ext>
              </a:extLst>
            </p:cNvPr>
            <p:cNvSpPr/>
            <p:nvPr/>
          </p:nvSpPr>
          <p:spPr>
            <a:xfrm>
              <a:off x="8366008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7" name="타원 176">
              <a:extLst>
                <a:ext uri="{FF2B5EF4-FFF2-40B4-BE49-F238E27FC236}">
                  <a16:creationId xmlns:a16="http://schemas.microsoft.com/office/drawing/2014/main" id="{2D1475F0-790C-47B0-9971-23FF1715B6CF}"/>
                </a:ext>
              </a:extLst>
            </p:cNvPr>
            <p:cNvSpPr/>
            <p:nvPr/>
          </p:nvSpPr>
          <p:spPr>
            <a:xfrm>
              <a:off x="8635272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8" name="타원 177">
              <a:extLst>
                <a:ext uri="{FF2B5EF4-FFF2-40B4-BE49-F238E27FC236}">
                  <a16:creationId xmlns:a16="http://schemas.microsoft.com/office/drawing/2014/main" id="{FB731225-282B-4B91-A9FD-DCC1B6503744}"/>
                </a:ext>
              </a:extLst>
            </p:cNvPr>
            <p:cNvSpPr/>
            <p:nvPr/>
          </p:nvSpPr>
          <p:spPr>
            <a:xfrm>
              <a:off x="8904537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9" name="타원 178">
              <a:extLst>
                <a:ext uri="{FF2B5EF4-FFF2-40B4-BE49-F238E27FC236}">
                  <a16:creationId xmlns:a16="http://schemas.microsoft.com/office/drawing/2014/main" id="{ACFACAC8-EBAD-4D87-88C2-9D21D915F660}"/>
                </a:ext>
              </a:extLst>
            </p:cNvPr>
            <p:cNvSpPr/>
            <p:nvPr/>
          </p:nvSpPr>
          <p:spPr>
            <a:xfrm>
              <a:off x="9173801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0" name="타원 179">
              <a:extLst>
                <a:ext uri="{FF2B5EF4-FFF2-40B4-BE49-F238E27FC236}">
                  <a16:creationId xmlns:a16="http://schemas.microsoft.com/office/drawing/2014/main" id="{F6E62A84-0CA1-4C05-A00B-D53FF574BB85}"/>
                </a:ext>
              </a:extLst>
            </p:cNvPr>
            <p:cNvSpPr/>
            <p:nvPr/>
          </p:nvSpPr>
          <p:spPr>
            <a:xfrm>
              <a:off x="9443065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85A1C44-69BF-4AB4-A585-62B38C4DE828}"/>
                </a:ext>
              </a:extLst>
            </p:cNvPr>
            <p:cNvSpPr/>
            <p:nvPr/>
          </p:nvSpPr>
          <p:spPr>
            <a:xfrm>
              <a:off x="9712330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2" name="타원 181">
              <a:extLst>
                <a:ext uri="{FF2B5EF4-FFF2-40B4-BE49-F238E27FC236}">
                  <a16:creationId xmlns:a16="http://schemas.microsoft.com/office/drawing/2014/main" id="{026140FC-92A1-4D95-B214-0834F8242DDD}"/>
                </a:ext>
              </a:extLst>
            </p:cNvPr>
            <p:cNvSpPr/>
            <p:nvPr/>
          </p:nvSpPr>
          <p:spPr>
            <a:xfrm>
              <a:off x="9981594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3" name="타원 182">
              <a:extLst>
                <a:ext uri="{FF2B5EF4-FFF2-40B4-BE49-F238E27FC236}">
                  <a16:creationId xmlns:a16="http://schemas.microsoft.com/office/drawing/2014/main" id="{B0EB51DC-2CC2-4E4A-B433-FA86332306D6}"/>
                </a:ext>
              </a:extLst>
            </p:cNvPr>
            <p:cNvSpPr/>
            <p:nvPr/>
          </p:nvSpPr>
          <p:spPr>
            <a:xfrm>
              <a:off x="10250859" y="3970323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4" name="타원 183">
              <a:extLst>
                <a:ext uri="{FF2B5EF4-FFF2-40B4-BE49-F238E27FC236}">
                  <a16:creationId xmlns:a16="http://schemas.microsoft.com/office/drawing/2014/main" id="{9BCB80AC-EFFF-4843-9766-DBC7FFCBA0D5}"/>
                </a:ext>
              </a:extLst>
            </p:cNvPr>
            <p:cNvSpPr/>
            <p:nvPr/>
          </p:nvSpPr>
          <p:spPr>
            <a:xfrm>
              <a:off x="7827479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5" name="타원 184">
              <a:extLst>
                <a:ext uri="{FF2B5EF4-FFF2-40B4-BE49-F238E27FC236}">
                  <a16:creationId xmlns:a16="http://schemas.microsoft.com/office/drawing/2014/main" id="{2C118962-F3C0-421F-8ADD-AE653E31EB44}"/>
                </a:ext>
              </a:extLst>
            </p:cNvPr>
            <p:cNvSpPr/>
            <p:nvPr/>
          </p:nvSpPr>
          <p:spPr>
            <a:xfrm>
              <a:off x="8096743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6B1F53A2-63C3-4B3D-8D71-B77F4CD184AA}"/>
                </a:ext>
              </a:extLst>
            </p:cNvPr>
            <p:cNvSpPr/>
            <p:nvPr/>
          </p:nvSpPr>
          <p:spPr>
            <a:xfrm>
              <a:off x="8366008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7" name="타원 186">
              <a:extLst>
                <a:ext uri="{FF2B5EF4-FFF2-40B4-BE49-F238E27FC236}">
                  <a16:creationId xmlns:a16="http://schemas.microsoft.com/office/drawing/2014/main" id="{4297AB01-9092-4ABE-9297-2427B4B8D37E}"/>
                </a:ext>
              </a:extLst>
            </p:cNvPr>
            <p:cNvSpPr/>
            <p:nvPr/>
          </p:nvSpPr>
          <p:spPr>
            <a:xfrm>
              <a:off x="8635272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8" name="타원 187">
              <a:extLst>
                <a:ext uri="{FF2B5EF4-FFF2-40B4-BE49-F238E27FC236}">
                  <a16:creationId xmlns:a16="http://schemas.microsoft.com/office/drawing/2014/main" id="{898F041B-FFB9-45F0-9847-92B09DEF4FB0}"/>
                </a:ext>
              </a:extLst>
            </p:cNvPr>
            <p:cNvSpPr/>
            <p:nvPr/>
          </p:nvSpPr>
          <p:spPr>
            <a:xfrm>
              <a:off x="8904537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89" name="타원 188">
              <a:extLst>
                <a:ext uri="{FF2B5EF4-FFF2-40B4-BE49-F238E27FC236}">
                  <a16:creationId xmlns:a16="http://schemas.microsoft.com/office/drawing/2014/main" id="{CF15602E-548B-4D11-90C1-B97F61C144CF}"/>
                </a:ext>
              </a:extLst>
            </p:cNvPr>
            <p:cNvSpPr/>
            <p:nvPr/>
          </p:nvSpPr>
          <p:spPr>
            <a:xfrm>
              <a:off x="9173801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0" name="타원 189">
              <a:extLst>
                <a:ext uri="{FF2B5EF4-FFF2-40B4-BE49-F238E27FC236}">
                  <a16:creationId xmlns:a16="http://schemas.microsoft.com/office/drawing/2014/main" id="{6F0B3FD6-BE68-4D98-B38D-E193FC966E06}"/>
                </a:ext>
              </a:extLst>
            </p:cNvPr>
            <p:cNvSpPr/>
            <p:nvPr/>
          </p:nvSpPr>
          <p:spPr>
            <a:xfrm>
              <a:off x="9443065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1" name="타원 190">
              <a:extLst>
                <a:ext uri="{FF2B5EF4-FFF2-40B4-BE49-F238E27FC236}">
                  <a16:creationId xmlns:a16="http://schemas.microsoft.com/office/drawing/2014/main" id="{666B643E-AE0C-4732-974F-955A26CA96BD}"/>
                </a:ext>
              </a:extLst>
            </p:cNvPr>
            <p:cNvSpPr/>
            <p:nvPr/>
          </p:nvSpPr>
          <p:spPr>
            <a:xfrm>
              <a:off x="9712330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2" name="타원 191">
              <a:extLst>
                <a:ext uri="{FF2B5EF4-FFF2-40B4-BE49-F238E27FC236}">
                  <a16:creationId xmlns:a16="http://schemas.microsoft.com/office/drawing/2014/main" id="{27D1B573-C9C0-4E69-92CC-2411E825FB28}"/>
                </a:ext>
              </a:extLst>
            </p:cNvPr>
            <p:cNvSpPr/>
            <p:nvPr/>
          </p:nvSpPr>
          <p:spPr>
            <a:xfrm>
              <a:off x="9981594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3" name="타원 192">
              <a:extLst>
                <a:ext uri="{FF2B5EF4-FFF2-40B4-BE49-F238E27FC236}">
                  <a16:creationId xmlns:a16="http://schemas.microsoft.com/office/drawing/2014/main" id="{DDD1A0B3-B80F-4F82-BD39-7D28B94D0EEE}"/>
                </a:ext>
              </a:extLst>
            </p:cNvPr>
            <p:cNvSpPr/>
            <p:nvPr/>
          </p:nvSpPr>
          <p:spPr>
            <a:xfrm>
              <a:off x="10250859" y="4266196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F8AF6E36-1231-40EE-856D-21A9DC120E85}"/>
                </a:ext>
              </a:extLst>
            </p:cNvPr>
            <p:cNvSpPr/>
            <p:nvPr/>
          </p:nvSpPr>
          <p:spPr>
            <a:xfrm>
              <a:off x="7827479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5" name="타원 194">
              <a:extLst>
                <a:ext uri="{FF2B5EF4-FFF2-40B4-BE49-F238E27FC236}">
                  <a16:creationId xmlns:a16="http://schemas.microsoft.com/office/drawing/2014/main" id="{5DEA9BC2-731E-42B7-B013-780C99C07B8B}"/>
                </a:ext>
              </a:extLst>
            </p:cNvPr>
            <p:cNvSpPr/>
            <p:nvPr/>
          </p:nvSpPr>
          <p:spPr>
            <a:xfrm>
              <a:off x="8096743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6" name="타원 195">
              <a:extLst>
                <a:ext uri="{FF2B5EF4-FFF2-40B4-BE49-F238E27FC236}">
                  <a16:creationId xmlns:a16="http://schemas.microsoft.com/office/drawing/2014/main" id="{FB264EF2-54ED-4FDE-94E8-D5CA13AF2898}"/>
                </a:ext>
              </a:extLst>
            </p:cNvPr>
            <p:cNvSpPr/>
            <p:nvPr/>
          </p:nvSpPr>
          <p:spPr>
            <a:xfrm>
              <a:off x="8366008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7" name="타원 196">
              <a:extLst>
                <a:ext uri="{FF2B5EF4-FFF2-40B4-BE49-F238E27FC236}">
                  <a16:creationId xmlns:a16="http://schemas.microsoft.com/office/drawing/2014/main" id="{333DFF74-34FA-4660-BCB0-2E0C4DD29123}"/>
                </a:ext>
              </a:extLst>
            </p:cNvPr>
            <p:cNvSpPr/>
            <p:nvPr/>
          </p:nvSpPr>
          <p:spPr>
            <a:xfrm>
              <a:off x="8635272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8" name="타원 197">
              <a:extLst>
                <a:ext uri="{FF2B5EF4-FFF2-40B4-BE49-F238E27FC236}">
                  <a16:creationId xmlns:a16="http://schemas.microsoft.com/office/drawing/2014/main" id="{CC301E83-FB8F-45E2-AA1E-EBB2C1B3EA09}"/>
                </a:ext>
              </a:extLst>
            </p:cNvPr>
            <p:cNvSpPr/>
            <p:nvPr/>
          </p:nvSpPr>
          <p:spPr>
            <a:xfrm>
              <a:off x="8904537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9" name="타원 198">
              <a:extLst>
                <a:ext uri="{FF2B5EF4-FFF2-40B4-BE49-F238E27FC236}">
                  <a16:creationId xmlns:a16="http://schemas.microsoft.com/office/drawing/2014/main" id="{59EE281D-8FE1-426D-98C9-2809CFCF5AF5}"/>
                </a:ext>
              </a:extLst>
            </p:cNvPr>
            <p:cNvSpPr/>
            <p:nvPr/>
          </p:nvSpPr>
          <p:spPr>
            <a:xfrm>
              <a:off x="9173801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0" name="타원 199">
              <a:extLst>
                <a:ext uri="{FF2B5EF4-FFF2-40B4-BE49-F238E27FC236}">
                  <a16:creationId xmlns:a16="http://schemas.microsoft.com/office/drawing/2014/main" id="{11CC1213-FFCF-4B5D-B101-37052AE0CABC}"/>
                </a:ext>
              </a:extLst>
            </p:cNvPr>
            <p:cNvSpPr/>
            <p:nvPr/>
          </p:nvSpPr>
          <p:spPr>
            <a:xfrm>
              <a:off x="9443065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1" name="타원 200">
              <a:extLst>
                <a:ext uri="{FF2B5EF4-FFF2-40B4-BE49-F238E27FC236}">
                  <a16:creationId xmlns:a16="http://schemas.microsoft.com/office/drawing/2014/main" id="{0B85BB89-3DE3-4707-ACA6-696BD4CF604E}"/>
                </a:ext>
              </a:extLst>
            </p:cNvPr>
            <p:cNvSpPr/>
            <p:nvPr/>
          </p:nvSpPr>
          <p:spPr>
            <a:xfrm>
              <a:off x="9712330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F4AB8E39-3BD9-4F32-BB1C-CF0520133772}"/>
                </a:ext>
              </a:extLst>
            </p:cNvPr>
            <p:cNvSpPr/>
            <p:nvPr/>
          </p:nvSpPr>
          <p:spPr>
            <a:xfrm>
              <a:off x="9981594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32CE3213-1CEE-4131-8324-F442308B6A11}"/>
                </a:ext>
              </a:extLst>
            </p:cNvPr>
            <p:cNvSpPr/>
            <p:nvPr/>
          </p:nvSpPr>
          <p:spPr>
            <a:xfrm>
              <a:off x="10250859" y="4562069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AB3A03CB-5B96-4992-91E1-F21FD13B3B2F}"/>
                </a:ext>
              </a:extLst>
            </p:cNvPr>
            <p:cNvSpPr/>
            <p:nvPr/>
          </p:nvSpPr>
          <p:spPr>
            <a:xfrm>
              <a:off x="7827479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5" name="타원 204">
              <a:extLst>
                <a:ext uri="{FF2B5EF4-FFF2-40B4-BE49-F238E27FC236}">
                  <a16:creationId xmlns:a16="http://schemas.microsoft.com/office/drawing/2014/main" id="{2F1C933B-825E-421C-8AE9-7860735564AB}"/>
                </a:ext>
              </a:extLst>
            </p:cNvPr>
            <p:cNvSpPr/>
            <p:nvPr/>
          </p:nvSpPr>
          <p:spPr>
            <a:xfrm>
              <a:off x="8096743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6" name="타원 205">
              <a:extLst>
                <a:ext uri="{FF2B5EF4-FFF2-40B4-BE49-F238E27FC236}">
                  <a16:creationId xmlns:a16="http://schemas.microsoft.com/office/drawing/2014/main" id="{632EEE84-764A-4BA6-A255-CAEE50E7686E}"/>
                </a:ext>
              </a:extLst>
            </p:cNvPr>
            <p:cNvSpPr/>
            <p:nvPr/>
          </p:nvSpPr>
          <p:spPr>
            <a:xfrm>
              <a:off x="8366008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1E365008-E758-475E-90B0-07C829D37E4D}"/>
                </a:ext>
              </a:extLst>
            </p:cNvPr>
            <p:cNvSpPr/>
            <p:nvPr/>
          </p:nvSpPr>
          <p:spPr>
            <a:xfrm>
              <a:off x="8635272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8" name="타원 207">
              <a:extLst>
                <a:ext uri="{FF2B5EF4-FFF2-40B4-BE49-F238E27FC236}">
                  <a16:creationId xmlns:a16="http://schemas.microsoft.com/office/drawing/2014/main" id="{E90A75C7-B1D7-49BB-871F-42C92FACF16E}"/>
                </a:ext>
              </a:extLst>
            </p:cNvPr>
            <p:cNvSpPr/>
            <p:nvPr/>
          </p:nvSpPr>
          <p:spPr>
            <a:xfrm>
              <a:off x="8904537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9" name="타원 208">
              <a:extLst>
                <a:ext uri="{FF2B5EF4-FFF2-40B4-BE49-F238E27FC236}">
                  <a16:creationId xmlns:a16="http://schemas.microsoft.com/office/drawing/2014/main" id="{54BA63C5-E033-4080-BC42-FD24C919CDB5}"/>
                </a:ext>
              </a:extLst>
            </p:cNvPr>
            <p:cNvSpPr/>
            <p:nvPr/>
          </p:nvSpPr>
          <p:spPr>
            <a:xfrm>
              <a:off x="9173801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0" name="타원 209">
              <a:extLst>
                <a:ext uri="{FF2B5EF4-FFF2-40B4-BE49-F238E27FC236}">
                  <a16:creationId xmlns:a16="http://schemas.microsoft.com/office/drawing/2014/main" id="{9F72BB5C-7CDB-467E-82D4-BFBFC4F42DD9}"/>
                </a:ext>
              </a:extLst>
            </p:cNvPr>
            <p:cNvSpPr/>
            <p:nvPr/>
          </p:nvSpPr>
          <p:spPr>
            <a:xfrm>
              <a:off x="9443065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1" name="타원 210">
              <a:extLst>
                <a:ext uri="{FF2B5EF4-FFF2-40B4-BE49-F238E27FC236}">
                  <a16:creationId xmlns:a16="http://schemas.microsoft.com/office/drawing/2014/main" id="{AD74F10C-5DB2-47BE-8FEE-75768074B21D}"/>
                </a:ext>
              </a:extLst>
            </p:cNvPr>
            <p:cNvSpPr/>
            <p:nvPr/>
          </p:nvSpPr>
          <p:spPr>
            <a:xfrm>
              <a:off x="9712330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2" name="타원 211">
              <a:extLst>
                <a:ext uri="{FF2B5EF4-FFF2-40B4-BE49-F238E27FC236}">
                  <a16:creationId xmlns:a16="http://schemas.microsoft.com/office/drawing/2014/main" id="{D0D89AA9-DFA0-470E-8C92-0D5D2C4D3F3A}"/>
                </a:ext>
              </a:extLst>
            </p:cNvPr>
            <p:cNvSpPr/>
            <p:nvPr/>
          </p:nvSpPr>
          <p:spPr>
            <a:xfrm>
              <a:off x="9981594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3" name="타원 212">
              <a:extLst>
                <a:ext uri="{FF2B5EF4-FFF2-40B4-BE49-F238E27FC236}">
                  <a16:creationId xmlns:a16="http://schemas.microsoft.com/office/drawing/2014/main" id="{352B3D75-9823-4596-9643-75548FCBE62D}"/>
                </a:ext>
              </a:extLst>
            </p:cNvPr>
            <p:cNvSpPr/>
            <p:nvPr/>
          </p:nvSpPr>
          <p:spPr>
            <a:xfrm>
              <a:off x="10250859" y="4857942"/>
              <a:ext cx="216810" cy="21681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33767ABF-48F2-4D01-B4C8-6334298A52BE}"/>
                </a:ext>
              </a:extLst>
            </p:cNvPr>
            <p:cNvSpPr txBox="1"/>
            <p:nvPr/>
          </p:nvSpPr>
          <p:spPr>
            <a:xfrm>
              <a:off x="8730633" y="5748122"/>
              <a:ext cx="8338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>
                  <a:solidFill>
                    <a:srgbClr val="3D3D3D"/>
                  </a:solidFill>
                  <a:latin typeface="+mj-ea"/>
                  <a:ea typeface="+mj-ea"/>
                </a:rPr>
                <a:t>67%</a:t>
              </a:r>
              <a:endParaRPr lang="ko-KR" altLang="en-US" sz="2400" b="1" dirty="0">
                <a:solidFill>
                  <a:srgbClr val="3D3D3D"/>
                </a:solidFill>
                <a:latin typeface="+mj-ea"/>
                <a:ea typeface="+mj-ea"/>
              </a:endParaRPr>
            </a:p>
          </p:txBody>
        </p:sp>
        <p:cxnSp>
          <p:nvCxnSpPr>
            <p:cNvPr id="215" name="직선 연결선 214">
              <a:extLst>
                <a:ext uri="{FF2B5EF4-FFF2-40B4-BE49-F238E27FC236}">
                  <a16:creationId xmlns:a16="http://schemas.microsoft.com/office/drawing/2014/main" id="{59641450-A2CD-442E-BE8A-97FCBDE38106}"/>
                </a:ext>
              </a:extLst>
            </p:cNvPr>
            <p:cNvCxnSpPr/>
            <p:nvPr/>
          </p:nvCxnSpPr>
          <p:spPr>
            <a:xfrm>
              <a:off x="8868174" y="5519598"/>
              <a:ext cx="558800" cy="0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6" name="그룹 215">
              <a:extLst>
                <a:ext uri="{FF2B5EF4-FFF2-40B4-BE49-F238E27FC236}">
                  <a16:creationId xmlns:a16="http://schemas.microsoft.com/office/drawing/2014/main" id="{522DECA8-9923-4F0B-B61C-2B404F625BAB}"/>
                </a:ext>
              </a:extLst>
            </p:cNvPr>
            <p:cNvGrpSpPr/>
            <p:nvPr/>
          </p:nvGrpSpPr>
          <p:grpSpPr>
            <a:xfrm>
              <a:off x="6749457" y="1491097"/>
              <a:ext cx="668244" cy="668244"/>
              <a:chOff x="6850068" y="1576156"/>
              <a:chExt cx="668244" cy="668244"/>
            </a:xfrm>
            <a:solidFill>
              <a:schemeClr val="accent2"/>
            </a:solidFill>
          </p:grpSpPr>
          <p:sp>
            <p:nvSpPr>
              <p:cNvPr id="217" name="직사각형 216">
                <a:extLst>
                  <a:ext uri="{FF2B5EF4-FFF2-40B4-BE49-F238E27FC236}">
                    <a16:creationId xmlns:a16="http://schemas.microsoft.com/office/drawing/2014/main" id="{1180F616-AF6F-47D2-BE9D-873C41B3DF35}"/>
                  </a:ext>
                </a:extLst>
              </p:cNvPr>
              <p:cNvSpPr/>
              <p:nvPr/>
            </p:nvSpPr>
            <p:spPr>
              <a:xfrm>
                <a:off x="6850068" y="1576156"/>
                <a:ext cx="668244" cy="66824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B846692A-FA36-47A1-8FA8-14C75E4E468D}"/>
                  </a:ext>
                </a:extLst>
              </p:cNvPr>
              <p:cNvSpPr txBox="1"/>
              <p:nvPr/>
            </p:nvSpPr>
            <p:spPr>
              <a:xfrm>
                <a:off x="6945182" y="1617891"/>
                <a:ext cx="478016" cy="584775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3200" b="1" dirty="0">
                    <a:solidFill>
                      <a:schemeClr val="bg1"/>
                    </a:solidFill>
                  </a:rPr>
                  <a:t>B</a:t>
                </a:r>
                <a:endParaRPr lang="ko-KR" altLang="en-US" sz="3200" b="1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219" name="직선 연결선 218">
            <a:extLst>
              <a:ext uri="{FF2B5EF4-FFF2-40B4-BE49-F238E27FC236}">
                <a16:creationId xmlns:a16="http://schemas.microsoft.com/office/drawing/2014/main" id="{3AC369E8-92B7-4474-8E50-73E4292616AA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58F11EA7-F2BC-47CB-92F2-289C07A5847B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Part 3,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D290EAB-1B57-4473-912D-20D015D3CFAF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accent4">
                    <a:lumMod val="75000"/>
                  </a:schemeClr>
                </a:solidFill>
              </a:rPr>
              <a:t>제목을 입력하세요</a:t>
            </a:r>
          </a:p>
        </p:txBody>
      </p:sp>
      <p:cxnSp>
        <p:nvCxnSpPr>
          <p:cNvPr id="222" name="직선 연결선 221">
            <a:extLst>
              <a:ext uri="{FF2B5EF4-FFF2-40B4-BE49-F238E27FC236}">
                <a16:creationId xmlns:a16="http://schemas.microsoft.com/office/drawing/2014/main" id="{45C2D89A-6BDF-4DE5-BA6F-5FE0CA1C6CE4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222">
            <a:extLst>
              <a:ext uri="{FF2B5EF4-FFF2-40B4-BE49-F238E27FC236}">
                <a16:creationId xmlns:a16="http://schemas.microsoft.com/office/drawing/2014/main" id="{38FB3A21-9023-4AF4-ADD1-4CC831ADF31C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accent4">
                    <a:lumMod val="75000"/>
                  </a:schemeClr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594578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직사각형 233">
            <a:extLst>
              <a:ext uri="{FF2B5EF4-FFF2-40B4-BE49-F238E27FC236}">
                <a16:creationId xmlns:a16="http://schemas.microsoft.com/office/drawing/2014/main" id="{C07392B9-69B7-421D-BACB-BC04C98C1173}"/>
              </a:ext>
            </a:extLst>
          </p:cNvPr>
          <p:cNvSpPr/>
          <p:nvPr/>
        </p:nvSpPr>
        <p:spPr>
          <a:xfrm>
            <a:off x="8127998" y="0"/>
            <a:ext cx="406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C5EB77A1-59C7-4CFC-8805-E1EB101FF7B2}"/>
              </a:ext>
            </a:extLst>
          </p:cNvPr>
          <p:cNvSpPr/>
          <p:nvPr/>
        </p:nvSpPr>
        <p:spPr>
          <a:xfrm>
            <a:off x="4064000" y="0"/>
            <a:ext cx="406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33B162-4FAE-4FCB-B43F-12228E729548}"/>
              </a:ext>
            </a:extLst>
          </p:cNvPr>
          <p:cNvSpPr txBox="1"/>
          <p:nvPr/>
        </p:nvSpPr>
        <p:spPr>
          <a:xfrm flipH="1">
            <a:off x="1224278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accent4">
                    <a:lumMod val="75000"/>
                  </a:schemeClr>
                </a:solidFill>
                <a:latin typeface="+mj-lt"/>
              </a:rPr>
              <a:t>A</a:t>
            </a:r>
            <a:endParaRPr lang="ko-KR" altLang="en-US" sz="7200" b="1" dirty="0">
              <a:solidFill>
                <a:schemeClr val="accent4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64579A-E307-4DAF-9CB7-1A48BB0B6352}"/>
              </a:ext>
            </a:extLst>
          </p:cNvPr>
          <p:cNvSpPr txBox="1"/>
          <p:nvPr/>
        </p:nvSpPr>
        <p:spPr>
          <a:xfrm flipH="1">
            <a:off x="5356859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B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FB934E-9E1C-4FC2-9A39-08B56BA2C5E1}"/>
              </a:ext>
            </a:extLst>
          </p:cNvPr>
          <p:cNvSpPr txBox="1"/>
          <p:nvPr/>
        </p:nvSpPr>
        <p:spPr>
          <a:xfrm flipH="1">
            <a:off x="9489440" y="1391920"/>
            <a:ext cx="14782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chemeClr val="bg1"/>
                </a:solidFill>
                <a:latin typeface="+mj-lt"/>
              </a:rPr>
              <a:t>C</a:t>
            </a:r>
            <a:endParaRPr lang="ko-KR" altLang="en-US" sz="72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D452E-01BC-4B70-B651-61931CF7ED80}"/>
              </a:ext>
            </a:extLst>
          </p:cNvPr>
          <p:cNvSpPr txBox="1"/>
          <p:nvPr/>
        </p:nvSpPr>
        <p:spPr>
          <a:xfrm>
            <a:off x="268214" y="3234700"/>
            <a:ext cx="33904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주며</a:t>
            </a:r>
            <a:r>
              <a:rPr lang="en-US" altLang="ko-KR" sz="1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밝은 얼음 반짝이는 길지 얼마나 열락의 지혜는 가치를 것이다</a:t>
            </a:r>
            <a:r>
              <a:rPr lang="en-US" altLang="ko-KR" sz="1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황금시대의 이것을 용감하고 없으면 구하지 천하를 역사를 봄바람이다</a:t>
            </a:r>
            <a:r>
              <a:rPr lang="en-US" altLang="ko-KR" sz="1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소담스러운 청춘이 만물은 황금시대다</a:t>
            </a:r>
            <a:r>
              <a:rPr lang="en-US" altLang="ko-KR" sz="1600" i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1600" i="1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0C1AA86-6A8C-4051-A177-A4EF817FB06C}"/>
              </a:ext>
            </a:extLst>
          </p:cNvPr>
          <p:cNvSpPr txBox="1"/>
          <p:nvPr/>
        </p:nvSpPr>
        <p:spPr>
          <a:xfrm>
            <a:off x="4400795" y="3234699"/>
            <a:ext cx="3390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거선의 </a:t>
            </a:r>
            <a:r>
              <a:rPr lang="ko-KR" altLang="en-U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할지니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든 그들은 이는 불러 그들은 사람은 꾸며 있다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사람은 이상이 </a:t>
            </a:r>
            <a:r>
              <a:rPr lang="ko-KR" altLang="en-U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긴지라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얼마나 때문이다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그러므로 얼마나 대중을 피가 품었기 이는 피는 불어 가슴이 때문이다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그림자는 맺어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방황하였으며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인생을 이것이다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50E9040-4F2A-4D59-84C7-59348A382AA2}"/>
              </a:ext>
            </a:extLst>
          </p:cNvPr>
          <p:cNvSpPr txBox="1"/>
          <p:nvPr/>
        </p:nvSpPr>
        <p:spPr>
          <a:xfrm>
            <a:off x="8533376" y="3234698"/>
            <a:ext cx="339040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역사를 곧 바이며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풀이 있다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발휘하기 가슴에 커다란 청춘에서만 그들의 이것이다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눈에 희망의 사랑의 가장 주며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더운지라 가슴에 황금시대다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얼음과 따뜻한 설산에서 돋고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불러 인생을 불어 </a:t>
            </a:r>
            <a:r>
              <a:rPr lang="ko-KR" altLang="en-US" sz="16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쓸쓸하랴</a:t>
            </a:r>
            <a:r>
              <a:rPr lang="en-US" altLang="ko-KR" sz="1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 </a:t>
            </a:r>
            <a:endParaRPr lang="ko-KR" altLang="en-US" sz="16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362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3983ED6-328A-4DF4-89E2-29813C795C8A}"/>
              </a:ext>
            </a:extLst>
          </p:cNvPr>
          <p:cNvGrpSpPr/>
          <p:nvPr/>
        </p:nvGrpSpPr>
        <p:grpSpPr>
          <a:xfrm>
            <a:off x="786062" y="2450721"/>
            <a:ext cx="8005011" cy="1779915"/>
            <a:chOff x="786062" y="2450721"/>
            <a:chExt cx="8005011" cy="177991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8FDAFB-3F8E-4449-B51C-756275EB3407}"/>
                </a:ext>
              </a:extLst>
            </p:cNvPr>
            <p:cNvSpPr txBox="1"/>
            <p:nvPr/>
          </p:nvSpPr>
          <p:spPr>
            <a:xfrm>
              <a:off x="786063" y="2450721"/>
              <a:ext cx="17604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 dirty="0">
                  <a:solidFill>
                    <a:schemeClr val="bg1"/>
                  </a:solidFill>
                </a:rPr>
                <a:t>Part 4, </a:t>
              </a:r>
              <a:endParaRPr lang="ko-KR" altLang="en-US" sz="4400" b="1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ADDE2F0D-F8E2-40B0-9AAB-F5A2F53BA317}"/>
                </a:ext>
              </a:extLst>
            </p:cNvPr>
            <p:cNvCxnSpPr/>
            <p:nvPr/>
          </p:nvCxnSpPr>
          <p:spPr>
            <a:xfrm>
              <a:off x="786062" y="3433011"/>
              <a:ext cx="80050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7A793E2-C1B5-4A28-9F48-115CEADFB3BB}"/>
                </a:ext>
              </a:extLst>
            </p:cNvPr>
            <p:cNvSpPr txBox="1"/>
            <p:nvPr/>
          </p:nvSpPr>
          <p:spPr>
            <a:xfrm>
              <a:off x="786062" y="3645861"/>
              <a:ext cx="2940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1838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A5CE-820E-4B0F-88F6-680510AA6B3A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3EB8CE7-7A42-43C6-B175-38F46E784399}"/>
              </a:ext>
            </a:extLst>
          </p:cNvPr>
          <p:cNvSpPr/>
          <p:nvPr/>
        </p:nvSpPr>
        <p:spPr>
          <a:xfrm>
            <a:off x="1315530" y="1802943"/>
            <a:ext cx="4609608" cy="212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68D707-9C0C-4BA2-859C-2E5B92CB9D0F}"/>
              </a:ext>
            </a:extLst>
          </p:cNvPr>
          <p:cNvSpPr/>
          <p:nvPr/>
        </p:nvSpPr>
        <p:spPr>
          <a:xfrm>
            <a:off x="6237778" y="1802943"/>
            <a:ext cx="4609608" cy="212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5B9ED8-720E-4BBE-8C27-DA618AE6355E}"/>
              </a:ext>
            </a:extLst>
          </p:cNvPr>
          <p:cNvSpPr/>
          <p:nvPr/>
        </p:nvSpPr>
        <p:spPr>
          <a:xfrm>
            <a:off x="1315530" y="4187724"/>
            <a:ext cx="4609608" cy="212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906046-41D9-4449-9C6E-0DC67A3D1317}"/>
              </a:ext>
            </a:extLst>
          </p:cNvPr>
          <p:cNvSpPr/>
          <p:nvPr/>
        </p:nvSpPr>
        <p:spPr>
          <a:xfrm>
            <a:off x="6237778" y="4187724"/>
            <a:ext cx="4609608" cy="21230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59ACD34-6CB0-4C5A-B322-5D3456B3996F}"/>
              </a:ext>
            </a:extLst>
          </p:cNvPr>
          <p:cNvSpPr/>
          <p:nvPr/>
        </p:nvSpPr>
        <p:spPr>
          <a:xfrm>
            <a:off x="5424042" y="3426281"/>
            <a:ext cx="499699" cy="499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42899D-AFFB-4B96-8145-66FA49EA4E45}"/>
              </a:ext>
            </a:extLst>
          </p:cNvPr>
          <p:cNvSpPr/>
          <p:nvPr/>
        </p:nvSpPr>
        <p:spPr>
          <a:xfrm>
            <a:off x="6226220" y="3426281"/>
            <a:ext cx="499699" cy="499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012721-95D5-4544-84F2-8B1E22464FCD}"/>
              </a:ext>
            </a:extLst>
          </p:cNvPr>
          <p:cNvSpPr/>
          <p:nvPr/>
        </p:nvSpPr>
        <p:spPr>
          <a:xfrm>
            <a:off x="5424042" y="4182286"/>
            <a:ext cx="499699" cy="499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586146-F6DE-4A0D-9A53-13B21813C349}"/>
              </a:ext>
            </a:extLst>
          </p:cNvPr>
          <p:cNvSpPr/>
          <p:nvPr/>
        </p:nvSpPr>
        <p:spPr>
          <a:xfrm>
            <a:off x="6226220" y="4182286"/>
            <a:ext cx="499699" cy="4996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25066-E1B2-4B5F-8AE0-32EE96B9A689}"/>
              </a:ext>
            </a:extLst>
          </p:cNvPr>
          <p:cNvSpPr txBox="1"/>
          <p:nvPr/>
        </p:nvSpPr>
        <p:spPr>
          <a:xfrm>
            <a:off x="5474134" y="3445297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55076"/>
                </a:solidFill>
              </a:rPr>
              <a:t>S</a:t>
            </a:r>
            <a:endParaRPr lang="ko-KR" altLang="en-US" sz="2400" b="1" dirty="0">
              <a:solidFill>
                <a:srgbClr val="05507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453CD8-4E6E-402C-8082-C9423B9BAD07}"/>
              </a:ext>
            </a:extLst>
          </p:cNvPr>
          <p:cNvSpPr txBox="1"/>
          <p:nvPr/>
        </p:nvSpPr>
        <p:spPr>
          <a:xfrm>
            <a:off x="6250664" y="3445297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55076"/>
                </a:solidFill>
              </a:rPr>
              <a:t>W</a:t>
            </a:r>
            <a:endParaRPr lang="ko-KR" altLang="en-US" sz="2400" b="1" dirty="0">
              <a:solidFill>
                <a:srgbClr val="055076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623F26-77F8-475A-88DE-5BB4DA417631}"/>
              </a:ext>
            </a:extLst>
          </p:cNvPr>
          <p:cNvSpPr txBox="1"/>
          <p:nvPr/>
        </p:nvSpPr>
        <p:spPr>
          <a:xfrm>
            <a:off x="5463974" y="4202605"/>
            <a:ext cx="423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55076"/>
                </a:solidFill>
              </a:rPr>
              <a:t>O</a:t>
            </a:r>
            <a:endParaRPr lang="ko-KR" altLang="en-US" sz="2400" b="1" dirty="0">
              <a:solidFill>
                <a:srgbClr val="05507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17591A-EA33-4162-8135-57DE331C2D0F}"/>
              </a:ext>
            </a:extLst>
          </p:cNvPr>
          <p:cNvSpPr txBox="1"/>
          <p:nvPr/>
        </p:nvSpPr>
        <p:spPr>
          <a:xfrm>
            <a:off x="6291304" y="4202605"/>
            <a:ext cx="3722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rgbClr val="055076"/>
                </a:solidFill>
              </a:rPr>
              <a:t>T</a:t>
            </a:r>
            <a:endParaRPr lang="ko-KR" altLang="en-US" sz="2400" b="1" dirty="0">
              <a:solidFill>
                <a:srgbClr val="055076"/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601500B-2ED7-42A7-A0C8-27AA1D7FF972}"/>
              </a:ext>
            </a:extLst>
          </p:cNvPr>
          <p:cNvGrpSpPr/>
          <p:nvPr/>
        </p:nvGrpSpPr>
        <p:grpSpPr>
          <a:xfrm>
            <a:off x="1544320" y="1967410"/>
            <a:ext cx="1940275" cy="4117452"/>
            <a:chOff x="1544320" y="1977570"/>
            <a:chExt cx="1940275" cy="41174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0ACA4BA-F181-4A8B-A8DF-64AB4CAFC0B1}"/>
                </a:ext>
              </a:extLst>
            </p:cNvPr>
            <p:cNvSpPr txBox="1"/>
            <p:nvPr/>
          </p:nvSpPr>
          <p:spPr>
            <a:xfrm>
              <a:off x="1544320" y="1977570"/>
              <a:ext cx="1940275" cy="1711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  <a:endParaRPr lang="en-US" altLang="ko-KR" spc="-150" dirty="0">
                <a:solidFill>
                  <a:schemeClr val="bg1"/>
                </a:solidFill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8A5C1A1-55D0-463C-9D12-F67B9BED6D51}"/>
                </a:ext>
              </a:extLst>
            </p:cNvPr>
            <p:cNvSpPr txBox="1"/>
            <p:nvPr/>
          </p:nvSpPr>
          <p:spPr>
            <a:xfrm>
              <a:off x="1544320" y="4383143"/>
              <a:ext cx="1940275" cy="1711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  <a:endParaRPr lang="en-US" altLang="ko-KR" spc="-150" dirty="0">
                <a:solidFill>
                  <a:schemeClr val="bg1"/>
                </a:solidFill>
              </a:endParaRP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  <a:p>
              <a:pPr marL="182563" indent="-182563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015B86AD-68AE-489A-84D5-41656E0155C3}"/>
              </a:ext>
            </a:extLst>
          </p:cNvPr>
          <p:cNvGrpSpPr/>
          <p:nvPr/>
        </p:nvGrpSpPr>
        <p:grpSpPr>
          <a:xfrm>
            <a:off x="8618035" y="1967410"/>
            <a:ext cx="1940275" cy="4117452"/>
            <a:chOff x="1544320" y="1977570"/>
            <a:chExt cx="1940275" cy="411745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C5F8E60-6784-4BD4-8E74-8750BF1296BB}"/>
                </a:ext>
              </a:extLst>
            </p:cNvPr>
            <p:cNvSpPr txBox="1"/>
            <p:nvPr/>
          </p:nvSpPr>
          <p:spPr>
            <a:xfrm>
              <a:off x="1544320" y="1977570"/>
              <a:ext cx="1940275" cy="1711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  <a:endParaRPr lang="en-US" altLang="ko-KR" spc="-150" dirty="0">
                <a:solidFill>
                  <a:schemeClr val="bg1"/>
                </a:solidFill>
              </a:endParaRPr>
            </a:p>
            <a:p>
              <a:pPr marL="182563" indent="-182563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  <a:p>
              <a:pPr marL="182563" indent="-182563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  <a:p>
              <a:pPr marL="182563" indent="-182563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BB605E1-9EB9-4464-9CF4-A26FE6E231EE}"/>
                </a:ext>
              </a:extLst>
            </p:cNvPr>
            <p:cNvSpPr txBox="1"/>
            <p:nvPr/>
          </p:nvSpPr>
          <p:spPr>
            <a:xfrm>
              <a:off x="1544320" y="4383143"/>
              <a:ext cx="1940275" cy="171187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82563" indent="-182563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  <a:endParaRPr lang="en-US" altLang="ko-KR" spc="-150" dirty="0">
                <a:solidFill>
                  <a:schemeClr val="bg1"/>
                </a:solidFill>
              </a:endParaRPr>
            </a:p>
            <a:p>
              <a:pPr marL="182563" indent="-182563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  <a:p>
              <a:pPr marL="182563" indent="-182563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  <a:p>
              <a:pPr marL="182563" indent="-182563" algn="r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ko-KR" altLang="en-US" spc="-150" dirty="0">
                  <a:solidFill>
                    <a:schemeClr val="bg1"/>
                  </a:solidFill>
                </a:rPr>
                <a:t>내용을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5714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A5CE-820E-4B0F-88F6-680510AA6B3A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9F59E-DE16-49D6-AA6D-D7428ECBB9A8}"/>
              </a:ext>
            </a:extLst>
          </p:cNvPr>
          <p:cNvSpPr txBox="1"/>
          <p:nvPr/>
        </p:nvSpPr>
        <p:spPr>
          <a:xfrm>
            <a:off x="5181600" y="3765454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VS.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79264EF5-EB43-416B-9B2A-8CCD439C2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97146"/>
              </p:ext>
            </p:extLst>
          </p:nvPr>
        </p:nvGraphicFramePr>
        <p:xfrm>
          <a:off x="497840" y="1668921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73534EC8-2EFE-4749-B53E-4202CB2B3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93740"/>
              </p:ext>
            </p:extLst>
          </p:nvPr>
        </p:nvGraphicFramePr>
        <p:xfrm>
          <a:off x="6794500" y="1668921"/>
          <a:ext cx="4899660" cy="4777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9745">
                  <a:extLst>
                    <a:ext uri="{9D8B030D-6E8A-4147-A177-3AD203B41FA5}">
                      <a16:colId xmlns:a16="http://schemas.microsoft.com/office/drawing/2014/main" val="2748037351"/>
                    </a:ext>
                  </a:extLst>
                </a:gridCol>
                <a:gridCol w="3719915">
                  <a:extLst>
                    <a:ext uri="{9D8B030D-6E8A-4147-A177-3AD203B41FA5}">
                      <a16:colId xmlns:a16="http://schemas.microsoft.com/office/drawing/2014/main" val="1899111826"/>
                    </a:ext>
                  </a:extLst>
                </a:gridCol>
              </a:tblGrid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구분</a:t>
                      </a:r>
                    </a:p>
                  </a:txBody>
                  <a:tcPr marL="95655" marR="95655" marT="47827" marB="47827" anchor="ctr">
                    <a:lnR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spc="-300" dirty="0">
                          <a:solidFill>
                            <a:schemeClr val="bg1"/>
                          </a:solidFill>
                          <a:latin typeface="+mj-ea"/>
                          <a:ea typeface="+mj-ea"/>
                        </a:rPr>
                        <a:t>제목</a:t>
                      </a:r>
                    </a:p>
                  </a:txBody>
                  <a:tcPr marL="95655" marR="95655" marT="47827" marB="47827" anchor="ctr">
                    <a:lnL w="635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40474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070320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0200448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2358619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강조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나눔스퀘어 ExtraBold" panose="020B0600000101010101" pitchFamily="50" charset="-127"/>
                          <a:ea typeface="나눔스퀘어 ExtraBold" panose="020B0600000101010101" pitchFamily="50" charset="-127"/>
                        </a:rPr>
                        <a:t>굵은 글씨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00695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396960"/>
                  </a:ext>
                </a:extLst>
              </a:tr>
              <a:tr h="7963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95655" marR="95655" marT="47827" marB="47827" anchor="ctr"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300" spc="-150" dirty="0">
                          <a:solidFill>
                            <a:srgbClr val="40474D"/>
                          </a:solidFill>
                          <a:latin typeface="+mn-ea"/>
                          <a:ea typeface="+mn-ea"/>
                        </a:rPr>
                        <a:t>내용 입력</a:t>
                      </a:r>
                    </a:p>
                  </a:txBody>
                  <a:tcPr marL="95655" marR="95655" marT="47827" marB="47827"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6289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45406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4,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A5CE-820E-4B0F-88F6-680510AA6B3A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원호 9">
            <a:extLst>
              <a:ext uri="{FF2B5EF4-FFF2-40B4-BE49-F238E27FC236}">
                <a16:creationId xmlns:a16="http://schemas.microsoft.com/office/drawing/2014/main" id="{DC3C0014-6F4A-4E34-8BC0-0A3EFFA01DD7}"/>
              </a:ext>
            </a:extLst>
          </p:cNvPr>
          <p:cNvSpPr/>
          <p:nvPr/>
        </p:nvSpPr>
        <p:spPr>
          <a:xfrm rot="5400000">
            <a:off x="1165581" y="2326664"/>
            <a:ext cx="1965434" cy="1965434"/>
          </a:xfrm>
          <a:prstGeom prst="arc">
            <a:avLst>
              <a:gd name="adj1" fmla="val 16029660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원호 11">
            <a:extLst>
              <a:ext uri="{FF2B5EF4-FFF2-40B4-BE49-F238E27FC236}">
                <a16:creationId xmlns:a16="http://schemas.microsoft.com/office/drawing/2014/main" id="{D27C775D-CE31-40F4-ABE0-B293231B66C3}"/>
              </a:ext>
            </a:extLst>
          </p:cNvPr>
          <p:cNvSpPr/>
          <p:nvPr/>
        </p:nvSpPr>
        <p:spPr>
          <a:xfrm>
            <a:off x="1165581" y="2326664"/>
            <a:ext cx="1965434" cy="1965434"/>
          </a:xfrm>
          <a:prstGeom prst="arc">
            <a:avLst>
              <a:gd name="adj1" fmla="val 5320067"/>
              <a:gd name="adj2" fmla="val 0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D6292C-49B6-40B5-92C9-ECAEFD65C638}"/>
              </a:ext>
            </a:extLst>
          </p:cNvPr>
          <p:cNvSpPr txBox="1"/>
          <p:nvPr/>
        </p:nvSpPr>
        <p:spPr>
          <a:xfrm>
            <a:off x="1645596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75%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4" name="テキスト ボックス 17">
            <a:extLst>
              <a:ext uri="{FF2B5EF4-FFF2-40B4-BE49-F238E27FC236}">
                <a16:creationId xmlns:a16="http://schemas.microsoft.com/office/drawing/2014/main" id="{B34F0B3D-DFC1-4C7E-9E20-25DDF3EBEE9A}"/>
              </a:ext>
            </a:extLst>
          </p:cNvPr>
          <p:cNvSpPr txBox="1"/>
          <p:nvPr/>
        </p:nvSpPr>
        <p:spPr>
          <a:xfrm>
            <a:off x="1086149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소제목을 입력하세요</a:t>
            </a:r>
            <a:endParaRPr kumimoji="1" lang="ja-JP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원호 14">
            <a:extLst>
              <a:ext uri="{FF2B5EF4-FFF2-40B4-BE49-F238E27FC236}">
                <a16:creationId xmlns:a16="http://schemas.microsoft.com/office/drawing/2014/main" id="{45097129-2320-42A8-ADF5-752F7CD5D8B8}"/>
              </a:ext>
            </a:extLst>
          </p:cNvPr>
          <p:cNvSpPr/>
          <p:nvPr/>
        </p:nvSpPr>
        <p:spPr>
          <a:xfrm rot="5400000">
            <a:off x="5148118" y="2326664"/>
            <a:ext cx="1965434" cy="1965434"/>
          </a:xfrm>
          <a:prstGeom prst="arc">
            <a:avLst>
              <a:gd name="adj1" fmla="val 14005023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E4924AD0-411E-419E-B689-A103E133E37C}"/>
              </a:ext>
            </a:extLst>
          </p:cNvPr>
          <p:cNvSpPr/>
          <p:nvPr/>
        </p:nvSpPr>
        <p:spPr>
          <a:xfrm>
            <a:off x="5148118" y="2326664"/>
            <a:ext cx="1965434" cy="1965434"/>
          </a:xfrm>
          <a:prstGeom prst="arc">
            <a:avLst>
              <a:gd name="adj1" fmla="val 5320067"/>
              <a:gd name="adj2" fmla="val 1946030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1ED629-567A-4DD6-96C3-9EF1D1F4931B}"/>
              </a:ext>
            </a:extLst>
          </p:cNvPr>
          <p:cNvSpPr txBox="1"/>
          <p:nvPr/>
        </p:nvSpPr>
        <p:spPr>
          <a:xfrm>
            <a:off x="5628133" y="3016993"/>
            <a:ext cx="1005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67%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19" name="テキスト ボックス 17">
            <a:extLst>
              <a:ext uri="{FF2B5EF4-FFF2-40B4-BE49-F238E27FC236}">
                <a16:creationId xmlns:a16="http://schemas.microsoft.com/office/drawing/2014/main" id="{6530CC49-3773-4AC2-BE46-B3B6CCC91F10}"/>
              </a:ext>
            </a:extLst>
          </p:cNvPr>
          <p:cNvSpPr txBox="1"/>
          <p:nvPr/>
        </p:nvSpPr>
        <p:spPr>
          <a:xfrm>
            <a:off x="5068686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소제목을 입력하세요</a:t>
            </a:r>
            <a:endParaRPr kumimoji="1" lang="ja-JP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D4B8CD9-188D-4860-B9D9-99CC37EAB9C2}"/>
              </a:ext>
            </a:extLst>
          </p:cNvPr>
          <p:cNvCxnSpPr/>
          <p:nvPr/>
        </p:nvCxnSpPr>
        <p:spPr>
          <a:xfrm>
            <a:off x="5781040" y="53104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원호 20">
            <a:extLst>
              <a:ext uri="{FF2B5EF4-FFF2-40B4-BE49-F238E27FC236}">
                <a16:creationId xmlns:a16="http://schemas.microsoft.com/office/drawing/2014/main" id="{1C09176B-A808-4303-ADF7-967ACBED9B89}"/>
              </a:ext>
            </a:extLst>
          </p:cNvPr>
          <p:cNvSpPr/>
          <p:nvPr/>
        </p:nvSpPr>
        <p:spPr>
          <a:xfrm rot="5400000">
            <a:off x="9130654" y="2326664"/>
            <a:ext cx="1965434" cy="1965434"/>
          </a:xfrm>
          <a:prstGeom prst="arc">
            <a:avLst>
              <a:gd name="adj1" fmla="val 10523546"/>
              <a:gd name="adj2" fmla="val 21546426"/>
            </a:avLst>
          </a:prstGeom>
          <a:ln w="2540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55EA44F3-26FC-4FF0-8200-86A4D547EF40}"/>
              </a:ext>
            </a:extLst>
          </p:cNvPr>
          <p:cNvSpPr/>
          <p:nvPr/>
        </p:nvSpPr>
        <p:spPr>
          <a:xfrm>
            <a:off x="9130654" y="2326664"/>
            <a:ext cx="1965434" cy="1965434"/>
          </a:xfrm>
          <a:prstGeom prst="arc">
            <a:avLst>
              <a:gd name="adj1" fmla="val 5320067"/>
              <a:gd name="adj2" fmla="val 16420915"/>
            </a:avLst>
          </a:prstGeom>
          <a:ln w="3810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EBADE9-8F67-467C-BB3A-DC014F1A6023}"/>
              </a:ext>
            </a:extLst>
          </p:cNvPr>
          <p:cNvSpPr txBox="1"/>
          <p:nvPr/>
        </p:nvSpPr>
        <p:spPr>
          <a:xfrm>
            <a:off x="9610669" y="301699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51%</a:t>
            </a:r>
            <a:endParaRPr lang="ko-KR" altLang="en-US" sz="3200" b="1" dirty="0">
              <a:solidFill>
                <a:schemeClr val="bg1"/>
              </a:solidFill>
            </a:endParaRPr>
          </a:p>
        </p:txBody>
      </p:sp>
      <p:sp>
        <p:nvSpPr>
          <p:cNvPr id="24" name="テキスト ボックス 17">
            <a:extLst>
              <a:ext uri="{FF2B5EF4-FFF2-40B4-BE49-F238E27FC236}">
                <a16:creationId xmlns:a16="http://schemas.microsoft.com/office/drawing/2014/main" id="{518CF9EC-E795-421F-8AC5-ABF8A8FDC54B}"/>
              </a:ext>
            </a:extLst>
          </p:cNvPr>
          <p:cNvSpPr txBox="1"/>
          <p:nvPr/>
        </p:nvSpPr>
        <p:spPr>
          <a:xfrm>
            <a:off x="9051222" y="5449075"/>
            <a:ext cx="2124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소제목을 입력하세요</a:t>
            </a:r>
            <a:endParaRPr kumimoji="1" lang="ja-JP" altLang="en-US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E86E98A-83B2-44E2-A59E-EBAC19327006}"/>
              </a:ext>
            </a:extLst>
          </p:cNvPr>
          <p:cNvCxnSpPr/>
          <p:nvPr/>
        </p:nvCxnSpPr>
        <p:spPr>
          <a:xfrm>
            <a:off x="9798411" y="5310407"/>
            <a:ext cx="62992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F52A30-244B-4FA8-8ED9-642873014E18}"/>
              </a:ext>
            </a:extLst>
          </p:cNvPr>
          <p:cNvSpPr/>
          <p:nvPr/>
        </p:nvSpPr>
        <p:spPr>
          <a:xfrm rot="5400000">
            <a:off x="2095462" y="4994040"/>
            <a:ext cx="36000" cy="684000"/>
          </a:xfrm>
          <a:prstGeom prst="rect">
            <a:avLst/>
          </a:prstGeom>
          <a:solidFill>
            <a:schemeClr val="accent6"/>
          </a:solidFill>
          <a:ln w="38100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63174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42E4ED3-1A6E-4DB5-9603-E1A3E85ED7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18EBD2-606F-4378-A847-02ED2541873E}"/>
              </a:ext>
            </a:extLst>
          </p:cNvPr>
          <p:cNvSpPr txBox="1"/>
          <p:nvPr/>
        </p:nvSpPr>
        <p:spPr>
          <a:xfrm>
            <a:off x="395516" y="323464"/>
            <a:ext cx="411683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800" b="1" dirty="0">
                <a:solidFill>
                  <a:schemeClr val="bg1"/>
                </a:solidFill>
              </a:rPr>
              <a:t>Q&amp;A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063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44D9C5-363A-4E91-8D42-7887BC130A0A}"/>
              </a:ext>
            </a:extLst>
          </p:cNvPr>
          <p:cNvSpPr txBox="1"/>
          <p:nvPr/>
        </p:nvSpPr>
        <p:spPr>
          <a:xfrm>
            <a:off x="4519286" y="3013501"/>
            <a:ext cx="31534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</a:rPr>
              <a:t>감사합니다</a:t>
            </a:r>
            <a:r>
              <a:rPr lang="en-US" altLang="ko-KR" sz="4800" dirty="0">
                <a:solidFill>
                  <a:schemeClr val="bg1"/>
                </a:solidFill>
              </a:rPr>
              <a:t>!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288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73A0B8AB-629E-45E9-9951-6A4AC7A1CA93}"/>
              </a:ext>
            </a:extLst>
          </p:cNvPr>
          <p:cNvGrpSpPr/>
          <p:nvPr/>
        </p:nvGrpSpPr>
        <p:grpSpPr>
          <a:xfrm>
            <a:off x="786062" y="2450721"/>
            <a:ext cx="8005011" cy="1779915"/>
            <a:chOff x="786062" y="2450721"/>
            <a:chExt cx="8005011" cy="177991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1F4AC94-6E11-4849-92EF-346B8D485086}"/>
                </a:ext>
              </a:extLst>
            </p:cNvPr>
            <p:cNvSpPr txBox="1"/>
            <p:nvPr/>
          </p:nvSpPr>
          <p:spPr>
            <a:xfrm>
              <a:off x="786063" y="2450721"/>
              <a:ext cx="176041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b="1" spc="-300" dirty="0">
                  <a:solidFill>
                    <a:schemeClr val="bg1"/>
                  </a:solidFill>
                </a:rPr>
                <a:t>Part 1, </a:t>
              </a:r>
              <a:endParaRPr lang="ko-KR" altLang="en-US" sz="4400" b="1" spc="-300" dirty="0">
                <a:solidFill>
                  <a:schemeClr val="bg1"/>
                </a:solidFill>
              </a:endParaRPr>
            </a:p>
          </p:txBody>
        </p:sp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0FA95CB-49B0-419C-AC46-772B8E100BE4}"/>
                </a:ext>
              </a:extLst>
            </p:cNvPr>
            <p:cNvCxnSpPr/>
            <p:nvPr/>
          </p:nvCxnSpPr>
          <p:spPr>
            <a:xfrm>
              <a:off x="786062" y="3433011"/>
              <a:ext cx="8005011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33AEFC9-A6B9-4D02-996F-B4102D9D909C}"/>
                </a:ext>
              </a:extLst>
            </p:cNvPr>
            <p:cNvSpPr txBox="1"/>
            <p:nvPr/>
          </p:nvSpPr>
          <p:spPr>
            <a:xfrm>
              <a:off x="786062" y="3645861"/>
              <a:ext cx="294022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200" spc="-300" dirty="0">
                  <a:solidFill>
                    <a:schemeClr val="bg1"/>
                  </a:solidFill>
                </a:rPr>
                <a:t>제목을 입력하세요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67185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E3A92D2-0560-45E4-9DBE-AD8C68B7EB6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E0470D4E-C465-4E1F-9390-65E5B9D448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F08DE-394F-4B0D-B35D-9B3723084EBA}"/>
              </a:ext>
            </a:extLst>
          </p:cNvPr>
          <p:cNvSpPr txBox="1"/>
          <p:nvPr/>
        </p:nvSpPr>
        <p:spPr>
          <a:xfrm>
            <a:off x="5069116" y="1764302"/>
            <a:ext cx="205376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3800" b="1" dirty="0">
                <a:solidFill>
                  <a:schemeClr val="bg1"/>
                </a:solidFill>
              </a:rPr>
              <a:t>Q.</a:t>
            </a:r>
            <a:endParaRPr lang="ko-KR" altLang="en-US" sz="13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74B17E-F944-46BF-956F-C26F9399837E}"/>
              </a:ext>
            </a:extLst>
          </p:cNvPr>
          <p:cNvSpPr txBox="1"/>
          <p:nvPr/>
        </p:nvSpPr>
        <p:spPr>
          <a:xfrm>
            <a:off x="3894918" y="3914273"/>
            <a:ext cx="44021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300" dirty="0">
                <a:solidFill>
                  <a:schemeClr val="bg1"/>
                </a:solidFill>
              </a:rPr>
              <a:t>청바지</a:t>
            </a:r>
            <a:r>
              <a:rPr lang="en-US" altLang="ko-KR" sz="2800" spc="-300" dirty="0">
                <a:solidFill>
                  <a:schemeClr val="bg1"/>
                </a:solidFill>
              </a:rPr>
              <a:t>, </a:t>
            </a:r>
            <a:r>
              <a:rPr lang="ko-KR" altLang="en-US" sz="2800" spc="-300" dirty="0">
                <a:solidFill>
                  <a:schemeClr val="bg1"/>
                </a:solidFill>
              </a:rPr>
              <a:t>몇 벌이나 가지고 계세요</a:t>
            </a:r>
            <a:r>
              <a:rPr lang="en-US" altLang="ko-KR" sz="2800" spc="-300" dirty="0">
                <a:solidFill>
                  <a:schemeClr val="bg1"/>
                </a:solidFill>
              </a:rPr>
              <a:t>?</a:t>
            </a:r>
            <a:endParaRPr lang="ko-KR" altLang="en-US" sz="2800" spc="-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697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73C94647-829E-4979-B940-068EBD5425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7DD561-E808-4C21-9EA7-3465340BD0B9}"/>
              </a:ext>
            </a:extLst>
          </p:cNvPr>
          <p:cNvSpPr/>
          <p:nvPr/>
        </p:nvSpPr>
        <p:spPr>
          <a:xfrm>
            <a:off x="4427621" y="5550569"/>
            <a:ext cx="3400926" cy="10266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907E6A-3173-4CE6-B0BC-4C743A4D100E}"/>
              </a:ext>
            </a:extLst>
          </p:cNvPr>
          <p:cNvSpPr txBox="1"/>
          <p:nvPr/>
        </p:nvSpPr>
        <p:spPr>
          <a:xfrm>
            <a:off x="5135665" y="5802306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spc="-150" dirty="0">
                <a:solidFill>
                  <a:schemeClr val="bg1"/>
                </a:solidFill>
              </a:rPr>
              <a:t>데님의 시작</a:t>
            </a:r>
            <a:r>
              <a:rPr lang="en-US" altLang="ko-KR" sz="2800" spc="-150" dirty="0">
                <a:solidFill>
                  <a:schemeClr val="bg1"/>
                </a:solidFill>
              </a:rPr>
              <a:t>?</a:t>
            </a:r>
            <a:endParaRPr lang="ko-KR" altLang="en-US" sz="2800" spc="-1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72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B1F3E33-B781-446B-B36A-2522E8707BB6}"/>
              </a:ext>
            </a:extLst>
          </p:cNvPr>
          <p:cNvSpPr/>
          <p:nvPr/>
        </p:nvSpPr>
        <p:spPr>
          <a:xfrm>
            <a:off x="3136231" y="866272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C85C496-CD14-45F4-B4F2-C7C8B1073DCB}"/>
              </a:ext>
            </a:extLst>
          </p:cNvPr>
          <p:cNvSpPr/>
          <p:nvPr/>
        </p:nvSpPr>
        <p:spPr>
          <a:xfrm>
            <a:off x="3136230" y="2855494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47BAAFB-0FD4-4D0D-BC4D-F1843216EBD5}"/>
              </a:ext>
            </a:extLst>
          </p:cNvPr>
          <p:cNvSpPr/>
          <p:nvPr/>
        </p:nvSpPr>
        <p:spPr>
          <a:xfrm>
            <a:off x="3136229" y="4844715"/>
            <a:ext cx="5919537" cy="11871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50C585-7E1D-469A-9EF2-B1FF0C7E031B}"/>
              </a:ext>
            </a:extLst>
          </p:cNvPr>
          <p:cNvSpPr txBox="1"/>
          <p:nvPr/>
        </p:nvSpPr>
        <p:spPr>
          <a:xfrm>
            <a:off x="287670" y="192505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발표 순서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7A1ED-5933-4FF6-AE1A-9FD1ECE695F6}"/>
              </a:ext>
            </a:extLst>
          </p:cNvPr>
          <p:cNvSpPr txBox="1"/>
          <p:nvPr/>
        </p:nvSpPr>
        <p:spPr>
          <a:xfrm>
            <a:off x="4455964" y="1167441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1,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CFF17F-2F3E-433C-B46F-B85180B13F08}"/>
              </a:ext>
            </a:extLst>
          </p:cNvPr>
          <p:cNvSpPr txBox="1"/>
          <p:nvPr/>
        </p:nvSpPr>
        <p:spPr>
          <a:xfrm>
            <a:off x="4455964" y="3156664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2,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88DFB2-7DB1-4A10-A42D-1C249E1D6B50}"/>
              </a:ext>
            </a:extLst>
          </p:cNvPr>
          <p:cNvSpPr txBox="1"/>
          <p:nvPr/>
        </p:nvSpPr>
        <p:spPr>
          <a:xfrm>
            <a:off x="4455964" y="5145887"/>
            <a:ext cx="32800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200" spc="-300" dirty="0">
                <a:solidFill>
                  <a:schemeClr val="bg1"/>
                </a:solidFill>
              </a:rPr>
              <a:t>3, </a:t>
            </a:r>
            <a:r>
              <a:rPr lang="ko-KR" altLang="en-US" sz="3200" spc="-300" dirty="0">
                <a:solidFill>
                  <a:schemeClr val="bg1"/>
                </a:solidFill>
              </a:rPr>
              <a:t>내용을 입력하세요</a:t>
            </a: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287E37CF-215C-4FA5-B1D7-A42004B8EFBF}"/>
              </a:ext>
            </a:extLst>
          </p:cNvPr>
          <p:cNvSpPr/>
          <p:nvPr/>
        </p:nvSpPr>
        <p:spPr>
          <a:xfrm rot="10800000">
            <a:off x="5956429" y="2313688"/>
            <a:ext cx="279134" cy="2406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EB542D77-240B-4306-84AF-6B75BE9CA068}"/>
              </a:ext>
            </a:extLst>
          </p:cNvPr>
          <p:cNvSpPr/>
          <p:nvPr/>
        </p:nvSpPr>
        <p:spPr>
          <a:xfrm rot="10800000">
            <a:off x="5956429" y="4302910"/>
            <a:ext cx="279134" cy="24063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양쪽 대괄호 12">
            <a:extLst>
              <a:ext uri="{FF2B5EF4-FFF2-40B4-BE49-F238E27FC236}">
                <a16:creationId xmlns:a16="http://schemas.microsoft.com/office/drawing/2014/main" id="{F904627B-657C-42FF-8E35-961A4817AA87}"/>
              </a:ext>
            </a:extLst>
          </p:cNvPr>
          <p:cNvSpPr/>
          <p:nvPr/>
        </p:nvSpPr>
        <p:spPr>
          <a:xfrm>
            <a:off x="160421" y="192505"/>
            <a:ext cx="1322939" cy="369332"/>
          </a:xfrm>
          <a:prstGeom prst="bracketPair">
            <a:avLst>
              <a:gd name="adj" fmla="val 19418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3221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A5CE-820E-4B0F-88F6-680510AA6B3A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AF4C0A-271D-407D-8AE5-35B2EAA5C400}"/>
              </a:ext>
            </a:extLst>
          </p:cNvPr>
          <p:cNvSpPr/>
          <p:nvPr/>
        </p:nvSpPr>
        <p:spPr>
          <a:xfrm>
            <a:off x="1042737" y="5231165"/>
            <a:ext cx="2666858" cy="85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433213-D23F-4E2A-B014-89531A62A2E1}"/>
              </a:ext>
            </a:extLst>
          </p:cNvPr>
          <p:cNvSpPr/>
          <p:nvPr/>
        </p:nvSpPr>
        <p:spPr>
          <a:xfrm>
            <a:off x="1042737" y="1984831"/>
            <a:ext cx="2666858" cy="2791311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D2963C-8E24-4D7D-BBF8-1C2E4A90DB47}"/>
              </a:ext>
            </a:extLst>
          </p:cNvPr>
          <p:cNvSpPr txBox="1"/>
          <p:nvPr/>
        </p:nvSpPr>
        <p:spPr>
          <a:xfrm>
            <a:off x="1296383" y="5425427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055076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48C637E-536D-4FAD-8413-177D6FB65EA4}"/>
              </a:ext>
            </a:extLst>
          </p:cNvPr>
          <p:cNvSpPr/>
          <p:nvPr/>
        </p:nvSpPr>
        <p:spPr>
          <a:xfrm>
            <a:off x="4762571" y="5231165"/>
            <a:ext cx="2666858" cy="85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DEBAEF-DD36-4F21-B33D-B2E0C1F28E47}"/>
              </a:ext>
            </a:extLst>
          </p:cNvPr>
          <p:cNvSpPr/>
          <p:nvPr/>
        </p:nvSpPr>
        <p:spPr>
          <a:xfrm>
            <a:off x="4762571" y="1984831"/>
            <a:ext cx="2666858" cy="2791311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615F38-AA6F-419A-8F0E-17463A35FABC}"/>
              </a:ext>
            </a:extLst>
          </p:cNvPr>
          <p:cNvSpPr txBox="1"/>
          <p:nvPr/>
        </p:nvSpPr>
        <p:spPr>
          <a:xfrm>
            <a:off x="5016217" y="5425427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055076"/>
                </a:solidFill>
                <a:latin typeface="+mj-ea"/>
                <a:ea typeface="+mj-ea"/>
              </a:rPr>
              <a:t>제목을 입력하세요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E69379A-5DD8-4822-9714-B81F87244F72}"/>
              </a:ext>
            </a:extLst>
          </p:cNvPr>
          <p:cNvSpPr/>
          <p:nvPr/>
        </p:nvSpPr>
        <p:spPr>
          <a:xfrm>
            <a:off x="8482405" y="5231165"/>
            <a:ext cx="2666858" cy="8501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9EDD59-E386-43F4-B076-3E6CE542E1D2}"/>
              </a:ext>
            </a:extLst>
          </p:cNvPr>
          <p:cNvSpPr/>
          <p:nvPr/>
        </p:nvSpPr>
        <p:spPr>
          <a:xfrm>
            <a:off x="8482405" y="1984831"/>
            <a:ext cx="2666858" cy="2791311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DF63AE-F8BB-4FD2-986C-E1CABB3C59FF}"/>
              </a:ext>
            </a:extLst>
          </p:cNvPr>
          <p:cNvSpPr txBox="1"/>
          <p:nvPr/>
        </p:nvSpPr>
        <p:spPr>
          <a:xfrm>
            <a:off x="8736051" y="5425427"/>
            <a:ext cx="21595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spc="-300" dirty="0">
                <a:solidFill>
                  <a:srgbClr val="055076"/>
                </a:solidFill>
                <a:latin typeface="+mj-ea"/>
                <a:ea typeface="+mj-ea"/>
              </a:rPr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6301614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A5CE-820E-4B0F-88F6-680510AA6B3A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DEBAEF-DD36-4F21-B33D-B2E0C1F28E47}"/>
              </a:ext>
            </a:extLst>
          </p:cNvPr>
          <p:cNvSpPr/>
          <p:nvPr/>
        </p:nvSpPr>
        <p:spPr>
          <a:xfrm>
            <a:off x="1042739" y="2011166"/>
            <a:ext cx="1624634" cy="984534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E9EDD59-E386-43F4-B076-3E6CE542E1D2}"/>
              </a:ext>
            </a:extLst>
          </p:cNvPr>
          <p:cNvSpPr/>
          <p:nvPr/>
        </p:nvSpPr>
        <p:spPr>
          <a:xfrm>
            <a:off x="2680862" y="2011167"/>
            <a:ext cx="8388193" cy="984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B5851-00F1-4B91-BEF3-E5B5E0419A0A}"/>
              </a:ext>
            </a:extLst>
          </p:cNvPr>
          <p:cNvSpPr txBox="1"/>
          <p:nvPr/>
        </p:nvSpPr>
        <p:spPr>
          <a:xfrm>
            <a:off x="1367665" y="2211046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첫째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78F80A-E2CA-487B-8FF7-213B7906904F}"/>
              </a:ext>
            </a:extLst>
          </p:cNvPr>
          <p:cNvSpPr txBox="1"/>
          <p:nvPr/>
        </p:nvSpPr>
        <p:spPr>
          <a:xfrm>
            <a:off x="3046211" y="2211047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1"/>
                </a:solidFill>
              </a:rPr>
              <a:t>내용을 입력하세요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03962FC2-2166-4F5D-9026-6E98B1F84769}"/>
              </a:ext>
            </a:extLst>
          </p:cNvPr>
          <p:cNvSpPr/>
          <p:nvPr/>
        </p:nvSpPr>
        <p:spPr>
          <a:xfrm>
            <a:off x="1042737" y="3596027"/>
            <a:ext cx="1624634" cy="984534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8B31E34-2B73-49C6-9665-1C5D83F622ED}"/>
              </a:ext>
            </a:extLst>
          </p:cNvPr>
          <p:cNvSpPr/>
          <p:nvPr/>
        </p:nvSpPr>
        <p:spPr>
          <a:xfrm>
            <a:off x="2680860" y="3596028"/>
            <a:ext cx="8388193" cy="984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325A16-3932-4C38-9798-25AB99619271}"/>
              </a:ext>
            </a:extLst>
          </p:cNvPr>
          <p:cNvSpPr txBox="1"/>
          <p:nvPr/>
        </p:nvSpPr>
        <p:spPr>
          <a:xfrm>
            <a:off x="1367663" y="3795907"/>
            <a:ext cx="931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둘째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A935453-C60C-4F27-9632-453F07AD2414}"/>
              </a:ext>
            </a:extLst>
          </p:cNvPr>
          <p:cNvSpPr txBox="1"/>
          <p:nvPr/>
        </p:nvSpPr>
        <p:spPr>
          <a:xfrm>
            <a:off x="3046209" y="3795908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1"/>
                </a:solidFill>
              </a:rPr>
              <a:t>내용을 입력하세요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516A19A-9B07-4B7D-BA04-3F01D420B628}"/>
              </a:ext>
            </a:extLst>
          </p:cNvPr>
          <p:cNvSpPr/>
          <p:nvPr/>
        </p:nvSpPr>
        <p:spPr>
          <a:xfrm>
            <a:off x="1042735" y="5180888"/>
            <a:ext cx="1624634" cy="984534"/>
          </a:xfrm>
          <a:prstGeom prst="rect">
            <a:avLst/>
          </a:prstGeom>
          <a:solidFill>
            <a:srgbClr val="1D7C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C83EA44-3228-4C82-9EF7-193216BDBEF9}"/>
              </a:ext>
            </a:extLst>
          </p:cNvPr>
          <p:cNvSpPr/>
          <p:nvPr/>
        </p:nvSpPr>
        <p:spPr>
          <a:xfrm>
            <a:off x="2680858" y="5180889"/>
            <a:ext cx="8388193" cy="9845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053F3B-11E2-4901-9FCF-EC9CA8B03877}"/>
              </a:ext>
            </a:extLst>
          </p:cNvPr>
          <p:cNvSpPr txBox="1"/>
          <p:nvPr/>
        </p:nvSpPr>
        <p:spPr>
          <a:xfrm>
            <a:off x="1367661" y="5380768"/>
            <a:ext cx="931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+mj-ea"/>
                <a:ea typeface="+mj-ea"/>
              </a:rPr>
              <a:t>셋째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DA4732-405A-4A09-9CCC-07DDB0711F76}"/>
              </a:ext>
            </a:extLst>
          </p:cNvPr>
          <p:cNvSpPr txBox="1"/>
          <p:nvPr/>
        </p:nvSpPr>
        <p:spPr>
          <a:xfrm>
            <a:off x="3046207" y="5380769"/>
            <a:ext cx="29402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300" dirty="0">
                <a:solidFill>
                  <a:schemeClr val="accent1"/>
                </a:solidFill>
              </a:rPr>
              <a:t>내용을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8942898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FE8DF40E-B41B-4413-B118-C2CB7E5B5B7F}"/>
              </a:ext>
            </a:extLst>
          </p:cNvPr>
          <p:cNvCxnSpPr>
            <a:cxnSpLocks/>
          </p:cNvCxnSpPr>
          <p:nvPr/>
        </p:nvCxnSpPr>
        <p:spPr>
          <a:xfrm>
            <a:off x="1010653" y="272716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C34D138-1958-4B73-8F31-AE43B99069A2}"/>
              </a:ext>
            </a:extLst>
          </p:cNvPr>
          <p:cNvSpPr txBox="1"/>
          <p:nvPr/>
        </p:nvSpPr>
        <p:spPr>
          <a:xfrm>
            <a:off x="80211" y="136176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Part 1,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B0BD1-C51D-4A23-9181-ED9142281518}"/>
              </a:ext>
            </a:extLst>
          </p:cNvPr>
          <p:cNvSpPr txBox="1"/>
          <p:nvPr/>
        </p:nvSpPr>
        <p:spPr>
          <a:xfrm>
            <a:off x="1042737" y="365341"/>
            <a:ext cx="3113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>
                <a:solidFill>
                  <a:schemeClr val="bg1"/>
                </a:solidFill>
              </a:rPr>
              <a:t>제목을 입력하세요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A749B3F-8D61-41B0-92E0-A76231E5E89C}"/>
              </a:ext>
            </a:extLst>
          </p:cNvPr>
          <p:cNvCxnSpPr>
            <a:cxnSpLocks/>
          </p:cNvCxnSpPr>
          <p:nvPr/>
        </p:nvCxnSpPr>
        <p:spPr>
          <a:xfrm>
            <a:off x="1010653" y="1307432"/>
            <a:ext cx="111813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EEA5CE-820E-4B0F-88F6-680510AA6B3A}"/>
              </a:ext>
            </a:extLst>
          </p:cNvPr>
          <p:cNvSpPr txBox="1"/>
          <p:nvPr/>
        </p:nvSpPr>
        <p:spPr>
          <a:xfrm>
            <a:off x="1042737" y="910010"/>
            <a:ext cx="60495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Lorem Ipsum is simply dummy text of the printing and typesetting industry.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03861C-090F-425B-932B-E6A10EC57331}"/>
              </a:ext>
            </a:extLst>
          </p:cNvPr>
          <p:cNvSpPr/>
          <p:nvPr/>
        </p:nvSpPr>
        <p:spPr>
          <a:xfrm>
            <a:off x="1010653" y="1762457"/>
            <a:ext cx="10796336" cy="21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197BA1-8875-46F0-B9A0-5D03FDEAC4A1}"/>
              </a:ext>
            </a:extLst>
          </p:cNvPr>
          <p:cNvSpPr/>
          <p:nvPr/>
        </p:nvSpPr>
        <p:spPr>
          <a:xfrm>
            <a:off x="1010653" y="4427624"/>
            <a:ext cx="10796336" cy="180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926701-2BB5-482B-A1FA-02B5EC7F3EBD}"/>
              </a:ext>
            </a:extLst>
          </p:cNvPr>
          <p:cNvSpPr txBox="1"/>
          <p:nvPr/>
        </p:nvSpPr>
        <p:spPr>
          <a:xfrm>
            <a:off x="1203158" y="1941898"/>
            <a:ext cx="10411326" cy="182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ko-KR" altLang="en-US" sz="1900" spc="-150" dirty="0">
                <a:solidFill>
                  <a:schemeClr val="bg1"/>
                </a:solidFill>
              </a:rPr>
              <a:t>희망의 꾸며 이는 힘차게 것이다</a:t>
            </a:r>
            <a:r>
              <a:rPr lang="en-US" altLang="ko-KR" sz="1900" spc="-150" dirty="0">
                <a:solidFill>
                  <a:schemeClr val="bg1"/>
                </a:solidFill>
              </a:rPr>
              <a:t>. </a:t>
            </a:r>
            <a:r>
              <a:rPr lang="ko-KR" altLang="en-US" sz="1900" spc="-150" dirty="0" err="1">
                <a:solidFill>
                  <a:schemeClr val="bg1"/>
                </a:solidFill>
              </a:rPr>
              <a:t>긴지라</a:t>
            </a:r>
            <a:r>
              <a:rPr lang="ko-KR" altLang="en-US" sz="1900" spc="-150" dirty="0">
                <a:solidFill>
                  <a:schemeClr val="bg1"/>
                </a:solidFill>
              </a:rPr>
              <a:t> 생생하며</a:t>
            </a:r>
            <a:r>
              <a:rPr lang="en-US" altLang="ko-KR" sz="1900" spc="-150" dirty="0">
                <a:solidFill>
                  <a:schemeClr val="bg1"/>
                </a:solidFill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</a:rPr>
              <a:t>있음으로써 사막이다</a:t>
            </a:r>
            <a:r>
              <a:rPr lang="en-US" altLang="ko-KR" sz="1900" spc="-150" dirty="0">
                <a:solidFill>
                  <a:schemeClr val="bg1"/>
                </a:solidFill>
              </a:rPr>
              <a:t>. </a:t>
            </a:r>
            <a:r>
              <a:rPr lang="ko-KR" altLang="en-US" sz="1900" spc="-150" dirty="0">
                <a:solidFill>
                  <a:schemeClr val="bg1"/>
                </a:solidFill>
              </a:rPr>
              <a:t>평화스러운 이상 불어 그들은 것이다</a:t>
            </a:r>
            <a:r>
              <a:rPr lang="en-US" altLang="ko-KR" sz="1900" spc="-150" dirty="0">
                <a:solidFill>
                  <a:schemeClr val="bg1"/>
                </a:solidFill>
              </a:rPr>
              <a:t>. </a:t>
            </a:r>
            <a:r>
              <a:rPr lang="ko-KR" altLang="en-US" sz="1900" spc="-150" dirty="0">
                <a:solidFill>
                  <a:schemeClr val="bg1"/>
                </a:solidFill>
              </a:rPr>
              <a:t>수 그들을 인간의 곧 주며</a:t>
            </a:r>
            <a:r>
              <a:rPr lang="en-US" altLang="ko-KR" sz="1900" spc="-150" dirty="0">
                <a:solidFill>
                  <a:schemeClr val="bg1"/>
                </a:solidFill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</a:rPr>
              <a:t>우리의 봄바람이다</a:t>
            </a:r>
            <a:r>
              <a:rPr lang="en-US" altLang="ko-KR" sz="1900" spc="-150" dirty="0">
                <a:solidFill>
                  <a:schemeClr val="bg1"/>
                </a:solidFill>
              </a:rPr>
              <a:t>. </a:t>
            </a:r>
            <a:r>
              <a:rPr lang="ko-KR" altLang="en-US" sz="1900" spc="-150" dirty="0">
                <a:solidFill>
                  <a:schemeClr val="bg1"/>
                </a:solidFill>
              </a:rPr>
              <a:t>그들은 가치를 것이다</a:t>
            </a:r>
            <a:r>
              <a:rPr lang="en-US" altLang="ko-KR" sz="1900" spc="-150" dirty="0">
                <a:solidFill>
                  <a:schemeClr val="bg1"/>
                </a:solidFill>
              </a:rPr>
              <a:t>.</a:t>
            </a:r>
            <a:r>
              <a:rPr lang="ko-KR" altLang="en-US" sz="1900" spc="-150" dirty="0">
                <a:solidFill>
                  <a:schemeClr val="bg1"/>
                </a:solidFill>
              </a:rPr>
              <a:t>보라</a:t>
            </a:r>
            <a:r>
              <a:rPr lang="en-US" altLang="ko-KR" sz="1900" spc="-150" dirty="0">
                <a:solidFill>
                  <a:schemeClr val="bg1"/>
                </a:solidFill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</a:rPr>
              <a:t>위하여</a:t>
            </a:r>
            <a:r>
              <a:rPr lang="en-US" altLang="ko-KR" sz="1900" spc="-150" dirty="0">
                <a:solidFill>
                  <a:schemeClr val="bg1"/>
                </a:solidFill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</a:rPr>
              <a:t>주는 심장은 커다란 것이다</a:t>
            </a:r>
            <a:r>
              <a:rPr lang="en-US" altLang="ko-KR" sz="1900" spc="-150" dirty="0">
                <a:solidFill>
                  <a:schemeClr val="bg1"/>
                </a:solidFill>
              </a:rPr>
              <a:t>. </a:t>
            </a:r>
            <a:r>
              <a:rPr lang="ko-KR" altLang="en-US" sz="1900" spc="-150" dirty="0">
                <a:solidFill>
                  <a:schemeClr val="bg1"/>
                </a:solidFill>
              </a:rPr>
              <a:t>갑 그들의 노래하며 바로 대한 생명을 칼이다</a:t>
            </a:r>
            <a:r>
              <a:rPr lang="en-US" altLang="ko-KR" sz="1900" spc="-150" dirty="0">
                <a:solidFill>
                  <a:schemeClr val="bg1"/>
                </a:solidFill>
              </a:rPr>
              <a:t>. </a:t>
            </a:r>
            <a:r>
              <a:rPr lang="ko-KR" altLang="en-US" sz="1900" spc="-150" dirty="0">
                <a:solidFill>
                  <a:schemeClr val="bg1"/>
                </a:solidFill>
              </a:rPr>
              <a:t>그들을 노년에게서 석가는 과실이 바로 </a:t>
            </a:r>
            <a:r>
              <a:rPr lang="ko-KR" altLang="en-US" sz="1900" spc="-150" dirty="0" err="1">
                <a:solidFill>
                  <a:schemeClr val="bg1"/>
                </a:solidFill>
              </a:rPr>
              <a:t>할지니</a:t>
            </a:r>
            <a:r>
              <a:rPr lang="en-US" altLang="ko-KR" sz="1900" spc="-150" dirty="0">
                <a:solidFill>
                  <a:schemeClr val="bg1"/>
                </a:solidFill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</a:rPr>
              <a:t>싹이 것이다</a:t>
            </a:r>
            <a:r>
              <a:rPr lang="en-US" altLang="ko-KR" sz="1900" spc="-150" dirty="0">
                <a:solidFill>
                  <a:schemeClr val="bg1"/>
                </a:solidFill>
              </a:rPr>
              <a:t>. </a:t>
            </a:r>
            <a:r>
              <a:rPr lang="ko-KR" altLang="en-US" sz="1900" spc="-150" dirty="0">
                <a:solidFill>
                  <a:schemeClr val="bg1"/>
                </a:solidFill>
              </a:rPr>
              <a:t>거선의 황금시대를 살 이상의 눈에 기쁘며</a:t>
            </a:r>
            <a:r>
              <a:rPr lang="en-US" altLang="ko-KR" sz="1900" spc="-150" dirty="0">
                <a:solidFill>
                  <a:schemeClr val="bg1"/>
                </a:solidFill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</a:rPr>
              <a:t>피가 얼마나 것이다</a:t>
            </a:r>
            <a:r>
              <a:rPr lang="en-US" altLang="ko-KR" sz="1900" spc="-150" dirty="0">
                <a:solidFill>
                  <a:schemeClr val="bg1"/>
                </a:solidFill>
              </a:rPr>
              <a:t>. </a:t>
            </a:r>
            <a:r>
              <a:rPr lang="ko-KR" altLang="en-US" sz="1900" spc="-150" dirty="0">
                <a:solidFill>
                  <a:schemeClr val="bg1"/>
                </a:solidFill>
              </a:rPr>
              <a:t>돋고</a:t>
            </a:r>
            <a:r>
              <a:rPr lang="en-US" altLang="ko-KR" sz="1900" spc="-150" dirty="0">
                <a:solidFill>
                  <a:schemeClr val="bg1"/>
                </a:solidFill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</a:rPr>
              <a:t>청춘은 불어 그와 </a:t>
            </a:r>
            <a:r>
              <a:rPr lang="ko-KR" altLang="en-US" sz="1900" spc="-150" dirty="0" err="1">
                <a:solidFill>
                  <a:schemeClr val="bg1"/>
                </a:solidFill>
              </a:rPr>
              <a:t>쓸쓸하랴</a:t>
            </a:r>
            <a:r>
              <a:rPr lang="en-US" altLang="ko-KR" sz="1900" spc="-150" dirty="0">
                <a:solidFill>
                  <a:schemeClr val="bg1"/>
                </a:solidFill>
              </a:rPr>
              <a:t>? </a:t>
            </a:r>
            <a:r>
              <a:rPr lang="ko-KR" altLang="en-US" sz="1900" spc="-150" dirty="0">
                <a:solidFill>
                  <a:schemeClr val="bg1"/>
                </a:solidFill>
              </a:rPr>
              <a:t>방황하였으며</a:t>
            </a:r>
            <a:r>
              <a:rPr lang="en-US" altLang="ko-KR" sz="1900" spc="-150" dirty="0">
                <a:solidFill>
                  <a:schemeClr val="bg1"/>
                </a:solidFill>
              </a:rPr>
              <a:t>, </a:t>
            </a:r>
            <a:r>
              <a:rPr lang="ko-KR" altLang="en-US" sz="1900" spc="-150" dirty="0">
                <a:solidFill>
                  <a:schemeClr val="bg1"/>
                </a:solidFill>
              </a:rPr>
              <a:t>인류의 소금이라 </a:t>
            </a:r>
            <a:r>
              <a:rPr lang="ko-KR" altLang="en-US" sz="1900" spc="-150" dirty="0" err="1">
                <a:solidFill>
                  <a:schemeClr val="bg1"/>
                </a:solidFill>
              </a:rPr>
              <a:t>아름다우냐</a:t>
            </a:r>
            <a:r>
              <a:rPr lang="en-US" altLang="ko-KR" sz="1900" spc="-150" dirty="0">
                <a:solidFill>
                  <a:schemeClr val="bg1"/>
                </a:solidFill>
              </a:rPr>
              <a:t>?</a:t>
            </a:r>
            <a:endParaRPr lang="ko-KR" altLang="en-US" sz="1900" spc="-15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59B846-42DE-4101-923A-25A2B08728A8}"/>
              </a:ext>
            </a:extLst>
          </p:cNvPr>
          <p:cNvSpPr txBox="1"/>
          <p:nvPr/>
        </p:nvSpPr>
        <p:spPr>
          <a:xfrm>
            <a:off x="3224295" y="4865959"/>
            <a:ext cx="63690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spc="-300" dirty="0">
                <a:solidFill>
                  <a:schemeClr val="accent1"/>
                </a:solidFill>
                <a:latin typeface="+mj-ea"/>
                <a:ea typeface="+mj-ea"/>
              </a:rPr>
              <a:t>핵심 내용을 입력하세요</a:t>
            </a:r>
          </a:p>
        </p:txBody>
      </p:sp>
      <p:sp>
        <p:nvSpPr>
          <p:cNvPr id="12" name="이등변 삼각형 11">
            <a:extLst>
              <a:ext uri="{FF2B5EF4-FFF2-40B4-BE49-F238E27FC236}">
                <a16:creationId xmlns:a16="http://schemas.microsoft.com/office/drawing/2014/main" id="{F549113B-98F2-494A-8CF7-28F6607B7E09}"/>
              </a:ext>
            </a:extLst>
          </p:cNvPr>
          <p:cNvSpPr/>
          <p:nvPr/>
        </p:nvSpPr>
        <p:spPr>
          <a:xfrm flipV="1">
            <a:off x="5941004" y="3765667"/>
            <a:ext cx="1071063" cy="923330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5964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200720_ㄱㄷ">
      <a:dk1>
        <a:sysClr val="windowText" lastClr="000000"/>
      </a:dk1>
      <a:lt1>
        <a:sysClr val="window" lastClr="FFFFFF"/>
      </a:lt1>
      <a:dk2>
        <a:srgbClr val="7F7F7F"/>
      </a:dk2>
      <a:lt2>
        <a:srgbClr val="E7E6E6"/>
      </a:lt2>
      <a:accent1>
        <a:srgbClr val="055076"/>
      </a:accent1>
      <a:accent2>
        <a:srgbClr val="1D7CAD"/>
      </a:accent2>
      <a:accent3>
        <a:srgbClr val="56D8F7"/>
      </a:accent3>
      <a:accent4>
        <a:srgbClr val="38506A"/>
      </a:accent4>
      <a:accent5>
        <a:srgbClr val="F9AC61"/>
      </a:accent5>
      <a:accent6>
        <a:srgbClr val="F5E7D2"/>
      </a:accent6>
      <a:hlink>
        <a:srgbClr val="3F3F3F"/>
      </a:hlink>
      <a:folHlink>
        <a:srgbClr val="3F3F3F"/>
      </a:folHlink>
    </a:clrScheme>
    <a:fontScheme name="사용자 지정 1">
      <a:majorFont>
        <a:latin typeface="Arial"/>
        <a:ea typeface="나눔스퀘어 Bold"/>
        <a:cs typeface=""/>
      </a:majorFont>
      <a:minorFont>
        <a:latin typeface="Arial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949</Words>
  <Application>Microsoft Office PowerPoint</Application>
  <PresentationFormat>와이드스크린</PresentationFormat>
  <Paragraphs>206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4" baseType="lpstr">
      <vt:lpstr>나눔스퀘어</vt:lpstr>
      <vt:lpstr>나눔스퀘어 Bold</vt:lpstr>
      <vt:lpstr>나눔스퀘어 ExtraBold</vt:lpstr>
      <vt:lpstr>나눔스퀘어 Light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Yu Saebyeol</cp:lastModifiedBy>
  <cp:revision>18</cp:revision>
  <dcterms:created xsi:type="dcterms:W3CDTF">2020-07-20T00:13:37Z</dcterms:created>
  <dcterms:modified xsi:type="dcterms:W3CDTF">2020-07-20T02:42:25Z</dcterms:modified>
</cp:coreProperties>
</file>