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5761038" cy="3241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608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10xwm3p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_exd1d2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kqo0l31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c2zrb9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475p_wc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1zze5ed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zh90zbm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boq710w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vbjhsou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xfk109z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m_bivhf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jd_w4h0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a3o314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8_g19wq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_g5mrs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9bbsc5d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8b3xdmz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g1_5sh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6oardeq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1r57wo0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moehciv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vor4nkp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sguhcb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jpq6lvb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poc9svd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27aoghu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k49iham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mpevssh22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0720" cy="32415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自定义</PresentationFormat>
  <Paragraphs>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俊凯 李</cp:lastModifiedBy>
  <cp:revision>1</cp:revision>
  <dcterms:created xsi:type="dcterms:W3CDTF">2013-01-27T09:14:16Z</dcterms:created>
  <dcterms:modified xsi:type="dcterms:W3CDTF">2025-07-04T14:15:31Z</dcterms:modified>
  <cp:category/>
</cp:coreProperties>
</file>