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7"/>
  </p:notesMasterIdLst>
  <p:sldIdLst>
    <p:sldId id="258" r:id="rId5"/>
    <p:sldId id="257" r:id="rId6"/>
  </p:sldIdLst>
  <p:sldSz cx="18288000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222222"/>
    <a:srgbClr val="CECE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4" d="100"/>
          <a:sy n="94" d="100"/>
        </p:scale>
        <p:origin x="321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D3D98-5A62-47C3-9077-D2E0FDE5FFE3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A12792-8B05-4F77-B537-F128F62BA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94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7215-B81D-47AF-84CB-A6CAC645B0F6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F2342-F1DE-49A7-ADAD-B7C8E6B9C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36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7215-B81D-47AF-84CB-A6CAC645B0F6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F2342-F1DE-49A7-ADAD-B7C8E6B9C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94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7215-B81D-47AF-84CB-A6CAC645B0F6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F2342-F1DE-49A7-ADAD-B7C8E6B9C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7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7215-B81D-47AF-84CB-A6CAC645B0F6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F2342-F1DE-49A7-ADAD-B7C8E6B9C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7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7215-B81D-47AF-84CB-A6CAC645B0F6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F2342-F1DE-49A7-ADAD-B7C8E6B9C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10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7215-B81D-47AF-84CB-A6CAC645B0F6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F2342-F1DE-49A7-ADAD-B7C8E6B9C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56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7215-B81D-47AF-84CB-A6CAC645B0F6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F2342-F1DE-49A7-ADAD-B7C8E6B9C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19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7215-B81D-47AF-84CB-A6CAC645B0F6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F2342-F1DE-49A7-ADAD-B7C8E6B9C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9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7215-B81D-47AF-84CB-A6CAC645B0F6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F2342-F1DE-49A7-ADAD-B7C8E6B9C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00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7215-B81D-47AF-84CB-A6CAC645B0F6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F2342-F1DE-49A7-ADAD-B7C8E6B9C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45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7215-B81D-47AF-84CB-A6CAC645B0F6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F2342-F1DE-49A7-ADAD-B7C8E6B9C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22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C7215-B81D-47AF-84CB-A6CAC645B0F6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F2342-F1DE-49A7-ADAD-B7C8E6B9C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53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0" y="311721"/>
            <a:ext cx="15773400" cy="1246916"/>
          </a:xfrm>
        </p:spPr>
        <p:txBody>
          <a:bodyPr>
            <a:normAutofit/>
          </a:bodyPr>
          <a:lstStyle/>
          <a:p>
            <a:r>
              <a:rPr lang="en-US" sz="4400" dirty="0"/>
              <a:t>Virtual Background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7300" y="1558637"/>
            <a:ext cx="16397151" cy="8416642"/>
          </a:xfrm>
        </p:spPr>
        <p:txBody>
          <a:bodyPr>
            <a:normAutofit fontScale="62500" lnSpcReduction="20000"/>
          </a:bodyPr>
          <a:lstStyle/>
          <a:p>
            <a:pPr marL="771525" indent="-771525">
              <a:buFont typeface="+mj-lt"/>
              <a:buAutoNum type="arabicPeriod"/>
            </a:pPr>
            <a:r>
              <a:rPr lang="en-US" dirty="0"/>
              <a:t>Enter your name on the next slide and keep that slide selected</a:t>
            </a:r>
          </a:p>
          <a:p>
            <a:pPr marL="771525" indent="-771525">
              <a:buFont typeface="+mj-lt"/>
              <a:buAutoNum type="arabicPeriod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PowerPoint for Windows:</a:t>
            </a:r>
          </a:p>
          <a:p>
            <a:pPr marL="1457325" lvl="1" indent="-771525">
              <a:buFont typeface="+mj-lt"/>
              <a:buAutoNum type="alphaLcParenR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Click on the </a:t>
            </a: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menu and select </a:t>
            </a: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Export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from the menu on the left</a:t>
            </a:r>
          </a:p>
          <a:p>
            <a:pPr marL="1457325" lvl="1" indent="-771525">
              <a:buFont typeface="+mj-lt"/>
              <a:buAutoNum type="alphaLcParenR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Click the </a:t>
            </a: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Change File Type 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button</a:t>
            </a:r>
          </a:p>
          <a:p>
            <a:pPr marL="1457325" lvl="1" indent="-771525">
              <a:buFont typeface="+mj-lt"/>
              <a:buAutoNum type="alphaLcParenR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 </a:t>
            </a: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JPEG File Interchange Format</a:t>
            </a:r>
          </a:p>
          <a:p>
            <a:pPr marL="1457325" lvl="1" indent="-771525">
              <a:buFont typeface="+mj-lt"/>
              <a:buAutoNum type="alphaLcParenR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Click Save As, saving the file remember the location</a:t>
            </a:r>
          </a:p>
          <a:p>
            <a:pPr marL="771525" indent="-771525">
              <a:buFont typeface="+mj-lt"/>
              <a:buAutoNum type="arabicPeriod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PowerPoint for Mac:</a:t>
            </a:r>
          </a:p>
          <a:p>
            <a:pPr marL="1457325" lvl="1" indent="-771525">
              <a:buFont typeface="+mj-lt"/>
              <a:buAutoNum type="alphaLcParenR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 </a:t>
            </a: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Export 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the </a:t>
            </a: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Menu</a:t>
            </a:r>
          </a:p>
          <a:p>
            <a:pPr marL="1457325" lvl="1" indent="-771525">
              <a:buFont typeface="+mj-lt"/>
              <a:buAutoNum type="alphaLcParenR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 Format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select </a:t>
            </a: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JPEG; 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 </a:t>
            </a: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Width 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1920 and </a:t>
            </a: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Height 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1080 (Height may adjust automatically)</a:t>
            </a:r>
            <a:endParaRPr lang="en-US" altLang="en-US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457325" lvl="1" indent="-771525">
              <a:buFont typeface="+mj-lt"/>
              <a:buAutoNum type="alphaLcParenR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Remember the location and click </a:t>
            </a: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Export</a:t>
            </a:r>
            <a:endParaRPr lang="en-US" alt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1525" indent="-771525">
              <a:buFont typeface="+mj-lt"/>
              <a:buAutoNum type="arabicPeriod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PowerPoint on the Web:</a:t>
            </a:r>
          </a:p>
          <a:p>
            <a:pPr marL="1457325" lvl="1" indent="-771525">
              <a:buFont typeface="+mj-lt"/>
              <a:buAutoNum type="alphaLcParenR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Click on the </a:t>
            </a: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menu and select </a:t>
            </a: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Download As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from the menu on the left</a:t>
            </a:r>
          </a:p>
          <a:p>
            <a:pPr marL="1457325" lvl="1" indent="-771525">
              <a:buFont typeface="+mj-lt"/>
              <a:buAutoNum type="alphaLcParenR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Click the </a:t>
            </a: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Change File Type 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button</a:t>
            </a:r>
          </a:p>
          <a:p>
            <a:pPr marL="1457325" lvl="1" indent="-771525">
              <a:buFont typeface="+mj-lt"/>
              <a:buAutoNum type="alphaLcParenR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 </a:t>
            </a: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Download as Images</a:t>
            </a:r>
          </a:p>
          <a:p>
            <a:pPr marL="1457325" lvl="1" indent="-771525">
              <a:buFont typeface="+mj-lt"/>
              <a:buAutoNum type="alphaLcParenR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Click </a:t>
            </a: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Download As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and remember the location</a:t>
            </a:r>
          </a:p>
          <a:p>
            <a:pPr marL="1457325" lvl="1" indent="-771525">
              <a:buFont typeface="+mj-lt"/>
              <a:buAutoNum type="alphaLcParenR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Extract the images from the zip file you downloaded</a:t>
            </a:r>
          </a:p>
          <a:p>
            <a:pPr marL="771525" indent="-771525">
              <a:buFont typeface="+mj-lt"/>
              <a:buAutoNum type="arabicPeriod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Open the Zoom desktop client, and Sign in</a:t>
            </a:r>
          </a:p>
          <a:p>
            <a:pPr marL="771525" indent="-771525">
              <a:buFont typeface="+mj-lt"/>
              <a:buAutoNum type="arabicPeriod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Click the profile icon in the top right corner (shows your initials or picture) &gt; </a:t>
            </a: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Settings</a:t>
            </a:r>
            <a:endParaRPr lang="en-US" alt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1525" indent="-771525">
              <a:buFont typeface="+mj-lt"/>
              <a:buAutoNum type="arabicPeriod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the </a:t>
            </a: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 Backgrounds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tab, click the </a:t>
            </a: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icon (see photo at right) &gt; </a:t>
            </a: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 Image</a:t>
            </a:r>
          </a:p>
          <a:p>
            <a:pPr marL="771525" indent="-771525">
              <a:buFont typeface="+mj-lt"/>
              <a:buAutoNum type="arabicPeriod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 your saved image file from your computer </a:t>
            </a:r>
          </a:p>
          <a:p>
            <a:pPr marL="771525" indent="-771525">
              <a:buFont typeface="+mj-lt"/>
              <a:buAutoNum type="arabicPeriod"/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Make sure that "Mirror my video" is </a:t>
            </a: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 </a:t>
            </a: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selected</a:t>
            </a:r>
          </a:p>
          <a:p>
            <a:pPr marL="0" indent="0">
              <a:buNone/>
            </a:pPr>
            <a:endParaRPr lang="en-US" alt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AutoShape 2" descr="data:image/png;base64,iVBORw0KGgoAAAANSUhEUgAAAf4AAAErCAYAAAA/nOG5AAAgAElEQVR4Xuy9B5wlZZU+/FSuuqn7dpzQkxMTGIaZgQEkSBAEUVjAhLqKIroKq/9VQBBRUMSAgcWIu4ufugYUMWAEBSQJAwgoYXLumY63+8bK9f3Oees23c3kaXsHpprfpafvvZWeqvd9TnjOeaUoiiIkPwkCCQIJAgkCCQIJAq9IBCRJkoZfmJQQ/yvyPicXlSCQIJAgkCCQIMAIJMSfPAgJAgkCCQIJAgkC/yQE/i+C6KMc+pdcWUL8/6Sbnew2QSBBIEEgQeDQQqBO8vR7+L+HozDWhsBokq//Tb+Hfzbq30mo/9B6NJOrTRBIEEgQSBAYawTqZM/Evm0boltvhfTUU0CtNtaH2v3+dB3RsmWQLrkEmDyZyX8nRkBC/ON7V5KjJQgkCCQIJAi8khAIw5A9fPodbtkC5YorIBUK/6eXGOXzCG68EfL06ZBlmV/0ExsBCfH/n96d5OAJAgkCCQIJAi9bBIYIPwzh+z7km2+GevfdB8X1BCtWILz2WiiKMkT+CfEfFLcmOYkEgQSBBIEEgZcjAvXwfhAEoJfjOEi/4x2QKpWD4nIi00Tlhz+ErutQVZUNACJ+WZYTj/+guEPJSSQIJAgkCCQIvKwQqBO/53lwXRe1Wg3Nb33riGt48NprOQWwM1HfntT3uwNj9P5iQsfx118/YrO+H/0IpmnCMAwm/tj7T4j/ZfWkJSebIJAgkCCQIHBQIMA5/TBk0idvv1wuY9K73jXi3P740Y8y6Q8X2B0I4Y++8OEVBPTZ6TfdNOIr2267Del0GpZlQdM09vxlkfAfataXNPA5KB6n5CQSBBIEEgQSBA5mBIbn9snTt20bxWIRM973vhGn/atLL62H1znPPlphfyDXWCf9ugFCv8/5+tdH7HL9t76FbDbL5E8hfyJ/RVES4j8Q4JNtEwQSBBIEEgQOPQTqxE+5/Wq1yq/BwUHMvfTSEWD8+rLL2MuOCXcozz4WiNE51PUFlG4gceHrb7llxK5X3XILGhoakMlkONwfe/0J8Y/FDUj2kSCQIJAgkCBw6CAwnHQrlQroNTAwgAUf/vAIEP7wkY8w4Q4j3THx+uvePpE9kT6lGijq8Novf3nE8Z/9ylfQ2NjIXj/l+mOhX0L8h86jmlxpgkCCQIJAgsBYIFAnfiJeIn3K7xPxL/qP/xix+/uuvprz66lUisk/zrGP6Kq3P+dTjzjUhYX1qMPJN944YnfP3HQT8vk8crnckMhPVdWE+PcH9GSbBIEEgQSBBIFDF4HhxE+kT69CoYDFH/3oCFAeue46DrPTizxuCrWPzvVv2LARTzzxFDZu3IpicXCnoOZyDZg+vQPLli3BjBnThyoFSFhInj4ZH6QxOO5Tnxqx/dNf/OIQ8ZMBEhsfCoCw/sVE3HfoPsfJlScIJAgkCCQI7CUCRPzk7VOOvVQqDXn8o4n/8c9+lr1tCrXXlfX1eno61L33PoCVK/+G0047ETNnzkBjY8NOz2BgYBDr12/APff8BUcffSROOul4Jv96iJ/OgTQGR33847sk/npZn6ZpCfHv5X1OvpYgkCCQIJAgkCDACOwt8T/1hS8w8dNrNPGvW7ceP/vZr/HhD7+fowF780MVBDff/G2cd97r2FCoEz95+5RqWPqxjx3sxP8kbr3oF5h04/U4e8LeXPLB9h06/1uAy27DJUv/mec2njiN57HGErOX63mPJQbJvhIEEgTGC4G9JX4KtZOqnl5E/CSuI4+ffn784zswd+5sDt/vyw+lBVatWoM3velfmPjJGCCPn1INS6644mAh/h2469qrcMeW+vkci8tuuwRLcXBP1k/eehEeX74TUn/yVlz0+HLctke2H6vr291+hPHxyNCtnoLzD8iQGqtz3pfHeCy++3I977G49mQfCQIJAuONwN4SP4nriPTJ4yeBX72sj+r5P/e5r+J973snmpqaXnL6d931e37v7LNf+5LP+vv78a1vfRdXXPHvQ8Rf9/iPuPzyg4H4BTFtPf9GXF9363fchbs6z8bZSw/yyXoXBL9Lg+Alt2esrm9PxD8sakLn/ItJuPH6s7F/QZSxOufxHoYv1/Meb5yS4yUIJAiMBQL7SvyjPX4i/muu+TQ++cmPsTEw+uf22+/kt8irH/1Dgr7rrvscrr/+4yzsI4//oCJ+IslfTBpG+iOuIJ6sLzsaj91yByggMGW4gQCAtr+l7s5OOf8lhLbbz4kEhzauRxnoBIZHIHbnIdP5PY7lHJ2o/wx/bzjZvPRaRlzqsZfhtkswKrUxiqxGnC9w7FAKYR+If8dduPYbwAfqxL/LfYqzG46fwL5zxDmKz1/EbuT3z0fHHY/FqZpR1z/sXu36Ho2+rt3j+SIeOzv34ecyFsM62UeCQIJAgsCuERgL4r/66uvxmc9cM7Rk7vCj7Y74SVB4zTWf4W0PQuLfGXEOv7Q4TF0nCSYpSpkLot1x17W46rGjh8ieCQREoIKGd//5ro89Yj+jiXLUfX6J4fLkrbi28w1x9GI0Ud2CR0YYJ7sjNqbdYSS7A3fd+jiWXxJ76iOw2HviJ0y+gQ/E57e7fY7GbweefBJYuvRF4l/++LW4qvPcXeLN+N+BOLUw6l7GOO75Hg3XeOwGzz08GyPPJZmuEgQSBBIE/rkIjAXxX3nlJ/H5z1/HJ0oK/d/+9o+wbYf/XrduA/+eNWsG/zZNA2eddfqQkXDFFdfixhs/eRASP5HqVZ04d4THPJr4dzfxjxb+7crbru9zT5+PJls2H3CXcJF3LjAcETof/d2deKgj8uv7QvyjH9I97Xv4NQ/L8e8kKvLinvdmn/F3zu/AHZ3DdQw7Mz72tL9dbVOPouyFxz+E5/4c65878JO9JwgkCBy6CIwF8RN5f+ELYjW9fSX+yy//BD73uU8dhMTPHu3oUPm+EP/Owux1Y2BXYfjRhoQgxZFh8+FiODqf3YX7h5E9RoXRR3jseyLGnRkdI7cRXuuQAnLYee29x4+deca73OfO7k3suWN4aqR+7nu6H7sz1IYbKsPv4d4afqOJf3fncuhORsmVJwgkCIwPAmNB/FdddR1uuOET+xzqJyOB0gS07UEY6he59M5zd1Xuti8e32jy2ZM3uSsDY3ckuvMHph4+/wC+MSyMPprID5D4O0eL8vbk4e6MSEed037tMz4u6y6GR2v2dH17+nxvojK7u+Y94bHv93V8pofkKAkCCQKvRATGgvj3V9xHbXo/9akbD15xn/BAHxnmcXNyfheq/pGTN+fit74o6Bud49/T5y8+bCMNkNH72eNDyTqATnRgKyaNSAnsKxmJ83jsaCF2HJGXHkXSL82f76rfwSjCG+7xj1L4j86Dj8ThpTn+s+mchmkudor/I/Voyc6Jd/f3aDd4TNh9mmT357LHO5p8IUEgQSBB4IAQGAvi/+xnv4z3v/9d+13Od+WVHzoYPf4YV871C9U+/wzlofeUAz8QVX89ZF0/5PDKgpGfvXg+u3oO4iqAjheFheKbeyL+WEBHoXZW9S+lCxqqNJhy/nAl+sheByM/21Oof1d1/LvbJ53/yM9FOmTn6Qfx2ejvXwbcsquw/YtY7m3lxe6veTQGuzuXAxrPycYJAgkCCQJ7RGAsiP9HP/rZATXwefObzzuIiX+PECZfeFkisEfx5svyqpKTThBIEEgQ2CMCY0H8a9asxe23/xIf+cgH97plL+X0v/zlb+D888/G7NmzEuLf451KvjCGCOwqCjKGh0h2lSCQIJAgcJAiMBbET5d2zz334dFHn8AZZ5yMWbNmIp9v3OkVFwoDoN7+f/jDvVixYhlOOeVEXi/gIBT3HaR3LDmt/UJgRMie9lBPX+zX3pKNEgQSBBIEXr4IjBXxEwJr165j8l+/fhMvtLOzn8bGRsycOY1Jnzx9UvYnxP/yfX6SM08QSBBIEEgQeJkhMJbEvz+XnhD//qCWbJMgkCCQIJAgkCCwnwgkxL+fwCWbJQgkCCQIJAgkCLwcEUiI/+V415JzThBIEEgQSBBIENhPBBLi30/gks0SBBIEEgQSBBIEXo4IJMT/crxryTknCCQIJAgkCCQI7CcCCfHvJ3DJZgkCCQIJAgkCCQIvRwT2lfhzuRxSqRQ0TYOiKJAkiV/7+0Oqfno5joNarYZiscilgEdcfvmIXT79xS8in8+Djm+aJgzDoHNQaEHA+heliK4m+UkQSBBIEEgQSBBIENglAvtC/ES6DQ0NsCwLuq4PEf+BwEvHJ+KvN/AplUooFApYcsUVCfEfCLDJtgkCCQIJAgkCCQI7Q2Bvif+pL3yBvW16EfGTx6+qKu9yrDx+Iv+6x7/0Yx9LiD95ZBMEEgQSBBIEEgTGGoHhxF8ul0EeN4XaF1xzDVTbHuvD7df+Al3HP264IQn17xd6yUYJAgkCCQIJAgkCwxAg4g+CAL7vg4ifXhRqb//ud9H+j38cFFj1zZuHrRdfPET8FHGgHL+qqkmO/6C4Q8lJJAgkCCQIJAi8bBAYTvyVSmWI+L1nn8URP/gBFNf9P70WX9Pw7DveAWnBgpd4/KqqygCG9HyJuO//9FYlB08QSBBIEEgQeDkgUCd+8vqJ+OlFHj+91PXrMeu++9C0fTuUIBjXy4lkGX2TJ2PNiScimjOHtQWk6s9ms6zqJ3FhQvzjekuSgyUIJAgkCCQIvBIQqBM/Keur1Sq/KMdPLwr709/0mSzLrOKvi/ro7wMt5SP86Ph1ZT+lG+jleR6/R8cjkq+LCqmigIifwvxxVUHi8b8SHsLkGhIEEgQSBBIExg+BOukSuVMdfb2WfnBwkImfIgBExvQ5ET2R8ViRfv0qh5N/va6fjkFGBuXz68RPpJ9Op5n04z4CCfGP36OSHClBIEEgQSBB4JWCwPAmOtRIpy7yq3v8ruuyAJAIul66N7yE70DK+eotd+rkX8eUSgWJ4KlZUCaT4ReR/vBSQpmsg39Wjr+rq+uVcn+T60gQSBBIEEgQSBAYgcDwUDuF2eueP/2m2noi/rrXP7w33oEQ/vAToNx9fb+0T+JzIn4K6RPR1wm/ruanqEMceRjRMnBMxX1E/O3t7cmjkiCQIJAgkCCQIPCKQ6DubdfL+ojoifDJ+6cXGQM7I/6xAKKvrw/Nzc1DuxpO/BTOJ/KnF+X66e/hrYJlWU6IfyxuQrKPBIEEgQSBBIFDD4Hhuf7hIrs66ZNRQCmB0SH5A0Wqt7cXLS0tI1IIdSEhef30Gk74ozQGCfEf6A1Itk8QSBBIEEgQOHQRqBM7/Sair7/qGoDRpD8WS+L09PSgtbV1BPHXvf66ATAstD9USRBXFCTEf+g+rsmVJwgkCCQIJAiMBQJ1ch+utP9nEH79XLu7u9HW1sZ/jhYMDq8eqJcOjvpOQvxjcdOTfSQIJAgkCCQIHNoIjFba78qzHwuPv66h25lQcHifgF1UEyTEf2g/qsnVJwgkCCQIJAi83BA4EPG8NMpaSFT9L7e7n5xvgkCCQIJAgsAhh0BC/IfcLU8uOEEgQSBBIEHgUEYgIf5D+e4n154gkCCQIJAgcMgh8Ion/tmzlx9yN3U8L3jt2sfH7XDnXXgJmtsmim6Rkli8QpZkSLICWiKa+kpI9IICiT+nf8kkW0UEhdeRjHhTGfQt2gd9xvuQ6noVCRH/s77qpASEESBH/FZEvbPpvyF5S/w9WvQCkuiEFdHxQv5+ENK/whc/i8+BWmBIEi2UISGklpyQaAv+offqRw/DCAHtio/HZ8374nMRX4ZPx+bvRJCiEFJ8nl4YIKIXgDCgUqEQQRQiCulcgYhqhKMQYejxufz6fz49bvfy4UfuwZFHLoLnh3SH+HwEHqInuaJohCYiuh66aHqFdK5FaMY03sLzClAUVWwd0V58QKZ7nuFnoljuxebBS+BUnoMcvRnL5n0CPYWH8bu/fQaevwih3IvXzD8STdkjAXkiTGsqfPcBGNpsOEEGut4GSVLhumsQhV2IJGqfmkYUavC8EmRJQRRp8L0igsAF3UA/rMF3+hDIEfIth0ORcvC99VCC78ENzsKWLX2AvAOTJ18A05rCzzCdsesNolL8O1ypHaqWg6kHkNyNkP2NMDMnwg9+ilA6FymzFZBUIKzEz7yLIKoiirKI5BZEwWboWhtkdcq43Usj3c7PLN0nWTP4mQzDAOlcE2qlQb53Cr8PuJ4NXU/xc0fXHgYBZEVDGAWQIENWZdGm1vehGRbC0Od7SQ84jVPVJPwDKLLK79eqRR5z9MwEYQAEEXzXRq51EiqD/VA0DW6twsdQeBl5Mb7oXBVVAx9VlhFGEhyHcIwgg140lkNIgR/vX0IYUOtcugwegZAUhecDugb6QOI5AJAVBb7n8u8w8OK5ho5L16zxPmh+8twaYxMFNKeIeSmK6Hj0hQgyzQOyDK+yY8zvZUL8Yw7pobXD8ST+N1/0b2ifOJmJmMlbUXnypUEkK/VVqxQoshL/TYYBDSkiBSII8SOIn+Zp2pYZJx7KMn9ziGgEs4ptYqJnXieWFTzMjEz/1b9KQ3/oO8zWvIEg2qHPyPoQxgtNMrTvMBT2BW3L5xMKI4Jfdd6jCVXQIR87DGlrYRXQkQIyMOjUoogJPox8BAFbAaIJCB2EtmZjgBYAEcQfeAEiScZPv37VuD28Dz38OyxddiR8L0AQOgJDMlygQVUMJnSeXkNfYMVX6CIMiojkNmiSigAVyJIa9zIHVEXcRxlELAo2FR7Djv6rEHkR2nMXY+6k8+D5A/jxg29DzjgLOWsBJPWPWDbjHdCMDihqBq79FyjqNECeDFnOQFVNOM4mhNF6SMhAkRoQhBITfRg6fC/CsIbArYj7G1J/dRehOgummYei0D1wYFe+iYxWwPb+2fB8D/nGVyGXW8qkQ/fPcSro6fwtImM2tNQEmLoKydkEeKuQyh2N0PsR0o2fQ+TtgKpn4QdF6KoEWekF5DbYdghVa0DobYBuTIGsTh63e6maTZBVncmSnunA92Cls6hVS5DpPgYBdCvDRhSRnaoZCAIidpPHou94kGJSVlUNUMDPJBkBNL6haPwcSCGg6AY/x5qWgutVEPhElGTgAr7n8KMSShJy+TY4dgV2rQpN1bkDnm5Y/Bj5rsOknMrk+bi1agW1WoVJ2fdstE2agv7tncLoiOrL4ooJgBwLejbJcHftGo8/NgB5TEVsnAjVPRkK9OzG0wSNU563JMiqytMCGQxR6LPhT2+o/MxHiGg7Mcr5e16te8zvZUL8Yw7pobXD8ST+d7zvQ5gwaTIPBoUGEC9RqUOWicAVto7Jc48kBSqvI8E0zoNRePfiPTIS2ELnUUnWf8zqMeEKsz12zdmTZJ9ZNLFgT1t46nWLgDcn6zwmacHL9C2aDISRQJ47exq8NxlSGEcc4gFO1j2TuuQLI4G/T3NFKKx/3mkEPySnho5V9/hjY0EmyiNyFyaNy2EC2k8QGx6C5BFRJ7C6px/w5MMeS6jg//vKf4zbw/vQQ7/GkUuXwXFtxojPExE0LQ1Z1uMoDOFG7xOGRCsuHH8DdH0hVNlEEJQYY5405QiyYgBhDbLchIrt4B87vomBwZshSe04YuJ3MKFpNmQ9g+/84V3w3QnIZycgl/o7jp11EVKZIyiGgJr9F+jaPEjyJMhKFrqahuf3wfOfgapMAIj4Iw8IaggDOzbSnNjzI4/RQSQ3I5AnMd6mJqIWxcE/Ae7XAfU1qNrNMI1W5Btfw0YOPRee62H7hjvg6xORaV4ATTUQOD3wyn9H24STMFB6O2T5C2htmA7dbETNKcDQXKjSZkBfhs7OR9GUXwJEfTAMIuKOcbuXmtXM469OcUT2gedx9EWWNXFfjVTcgS5kT5ueb151zrQQ2DZ765phAIrw7sngklQNEnnUdCVEhuRhex4UTY9XrQNcInEe22AM6ce0MlBUHZXSIMfaDM2ArGl8TgEvdSuImghYNSy4js33ij10P4Dn2Dw36Ny61kSlNABFVeNnMYIf+MJDj1fNo+gE3WOOEMReAv1WDRN2tczOB32Xom6SRAaaBc+tCqOA7IF4jhDRLfpuiIijC4RpCLc69uvWJMQ/bsPjlXmg8ST+93zwI5g4mUKYZFmTV69CkRSE5PXTYCYPmiaBUIWiCk+fvXt6T6bPaKTRYBJRAh5ksbFAk03dr2QDPKZoHtAcj4u9dKZ02jYO/cff4zB8HCrgsD2FDDlsSB4IWfHCmKDNyGOU2YuNyZsJnUKcRPKxrc8OApEGTTKC1Gk/5LTHDgX/W5yXyhOcSDHQW/GKXjwZxcROjiWTPnn6wtvnMGUYsIdG9s13bvh/4/aQPvjgz7B40Vw4nG6I7xUZbKrJ2MiyBUWSadoTYXw2jGpwg1UwtaOgKhYcrwdhUIOuWdAVQTKOvw26Nh+lmoNH1r8X/eX70KjJOKzlBszquACy0YxHnvsuHlv1J5y5+BNY0/UTzJ/Yio5JF8L118N2noSuLwWkVmhKDoaegRfYcOyVMPTpkCQDfuQAoYcodETihaMO9HeNsXXCZgRSDpoiQZXpztiwK3/HYPE2WHoJdnAWLL0JDdlTIck6Rz2iSEbX5rvh+ECufTlkmYjGgVvZgLbW2djafTgack9jYmMTZCUF2++FIm2HKhehadOwavNTyKc70JCZAU3XIWvj5/FzqJ/HnQjbEyah7zOR0uMpayY8r4Y5i47Dhuef5JQcjV36rmZacO2qCJsT8SkaZCJ8IvB0E5zaIEwzBVU3MdC7DYHrIZPLw/cJswCe5yLwgzjqp3AEgDxymhNCz2XDTNU0sbY9rWuv6hwF4LGv0jyhCeNB1iBrOgLfRkhGi7C+uXUtGQJGKg2PzpPTESLE7/su75v2RaF9fhYoKhcIA4SiFwFFrAIah8Lv4IgcjeMg4FQHXQNFPzgywq15A1ipDALPgefS+UfwqonHv88TU5Lj32fI9mmD8ST+q666Gm0TpsAJ6lk24cVTyJ8JXaK8X0z+kgaFPHtiW5kmYJkjAWwwsBaAQv/kRdL7cfcq/ocY8CLvLvLpCpG0cCpYM0ADnSLo5HlThFL42DJC9rYFnbP3z+cp8u8iqBDyfnxPTAR188KLaH/E+OyzxxGFiL0djhrEnrvYhAhbJL3ZM4AiNAQ8sYjcqtg3TS5RfB3k0Yt9iWU+fQ4xch/wyOcwKJ3f1z916T7d+wP58t13fwvzFk7hxUigGFDVFFRZh6nlRDgUKoLIgSQRkVAenIi1B6FC+f8OKJGOQvl5aIqGxjQ5gw2xQaTBDdqxqutnWNf9RTjBJThp5hvguX/DrAmn8nHW73gUP37oP3HMzIvRmLXg+U9i2bz3o1D+A/ywF2ntZEBOwzCboEoWc0DNXgOFIhGKLgyssAaQUcbGSZyACSkiEcEJG5jQDSIxIv6gG4HfiyDoRqnyOQTR0UgZpyJtHYFQMimDwZ7oYM+zKBbWIDflVBhmhtM1bq0TLU0prN36SUxp/gpaG5sRSSpqzmZoah9jpioZPLtpJVJqCZPa3wSNouXa+OX49cwENkCFJy0s07pGRYxL8RmND1XTh557CvVrqQxqlUGougHPcZFpbBGGnkwkbcDxarBrAwgcF+lcI8oDfTCtLO9PeOo0zsJY50NEG/B4J++aIoK5fCtKA/0iMhMPOnpfaHHoUCKdQHeQjXQaI77Qa/C4DjzoZgqOXYXKOXsRwaOoIYfyaVxRiir2/j3PFkaFHyGS6dzE+dBYFuEAOhUFARkH8fkQ2bPOICSHRkIQ0mekPhBagMTj34+ZJiH+/QBtHzYZT+L/yBVXYubMmdCIyMljkCknpsCPZPgRTTAxNbP3L0LpNEFwSoCNA/GSWA+gQFLi75PHHdF7QvhDRM+5QhrgsWdeF9MJWWAsBiRLP4qgcNqAJiv6Pk0fgB+TrjDx6dREKJC8fTIIiLuJwNlpZ7FdXegnvHhevIMntYAJQEym9SgD03osDBQkz//n74nPaBKhfxGhkDdKV0PhTUH8JEiqk7/w/il1ctPH3r0Pd/7AvvrzX1+LOXObgFCHpGYRRBF0rQGN2Q4+X0XS4YUVzuN6HqVuKNe7CZ6yDdMaLmcR3eotv0Fzo43GFBl0OsIoh4bMmShUA/x13fvR2XMnKs40/OtxD6G//AymtnRAkS08tekn+OHD/42zDr8ay+echZWrv4rjF70b3YNfh6p2IK2+GpGaQS49kYWPhGXN2QJ6XIjQRYjWZiGlULSRoJImbKDmAg506Aq96KlwEYUFhPR9WUWtdg/6B76NTPpapIzFCJFB6Ij7VR3cgr6tDyIz7QxkGibw8+37g0hZ6/Dc+kswf8oTaM6l4UsyHKcTll6AIpcB6XCs2/4MKqX/xbxpN0E3PajajAO7QfuwdTo/Db7nCSEbh6opXE/PI+XkBNEJQ5s+ExE4ipgR2etmOpa+EvkGUFSDw+CpdBMkmUSUNgYHu5hIOUpA/+m60LQQQbOREKf0FCJUIQbl9B+NSk1jzY9j1/j4um7BrpXZUOBcO4XgeaCLeQKhy8fwfFeQNo9TIfYLIp+JmcYPRzPIuKCHIiKP3xGRhtATosH63xRNo2eoLggmXGgMxs4Bb0/jn9N5dC4UlSMcaYlcnc/Dr2zfh7uxd19NQv17h1PyrV0gMJ7E/7GPX4OOjinsbbOFLcnQNB2GqsIyNDSnNaRMnb1nL1LhBDKqPg1imSS8PLg5LE6TEE8+YuBzCC526dmgH1LqSWwc1I0Aep8HKoXxKIRIoVwWlAmDgUN4LEijXL3wMAQB08Qei3nq0YA4f88RByIN34OkkVo7VvHXiZ/C9eSws5ceRxKY3OuVAyLfz8fmyAD9FkaG0BXQxBPHCgJfeET8GSmgfYSgCdvn67j+398ybs/5j376AcyZ18AKeUVpBKAjnZ0GSSY1tA5V1lB1O+E7KgrlGhsAofkXzJ14LiZk38Jh1r9tuBUz2gdg6i4kNCDCVHjBEmwv9WJN55XY0vcULEXF9JbzkP/CQ4gAACAASURBVE9PwzGzP4qthafgOn14cuOjKJQMHDfrTDy45mZceOr16Br4ErLmabC0I5nETSMDTSXvUkXN7UEUlKBqJhMDET95dBTa5XRRJMH2Q1R9QJUNGKoFhSIwQa+QfvJjQ16dj+3dH4EfdiCXfjt0ZQKLxMJAglPuRO+6e5CafgZyLbORNlPsWbrBb/DM6g/g8GkvoLUpT7JM2E4nMvqz0KQtcPEGbO8rY8PWS7B8/q9gpSWoJFAcpx8S91npPJMfa0YovE2RMo3C12IcEGnTQOMIGinwAwrJa0jl8oyv5zuCLDWDn1/DauBt6N/V0gBC32MBIVcBaCSuUzmdQPsm/Lm6Q5Lh+x47Bew9U8VETOxcPcFaAJGGqBsLNC/4tE9J4Tx+FLicoqOUAWFPESnhEIDTiiK/L6IJnB7kKhm6I6Q7iquFyPD3aiJ8XxcC+15sZIhUBKUGKI1A0TZ2DESMjucekTWh9IXQ+XiVzjG/kwnxjzmkh9YOx5P4P/nJazFj+lQGmMp5aISkNA3ZFIVUKTRIHr4GlxRwNIhJyS9pCBUdAYfiNEDSOeQfyhqrf6VI4ZIeoSpnCwAhh9Dj9DmPynrgUsT7adCLugAJmizU5KwfCCMohiF0gUEAl71+epuU65THJ49/SLofE7IoDxT5fTHD1MOQ5K0TUQe+COUHZAHEnr8Q/tVJX5yrsFfIcIg1ATzpCDU/RQ84n08eBedHqbzPY9VyGLqM3ZXvPmfcHt5v3fZ6HL64Ha4Toeq6yDcuRHN+ESTJgx8Qkfso1TZiR28vNnX1wDDSmNSxFsfO+ipMdTp6i53Y2P0NTGutQZF2IJKa0dbwFZRdHys3fAbrdvwcPZUtmNJIQq8yTp53F5oyR+Ph1VfjmBlXYn33n/HtP38H/3bil7Cp90mcuPQ8dA/chGz6TGjSDHh+BRW3B625Bcim21Gt9cP3N0OXUxwx4tLByGdvEiw09FHzPQSRAUNLQ6WoUjjIlQiKlBLRF75/Kir2s3hhw4VoavwsGq2j4Nkin+tWB1Dc+DDMiUvRMv0EpCgUbqQwWP4Snl5zG5bPfACNDRl4cGE7m5BW7oGlqagEx2Gg2orH/nEaTllyJ2qyion5Y8btXhqpVjF2OEKmxEI5It9YSEcGM0XhuJxNx4xFR2PNUw/ByGQZPzJ8aPwohgmdCF8lD72KVKoRtlMVJXs0pKkKQGTixL50g41XVdEFMZN3T+H4uOjGdSgdIwS8RMrCkBCkzuW+KlWGyJA0jdMMlEaTyQiIhcOUSiDHwg88JmvaH49NMurjVEJEY4gEiRRBI4OAc/VCQCvxfECVAqQFofmBxp4r9BuBy/oG0iHQOREOYnU+T2QEVVE5wuWkpc1jfi8T4h9zSA+tHY4n8d9ww6cwY/p0MagoFMZkT1l3GYZBuWC2xUXYjvKrCuVkNVIXCY+DPGoQ+Rs0ssgm4L8pp1yv4WM6514AoraeNHkcBYgV/WTo1+twhfpflO1woEBVUfjDz5GdtxiZmYeJ8h22GwThC7FeXEfPRB4X+cW1/5CJmOPSIBYBBqzi57IfjgCI/H09ilCPKgw3Bur5fRG5EMcTtfuUz6dJT3j8VDJEng8bA4ELXVNw2YVnjtvD+9Vvnor5i9pQLFdQdSO0t89Fa+NsNObmsdFku93oGVyPTVtWY6AWYPLEmUg3rMSM1jNhKSfguS1/hiE/iXyG8twDgDQJmfSVsCMdT295D1Zv3YqMNgPLphyDNaXbcPzU/0HNV9CcngLLMLCp+9u4/dEX8Oo5b8fCKXPR2jQVWwt3ImXMgyK1oUi1+H4NzdkJaMkdAccZYMI29TQUmZT4FSgSPTsmP4uOV4EDH6qUg6KQXqEGGeQdUoWCwXoFIiyy+6huf9PWz2DHwC8xofkWmFIeNpGbZ6O07VkouQ60zT4TKctAymjDhp63YNXGe3Hi/I0wDJt7BNScTUjJX0fGWIpB72i4fhv+uPJVOG3JDSh5UzFv6uvH7V5qqVZRUsrGtSqINRbvkUFkmGkhoKO8OAnxYg+diTfwYeUaOVVGZE8GQqZpEjwqlZOoGsBEuTgAK9WISqUAnYSCvsepBTIWrHQOTpVEd0A23wrfdeH7hLXEdfuqbqFaKXIUgPQFlOqi+8UGsGg8wMYVGWWhayN0bKisAZJ5X/USPTpXCruLsSjU92x8yAo8JnYa5wFMK42aXYnT+TTOYrU/Ow+kBZAREBaqzKJBMlTonCg9QFEN4ViQloDGZsjXX+tfM+b3MiH+MYf00NrheBL/V79wLWbNnB6H1WPhXqzMZ9GdSkphkU9k7z7WAZCXQSVANLjYCKDcHjeIEaV/XN4Xq/VF2I08eQqX+mxUkE/uU8iS/otLc3jgI0Kxv4juv9yDaNUz0IoVVFevRsMFb0L7OW9EJpfj+mMSf5HQTgjsInh+PScvQvMU7CMjQOT8yTsXYi+RYoy4Fp8mJppEuCSPfuqq/7iCoC4xFBUIQnDEIX4OR9YNDpqIhKCPRYBE/BT+DzxuBvOuc08ft4f3s7ecgAkdVPutouzLaGvvwJSWBcjn5jJmtt2PLV3PY7BmwzQbYKg6zOyz8KV+OOUlKBZLyKcHkTL6IcsV5HMXQFJejV73T1jdeR029BWxqHkBpjQtxGM7forDmy/FhOwp6GhZiP7a37C973N4apOMiZk345zj3omKPYDu0qOw9HYEYQb95dUwVQNN2UlozS5h1X2l9ixUlcLCwqCj6JIkW4yfS7X8kgpNzkGTPahkFFA6iZLcrLUgwlDZCPRDH+VqAS+sPwtmegWaUm8DPItDxoPbn4eRa0XTpOOZ4DOZydjW8148s+6PeO0R26AZVTZMK7WNUPETZK3FKHnzIEWTcNejb8CSGdMweeKn0da4YtzupZFpRRSSp+tDT2XgsUqecuYUdRPeOYsgQ59z+Gy0kyftinA3FEGyFC2jvLaZboamGajZZTjkZYchmlomo1jsFyJWEsDF+X0a73QfmCiZiFXeB41xQZ4BfJ9K6DQYVlaE1mOv3aMKAMPk6GDo+TweFC6lo8FF3julDhyk0jnUKiUE7J2H0E2LDWcWx1J1R5xW47EWK/MpwiDKZwXxs9HhOhzGpzC/YaY4siU8fC7qH6oK4jRc7BTQTXRLm8b8XibEP+aQHlo7HE/i/+aXPoG5s2bwOKF8W12kp1HOT1XFJCtTAx/6Oy73o5I/Ktvhzl3k+YtyIfL4SfVPOgGePJQIKocrhcKey+CpZIcV90S4oisg1RJrqob+HTtQ6S/AdxwUn/s7Br7/faQWLUZUrqDjjedAmnUYGpuakW3KUzcSQfAUAeB9iVI9InQmfXLrYwIXZXnCEBDheVHLTp4Gv8fpg7grYJw1GFYYGAsU4nQBh/7j5j1cDfDixCRC/nETH8qLqgrOO/20cXt4r7rpKGSbKcwLNLROxKyOuZg58RjkUu3wfRvF8mYUir0ouxXoqsnhXCuzGusGHsZgz0Lk1GYuZVPUAURhBcfN+xZCRcLK7Vdhbc/92F7sxplz3gA7WIdKTUZKOgcLJp+MlJXH5sLHUSv1w4vm4tktLt5+4vVIW2ls7HkClgk4foBqrRsLplzI1QSIqtCUJpRrT0NGeajPAJEbRY+8sAyXSF3WoUsGTMWMI0hEeKLsLAjp+SQyABzPheuG6Ov5DbrKH0fGeDPymTfBtQuolQdgplqRykzEoO+goWEutvecjDVbdbxu6V9hWh5cr4ZS+TEoyk+RM/8FlWAWDGUqfvnXt6Gj+Wkcs+gPyKaOHbd7qZnNXHNPeXcaW+SpktBP0y0mOWEkA4aV4eY5FBWgMjyynojgyYzinLdhwEg1wDCzQ41/bNdmgiTdDAnySNFPUQKXRXNU+5/img96zomIydhgLQ6Pf2NYtIwiABpUnZoBiQiez+kCi1MI1eIgJNqfIkHTNNjVGo93MkjIYOE6ojqBezUxNskyZ8OGyF/U3ZNBSP0IatVy3PWPNAmaMLLZSCBNghjT9a6UbJhTR1CKDlDikechkSYk0a09sH7M72VC/GMO6aG1w/Ek/tu/fQ0Omz0DFK3mTn1xGR936mMiJ6Wu8ACE50+WP/2m3J/GVjfX/nMYkt4XbX81+s3hfhpvop6eByMJg2IhHUm6aZuBrl70dnbC83wWGbbMmY3Ohx/AjgeewKIbPoatX70VuRkzMf2cM1Dr7EYm3wirMS86kXE5nfD6hfBO5OM5GEBGPnfjqyv6ifwpRRCH/Dk8L4yBofOLdQhDLUS5sx9PRXHp0otRBhHeFxEDLkmicj6afMigCITn9eoTThm3h/fqrxyF5okp1GygsWkSDp+xHB0ti2FR97kwgOO76B7sRLm6A6ZqwTSoNv1pPLztB+jZdgymZ6dioLQV2bQB1yvBbH4tmvPTsLHvvdhU6EfGaMRrZrwF6cw8LJvyYfz3ny7EkunHA9I2VO3fIHTnwXWb8dz2TrzqsMswf8ocrNr+DHRzABWnB/BrOHLmx+AHDoq1J5FPL0bV3oAw2ABFsZjkJMVktb4T2PBlC6aahankmIgoScSGIiu6qYMblQVSiJlCwyEcbxC1qouenmtQCR9BzvwIFHku7FCGqepoMFPwZAuZ7Bw8v3kqVm9O4cLj1iNSS/C8MroLd0BWvo323C0oe5PRkJqDH9/3VmQb7sU5K+5Dyjxp3O6llesQ4lQKY0ch0uk8qtWiiLpx8yrR0pY65/keidtEW17ywkXqKmTPmyJzNKZJ6W8aaRZDlsp9cdWLaOOsGxTqJzI12evnrp009uOcvU1hfd3iyAKNL2r7K8LyESqVEnva3O6begWQg2CaTMxupQwlNljIcaCoBY0ZSilwuJ96XXoBUtkUKoMDYozR2GGVgNAKcndMytcrKmy7LML4vseGhEPtedk4iMsKWQApwv+8r6FGW+QUuKLBF4kiJRn24Loxv5cJ8Y85pIfWDseT+H//3Y9jyYLpIvtOOXoK0dfLhCjEFxM/l9sp5IHFkYCY+MnzJy+AO4JRPTaL/cj7p/IjIdwjsQ55aENNN3igKhjs7UbX1m2i8l8Ccm3NaGzJo2bb2P7oSnQ/9AyWXHcpVt96O2TdxMxzTke2sRmV3gJgmGhobWXVsvD8heJekLzo3MURhrgEisk7Fuux91R/xUaDKAcSIVQRdI4tgDrpx3+Lz0ViWZT/1YV+VCYgSvvImyGjRNdkLF42fh7/Nf+5DE0TLHgwMX3SbBw26Ti05uZCUzJct0953O7iRtTcMpdXUvg8VJ7AHzf8F0qdJ2F+2xxuc0vnv62vB4ctuhy5hgB/XXs6ugaAU+a8CRNzc9Bf7UGjuQjFciemty1H1bsLdm0rTHkhBooRumsFtGbnYPncE7Cpp4ZIWQc/6INKynKlHZo+BR7uw6zmK+CFJQTBBqiyxQLPKKrCDQoohyEMvQOWkkVaTcPxq9BZZ0LlWYPc6jeUqGyN8KcSNR9OMAjHdlAqPIi+2pcQuO1IN14FVyXB6SCmpKmDYRrpzJF4bMPH4Q5k8Lrjvgk/LKNc3oKu/h+g6HwNU1u+BS/sQNaYhV898EFU9V/gguNuRWvuveM2EZm5SRw9Io888B0Y6aa4tp760QtVPJGt8O5JbU9iOgeaQWOQxh552SZqtTIamycxkVN0iwx6ek830qhVimw4cFkga3eE4l8z0sLTj9fuIA9d9BMgz1o02aCmQEzK9EcQwUhnuOKAWnaDon+UUPNs7gpYHyO6pos+AZSqCyhdQCJN4QxQTwGOMEQ+dOqwGNgi/ciln7EBRFECLvcU3TM5PcGNekRLYx7rlGKjjoKst6Hzpu9QV0gqrxWVDyQcdAprx/xeJsQ/5pAeWjscT+L/y/evwuLDpjFJ0uRAXirX6caleqy2Z/In8R4NarGADzeB0Sw2EqIhwicVDdVki/rioY4j1DyD8vi8+EuIgc0bUOzqgu+QCtdEU8dkpHJZuG4AJSLP1EH3I09g428ewbQzj8Hmu/6Kya86Au1nnoTACZCfPh2FTVvgSxpap02DX63Gofq4E2BcwytcdRHyZw8gLu0R0YG4A99QqD7O3Q/z7OuivrjIj8vMBP9TOFIIkUiFzgJD9i4ofeCx10IlSoYqYcJh46fqv/prS5BtsmAHFpbOm435HeeiOTVbNFWSJNScfvSUu0RDmNCDpvgoBn/GHf+4FeHAcZjbPJPzso5bRkPj0chPOAxdle9h7Y4/oLfs4bwj3g1FbkdvaQ16Ci6WTjkBTak2vFC4Gjl5LtrS52KwVkbB7sTyme9C2vAwULHQXf4zLN2GHGWhy2loagr9zncxveXfkdaXIgirccc1ajNLokIT1YjU+1Vk9cnQJAWOW4ClN3I1CFUnILIQ0bNHFSQhCcx8Lk903D74dje6qn/GwMC3IGsfQC6/Ahl9JdKSCcs4Bn12L/628aso95m45JzHublLsbQBPYUvo3Pg55jcdC3S1nIUiz6eXH0LeoLbcfbyj2LWhC+O20SkWk1QZJMNGxLy0TPGBKyS2l5YtJR3J8Obn3IyOOMIADe2DsSCOaxJkYB0jjQDAWy7xt3vKLzvujY81+d8O41teix8SqFEMkcBDMtE5IsFc2gtANGVkr5KDoKICNI4oudL0w2opsmpt4i0Br4LaisUOg5UXeUwPUUQyCAhA0WQv0gtkG5A0ymtEcGpUslevTc/iQNdTkswuZMGwPeg6xShsKHTOUURp2nqYX42HngNAQOeXRYRARIL0ziNm2pRK297ICH+fX6YkwY++wzZPm0wnsT/1x9diWMWTEfISn2hyOXWeUzScf99UVArvHmdhDs6oOmIDBOyYiKSSIVNvzVI3IdfEC4TJLcMpfdcFNY8D6fmwKvQ4h0yWhceAVUSfXeDWlX0/OY8n4Ot96/Emq/9gj0JOreOc0/AzLedBbtoozpYQtvsWSj19qA0MIjJhx0JuBWAc8fxwjlEEHETH9Hrux7Dp/Oilp/sHsTeO9Xzi/70QqQ0+nYJwq+vKUAlSuTdC+9frHAnxEjCkxEv8lwkmDPftE/3/kC+fPU3FkNNmwiUJhw5bx7mTzwFEzILRFkTANspoKe0rd7/CJYSYu3gf+P2p+5Cg7Mcs5tnQKLcKiTMm/VO9PnP4ZktX8KGrj4cNnk2Tp1zMTYN/A5t6dfjbxsex8KJU5DTe/Fo121YMuFDaEydhFJ1Mxy/Fyct/A/09T+KIOzAxsJDaM/ocAMbGbONJ+stpV+gvaEBUxuv5bbBTAoSlY0OQlczqATbEETb0aDP5wV7PLcbaWsKe3DCg6R7R88cqceJ4By4noMgKMP1S+ivbkR/6bOolrvRlH0vJuSpbrsHGeONeLonh+6+mzHYX8FFr3mI7dmKvR19hX/D+t6HkE99EBPy5+Hep3+HyXkDK7dejZOXnIKjZ/7pQG7PPm2rUzkfr4GhcmjdrooFb2gsMfl7vtDgSBI0i4wpjfvfkxiXPH0aU/VFdEQ7bJkNCNupsU6ASJfSW+RdcxUNl/alWSdAhryZsqCnsqItdlzXTw+OopowTJN7+JM4UzUp5x+iY8Y0bN6wBUZDjtcKqA6UoNA4I1U9Iui6zgv3sCKf0k61KhoaG1AaHGCNAh2DSvRk7tMgtDJiDolgZTN8bY2Nzejt2o50rgHVch9XIKQyjfwZGQfk4YsK4IB7QHBTIImqbqisMESmoRmDvZ2sV7ILq/fpfuzNlxOPf29QSr6zSwTGk/gf/f6/Y8UCauAjQ0obANXxcvOUOORPYUM1DtlzOF9mi57CeRJNGrSIC4mwyMvnWHm8ACf3BKC0dw0D6zfCrVQRVio8UbQsXQTJDSBRC9XqIC/yElSK3H5U8SgE6KDvwaex6icP4uSfXINVX7oTqmVh+sWvg+eSdkBB/5YtaJ0zj+u1Sz070DJjpphkmMyFfz9sUV4xeTGxEwVS2oGMEl+ojbkmTBgpL/7UDZhhawrEvcZ5Noy3YQERbVuPHFADFDIAaAlR6kew8KJxe9KvvGU+nFQbUtlJOGLmFCyaeDQmpBdCIeOMutg5fRiodvGyvYSVZfh4eNuX8eunHsNMaynmtU2H7ZQwt+MNSDfMw4Obb8Oa7jvRX7CxYs7xmNd+Fkq1B/COZb/F+35yLOZN6MeM7A6sL7Xj+JlXQZWaUa5thRv+A9t6VuH4OW9EWn8N1vc+ihkNOZSiPuSMaSg52/Bk191oyW7E8sm3AFEWGqnAKYsfkugvDTcswJe2IC1Ph+f1wYu6kDPnM6FFqDDpSHITooiWmaUIi82NZug5HLS3od9+DqZSwEDhGtjV16A5U4WVUtGYPhkrt3VAca6H7fwrTjj8rcikJqBSW4vewjnY0FtDNn0RdGkesqkV0NUt+Nkjr8OxixbghPnPjtu91KwWUR5Luof6gjRxiokWXDLTQulPPyTwoxC9U6kgopXuVD3uoqlCI0OdjIDAR3PrFDjVMvcHYO+ZjQfRFpuMAs/zoFG+npbk5vr/DC8JzGlASs/5ZO9TKo/OiQwFWqhHlPGKoSNDy1FaJoRE+6LGPm7Ix44CSskRIYdcqkfjlhX9ZIBQI6FYrU+9F8gQY90MjyXR6U+MX9Hvo2ZXeSVM0n1QBz/6Ds0ZFHWgfZO2iMoEyTAQLYDpuHFkjo0CJMS/P09y4vHvD2p7v824Ev93L8aK+ZPFMCJxH3v7FMZXIRHhi/V3gLQGuOQW0HsKIgr3MfFTq08R2hcqXJlkxfCKNZR29MAdKAO+DKs9g/TEJqiWKDVy+wagkUCvVINsWIhsDyFNGDzB+Bh4cBU23PE0jv6v92DNzfdATWUw7ZJXw3WEyllWQhS2diLX2gLV1DDY2YP81EliQQ8S8MSd9Ya6fDH8cd0vt+0VS4/KTOKiPzgvV6tRbjJekTBuQjS8ta8Q9IkJjLdhpSB5+PG/vQBwAyZWSYkgH33Z3t/4A/zmld9YBi83HdmGVsyf2IT5bYsxKbuYu94RDhQG7y4/j9DPQA4lpC0Ndz73cfz5qWexdOJizG2fzFGSadPej1JYxr1rvoJtvU/AkC2cOOcMdNdWQQ5DrN3RiJ7eHpy3YgA5owAb/4oFE/+Fl9wt1tbB9v8I196ICQ2nQAnOhqza0JUXYBkzOHcrKXk8tv13KNR+i3MXfBWGRqv4hVBoYR6JFkImT68ARJ1QpRa4vo0AW5E1jgQ17w2jMsKIBGZ5bh5VJ34q7at5fSjYTyIMi0hJbSjXPo1CaQBatASWMQFWysRzO55Gn78N01Lfx7KZebQ2HQHbGcDWbdOwedBCJP0r8qnjMG/yqXhu48/w8AvvxrL5rTh+wdgv7LKrW06r80G2+JkVK2aK0j0aY4aVEwtNyRo/x5SaI4GfSL7LYpndeO0NStkZ6RyTJnXwo0oOTU9z4xzPqXH0gKtuggi6lRblb4oKM5XjJjyKblLTX36+ST9A3jI37uE0n8aLF9HaAfMPn4Ft2/tR8QJkGzIo9Q1C4iVySeuiolyk5X6pzE4saAXf5yiGqSlwajXRdVCOuDeBa9vINuRQ7O/nklsaoyRw5LQGGfZ+yMsDU/ieyd13OLRP73FDH7EQh+goyEsPi0V+OFrEAkCg1vf8AY62l26eePxjDumhtcNxJf5vvhUrDp8hat55sIgFeEidTy30+LdCtTzxi9rrUp5fo5y9WLaXiFwiQtcAu6cKt2Sjtq0APd8ArcmA1WhBaW6E19fHymzVkOH0VqA3N8Af9CCl0oAXce9wXsjDDVB4dDtW374Wx37rdVj9tacgmwZmfWgFe/x0TrTULjUQKW/fweHQdHMGA1t7kW3NQaWmQvUldOP1BUSemwwUkRNlMq9763TdQQjfDrHtuV5MXUpLxYq1BYTAKDYa2DiguYdyzBQ4EOV8vHgIhTApfcDdgUKAKg6oauHEj47bw3vpLa+G0TYdHS2NaM6mMa95Jmbmj4LCy7jKcL1e9Fc3AFEjPMdHylTw7UcuwRP/2IFXHzYX8yZORUfmXEiZKfj9pv/Gph2/R3nQw5yJs3HS7Hdi5bbvoyO3AP3bcnik73G8+9iNMJQMVP19mNB4LHtfrrcJA873YSoGTPVs9JcmY1rTPJSdH6EhfQai4BmY5lSs7t+BP226ERcd8f/QnP5XeEEVltGMILRR9lfDUjNAVIAidcDxiQDWI22sgAQHEoknQWLAFJeEkvjLDwPU/D6U7Qeh8FLNbbC0LAqlb2OwRhUHJwDRCfCV5xGED2Ftfzdac4/i+JkB2luO5Tayvb3T0F2yUMHHsXjyG5Gy0liz+Ze467ELcOQCGactrq8j/8+/pUZmYrxiJQ1JUuoLIR33yo/7bGhmWrQfpkWZuGKGhHfxmhmywhEQEv9ReR5V37CCX8+wMI+eW6rn59QedcOjxj8k7NNN7o1AHfskTYdOi/dQG1xZg5lOc65foyoBw4JuGXxMGratbXnYVFlBBgbl42s2tfHi1AHX+VPXzZqLyHdRq9r8rJBh4HMnQGGEc76+Jjr5URc+Cv2zXsF3gIC8d2pYpLCgl8W55NVTAyOu5adIAnWnjOcxMVDZcKLjk3YpYJwCdm6q3c+M+U1MiH+MISXr1q44CGQNlqXzwh7x7M2WHLUoVUyDW72+En7Glfi//nasmDuZnHIOE1KOnUherOoaE3/cSpU9f4p81zvt6RJkkwyFEKXNRXg2re8N+LaH9IxGpGc20YLe8HpL0FoNeFVak9uHYknwBjzoGQteMWTFPhwiX1Ijq5ACFV33d+G5n6yH1ZiGUwnRdngrFl5zFHwvXnyDQ4EeZJr03RC17iIaJjSg3Fvmdr9WlkLANE0KBTCLC1XSJ4hmJ8IAkIV3LovFBLzBEH9/vIDFJ0+B6ldpVaAXHyfuACTy+WwIcOOAuGyA/x2nBHzRZpiiF1SehtddMW6P5MU3n4HGKdMwoyUPRfJwxMT5mJk/EpqShSRRm9RBVL1e1Gqkpqb1F4r4NX9svgAAIABJREFU7O/fhdWrSnj9MR2Y196Bw6Zfjl8/8j00taj4zbP3oFoexBVnfgEF28XK7TdBi1oR2HOwtbwKF63oR0qfjYz1QaTNSag6mxAEDvrtb0CV26BK87F6WwNeNesMJn5NPR0NxgvQNRf9zkJ848lP4O2H5zCv/Yeo2AWkrYlwwy6EKCNvLYPrbYAs5VB1/gE3rCJnLharKXBJVp7vo2izXMNg7QXUnHuhwIYSLYauTUcobUbZ/j0KxfuhaxLK3kVISRtgh3/FU9s2wlF/hvetmIhQmsxLEQf2cmwrTcHUSY/ApNbVqRw2brsH37/7LBy3VMapi+1xu5cqde6DWOKWPH5az4Da8BKBkwfvVIrs2bPMNO5fIcL61OKClOsaN9gSLadpIZ0UiwGNdAOL46j6hfrp0w+F+IncqSsn6whkBQ1NzRgoVqBbKZi5Rk7pNbS2iJX3WFQZwTAsGClT9O/QVaSzKVS5rS5Ypa9wmWuEaokqRULO5bvVGiv9vRoJOSklJha7olUwPfLi/YC/xwLAuBqoHq5n45rmIt/lcxbhf2EQUIts1t3QEmPcJEj0/x8S/XEzIiq1FemNSldC/Pv8MI9nqJ9I36lMxev+36mYsuOv+N4P/g4vZ3IZSBjIyDTNx7FnNGPTL+/B87VXBvmPJ/E/dv15OHpaMwLy3InoVUl48THBi166seAtXuxCEGcA1/ZQK9RE+1qd18FC48ImKJYMf5DUvNR+3UcwWIXSStqAAKDo7NRmhH0lKAM+wu0BZE8FHCoXiolfVtDzZAFP/HIz5p00Cd1rqkg1Wzj8vbPEwj+xx07eNZcYcW9wBZX+KrcZpqZDXs2D2ZATQkTPFhEAMwOoKThBGk5IJT9AySZPGOivRHArNoKujZi+aBoy1KQwDFB0FV6UqOJJaDAiZEwFMpXt0WpjYQSPFoKJiFRoNUNKMbhQKCQbBGjQJcx76/gty3vBZ07DzEWzsHjyROwobcSxkxZjZssJsLQmjuL4fgm2X4FNSmtJRdHZgmtufzd2bHPw/tcvwtSmDpj6mfjt6odQHfwZ2hoX4m/b1uFHF3Xjfx65Gs/0fRt2rR1yMBmT8xNwypzNsMwZSJlv41a6nt+HrsqjsLQ+dBcfQs44Cg+8YOGCZZei4n4dYfVI5PIlpK0m9Ndy+M+H/hfnHL4Gx077HxRrJgLJRmO6GVFUQt46Era/BRKyKNkrecGdhtQCJkNJSnMkhlJMXlCCHw6it/xpaFEGqjIHajQXoBJG6Rn43r0YtBW43jpAWQYtNGH7T+DPqzagsf17eMeRC2Dq0zhyUBloxYbSeZie/yr8sAeW2YLewuP4wT3n4dVHZ3Dy4b37PFfu7wbk8VuZPKplKrmjyEbEpM996LnxDaBYKRFxYnV9JJpo8dr2oiqHwvdEoBQRM800j4tUtoVD9qK1NdkEVOpIvRDq9fm0C1rdUUNjczM0KwXXl3jVPxLzmg1ZzqVbaUq1yLBSVF0hw0qbMFM6Io5A+AhtagFMa2J4cKoOV/DwWhu2g+ogNWyKUKtWoVJ4v+Zxbr6+zoVdHGThH+Xqt2/aKOr9qWUw1fhT2V4gVi2sVzfQGg/U2pdL+6jFsWbigks+hvt/9X1sXf93jiaIjoP+UNqktP3x/b01u9wu8fjHEFKq6y1s/xf8pXoDFmEVbjzlfHzueQ2taSoLMTHjyH/D1361BHcecy6+sSMPqmKm0JfHVVxUZqJD16mtZwDPocYfovSFHnRqWGHqlLMS9dtercbr0vNCMVYKBq0i9xKF9xhe3C52NZ7Ef/e/nYvDJ7XETTJEL24u5ef1vkU+n+pzqSRGUagbmIdakdp+RnAqNWhZHWYujXRLBlpKLPJDWgDfocVDZPa2vaoDK6fBdimfX4G+eDaC9WtR3JSFJynwQprAgbRC3hyvz4rBNd3YfN/zOPazb8GmO59AtaeGeW9aymuzk4fjeyFsV9TtayqlH1REsoayr3HZk61m0VeLIOkGTF1i8nYiDXYgw6ZIgEJ17dQwSDTcqZbL8EtFyINFDGabMRAorDUgnYNN+VKSN2gG9yyIdB1Zi3ocUEREtACmRYxINEdrxYvWwKJ/+i2fGT/if+2Vr8YxJ8zFtOYMCoMbcNLMEzG5+UQYSp71Bp5XQsUtsrdEXRp7K+tx9Q8/iFSUw/vPXorm3DlIdW7Grf0PYMvarThhQRcWtl+Gqflz8fm73wnN2ozSYDvSVhsmN0/GSbOeRVvDWwFpISQMoL/QiEHpt2hLK3DdJxHgVfjb2i7MaFuCCdknYPuHQ5W7kUqtgaa+BTf95TYsnfo0zl90M/qrrVw33t4wHa7fA0PNMSmpkom+8iNkP6I1dxTkiDxTErMRWbmo2A+gUPsO5FBHo/V6hEEGVUcsQCRJK+H5z6LovhlV50Ho8t9RdZqR1lXc/1wRCw/7NJrMOZjfkkXZ+V8U7ZXodj+JBU0pVN0KGjPTMFh+Fv9797k4dqmOU48YP+LXU+38PHPr+7hpDy3WQ545GbskrCOCowY99LfjVkXUievs6yvriWVxiYCJrBXNYm9f01Mc0UtlstyYh+ZLMoJ5PQBVE+F9XYWZbuCSSUUxWFybzjdwyV6muQGtbQ2oeiEyKerSp0LXFWimCsNQWNBXqVFI34fr+rBLDmqVGrKWgu07BjiEH9hUpuehVqlCIhL3fBb82bUKpNCBV62K5li+B8+ucjqHfrgzJoX+QcI/0oVQ58YAgeeJBk80FViNuPC9H8R/ffk6NkgDWtWPav4pv0/GuaqguO2xMZ/IE+IfQ0gF8b8ed1c/D+vHTyB79Dpc8cbL8efeZpihgamL34Mv3b4Yvz75rfj2VgtNE6fjuLPfiGMmRYhq2/DoPffh/ie2w1MnYOmZRyJXddDcMQWzZrWj80/fwy+f7EbFV+EOSlj6znfitbNzMM0i7r35m7ivmIJJ+e5xJv/xJP4vvecCzJjQzEpch+roOZQn1smjidgwqTufidD1UOjqRcoy2Ztuy6honZBHfspEFu9UixXuvR/oKZRqLjq7B9iAqDkh7IEBXhUt6i+gLXQwSamg5knYbLVgkwdUDRODrgeHcn6kUs7mMLs0iIWPPIi1V30erb+/E3qhD6vOeiuUWhG2XeV6ZMexObdLHgGv0MdRdtFkhNr+imvRIWkmNKpVJkOEhHj0nx+g5jhwvBAy1f2qgAUfObuKLslCly8jmxZrFJQdCvtqGKiSt0FtScm7lxgzanDEi/aI7CLIBuHgCTUkylj47lf+YwxHw+53dcaHX4XTXzsHGS1EzR3A6QtIzX4sFCnNdfJuUEKx1oWIjJoI2DL4HD75/cuxbNYKvPXEV0FWToW95Vf44Zb7USivQ+j4aLAyWDDxAtz19PfQ1hiiMDgVLfkcprQqOHH2enS0XAffb0QYbsKg9zwU9Z2w8AfoegFru+7D5Ow78Pt/PIEzF5nQlAuxrfAlmEY/jpr5e3zoF+ejNfME3rPiNJS9o1H1U5jTdALcoB+GOoEXiwrCGroHVsIPZUxrOQWIqIcEefPUl2ATtg5cgciroiH1NjSmj0CxRAaHC0UuIYzuRkv+Jqzum4ziAJH8Dmwf2IjW7BSs7tRw8pIv467nOvGmJY14av2/o1d+B5Y0TWVPs+LYaEjPQhhsxc/vuxjz53g497jiuN1LxWzh0rl6CR+tdEf5bVpAh6sX4vUzrHST6GgnkbHlMHlnGlvZ8KTyxnSqEbqZQnGgD6lsK3u/1LzHSGe5KqChuY2NZ8ehnvkUL1BhNTbw+gBhrInJ5rKQLAu5fA5aKoVMPouJU/LwIgn5HC16pMDQZNbumPScuTS2QpQqPgrFGoolj4m5VvVQLVdBLYNDx4NdqsKzbXa4SAyrqDIix0F5YBBetcg9AMKIiJ80AeSsUZMfXp9XLPjj1eKVMskwjw0B6ioq0VfoOhXudkifcUlfSP0IRJqi2JkQ/z4/zOMb6ifiPwf3V6/FvQtPx7o7HsDnO9+PY8++B9ubWzEnJv5fnXgBvlOZi9dffCk+cMZcbHz0CVjz56C5fzW+edPX8POnZ+CKH1+Hty1ysOrPT2PLzNPx+obf4nOX3oY7n9+KtlOvxXdvPAZPP/QUahOOwgndN+FfPvQQylmd14kfz5/xJP43n34KFsyYhNaciVmTG9nz5iVxuWmPilJPAdVCCalcBm7/AFKZDPJT2pBtamRhjWVa7NlXaxRm16FYaRT6y3BsG+lcllflqpZrvOa5XarwEp3ZTAoh1e3rBi8fW/RClG0bLln4kgo9m4KyehOi//4prDtuQ/Q/P0BtzUYoH7kMsl3lSYrI3nFtUZVHoTxeCyBCjUKMXGNPJUtgj4JW7BooSihUHHiGBashDVrqxK6UoHo1aI4D3a0wmQ/WfFiNOcipRqwukZehCFEVrXNu5bgXOeU2cxkdDbkUT5qeF3A0pCmf5lwyL2NKamRVw4ffdta4PTqX3nQc5i+YDp2eV70Xrzn8jdDlBVRkJTq2uQMoVEgM2cD6hBe6/oov/vQmvPnkC3Hi3OPQVVXhdt+DP216ABsrW7C49TTc+8SfMH/2EUgbNTy7bhUCfyby+RRmThnEyXN6MXvid2B7KmrOU6j496Ml/WFoqgE5+gVWbv47TjvsYnzyV5/HW5bNxazmm/HYxrfA0HZg+czf48a7PwzbW4N3H1dCzngbFOlNyFoGivZGqPJk5FIm/GAAm7vuB9QGHDbhDIA79snoK92Njb1fREppQdZ4DbLp5dyJsGo/gzAsw4lWw9JCtLX+Cvc992m0WgPIWwpWbX4EGTPFrYVXHHYlfre2H+ctWoI/rf8FskYHZqX/irJ/OPqLa9GUXYacZeDXD12MVKYX7zmrf9zupZZqZ1GfWLuAKmZE1Qx57KyxUTVoKgnxRGMsfg59FykzCy/wYZoZ0aFPt4RAFQqvSifLBvfWpxa+6cYmfg5cUufxErw6XM9HpqWZtQCeIxbPMRuz0E0T+ZY8tHQKDfk0zJyB1pY0mht05E0VGUOCRut0IELNA2wvQm8lQJ/tw/F8uLTEMuX2XY+bRMmktvd9UY0Q+MhqGo6aMRkvbOzCX1Y+h8HeQVQGirx2R21gAJSPc2tlVv7Xm3KJng7U2U8I/XjxrSjg+ZrSIa5birt11stv49JdSCj9/+y9B5Bc5Znu/zudc54cJc1olFBGIkkkYYQBgwFjkg2LbYxtWCcc1zZOOLI4re1re51tvOCAWRuTDQYMCighISGNZqTJ0z2dw+nu0+nW+7W8df+36m4Vtaqpf9lM1dQg0dOa6T7ne7/vfZ/n98y+Vvhf9cU8/4X/cv6if47tZ7TzXte7+eO970H7ynu48XtH6d78Hr52/woeOONGHht8B5/+/BZS93yQD/38FRwrruDTd12DZfePuPPTCa6/73PcvGgfX3r7l/hJ7CIe3PluSp+SxyZ5x+5HeNNDN7Pmww+RsVzNtsLHeGjVVn6QEWTo32/h//pHbqG3q03p1OQEKyfVqlEhE0tQTOYJtAap5/J4gn4iA/1KzCO7dymGAgAR/7VNBXBI4XfgDXgpFUtqlx5ujWC3WSin0/Qs6Fe2HGnfOVwucnNx7F4vqVRazcazRUO11AVAUsSCZe9+Kr/8A45zTqc2E6dRKsHHbkdWFWkRSutOPL91OV43pNNvVT+TCI9sDruyKYkPWeAnDnENiPc/kePongMc2b2XZHRC/TwdHe1Y+xYRbzjIzCVxjh0hFWrF7HATau/A7vWrUUcgGKY1LKAUsEnnQBNhkqTCSfiMQTKvk9elfSkt/6Y9UE5rn3nn/JH7vn3fOQTbFlDMVYm0z7Ky7000ql3YLWHMmka+HCOZT4HJjsMa4PmRB/jRn+7j7Zdcz6qu89k/u59dR35Hd0uE50ef5DOX/IYfPPFF9h0b5axVZzAX38u+QxBp9fHhN1yL1fognZGPKwRwvvQK+crvKZZDFOqfZnPfC/xu34+5bNX7eHb4L5ga+9i69HmeH3k3cf0xVvd8lV/t+xmTsyVuOGs3iyMfxGy5AYfFRDT3HKVakE5fJ5qpyujEX3B4wixsORsNJzl9O3unP0qxbGJx+z/jtISaKN9KnFptjFo9D+YpNPrZOx3AaTZY338+1EfYdXg3NjO0ePoY7L+C4biVBX4vk2UrQctzOMxuJhKvUCincNm6afGH2H34bmL5/bz3CgHBzM+Hzd3xX7N7u9ulENByPak0S1E32ASeJRS/JnFTir/Mv8XKWcilFFdfrn3x9ltsHnUPyP0q6v26JsE8HiXc8wZCJOcSatOsrHp2J65QELcvoPIPPKKTsTvU12DEj9XtIBTxEAq4iARtdPkstHutROwgOl8ZwRgi6hMVkGobChpasRYp1iFTqpIr1MiWKhiaiXzOIJMokEnl1X0jdkKbw4ZZRgc2qzLJyEZfOoqx2RRzYzPExiaJj09QSiVVsa8YBSxWMzXFAGh24ORfFM2AIIBFQNiEiTX7cvKYzNS2k/5GvtbqP4kvabPVL4X/8+zc3Mcdr3hYfNkX+P23V/DTi6/jp7V38JM/nMJvT7uNl878IB+5rcr3XvcZ/uLwUE/38Ka73s3Wtl1885072fCTT3LaxK+4557fs3t6E1/ecyedv/wgH/h6C3eNf5XVe/7CnmmDsu7l/LddyM5LFvG2lwIEbH+/hf+T77+FBX09amHRk2mMXF4Jh2x2K5WiQbCzFXc4SDDsJ51I43I51Y3oODH3l1N+2O8lmUopoY/X61W771w2T0tbG4ZRIR2L0tnTTU043WUDl9dDPpnC6fORFeiI2YJeruFwi4gJdK2Beed+Kvc+iMftoiRCw2CI6odvwywnhKYuSc2qGwIbEa+ydB6U79iGy+VRkBK9WGFuLkfs2DiThw5TnpzAaTMRGhwgcspS/D3dil8gLcBqrcHBl4/x4rYXcYYDLFoyyOrliykbTe+0nIRkFCKLiugc5M9GtUpOb8aKyg8u7UdBoIonXRZZWbTu+eB1J/Fu+O+f6scPXkow1E1RT9PdnSXk30it2IvPtRDNXCerz5Au6JitYWwWG88cuZ8Htz3BrRe9g77AKh58+ddEZ48zGBrGcK1iTfvFPHX0EQ4Pv0gi4+ays0/lkb8eY/niXjYtPgOX4xcs67wLvRylXBunVHkYr20lu2ZP5ZyBNv6493rOXvxRvM517Dp+G1uXvMC///kSAsG9rOn5CX86cg/b99d58+a9nNF/C07brcoJkci9yExhmAUtmykZc0zNjeHzuBhoPY98cRfDsS9zJDXMwtA/0Ru8BKsmoT7DNMRRwTiNRlL9zrum29GLh1ne8XrCHidG7TjDx2YxDAvd4TZ62tcQzVvx2hwUalXctmO4rO0cmvot6dI0HkcYryPEdPRxDkef4V+uOXHhzcM7ana2NaNwVQyvpoR9Yt8r6xk1AhDtjRR+pWpXg7lmIJYI+MQJILG5Hb0DxCaPY7a6FM2vmfYnEgAprHZ16hfRnojvJNBHGPeuUAST1abu40Kpisvvw+ZyYfd46V/UisPtwO22EQk7WdhiZ6HPQoddwyONiaaFQHUoCg2NyVKdw5kaL08XGRnPMTudITWbIRfLIAI+gerk4wmq0v0zDGplnbqhUzUKTay0akOYcASC9Jyxmdr0ISJdbUR6OvAFggoMlJ6NMX34KLOHj5CLz2IW6oDMGOVgUBUXkbgXmohgJQtWLATIR3ee9HfxtcJ/El/S/0/hP7ufD4+E8ZjCXPjPX+EDF77E3R+Mcv1vN/PwGbez74wP8tF/rvKDrXfylMVLLd3Nm75wKxdG9vDNd77I6b/4FGfO/Jp77v4dO6c38dXdn6Dtpx/kA99s5QuTX2bwsV/z1DGjqWonw46f/YLn0nYl8pvPj/ls9X/49nfiUv75GnanHZNRUQW4rb9LLQA+v5tMIk0gFKCQz+F0SnGuYzdpSkHvdjmw2W0kExklonR7vKrFWC5WaGmJKFHO7GSUdukqyByxXKatoxU9m8UXCJAv5DAaGsm8ocRzLreTeLmKtmM31e/9gvrdn8Xx8BPUxqaofvz96vtVKE+trmJv7U4XTrcLl9NFqVRldjrBTDSLfuwo0eHj6PE5wiE3izaup+fU1dha26mp+b6hNjBGpaJakXabjUQ8yl937FML5uDAIvX80kZUrgVh8qgMdLPSFsjfS6KZCPzktCSAE7FHyWPFLpcvFNUC/NX3Xztvl85PHryRcCiIlRm8ITnZ94KxkpC3F6vVRro4zVxex2Hvwmm18+TB/2DH6DZuOPNtaCYPv9tzP27Njd8YJtDZwOu4hv3xp8nFC8xG56jWWtm8dgXP/PkR3nzpZYQDv2dd/08oGgmM6iT1+l8JuS/hUHwOk6WP6NxHGOj4LEPtmzgS/Rwe8xv51oN3sn7lEZa2f44Xxv7Atpd1Ni+f5JKVS/E4voLNEiFT2K8wvwtatlCq5DkeHSHir7MwsoaRuc9wNLUTt20zC8O34LCGqJUP0zCNUK+aMZszmLRp8pU+9k+HMTd0Lj7lRmK5YbFpMDOt06jaCfsChALtVBpurIKaNhewiTOl3uDQ5K84nnmOpa2X4rAHGZ78OYennuVTb5m/wq9O/FLYNbHyNbMI3P6ICtaR47TdGzoB4LGq+ti8H2xYLHbKRll9j3TXNJOQNU1qUyyoXlG4eL1CBTRhdTiVfkeuX5vTqUZjLn9QAbhEG2NzOXF4PXR2RSjUrdx2xRBJo8qEAas7HSzxWmmR5M4TqGvZgOQacLTU4GCyxvG5ItFZnUQ0Ty6eUx3EXDpPPpXEXC4o90szY6FC3ShRyibI5zJUjaLy+8sIQE7tIuazB7ow8kmqsjmQACd/mGDPInxdbbQv6KGlM0KpWCY+OsrE7l3oyTlq5ZwCQjVjQ5o6ALECyiYnM/HXk35fvlb4T+JL+n8X/o8ca8GjVWnYV3DNz77Gv9iiRDuSfO/Ct/HM0lv56tevZfZLb+P27+zBteEtfPGuqzGe+zafuCvL2373L5w2/X8X/o/woW9PcO0zf+GW59/N0vc+hIx2zRYnobbQvLf55aWbz8J/x9v/iY5wiHw0gSanqrXLVStMZvPpeAp/yEcho+MPeslkcmqOb7WaMctC5HZit1nV35UKBewOm5oFykYpl8nS0d6C3WolPhWlq7dDnYr1fAHNZmNmOobmdJFO59ArNTxu4f0LdcyGw+uivGM/fPfnuH58D9U/PE55x0uYP/chNb+zW824vWJPMpGMFxg9Psfx8TmyEzNoM+OQihMM+enfdCqhtauxtzQ7D/lcAbvASIwSBaOZMy4uBsktj89MMDE7S77hoqu7m862VtVqFAdI0ag12/eyxIlnWrzGNSGSSVuxWQzk9C+ipnxBV10COWnIAvP5d111Eu+G//6pfvS7t9HVGsJuHadQP0Sx3k/AupFwoAeb2UWpYTCRjuG0BnHa/Ty6/xeMxfbw+nU3cTQxzJ7h/VgsVYKVIq/buJUnD23DsMexYhAb72UmOk5reCWdkTLD0ae5ejOctfBe1dotVfZjqr9A0HUzR9MjHIo36PW+gKZtYNPgjWT153n+yIPsOvI8Bb3Kdefcys6JHbx4OEFrUOems6q0eX+K1RoiX5oknv4LHZELOJ58luOzoyzt6sNu3c/B+O8wmc6jy3cVHmsb5kaWXPFpAu6hJj1RO0yDcfbPrCCdG2WoYwundF/EbPawEgZmsxUcWgCHzaW6SZrFg10KprmMUS9j0xzsH/8hR+L3srztGpzOBew4dA+Z0mE+No8nfqevB5PFoa4/KdqKRidnf83yX9Y7+Su709tMhFT5BYLUFQ6/lGCBcMnpXwp6Q91X0g0QUaCI+2xOUfe7FdzH6hQvvpRv0aaINdaO2+PG6vEiYwZ/SxhPh5fT14ZY0ephMGAnrJnJUCdWbpCtNNR8X1r6SaPBWL7CdKJMMmEQj+uk5wrk0zkysSzOik57xE3NYmX8WJRCOoOh56iVdAq6zooeFy8ejqkCXTWylPNJLHYPVKQzaFdC4oDXqbQ8BRkpip9fE6hRA0fQT+fAEJHFS/GFwxzbvo3J3X/FKMRV50DOczKOlITA7PQLJ/2+fK3wn8SXtFn438Qu/TO8cF4v7z3ait9ap1Kv4113Fff/5hMsy7zAJ7Zcw48LA1xy8+287Q0bqY0exN4bwTj4PF/7yr/z2PBiPvb7T3LG1L184a772DZ5Lt868jk6/v2D3PH9Zygv+RJ/enAzx7Yfo1qz4is8yQfe+R9MOv++xX3vfdNVrNu0AY9E3JbLzQAOia7UNFJzKYItQdKJFMGgj1KxqGb6Jok5rdVUnrso5z0C4tGLuFx2PB431WqNUjaPO+BX9plsIkEgHKEiaWB6EbPTqaAeFqdLpfHZ7Xaq0oKTCFJNcMAa9f1HyH/jJwS/fzeVR/+Mvm0PgX/9FLVSnbnpNJMzBUaHxzFiM9gyCfpzSepdYTo2rKbvzI1Y2zoo6GU1x5eM9nJZBE9WikZVqfnr0virVSkU8uRSUWYSWapmrwo8CQb8aoHIFnQ12nA6rKqFryJJJQm+KlbCijrZWwVYpAihzZhQAZaI9VGFi7hc3PGWS0/i3fDfP9X377+Z3i4fTus0w3PPUjMN0R/ahM/Vgdku82AT07kCTltYOTaeOPBzppOjrBk4h+HYGJlcBoNxHNk855x6Ffujf6ScXcN06WG2DN7Mb55+iviMTu+CxbSEY6xYcJiLlv8bFmsb2eKv8ZjbcDleR7w0wr6pPYQ8q6ga45y77AZMeHj64PVkaiN890dZ3vNPWxmZyTE6PauSH6/ZMMWSzrvwOs8nXxzh8MQPGeq6gf1zzzOXnGRBS51C/SEM85sIO9YScizAabZgMdXJFp4RqSZ2a4hq5SBzhQUcnxuhXHPxxnVvV9beTCGLySTXqQm3zSuGXRxOyY23I2dWi0U2L3lcVj8j0T9C36SyAAAgAElEQVSxe/IOIo5zGey4kj/s+AoNXuaT188juc/b1Yy3PtE9F3a+nHSl4yQVTEYi0pkUO58S96lNj4bF4kBsfwp9LZ5+zdYkXSp3kuB6ZUxgVYhbse2J39/l8ytXisXexPCKqFfU+3afD2ebn8UrW3nd6jbWR3zESjWeOaYzkqwqQavXY8Vt1/A5TArumS/XyehV0jmDdLxENian/AJ6Ko/XrGF225k4HqWeStBqN4gn4kp3MBdPY5R0dF1siTrVYkG5bzxusWc2MbvSuajXSpio09XixjCKRHU71mqWiqGr9cXjcuB1mEjoDSLL1tO9ch3lTJaJHU+Rmx1RACARTOajr/n4X/XCNL/ivipGsZsLbl1N4tcPsCfvVOIcxUs3W1h09mUstx1nz9PbOZoHR7CdVWdtYXmLJDHM8fLO3ew5HKdqDjN0xjLCxTEOHZwgUWxl7etPwTG6h5eOJ0mnw2y8bhPL/XLjWHCUD/Obe18kLT7/v2NV/z3/+iX6ujuUzUbm0tLytgiSV9Mo5fIEgm7KeZ1g0I1e0E8AQjSMkqGsfQqhiUY2IwpiG6GAF13m+skMHp8fm8XULPyRcJPdbZRxetzYalV8Xhf5YlPNL0rjXLGC2+3C7nWhHR5l4nPfouvbXyD96NMYe1/m0JYr0WdzNFIxrKUkjcQsrkAAS08HwdZWIlvOVqchS62mCr203eX3cDntaoHTy81EMpnPiyUqk05QzGfRjSrYfNTMDtWe9/vc6neR2aphGGosoCh/Mt9Xkbt1tRGQzodeLDd5BUpzIGEhdfV4KfytrWHuvGX+Tvzf+Nl1DA2GsWpTvDJ7AEzd9Leswm734bD5qJtc5MoSsmKiUqvxyEs/JpGo0d65jLnUcerkcHrSeItOHDYnw/pOqikbG5deTdH8G/bvXc1s+gjO2jLWrhkgEvgJmwZuI+xfSS7/fXyOs7BZNnIw/hKJwkFgM+3eEdYvvIF63cN47Ofsi32X4aMavg4HR4/2KDSr2VJjzYI45yx5CwtaP0Uyv5edI9+n0zfATDlFIikbsD8Q8J+Px/Vm3A0Nl92HSwpVXfz2Q0zGvoCGzlTay/6ZEfTCPga6r+X1K95KWo9TrojX00WjasJhc2NC5ucCexF7F+o6lcIvuQaF4iTPHb2JRmM5GxbdzK+f/Tx5Yxd3v2P+Wv1Wd5fy2MtYS4nVpMifCMxRaXd2nxrFyWlfQaxMzZhcEQCKwl+KvqCaZVMljxFFv2YWDoVFPU64F15fQHWnROBXqTVwePzqmrf7vDjaAixc2cmbzx2kJ+DiLy+neXzPHNGZIt0hJ56uECGf4HLFBiQJ3VbF0DeKNaXXEaGrkdVxSiaGbuCizmw8TyGZxt4oUUwnVICX2ABn5/JYKRONp9Q9amoI/EeYKw0VbV0symitqtr/zd9MmBomyfRUY7qqALq0Olaz1sT7Nmr0tviUy+Pl0STejj6612xCMzmJH91Ncfoo2dhrM/7/Xxd+tdETep9eweRoFv2/fYgARKxaItCy2pvUPiE0idpbhFWywIlgRRZoAfhUjapStIqXUy4a4ZWLsEz8wgJ/kGImedLqQ4q/0zrvRX++W/3/9q93sXBBv1Liy03vctqUsE9sOeLXd3rsqtVvc9sUlEOodWa5GQtC5tPQ9QpupwO9UFBfvV43lWqFbCqHWyhfZjPJ2TkCLZFmRK9hqJGAELyEIJbRy9QUdcNKOCg4URvx6RhTz+5h+tAx9BXrWBY7jnd2nOPuEEE5Wdhs+IYW4Vq2DO/CXtnDqwWjKguEZIeLclnF65rU+ylee3EsKOKXCuiRop8km80oKpkmVDOrS81UZRMiLWC5ZmSGL2OMsjAGyqIMllZrE80rnY50Nqc2AXk5+VvMOO0injJhtVpUR6CKha/88/zN+O/8t9ex8dROqCd4ZXoKu62VrtACZT+UgBqT5iFbrlNtGKSLeZ5++RFyuRawSjxrhnI9RrvPilerc2RsjvCCNSwITfPAQ0kuu3AFjz65D6PWTqU+DZWFXHKei3WDOj2B06iV/xO3YysWbZDHhw9hso8xm1rBliE7Q12XUK1bKZbj/OnAZfQHL2H/3ENUs5ez85XtdLRZCfvSnL94PacO/JK8McKukR/idyxkqvgc8ZSNkum3nLb4FzhtA5iqacXj9zml8OfQNIPx+GeZyUSoa15eHt+uis/Fa65jde+bKUpee9VBrepo4mstLlUgVUGUgJt6DavJTKmabyKB63m2Hf0qVa3BgtAGnn35cWbSz/ONd0n08/x8OHw9WGxuhZxVRDqThOGAN9Sm1rdisYjb41dAyhMLltrUKiyv3UVFJe/Zm+hei63JuZDtjrLf2hUASIR9dZMIY10qitfucqG53XQu7+KmK1bT1RLgN4+P8tRzxynEdFwWk6LzCbDL4bZjc8n32PH47ZQFZlWp0yhVMVer6KUKC3v8RPU61kSCl4+l0fIZrIbOzNQUmWyOs5a3qbGbAHbGJufU2j42PaMOXkLqkzVcfg9NqysmiMB7rBYhbVbUWl8olTBpf/P0G4oCKGRN6cL5XFYWdHrV67dbDnqZHA5/C10rzsTs6+Hw7z920t/I11r9J/0l/cd6wvmc8X/3619i0aJeyqLmr9fRsxlS0SgOp5NsKoNJhDBlg1I2SzaVwNDL1C12gj43Ho+PZRvWqt23MLgD4r+3iuUINct3uz2qHRibiRKORFRrPZcvKPW/tOGtYruTIBCzSQkIR47OEM3WMBdl1moiICrdXIxEOktnrYL3tPUE16/Ctmihmp8LE7xYaoqDpBBLUXe7XOh6UXEBVFa5+O+E4F6tYLeYKEprP5uhXCmT02tUTLIwOtCsTmVBakagNi1SXrdTnfBl8RACmfC/xXoomxNxQUirtVQqqeIhbVhDNgcSIyNe5Xpdiae++aGb5u3ifesn+rjmsg0Ui3O8MlUg6O+h1RvA4fRit7YoEVjekA1RhZHoBIcm0xi1JaTyu7FaZskmswQCc3jcBY6POOka3MCNmyM89PSjbNu/krawwdTMFBZnWImsevo38Y6tEHQcwWsRj/VmrGY/9z5/iGBXkQPHW7hqzQJW92+lVKlSqDR45MDZ2E1X0uKbZTxnZcf2Bl7/OO2hCgPhOqcv/iVGLcZM9hVcmpuX4r+lUe3DZIty1tAXqdWlAhSgUsZuM2Ex5XHYQuhGkV/+9Tb8rhqxZIZyTeejb/iZNIvRGh6qVR/1mruZFmdpdoBUeMyJXroa0zQEGGNQqWYZjx6kyBfQjTOJxfO0eNZy9QV3ztt76fD1KsKebKLljVNWPhmF1YQOaWue4E0Su+tUX9XJX+y4VitOT0hxNISzYXP41LUrIwJpqTc0i7peJXWvYTbT2tlFw2Qjlc4TGuriuuvOYPXSLn71nwd5+IF91FM6DrOG1SX2WAnmcWBx2JQuQL6abGbVvjdbzZjKDUwVg3TB4MIlfp6dqnCKq0BPyMSvnpogaKnR4oRYIsbegxPYNIOAz4lNtAJzcXrb/QS8Nnbun6BcLWOI9seOImJKZ03m+LL5lk+TJml+wiCQWN46XjuUSkJsFdFtWdE9pYsjaHHpBMgopCSAo4qBy99KIX7gpL+XrxX+k/6S/mM94XwW/jdfthVvTnjgEnVrwlCxlSaKdROJuSSugB9ro46l2LT56bKg2BxUJMTEBD6nl/PffAXOoK/ZLi2W0BPpZhiHQ+Jgwefz4PE4lEBOULsy+84nUkwePE4MO+lsSRHxTHoKXylLuJQjretUUhncwRDtJZ1Vcrr56K1UvX40aadLW70hhV06OgKQkcXNpJgCItgTsZOkiAmBWYR9Qu5KpOKKGyALSl58xI0m11uwpNIyFMuTLI6qSySiP+UoanaAROjnsFlPnP4NNQ5ROxyVWyB4YyHjCarYIC/tf1ESWSx88bbr5+3iPfcdGu+/+VySqTTRrBu7N0zY7cTnipzY0Einy0O5lufA2ATHolbiGSiVp6hWdQJug2DrQQp6nXSsj5XrbJTyXVx3WpLb73mFTSs/zO6R7zK4YAXPPj+iTpYXb3kzV254CrcMeBv9apH9X48l6R2q8tSeMlduPIdzhs4SmjrT6Ql2jd6IybSRgG8JO479lA1t3+KXz9zFmsEGdpOLZR3n0teylmR5DIwiTx5/glNaL8Tr9bG4843kDV0F8VhrDTzONupk8dmdfPfPd5ArH8bWyKNXDM5cfB3nLL1EIZoLpTTV6gbsJhM2UwOL2NmsVgxxmdSFXaGpU39d0xUp0DCipNI1gpH/5OnD23Gal5IzYrz/0ufn7b2Uwq9U/cquJ+49axPHK2mEIjIVv7vdpcJ3Wjp7ScVjlFWIj1PN+RXPX7X95Rq1qXtCNgXSl3d6fer+EK+//NkaDHLuZRt4/YUr+f3DB/njfTupRpPYzQ01gjNLN9UmXAALJuWxdzTZ/VYHbS1ePF4TMykDT7VKUhdKXoWgTZJ6KozMZtm0NERBN5S49uVXjlMt5pXiXjoRbkuFQln0AQZ6SYJ5hIGh47KJo6ahNhFCAo8E3czGUmpGL109+V3UKK6cxWGGoNdKIV9UVECBayXSupgTVHdEENqymZcugRo9SiZHaeakv5evFf6T/pL+Yz3hfBb+Laefiscm7eoqXrsNSyaNoyWk1L663LszM7T29FItl0imEoQCAbRCgbJgaytF/H4/FaPB4Nr15GolZkaPUymJdabQbCs2aoR9Idaet5mCXmFmOs1MxlC0MFOlhJaKQSGF224nGApg0xoE2iMEhaf+o/tYcu1ldL8yQqRYpfLJf1bsfSmqMpOUtqYYk4XaJ2pf0TJLa1DET8LwrtRFZCeozgZGWSeTzaqNizqdV0zURc3tcKnxT14vYTE3276y4Ihjwe2QFqngbw01xpDugszzBY0qSFDRCWTzRbX5kLFAUcYNgj6WIBXpwVrtfOfj75y3i3flVRrvurEDRyVMthqm7vHjd7px2K2qWNhNVmyak1Ilx3DUxPC0nYnxGSoVnYYpzprBKn0REwdjaUZGS1x9SS+LfDF+sW0Zp7bFuPdJja2b1pKtPs+fn62SiyXoHVjNlRes5oKhHdSqERqaly/+9iAb1rr4854sG5ds4uoNpysi45HZZzg09XXW9LyLg4kI47Of4+K13+Jff/kDurvn8Du8dPhCnNK3lppWJp3Js3PqMF2+AdYsugCrvRejUleukVpVp829AIfdwaGpZ/naH++kPySkyKPUrB28e8unsFtqaryRyacYnluh1OhBb1jNy91Onxo3idDTZKpSUchXOTFmyBePUimFiLTs5ZnhxyhVg5gdJm4///F5ey8dvj6sDo9ynMje0ywne/Hum+QabcKhZN/pdAcoysZdInrF39/QmmE9KrpXWv3NSE0B/khEr0zIhfwn329xeGkd6ufGW7YwGy/y428/QeqVY1gaFdURUVG+DhHzivtFTvciFDSr0ZrAgS7aNKC4AM8cSajUTBcVlYciNE6PzcoF69p5cf8Uaxa5eG5/lNlEmmQ8QaOcVx3DmslJ0G5mJjaroGBKuKc1VDdJNjlarcEn3n4qFpuNu3/4rJrzd3f4GZ0UHHidoM9FplDCbauRyxeVjbFUKqi4abvFTDqfV9RC8fvLh9zXKtytUcXIT5309/K1wn/SX9J/rCecz8J/yebTqM7M4g4GiDXMhKjhN9fo6uliMt600pjzWYLt7czNzlK2mmj3R4iNjWI3m3F4/biEgWO1EU8k6O3p4cDMHGZDCqKFcMCHw2plYiZOoK2HSsOMNxiEuRnqhSxRvUDI4cOOlc1XbCXS24oWDlAbGWPbx79E51VX0plPERqZpPK5D9GQECGl07BRVjM/m4omVXoOk5myYahFQxbFXC4rBiXVaZBiXSgWVUEWalm+XFO2pZogTy3SbIR8oWkPklGEQIFktupxu3E4msromsSFVqoqd1wWZBHzCZpXugSyEZCFRfQF8ljZXORLBp965zXzdvEuvVjjwk2wvHsZZUcEQxwJYt2ymihXitg0Mx6Li1QhT6K0klfGa4wMj6BZizhdU/i9r7C8bTFWp58nnj/GVRd3sLKrzNhsml/tXs7MwRe57U1fYPfUTzh8fJS5yU4KyUn6V5zJ+67sZ2FwH5naUj7ziz9y8en9vHAwTUtoPTeds7IJ1Bn7GrPppzhz0VeYzAZ49MCtDLZvxMf1PPPyZwkHsvhsPgbaF2Ky5rGbVpMvu6kZVRb0r6eME0vDht1sp9Ko4NUshH3L+NojW4jGStTSGVq77PS0dnH9po+Q0Y/RaFjJlgc4MtPAU9/PYPuFhPwt+LwBhY9NZ1KgSbJgGSxlGo0sqdxuqC3A6z/O4egRXo5tI+B28aHXi2Bxfj5sni5s7qAKqRF0r1yfVquTmuLNN8dSTfV+E+nblLpZFK1S8MziNAmEIpRL8jsJflsU/RK7a8EXDjE1E+e8qy/g/Es38tPv/5l9j+5AK6RV90PomcrSK10C9dn8Ptk8Cszn2tcN8dDz4/T1tLBhVQf//ugR7CYoZXQVCWzW6izqb6fD1+D4VIZsvkBJz6qwoU2rW9m5f1K5X/KiE6rrlCs1Il4rsUS6Gb6kUvxyaoQX9DroavEyOaeTyhao1XRcJ7ReOb2gFPw2i0a5XFYbdI/TRCw2p9YdERmXFIBLVohmhK8EepVlPFgYO+lv5GuF/6S/pP9YTzifhf/MUwbpDPrU6dheL2OpatjcHkI+L6V6hZpeVkW0XtJxur1UbQ5a21tJzUWZmJhFM8osXTFErVxRUJ/s2BTexYsYT+cpxOfIV2ssGRpi5OABOlsiVGoyj7dhC/jJ5XW1m09m87R1dhIOhzlz85loknw3Mc3UV77NgtXrKJtqhGdiqvALPrRc1ZRAz+HyNtuewu2XCFDZ2QtlT8SdlbIqwiLuy2TilIoVAoGg4vtXTS5qctpX8cOamu/LSV2KelW4/3VUvK6IQNUpQSmjhQUuNMASVEtKTCqzR4dEozYgm8uRzOjYbRJYIp0IoR86+chNb5y3i3fFpRorO2Hr5iU0gn0ktYrafMnPXq2VcFrCOM0ambyZyfwyDhzNk0/MYfHEcXkPYdHmWBxaysrONn74+IusXBbi0tNbCDgKPLjDyfaxDgacQS454/V888m30CgHOLzLTSDgYcGyM/nAZXMUaOXrv9tBd7uJbD6Dy76am85dy6LIeh488A50fYRzBr5MW+D1fPKB15PMTXDPW5/ns/e+hbbQCEGnXGx+gl4Nu+10coUuptMvc96pN5Apz+G39VKtGlitPqpGEo/Zwfcevwuz9Ri5SSd2X4VrL3gDi9rWkSkcxdIIszu6iZB9mB37vombdVy2+Rb62geo18xE41NU62Vq9SwWa4OGlmUu/QJaoxezfYRssczR1GEsdit3bD353u//18Vh93VjdYnKXixssrkUMZ5LedDl9C5lTLQKyHy/Wkez2HF5A4qn4fb5lfbEYnWpEZTD46VSMppoX82E5vPzTx+5jnyxwQ+/eD/FCYm+bQb/iCZH3A4qBEiTDUDzxC8juhXLBjhzbT9PbjuE2ebi4W9u5ZGdUb70q1cYHp3h3FNaGerxMZcDu6XB1FxBkfQkHVPQwb2dgrw2sW84SXvQxL5DM+TzurLxycAsX8gqp5C8v1KwrVRUwFAik2eoy6e6M8mcjl42cFs1dS867RqtASfZXIGGVleR00a5qE75sqmX0R+NqsIPy7xfbm65v43C+Em/L18r/Cf9Jf3HesL5LPxbzlpFe8RHpVBkqG8hJXMOq8uKHyvJ2bqauWkOG4nJWXKZFBGTGe/gEEURyKXnlLJYhFaaw4vTCoVsFpfFQcbhVq6I6VgOPZdh8aJeRo9NsbjNr3z84gLKVZvJenlD5uI1Qm0evDUza87fQr/bxsgdn6Vt6xaIJmhPzpH8/J2YHHY0sQhpDUUaqwhxUChl4taqy981gzhkcTCqNZVAJhZF8RdTKeFw2MlpLmq1ZsxwXXmfrc2Ng2o3iohP0t3khGVXwiFp4zdbhc0EMDmRSFtRSIW1hknNL6X9KuFDohcrlUtKbe10e/jcu+bvxL/qchP9rQ2uPKsfc+sQUZVSp1GqJNFqbuwWgfvUmEu6OTrXxfhEEbQM3tBeIuEYqUQdT9XMDRsu58fPP07WaPCuKxdjw+DIdIGfPuZi+eIuLlr8BnbHfspo8jGKsdN58bkjuCItvO/G22jteI4fPbCDasOH3Z0nYB3gXRdfTWc4yL3br1G2rcHI2Zy35Md8/Yk7+MGvf8e9n/4Vz7z8INX6fygveDwm7PcQbl8Hc6kWDiR38v6tn6bF4SUcWK2iheOlLD63j0Ojf2DP9HMcHNuBs+akVrGyfFmAS9bfQKkwwWRhA+nyOpLp9zF8JM6x0Tku33IxW9e8k3rDTjqXUAS8Wj2KxSabxSIzid1UG61g2k+inOd4MoHf5eZTVx6et4XIGR5QwrxKxVCnevmUa1VofDaHRxH6JEjHKOrNmGWLXYF5hCEhgjeVSqnEf3ZV75QAsGGib/Vyrr79Ch5+4EW23fcwDT3dFLNaxPMvbQSJmhY7rwgLxMpsVvdaKNxCX5ubl4ZjnLK0j/NOW8gpg0GOTBX4zV9GuPPGtVy4qYtnXhjj90+OMh0rsnIoogiWx8ZjaiMw0BNidDaP3Swdlga7hxPMxpLUKqLsL0G9gtao45IsD+kGmBrYzeB1yQZcineNeCarAMXlaoX+VjdTSUn7K2PRJJxHPlGiz2Qqi9/nIJsvnUB8108IA+totTplffKkv5evFf6T/pL+Yz3hfBb+oU4X+aqLJf0tBEJeRqZTeExO1q7tVeStgK1Ob0+EoNnDXClHPZMgOZGlFGhHS01j9YYUxc8kxbxQomvlSmJPP0HBF8bX0cq2F3YytHgQa6NBOpVkcPEgFb2gFqusXsTu9imMrEuwvylZzK1KN7Cgq5firx9kxZlnK1Jj8NBhcl/9NBUR3VWbC0dTxIeiDEp2uRD1xMMrIA85MUj7ryQ6hUZDqZ/z0uLT7DhcTf64xHvWjbw6VUnUbqMueNAKVUOAPyU1NhAFcTMe9gQ7/EQQkPxZNho2m8QW25V4rnKCmKY2HZUKdoebL90+f+K+NZdrBNrh2tM6cbYOMCVjCJOko+WoVbzYzUF8TjMTsU72HDWRz2ZxBGZYsXiUTmcfE9E8B8f28Mmt72PnzDD3P72b996wQi3ARyaLPPDoGHnDx7XnbWXtorV8+ZEbeO/lS7jre2GyUxOE+wa47YatfO83X8Rh7yXYasViwMevuBvDvJfv//V9dPlhYeSNbFn0Vp4ae5G7f/Qj+lq6ueP6D/PES28lny9SjDmpa2E2LL2AP217jqnyKJ+84tP0WB10d13YPLWa3Dw9/gn2HsvS4Q9y/3M/Y1GPhXrFTYU2btx8jspWePRoHy6rm3rtB7zysoWsfoB1yxayqud6On1LqNTKFPQi9foUTmeeWiNOPBOlVHHjckdJlpMcHUsRae/hc1fvnreFKNi3QUXsyglfID0NUeVLJ0l0K5qA6Cy0dQ0oxK2086XwK8GezMZNNqVVsZhFXNscP5WNOhsvvYBLb3g9d3/qJ0y/uBut3pypS6FXnH/F+m/CfuT5lXVVfZrFGKM22m0Rr9IZKFKfw0JHVxsfffsmpmbm0NM5oglddeAOHE2jF/JKhNjb7iU6l1ZJfhed1cXTO2Z5Yf8UM8m8YmzkCobC8poExWs347PVmIxl1b8h3Y6uVgeHjs+pzbjcdxK8YzVb5a7FkPtSbLpKlCzdOhEHNsN4ZJ4vhD8R9Mmvof6fuHGlu6e/NuN/1RfzfAJ8XvUP93fwDfNZ+K+/aB11hwMDq7pJO7wtBH0OdL1AFiuTw5MMDPTS4hUan1jk6tRLBg2jTjyapW/lOmJHD6PVqySiM/QtGcKoFDBSOp6uXp7Zvpu+tjY6uzop5OKkdIMVg71UMgmy5hAmo6TacRWzhaNjx9EadgJhP07x5LYEWFCzMVDVWLBjG7N33Ea6txtTTWmWMcksXRK4sDY5DeL9rUmgjgFVGVE01DxeWvJVzaoU/mKJ0ixOxX5Qa5raMBjUKpIBICd52VTIIiKdAyiWS82TgsxYLRYlnlKxu2peaFXFXjj4Eswji2ZTgW1RnQjRH3x+Hk/8ay/TsLXCGzYFaA8vI6lplOuyySqSKzjw2vy4bEGORjsYj4rNawaLYyfdrRP0ujehF/Mcju/jhlVvwOSy8Ikf/I6brz6NdLlIqWDh+Rcn8LkNDg0H+OEdn+Yn2z/LeetSNCqX8nmhX87NsmLTFmrlUYqlDEuXLyQz9zL/csV95Ex7+f7TtxLxODl98ccImx6mt+Uebv3BWzl0YIQX/tc+7vnDFZQrRzGSYVyWBSxeuIz/fPIx0vUoX3jnd8jGnqXV10XIvRy/t59vbj+bRGqQoZY1bB++n4HeFk7vvpLfvrSHMxd1MpOVSNnLGRv/OYFAgV27pujuOkzY20mtspFl7f34nG5yeXnX5nC6olQbGdK5IiaTn5qWpljV2bd3jPbBTr518/yd+MP9G1V7ulzKqdO72F5lAyDdJinIotwX4ZqMu5B7V9gSQtyTcYBhqJO/jK9UfI/FyRlXXczCtcv490/+kEp0FK0hqFvRCTTtq82bQd0Q/xX2Iy4ftRVQX8w4nTZ8vgAua4NAaw+LBlr4+I1r+ch3dnDwcJR3XdypYDrZoomJ2SaCdyaWJZMvsXXzAOlUlgefPEhAWBEeN3PpHPlCHo8nqJwwyl6p/Ps1tQEPe220+K0cPD7H2sEWiqUy0ZROOl9SiOzudi9TM0kl8BXtg9yz4nmQ76V5h7N5eRuP7RpXxb9pBZSE0BoVffqkV4rXTvwn/SX9x3rC+Sz8p65dxtr+Lro6WvEESkRTFbRihe5gAIutQrpsYSQxDVkNr8uEtWwmXUqxOBih7o6oVFkTbn4AACAASURBVDPNWcaYrpGOz2Fz2gi1tFEyakzOHMPt9XPoWIr+thCRjhCpTAKPuxWfuUbE72NKrzI7Nk7f4KASBx4bP06kpR+rzSDo8pIqFfBXGmzJ5KltOpv6uadTy+lqfZLTiiHugmpNbQTqRlPZK2MEUdwXSyWFJlWOPFEmm21K9KTCdaRYN2rU6rJoNE/z4nEulSpqkdVqAkkRdbG0QFWulyKkydKiBFbKWSD/WxZKQafKD9RUUP/NXSBdhrvfO38An7WXmbCGGqxaa2X9spWkSw7y1TTFYo1k1kyrz0+91sFEqotEyoye3wvsw6YlsVt8WGw6RWpsHdrMuoV9vPvr97F61QCxuTz9PX2MTScoZI8zG/dySt8GbrniCv50+CbecMqt/ODRGXa+sE+9DyvPOJfJY8/x+osXMvzKHt5+zvfw+mN895lb6Az4OX3Jp5iJfpCrV+3hvfd9hMefeo5vvu/L5CrDHJj8Ad3ei3j86T/T1zXArl0HMPksXHT+JVyx8Trime2YtR6em/gow/E0hayVNucWptOP8sZl17IisoKvbPslQdcayo0K3e2vY+r4D6l4uolPPsGK/gTVehfDx/tY099GyOckm25gsul47XEwFdUcuT24gmjxCLVynd17jxDuaeXnH5yYt4XI27ESp6eFcjFLqagrFb5VmPWqMDetpDKKkiJvdwXVz+VwutH1nHqsUPtke2yxeTn/pito2D08cPePqGVnVTtdMzdtqv8nlFQ2rs02/wnti7rupfBLu7+uKHunr15MoKuX0ekcmsXMzFyOoMtCd8DERRuCbH85ybb9USWiy+lV9HyGVr/AuUKKibF6WTtPbR/DaUMhseUUnkin6e3qYnIug90sdMy6Oq1XZAQgG3sR3FplE15lSX+IA0dj6ucX/HbT21/F67SQ18W/X8dmblCWwCxpUYgjQk778t8yKqlX1ThAz5789/K1wj9vt8ff5z80n4X/lmvPw+x1E49n1emiUpRTbANbwILPZhAwOxTYJFHQcJpNuMxebEacrg4/mYzG9j1HGVocZGD5agUAqpYMMsUM9YxY4FwcGMlidVspJQoMrBhgemacuUKV5YuX0um14zXVefrwFO1d3ThNday1AruOvEzD4qO3tRuv08zR2SjuYAsUo2y89K2EW0JN5a+cbCScRJY4EQSVyxSEvthokMhKCTPjcztw2sxU1EldiH6aOhn9LftbHiNLoEBOZKZpszmUMEqTtr/JqkKBZHFS6mppE9Yb6pQvs37BvSpMr7T4FRtdbIxy1kC1IsXr/I075g/gs/YyCxZ3ndaFDbaes5KU7iBvyKmqSj5nojXcTqnUw0y2j2RslEz2KTz2Em67FaMSJ1Fo4PLAqUNDXLH8VD7984cxihaMRoGhwcWkihYKpYNkohVm5jr42m1fYHfmY5iMLmYKRQ4dDjB9ZJzlq1fR29mNK7ydQmaCswbez+ZlF/Clx1fT4m1j4+DN6PmHcJnMHJk6l+888DNWDy7iY9d/mL1jb2NB4ON845dfo1pwk07H0TUzA6tC3Pnm/0W++BIPj/6KV0ZfpL8tzJ7Dc/RFTqVQHuMNS9fiqVr41UiKttatJFO78HuXUCkdxXDaiI/+nhUDOrHkIHtfanDayg4ioQB6RpTreZzOOFAgm0PZ2EQbkssZjB4dwxX28R8fP/ne7//XChboXA0WCZQRcI2JurKoyvXbLPiqFS8bTfkqfXjNpEZdcm2LIl9rWNT1f9Htb1Oc/D9892eYyxKrIx0DKewnQn/+Fud7gkehxiiqC9DsAChKxYkRgDhVhPexct3pKoxKLxn0dQW4aH0ryXSaJ/ekOG9jP4ePTrPxlDZS8QQ79k2xYnEbz7w4Rh0LHpedarXBZDSG1VTD6XSQ12U8oFFGft8qttoMs/EUXl8Es9VNITlOo1bG4w3id4kd1VBFv1QTeE+zoNtN0pFMYAgC2mzH4/ZSlnHcieLfqBlK+6PyDMwWCunjJ714vFb4T/pL+o/1hPNZ+Jcv78JmcSq1bWwyTltvB163m7GZMcJOPwGfi9mogTtgZmr8OAvbWun2uQi2WwmXnNg723jkwAjHptOU8ga1Yo7+toiC/pyyvBuPxYrHEaCj14rL1M7ug9NY3V5GhkdZtGY17ZYi9WKJA/ESDqedFoedwtRxjutF2kJBkFAR6kylMkQCJXJFD5suvxlnyEO9rJMr6GrMIBYimcuni4aiAsrcXTLLbVaHEi7J7FOeRy2iygrVXNyqdfl/YEjUr2rxCx9c2oLNqFPpHAjIRx4vi4gKPJHvl/hdUR4L07/RnH+qRUgdyJobAukc/OATt87bxbv6Ug2LS8MZarBlyzIMZWUrUKuaqBo23PZekrlepuYsZBLPUW8cI2C34nJ50I3jjE9De6eNvj4P1y27hHsf/yt7D8XwBqsMDC4nXbBSaLxIYtTMwoVDHBo28+1/eSd3P/hhlWZoc0d48hET1UyMt15xI3nXNuyVSezWldy06Uv8dPsAmmUxS7vWs8Dbxh/33cVp3Xfw8V/+lrnoGD//7K/J5r5NudjPfY88zuSRCkY5T83tpmuZgxsv+Cf6guv57MOXMBhYz2xhD5NTNQa6VjHU0cnl61cxMv08f9xrAtc52Cw1stkJGiadVR0BnnnxfhYvThOLbSQ2UyLkr9HS0k6tZKXaSONwxtA0nVxWlPB2FR4Vny0o6JOISn/7mei8vZfulmWYbG68gRYK2ZTa6Mr1KZtJm82NxWxTwj8R+cl1JhY/oyRCtoayzclM/w0feA8To+P89Rf3Y6rnlaJdOlSyUf6vob5CW0s9PHHSVxdwk1slmN8mxVLsqQ1q9Sqrl/QwNDjA0YkMharG8gE/DSW6q/DZty/j8GSRy88f4v6H9vKuj/2Y9euWM5cRQV2Zwd4QbRE3A/1BvvPLHXS1h9BMDTae0sm2/TOUqg2mpkbJFzKylcGimehojTAdi2FpVOlqD+J0ONSmXkSguWJR3ePiDhJ9TrWYbibwubw0rE0Nj2zQVbdOWvx1wUjJeLBKRT/5m7jXCv+83R5/n//QfBb+Nad0qNbg9HSUgKdN2WtEyxMO+Il0tqhgHsFllqo6YV+YkNeGz2qn3+vEIXNHUwObycz+w3HKRoFSOqna6bMVndauLkI2E0tPfx3TzgChbIJej0sJhNLJFNteHsdqMxMWC1e1xlS+gblRxG+zMBZPkq9U6I54MFVM7JqIs2JgIZPxw0Qia1hy+kacQS+VQoZiqah+RvEdG7UGZYEDmc247HYM4eioGbwATaTYN6N0xeoji5mpXmqm6Z1goVeK4kUuqYLvcDgUHVCKuowDmgumCoRQKn45OcghoiatUEnlk45CvaY6JrLgSCjKzz9/+7xdpOvfJHNdcATglA1BfN4wuvDbJZyl4cKoLGY6GmFidJhi8a/4/Sbc9gg2u048O0NFh77Bblq7zJzTtobtO8Z58K+7CYVhxeoVJNNussZepkcNLtyymgf/OMc7rrqRA9MP0dKRoW72UMj189RjI3TaPSw8t8La7jBHJxO8Ye2H2Bt9D273IO3+xWzsOp8/7f02emmO49Pt/OoP27nzAzexsW8DI9Hf8Nj2SWZfKpLMJqg7PfSu7ODis4Z46sAOZqaLvO7UBTy8Y5sqTJFANzefcyWDHQF8tiJ3P+EkK8VDMzDqaeqkufXU0/joz+9i4UCZufhaWmwekqkxIh1tWDU/5XJzxq+ZKuSzQrez4nA4GR+OUzxxkv7Dl6UjMD8fzsgQLR1DpJMzKpynXGyeisUKK9RBOdXKh8XiUtx9AezIY2x2D+H2Hpa8bhPTxybZcd99UMuf2PQ2VfuqbSDdKbnupcSqDIq/4arlvpDar7FsoFMJBqWwtoY9xOJZerv7GFwySCInKvwS567r5MkXo0yNjbJj10EG+tu45brzlCDy+OQYjz21l81nnkqlauXo5AzVcpH1yzrJ61XlzRcwlmYSlHcJr8fMkWPDajYvv6sgvqV4q359o66swLLhbmvxUzJAjDpBt41w0IbPYeXg0WmS6ZTKV3H5AjRMDsXvkK6gsizUjKblVzNTKbxW+F/1lfyauO9Vv2Sv6hvms/CvXtaHP+Ak6HIxcmwcn78NYfEmp2bBJAAYE6PjCU5dfxoOp4V4bAKnqUrEbiPYbidcd9LV0UHQaWF2eI58UaeoF0nEptmfKdMR8FDvXgZDK3E0xFOfwV6IcsF5Z9FpNfGX7fuJhFsw5RNqVjcWr6KZE4QdPg4cP4ZJcxEgjTloZ9dROPvUFp7fb7Csy0nf6hV4uxeRzQiGt0pGr+DxuNT8Xfz9QgeUECah+MmmwCLEN5nTN2RGb1F2PxXmI4APEfipXB9h+6Pa+eVirjkrFSuVPKYmTgFDLbyiri4pO6KckOoqI6AiegNxAkh3Qdr/Vhv3fvGDr+q9/588+KybnM2kMhssXKHRFl5EsmrgtDmxmnrI6adwbDjNxME/Y7aNEYm04HC2YXZOMh1N09MRYGCgn1DYQqhqYvKQwQPP78Xvg0XLB0mmXBTKhyjkDFYOrKRqmWPntjAfvukanhj/GpZaF6ev7OCpHU5eeGQ3C0/3cvZpQY4eGWX14svI6L/B7m1hUXgxy1tPQS/qfOKn/8rrzlzAv/1wirdctZ6t696NVTvO4y+/xJ//8wEsFT95i4XOwR6uOf9Mvnrf93jPG9/Ofzz9LZIxaO2BoY4h3nXuVwkHfeT1F3jffcdxmUex2VuwazrtrjSXrDyF9//wW3R0WCjoi1kU7ufoyC46+/zU6y5q1QJeryTGmSnkq/iC8r47mBpN4He3kC5kePgbyf/J2/OqvtcZGsRs96lkPpVH12jmR0iMsE1S+9R4SZT3MqZobgRkHCX3wVn/dDOp2Czb770X6nklyFVq/RNiPkWaFhfL/zHjV6OqE39Ryul86n2X8+snj9HV3clkssolpwZ4aazI8MgMdmudjSs7+en9T6tr3+40U9bL9Pf0Eo1OsnhgiNtv2Mj+I1F+fN/jZNMZla2xbKifuVSVy88d4sGnDxL2iihR0BwOYpkCmeQMuXRWVLSKtW+3qtmamtELf0NGDVLDpe0v+5eWcJCMXsKqaYqa6fM5qZbL5Ao5dcKXzofF4WvuG9Q4sITXJZyAGtn0a+K+V3VByoNfK/yv+iV7Vd8wn4X/vDNXEw6HKBeLzETjGMUquqErYIdNImr9Xo5NTFPX6vhdfvo7gxyZSOFz23Ga6ywaaKWvtZWwFJv+fvJxndhYVEncJMjGJHGfpjpTukHZGcZ0+sVMPHcv5q5VrHYklPJ9Nu/EbrMwO/4i/V1LOD6TIOhwUKjqZBMpXIINNQwmiwUyhoPOdoN8uZWIOUXHuvNxtraqkJG6mtfL6d2CRaJyJeWr1sBktaiZu/iR5bQjLT/FJ9DEqmdRnnvh+VeNspp9ygIj8B5hAsiCKUJF2ZTISUi8/2Kzknm+bBJEcS2LrQpJ0ZrKahEMysIsLonff+OTr+q9/588+Jx3XQK1vRT1KQbW2ImElzGTzypkr9NyKvFUD4d3PsfcxDP4/BBq78LlDlDRDqNXrSwf7KCn3U/D2iA7U6A4XGPXVBy/p4Kvs4vYrEZnd4ZqPcbEoQA3v2cl99yzn//N3nuASXLX16KnclenybM7G2eTNmmVVjkgCxAiCBPvfcYGg8Dv+pnMBRuweGDAvAcIm4wfIGEykjAICUUQytoVkjZos1abd3ZnJ/ZM93R35brf+f1rZN77/L57/Vkz92q2R99qdzpUVf+rus4vnN85K+b144yL2jA6VsXqVR1CAtz7dBGBPYmrr16CE/tOYfHypZiqHcKUOYKVPctwwcI1cHIavvYvP8b6FRoefcrC/Pnz8J8ufyM62pZhx8ktePR3v4BX7cPQxDC6V6zCxMizCOI8XnHVEtzz8GPSf9bbgX/+33+Ayeokzj3jMvx6xyO4+YmdKBqjcHMl1Ee34KVnLERHXze+/PNbUChZcIx1WJ7vxt6BHehdUkJEtTkDKBSqCKcseH4TbpnjnQWMnKBSXCc8fwp3f334P3J6/l3vdTqWwbTbMj8Ipc8vhjwZgFsG9fJdAU5aCdOSzqtO4cxrXydOmg9/9zvQ04aQ8iTDlz69+mGwStleAX/FW1XPpzo8P8T5Z/bjmj86H794dAjz+zpQHa/g2HADK5fNR9EKce6KHH5y+6MYrXLWnsZBJN8Z6Cy3YWBwEEEzwFvfdCkuOHsFjpyKcfDwYTyzYx+ODY7iyssuwYFjw6K9n7NNjI2Nolr3sXx5P/zGMM5a2YNn9p0UQh99Fkaq1CRI0NvmoF4dl/FGVugYrEvRQdp8KqE3TVa8OJkTwLViTFQb0gaBQQtmVjoSqWCQt+NNvfBtm1ap/991ibde/P9dgdkE/ldetQFh00Bo2OjtLYKQRgtaDQUcO3IEQTOEGZJFX8C8BW1IE8qC5rCkrw379u+D7pTR1qGhv5yg6C5CqbOE7lhHMlgVU5tKo4GirqOWRjg2NoFhPY8oV0Yy/Bza5i/Bwt6FGBseQlRuRxz7OLtbQ2ikmGh4mKi5CAYOIyjk4dOK0wjhWTHCpA0jU0MoWTrs4hL0b7wSXhJIX5Ogz1KelEOlQcmxvYx0J5K6tM4lAy+EF8YyBkiAJumPNzCGDqwEiLGHZFuK9e/aSo+fmQMDAxKUqB/AcUGZCpAggCwCFio1pS0ADXd84+9m7QK/6F0XQQueA7QKVp5ro7N9DU5O8obYAVM/HyeOVnDw6V8j8miTbKFj3krkyinGJvehrasLKxeVsKAnj0rDweFd44h31TBSSNHZZgNtBQye8nDORmaaNWzb7OD1b1yF+zcfwsAODxvPXw2t08T8+RGGxmo4edAUEZ9Fa5tYrp+BCQwzkcNIcAR/fPa56MpHaISTuOvpzdCNEGt6zsB9T6R405Xnob2zC4nWj4If4M7HHsWeA3uRFLtw8uhOfPczX8J//foHEfsaEjPF+RuW4itv/wke2XULXnH2tfjiA1vxxPb70N1ekOyuPrEbVyxbDC/v4q5H7gMdXZKJHqzNF7GnMoje5T2I4wk4uQiuA9THDMRpFW7JQRhQIrgdkaZh5NQIHvz2yKydS6u8FIZdhKHRJMdV6n2WIz19yuJaTgFuvoxmY0paOVTVLC5bif5zz8RdX/oiTDoYaoqzIqn99I+uSX+cFyuDBp2BMrN9RgUp4E818PcfeRPufLKCoyer+Mu3XIBtz43jkSf2Y80iF9u2bwNMR5w1yTlgZh02PZy1bh0mJuo4cfKIKP151SY6O/O49IK1ODrk48x+F/dv2od8x0LoaYQ1y7qxe99zGBziBICNvvkLYZg6uto4pqhj78kJbFy7EBOTNRwZrAh5l0x/kh3J6GfJnjwAEnxJ3qU6Zb1RRxetwG0LXn0Ck7U6ivTbMF0JaAj68qE52dN44c9lC/hn7esxN3c0m8B/6UVnoOD0wimYKLbbOD4wihWrFmPXzsMoGTk4ZgFtBRvzenhjqKPeKMPRYgRpA0kzECLYQ1v2ozFYgdE5H21WCWduXIq1oYGYhhy2jVKpDbZeRSN0MFwPMBqEcNvL0NuLOFHxsXphCUcGm+grhNiy+zDGJuq4YONKrOprw3PHRoCRUCoOSSnGgQpJTnTZaiBBF4YbFjrndWPRhrVoemQJWyrjZv9T3MgyUp7iM2ez9qma1w+pxEevc0X4cXNkS5Pwl8qNlpkDWwHM/MMghusYCNkjpFVvJowi8K6bQvSTkUKWIyWISJDL53HP//O5WbtIL32nBi2miUuIJeuARQvXYKjKjHYNGo1uDB7ehOrgkwinUnQs6UTPomUI0wFMjA5h3qIezCt76OrM4/CRdux7+hhKYyGizhz81EPnkkUYGqnhiqu6kSaTqJzqwNh4Fe78HEZ2jWP0VAVnXno22voijI152LdnHP0LFiMs1NCjzwPMKRFretuVl2HVvGWoTB3CcG07Htj3GE4Me/jjixbgH/85xYUbNuCcdaeQd1+HsDmOW+98AFO1ABNxgne88mVY2teF9//jF2QkS8sDt3z0e2gvncBvdt+C9b3r8Nk7AzhaHcW8ha6yiebUSWxYuQyTNQ/P7H8QtcBEPiqi38jh2Ykq+lbNRzM4CjcfwdbyqJwKYTo+3JKLoOlAT8pwO+dj4OQgHvzq7M3xz1/5ElTGR6R3TzIfA0tJzHXySliRcqFptvTuLSuPwoIlWH/1Vbj7S18AwooEtNNaFKZBp0mCtOrdi0x1VgFQCvbq++I3PXz+k3+OOx46jtFaiMpkTYi+AQycs6yEgQPbsX+gikK5gFpd6Vuw9h77EdauWoKDh47J90IoBGyXhTGWLezA6lXLcM+9m2HR+Mo1sHDRMuSp6nnyBIZHR+XzXHbBWlQ9E4NjBGtDJINPTTZEPKvNSaXlePjUJBydGbuaxfcCBurUy+C+KF6UiMOf61ioTY4L74YVPFYDDLcswUKmtAG//sJXb+Y88M/anay1o9YKtFagtQKtFWitwItgBVrA/yI4Sa1DbK1AawVaK9BagdYKvFAr0AL+F2olW9tprUBrBVor0FqB1gq8CFagBfwvgpPUOsTWCrRWoLUCrRVorcALtQIt4H+hVrK1ndYKtFagtQKtFWitwItgBVrA/yI4Sa1DbK1AawVaK9BagdYKvFAr0AL+F2olW9tprUBrBVor0FqB1gq8CFagBfwvgpPUOsTWCsyFFTjrH+bCp3jxfYYds6fE/OJbnNP0iFvAf5qe+NbHbq3AbK9AC/hne8XV/lrA/z9n3f9X3msL+P9XPjutY2utwBxagWngbwHR7JzU1nrPzjq/GPcy54F/cUeHOEXR0Ym66GJ1Sg8pGpunSvdZ/Mt1CkKKG4QYRNAGkq/lD2VSYxqoiE865ZP5HI0xNNiODaQmojCARstTKkqLMYMuUo4iMWkY0PVU7cvkPsWeBXRsEJtVujqZpvrdoNe0Bs2yxD/dcGwYOVu0oal6absm7LwpsrW5Qk7sOOl3DUQIkyBzsYqRIAL0WLldaDEohWmauvi9U1qSJhEG/4iHNZdGh63r8hlpp2lqBkwtp44lpjOVJmY4NIjxPR9e4In29Feu+/ysXfcf/MenUCh3Kz17GtClCQIaWVDjXiQ+1bkLNQ2OeNnTzpMe9jpMA3BsDY5NIxADtLQxTCUNrqcxio6Jcs4UJ1tuyQ9jeFFmFaKJoKjIadLGnpeSuINNXxu0vg1NWFYEO0dFcQ0mdPipgUYQIog15C1eKzqqgY5mqEFLQ3TmTGhJmO2SO07h8hxbNpI4VMY8vCY0ExUfGG1qsDUN25/7EPRgHV596QdhpOPw4WGqWkXFG0JPaTG62o6hWbsBuw69D2vWrEE1+QmC8XegWCzBMFK4aQ1V7yQGToxj+Ng27NyyDbZVwu9u+96Mnss/BKJFCxfBySm71tbPC7cC/L4ePHhQJGpbwP/Cretc29KcB/4lHV0K5EX3WQFxQoDjI6YCb9GD1ulJbop+M/Fd6UTTD51GH7SFJCBLRCC/8zne4hPCi9hGETQZYPBRFWiIq5RhCPALKBHwTd7IUyTijsZj4e5TGPRL1wETJmIBZgtGzhIbSMM1BbBpa23mDDiuCSdvw3Ft8WHnfolItGNV2ybwx+IURZMIHjil4LkOlkUQ1GGYPCblEkVgZABgajp0w4YhsGVC1ywksS6AH4YhgiCG7zXghT6avofUD/Ht93191r4TH/rHLciXOmFoIYXAaS6PmFrY4lnPoAuwdQ2Go4EumXxAJLC5/nwcgGsnsg6pnkAXtw8aYRnQjRjtJQu2psMPE3hhCrprJzHPDc+t0rSnrz3fpTS+aXij0+0ThhmjWDRg6Q7GminGqgl8ObniJg4TKcp5DWmgSRBYdmLk8wbSWENIj/HMiYzHyygm4nWYpIh12udGaMQmmrGJdquAA7vejpvv+BHe8/ab0d+/EUOnjsPI1TE0dRzrehZiyv8Zdj6zHG9/y+fwrZ9djAVLPoJzVl0N3YzkOrTE5nQKQ8PH8OBv7oGu98BwXfzg8385o+eyBfwzuryy8Rbwz/waz4U9zHngX9TRJXamKYFC7sIEOguxngrY8XHaQZq2gzih/SmBglm4Jhne8wGDuEYYSAkSvDETGjNXM+UbRSA1xN9cBQaC6LJdAWGDBincH22mCP4JiE6sNhCR5P0Gn2KgYMkxG24OdrEoWb5mxALSmgM4joVc0YLjOLCdHAw5LoIF01E6uCnrThWfpOLtzqzetHVYmQ0s98kVMSTD5/O6HAuPg57weuIgSTRxeSPo09s9CDw0Q09cp0I/hu/7+MnffGfWvgcf+spTKJS6YGgxHItQSnMPHXGUIIi5thpsA5JZ23qKSCxnGasRvA1ZN8dQVpexDkT0uE1odJMgSvneBDmbQYKBKKalBlGYIR/PHYNA5XKX8LwT7BkUmhbCOEZbQYNh2zh0SkMlCAW0XRNY3M7txCharABZGKlF8CMGgTqiVEcjCOSzsBphJIBrRMjnif0mQjEvARxDRzXK4eREgB5Xg3/yTmzZchOOT2zCy172PVjw0cSTGBr3cc6C9dh34OeYN++DeO0rzsKHPvYavOENt2DZ6rVoeHWp6hgJKw4+/PoJPP3Ublj5EDmnB9f/l9fN6Lk8HYF/bGxMBaZxjHK5DNd1/19rzO8WneP+8PHJyUnk83lYYtz07/tpAf+/b71O11fPeeBf0tktpWsp3fMWzkxKwFZu59m/s7K7BAHEa5XVE0iYKRKrJePP8jIpD/PfBHkJJnQkBEsJLoioRpbBazDosSyZYSrtBN1IoFlZ9s/XmwwkpvfJNoACHttxYOQLyBVd2DneAAKkpgJ/K2dLmTTv5uBYjopn6N2uS3H7+UzfsJnJi5+lVBeY6doC9GxHKK8rFgt08BhYBcnaH8yemW3GKcIwQOCHCEIfQeLB8wLED6CFoQAAIABJREFUzPybMZqej1/+3cyWh//wi/nRbzyJYnmeZK2OSQc6HUEcIgx0xKmlqipyCiIUXROmaSAMEnmMn88xGNTwbCTwxSZbfUYtZuWGYQTPN1+bwDCsDPazoCxztmN01kxSBAkBmca3hrjl9RQZJBnwkaDdYYWArQZWFQA/TmAbqt0w6euYCgwgCdBZMOFFBiaDFJVmCMfU4GoReousRhmYahpgbNIMsxBHY0UjxqpuG6WijVtv/zCeeOrHuGTjZTDtBgyjH5OVOmqjT2Hths/g5a8AfvStp/DmP/s0GjFgIxHgT7UYllFAoTiCrds/DX/yfNjOQrznz66d0fvg6QT8vM9Uq1XceuvP0dHRISD+8Y9/DFu2bMlcEVN5bOnSpZg/fz4effRRmKYJgv73v/8D3HTTjdixY4cEBXycgQEDbbF2dV157N/6aQH/jF7Cc2bjcx74F3d2w7QcaOznS29e/eGNXpX4Cb7K6lEBomrmxoRBtgikuSuF/MwmVXlDG5n1ZJqo16UET3m9wfq5ZNFsIiemiVK+DM2kNeMUYLL3rklGrsr8DCAYjLBPrVoI3Laey8PJF5AvFaAbGqLYg6ZH0IwEbj4vtqyWm4fNzFeqEaqKYJgqqNBZ0pfPwlaF4hYwTNENUyoAXA+WwIFY8QfY8iDY06oyZvuCjq60gw0Rxr4AbMTM3wsRNBM0qz68ho97vvLTWfsyfPI7W1Ao9iLV2f+OBcR4bniKkpAlewZy/NwJcq4OhxkT/ayJntAkc+aZ8hFL1p1GqsdPZgRL+Y70eFTwx9ZBpDGgIPimyPF5W0OQJGiEOgJNQ+CzB6/aJW1GiHJRCAKIEsh7uKZc9clYR9NPYGkpCo4p++O5YlvCSwxMNLkvRRowuP5hCstOYIF8jAS2bSJg8KD56M7ZKBebqI6cgF7fg8ce/CSSQjtOjk5g3RlX4sktT6Nan8Ab/9N70Nn9LJKRt2LV2WfD99Tn57VXLpQRpJtx823vx7LFf42rLnoDdu7egne+4ZIZPZenG/CPj49j167d6O9fissvvwLf+c53cOGF5+OjH/2YtI2+/OV/xO2334GjR4/iW9/6JlavXoO+vj4cOnQQe/bsEaB/3/vej+3bt+Nf/uXnuOKKK3D11a/AjTd+FxMTE/8m+LeAf0Yv4Tmz8bkP/N3zpUeLWIGeIrspgh6zMuZsAoACkgRx1Q4gWgqgyw15OrrO3s+qgQA/WwLM0LPSPsvkrALwORL6TFMAWGMLXg9h8N96jDQrvUt/mJk3+QAELbYKUh2macOwc8gVS3DyLtIkQJQEAna6acB2HbiOK2V+gg4/BysTxC0mAvwMhsVedCxtCWEssNUgGS2zUcY6KuAQMqOQFxLJgJmlsiwZkzMgWX+AIAolCGC2wRJ/fTKANxGgOdnEQz+8bda+DH/3nSdRautWvAuW7xNyFTLugkEeBEvlunyOgFwMfj6wh65K+szB+UnpRs8yfkTynpA7FT/A5ZrxXGWgXoeBeqCCs5xhoBHxPWr7ppXCsXV4ibpc2lhYcRg4ATlNR5joUuKXWhF5A2wdMPtnUJYYCFUYikRLwODRRIxuV2XkOaeOMC1hIsqL73iHVcOisolSDnDNBAU7xJOPfQnPPn03zEIOjUaAo80ACxafhZ3P7EKtpuG/vvsiHDr+LDZu/CxyVhm6NR+u242c42H7lm/j/t/ejg1nvhdv+tO3olkZg+2YOGtp24yey9MR+Ddt2ozHH38M69efiU2bNgmAX3TRxbjqqj/Cb3/7W2zceD4GBwfx3HPPSUBw3XVvx6c+9Wl8+tOfwo03fg+f+MTf4g1veCO+9rWv4he/+CXe97734Ytf/CKuuOJyaR2o7+6//rSAf0Yv4Tmz8TkP/Et6+mBolvS+SbpjyZ83YpL42MsnyS2JFVWbgCyl3ukSvqr7SvmeN3dm4orNTcBQ7QDJ0hk4pGTuqzI/gd9gs9lhr94AjFjK+4mRCMGKTHNmmDI0wE2lTP81IGLLQINl2LAcFyb/2CaSmDliKO/RTRL+2Nu3YVqWHD/Z+mTlO7YhJX1hgks2nyqQFBKbyjIViYEN6kSxyfkyIZQTpBLhOZAkyDSaZfA0YY8/QJhE8L0IXi1Ac8JHcyyAV/Wx+fY7Z+3LcMP3t6Gts1eCF5vnU7otGemSUM4SfMRwJ0EcSA1HVQQEbFVA5zPTtnRYPLeWAYNgLgEQYOkQol0YKfY+SZmRbkPjGqQG/FBxQkj4Y6so5qSDxBTZpACrJDqnDLgkusRVphHL+ZaqjE5412CmDAoSRBoDEVZbYvRaIbpcB3G4F9WxezB0fAdyvWdg1dI3oaf7HDT9OpIkgm248MMf4hv/cAMaAyVsPHM1NOMInj5+HCDAGxpOnazhM5+4Anf8ah+Wn70EZecluOCsP8GingHcds/HcO/WY9i4+jVY3bMGD2y6Gd54E34twH33bp3Rc3k6Av+WLdvw3ve+B7VaVUr3b37zm3HeeRth27Zk8osWLcSWLVvhODYuu+wKvPe978Ydd/wan//853HrrbfK88uXr8CaNavxxS9+CV/96pexevVqfPWrX5WMvwX8M3rJztmNnwbAP1/IfJL4Zuxu3oTlC5OmxGtVxmdPVkhuLPsTTNgzVwxuPqfG9FS5X/VvmZ8zIFDlYd1gcKGqChzN0wnYJJk5GjSTCMA+fwxYbAoILUDxB5iXhyyzW9BIHGQVwTJgmaqPpziJBGI1EWBYhgC+ZTmwHBu27E8H+/mWo8MkSYxFfY0BTYIkq2fHicqSWd/mZ4PBqgVbAjxsNj6YupIYqK51BkNCSiJxLowl2/eaIbxxH/6Yj8a4D6/ewNYHHpi1L8d3f7kDhWIHYgZIaQI/ihDxfIWp9NHJkJcJBlsT0LVk8kIFBqzcxFx/TjawhM7HbcWvEF6E1EcSNANdyH4kYzKoIH+Az8JM4egxHMNCPdJQ8TRMJbpk7gLfMqtJgBfChQR1MmIo10o2ViihlQZTD2GlBhyEWFg0kMt56LBtCSonYxvNRoKCth/7tvwTHt76M6ztfzle+qovI9++FCWM4Zf3vgNPPtqDV130aux7ZjPC5C40DAs7j8XoKKWYrOh4/bX92Dt0P5b0vRLrlr0bF52Xx6/vew2M9OXYtXcAe7cdg5XoaCsXcHKkimK5G1sf3T2j5/J0A/5KpYIjR47hrLPWS2mfpfuPfOSvcfbZZ0t/f9Omx0Hy37ve9Rf43vduwtlnn4t3ves6PPDAg7j++o/jrW99GzZsOBtLlizCxRdfjHvuuRe7d++SBOM973l3K+Of0at1bm98zgP/4u75sDhSJ+VcVeZW1THe0FU/XwE6y/Gp9PlV2m9CY79VyuSWVAlI9pOyLKsE0ugnWYwga6nMkyN5fMyxoTObdE1YOSC1yP4Opd9OQFFZd4awAcvpNjSWkCWssNT4GMfGZORO9X5JCiQzjSV8jvrZtiNMdc1SvWwjZ8Jlxs85tkRDwrZ2zIw0UgFAEkn/ny0D3YwlGGFRgAUJoqQEA1mfmUBIAGPJP/IjBJzfrwfwJj3Ux3w0xwP4Uw1EQYhnHn1k1r4hX/nRVjilLkQstZOjoCVSKAmlp64yb64YxxI59mjJhIXMWkhVha0SlvglfGMwlq0TyZQc50z0BLGMuhkwEhLgTFjS7onlumhyHTUDXsypBw3VSEeVp1XToEb+JWxDyGtFSKQkfLLuELOYI9cYA7iSTvAHuvIhunMJ8tKWUdUKkignm1UcHTyJZlxHQath1+4fY6J2EBdveCteedl/wX2bvoXjh9rQGHoOE0MV5HsPoeg0sG1/gMnmKXTnS3jJ1X04cGoX1i35Byxa6GPw8FdQS6rQtH4cedbF/v0pFi/qR8GyMTQRYdWii/G9b797Rs/l6QT8cqoTcmWy7y/vMZomhD+S+XjjZal+amoKXV1d8vcfZu/8N/v4ixYtwtDQMHI5B/X6FBYvXoqBgeP/JuhLLbI1xz+j1/Bc2ficB/6lLPWbZGgrUp9UXEU0R5q7Egjw39ICyL6cqjLOgIBpG0v40+N5/zqqx/699Ieln8+0XGX5mm2qUby8BSNvwsrHSAyS8tSMPf+T42AWySw1NJFEhsykc4Ps9krlYLpvT/AgYc9UgYJua0JWpCAPM30GGDYDAcuC7VowKTbE/jwDiShBGEVIkhBJGiDRQqRGIrP8HAbgdjnTz48nNLcsGJGWeJwgCmP4QYiokaBR8+BN+GiMegiqTURejDiK8czmh2ftu/DF7z+DXLkdfhTCMWyYaQLLYL9erZlaVcWp4KkTugY/l5Ds2OuPJFCTSo0RwjIsCeD4J4rYhjFkPXnDZjmfHQ/b0lBwbfhxjKlAkfYI/iEMhCHQ4EQHdETZ2pkMFadBnuTAhDd8RmGMrxLMzydoc1WriZUABnl+rMMLI7hmiIl6BYcHBhDVfBw5vhPtaEMSHEKiVVH1NiOJLPzV23+OjvYcHn7oAYyNDuDYqS2YqPwOjWo7KhPjaMuX4bY30VZejbXrVqE0bxO2PTyJvuU1zO8+Ew/fYyC116O3w0Z7aTFWnX0WmqdsfPwjV83ouTzdgF++VRnw/yGoM6AWflFWeeT1JveYDLj/8D3Tr1X3rlSuzen71L91slrAP6OX8JzZ+NwH/t4FCpwzMFVfqn8t/yrhHRUEqMfVXVtAX5T8pOkvFQBiCAFfKgTM6piBM9u3psl8FgyHjHwLVsGAWdJg5gMkbBgzqyaiitgPgZUz5hR0YQ+ZfWOlFmio3oOaPuARiMIeKxasFrCVQNKgAYslf5b5HQO2VBk412+rsj1Fd1hJCGMZB0rTEJEeCK3NNBNYOUu1BLKsXykNym1H9ZxholFvIox86esHkyEakz788RDNyQbCKV8x/+MEO558dNa+DF/8wXa45Q6ESQJXt2RmX1UsmHEzTxfpJKnlmFxvSxOhnTgCAvbtRXAJ8hxPr2sppUS+Jo0N1S6Qlgd1D3X4EZA3+XoTk9wAqwasxOjAVEyRI6DOoDHlZICaBrAQYD4DK1YUDAYImozseZECehFxYiySaAioBmloiA0TOS2CVt2F48cPoFGnyqMJPW5gz/ZdWNS/COn4KeRywxgafBITdhV/+dYbEda78dDjtyNsxJjXPoXtO29H0ASmGinmLaugr+0MrD9rCAeeBDxHw5Wv7sKTd5+J4Yky8oVJzF/oQtPLWL3uVRJAvftPXjGj5/J0BH6W+9va2p4H9v+RBW7N8f+PrFLrNf+RFZjzwL+kZ4HcuFXTVZH3mOErydzpKJvkPNWHlaybYi1ZBUBIfGwVsKcvFHI18scqgigAstyesffZ26fanpV3YJd1OG2JzN7HHPrWVT06FfIZZXDZ2zdEDleLFalPhgmy//hvjt2pVgTjDyXzy1I/pXxFelfIfFkQYBtwKPFL8ZkwRuwDIdn4zPg1EvZ8wAhhOsxiCfzEJR6/qkCQpKgyfV2p9DVDBH6EZj1EY8JDMBnAn/QQTVFwJEQSko2eYudTswf8X/j+dhQ7FKufBEb+ybGZn/ElWHI3Mu0FaXUoQUU535TgZdGfojpsf/B6oAQQ2zfMyknwY3AlYYPQP1IEMYl3qbQMGowHpMSjWPkB2wQs8acGwpikQUWk7LIT5FidIalQSHw66oGBkETATHBIlAQ4UpqSZKhaLK5dR9Icx9F99+Pg/sMwjXnSykEwgdGxGKvWXYj+rhT7DmzF4hU29m29Bde86nOo+xVs2/YIoqkOjA7fhUa1gTAuwHSG8bo3nosnHh1AcFzD4epevP0vXo1H7m7DqfHj6Fq4DgtXn4NVZ56J/oWrYeaBP93Y+x+5l/x333u6AT/L95/97Gdxww03SACupL8VX4b8nemsf/pxNcc/gQ9/+K9xzz1348iRI/J68gH4HN/H30kM5Hv4O6/T6d9bpf7/7iXYekG2AnMf+LsXQLcdKQHzxiwl10xxT0b3JD9UAYAwu62caMDLqN50/1/njL7q43N+TOIDgjwDAhLrJPN2YNqW9PXtNhO5Dh1WmRruPlKPGZ4CYvbdOcAfRQasxBFQ4ticqjZMg78aK5TfDWax7DwQuFI1zmdZ0GxdATgzf5s68AZs2xJSX+SRgR8iiUjui6niD80IhSdgWiQCarBt9p8J+pk8cQIZb4t8kpAo0BPCawbwqyH8iRBhzYNf9xB5oYyzyWIlCZ75/ez1+P/v729HW3uvpPAmR/RJzBetfrZDGMiQFKlGJSKOJMaxPMayfcyAIFGtDeEz8FTydeQIhFTRCyWQ4w/7+VKYSQ2Zq9dTHXWq+yUU9mG4kAVv2UQkwb1K/YY0RZHTEgYJgiYCnleRe1Yv5KGpmIBBgK6qAJqGvFMDmk0c2P0IxvYfg5OzUG00kWIBCkEDg+P74Xb2wNUTHDh0EBdediHaSk9j79E96Om+EAu6zkMxfxa2PfW3GDt5GBoK6OodxeLlZQw8twAH9k6hVsmjb4mF/Sc2YVHfSpgda9G1ZCN6l1+GeUsWoK9rCd536czeF0834B8dHcXevftkdI/EPv6USiVcfvnleOaZHWg06gLazPDZ96fG/vLly/E3f/NRfPOb3xDW/+te9zo89tjjGB4+JSOBq1adIaTA4eFh2Q79Fzgu+IctgJZW/8xex3Nh63Me+Jd2L1TqedP966wPrMb6lOmOwLzI6CpjHinzS3k/M9oRhT0F9CTTqf67CY1lfWHUszdsw8zZsIs23HYDhS4dRjFGrdJA6pvSD2fmL0pxZHrBQkqmPYvT3J9gKasN2SQBtyv7V6N4HKtjv5oZLaV3dduCzSDAoYY/S8ss9fO9Gvymj8BXjH6+j4XrVAth2FQL41QAJwFUFUHYccLeNxD5MUIvRrMRwW9Q0jWCPxnBrzURND3EXiTBBEmPUiHRDDzz+Oyx+m/44TMolrtkLYmltqHUz8TrgGCc8jOr0r/OTFzybUWko2yv4i6y+c/yvQxpwqPAT0pSXRYUyoyg0tMXUSNNqeexSUDdfBMGqokJzvizdSP0Sx3I8V9SfWBQoC4fdW0peqaoM2bGPuqZjOtB4EeEwSP34Nj4/eg42Y7Buo7QKKFRcZCYHno7Cwiq+9A1X4eZb8M4xVtwEpaex+5Dh3Dh5W9GX8duTJ3cgZqXoDIKaGEDXj1AmrBX0YMoBY4fGkWhk+qGPch3XY1koYNzl78GfctWo7Mc4a3nlmb0nna6Af/Y2Ci2bn0Gr3zlK6SKxpG+z3zms9i9ezc+8IEP4S/+4p349Kc/gx/+8If4+Mc/jr/6q3fjuuveIa3Bb3zjG/jyl7+Mn/zkp7juuuvw53/+Njz00MP47Gc/I/4cx48P4AMfeD/uvfc+7N//LB577DGR8G71+Gf0Ep4zG5/zwL+kZ5GU5ZVuT2a8I/NdLL9n41xqSF+xatkvz4R+mOWTWS/PsSxOtLDYY7dVv51jd7alevok9RUs2OUcih0mrBIzxCbqYwHi0ETskwxHAGdZXbHNCT1qDl1J/3IfSglYZfwq9jCQ8H0xTXgUsNgcV6P8rmMK2Fs5ThpQ790WoR1m67zRpGkG+tLWiEAqAicCWCGQFoUY+5ALAIQ+4HuKve8T+Gsh/MkAoRfCm2oi9gM5Bpb3OfYo62kY2P7g/bP2Zfi7G59Cub1LWhSchWeXXWSKhUFP9TvF8hdJZtEkjGWsz9CopGiKzj7Rl712FfOwGsKKC0vx7HNwKiNRngW6hmZiCsuf/XvO41Nbn+GBDF1mLo5s83DcMpcws1ceDlRtnD5X2Ui/Ano1RvL8eolaoxVgvHEAQ5t3wgoPY2R4ACPN+ejq7ZLxzmYEFN0U3ugAPPMplPQA/b1n4eiJfYiMERSs+chr++B0lOAkFvZt1/H0/hHYjo/eni406jVodhOlnIEFvV1oeHmMj0xi1dlvxor1L8XByhguv2wBDuz4Er70nl/P6Lk8PYF/Oy655GLJ+Fnu//CHPyyM/Je//Gq85CWX4ze/uR/79u2TSkChUMD11/8tPvaxv8W3v/1PuPHGm/CDH3wfa9euwyc/+X/ine98J172sqtx//2/wRe+8AV861v/hBUrVuK73/027rjjDtH3bwH/jF7Cc2bjcx74+7uXwHbyiGhzmrmlKZ3+TDxHZu+VQI+Q9izlTCfOfRmRjqI4sAkeOnRm1WJvSwAlk9+GSbc8l4Q+C4U2F27ZQGRW4E1FCKpAGKhZ8ygis1+JCFk6OQIGLIIUs/tpQaBsflzGCrM5f2bZQRgJWPExYg1L1k7eEh1/m+p97NnTTS9JxERHevtCJqSADE2CKM2rsn1lY0v2eiwEQB5f4MWS4XvM8vmnFiCss8/Pvz0ZB+S2pTXAQ2NgYhp46t77Zu3L8Ml/2o58R5sIEDkmRXwyX10K9BCIOdaYSfgaZPBLW0ZDM9Jhkhwpo3+ZP4POGXwGZ5B+PasXkQzeqQxeqiskXf4rTqtWS1YpIjdA+KBS+WCxhiOeqmog/gjTAYgINmTcUZGKVuqBsh1dQ05rQpvYjwN7tmPbqfuw4+EK/ujlb0PgN1FpVNDR0QVtsiJujDX/AGpDA0iCTbhg5UL4poX2cgi3WMTvn9Tw3J6tuGTjevzmsQHYtgox7FwOMZroau9FubQIHV1nY3zwCfjJMcw78yMo5YvIRQEGTjyL22+8YUbP5ekG/Cz179q1C/ff/zsJzO+880587Wtfx7vf/Vf41re+hQsuOB8f+MAHcdFFF8rv3/nOjSiVCnjwwYekAkCRnptuugnXXnstPvGJ6wXov/KVL+P66z8h3IHXvvaP8dxzz+L88y/Au971TvEEaAH/jF7Cc2bjpwHw9z9vkSujchyhkVK+yurEiIdZd8bU1ywyt3Wkpgk7o40L0LNbIEp5KmPWCPjs6xPwWXYvmMjlbeSLDvRchGazCr8WI/JI6FE9fpaMWbknAAsY0HpXVPw4m0+ASIScJ+X+ab0Buu6JQx7JYpFktmKla6fI53Owc6a41SkpXva2IxELIUiz7k1iH9n87IGbZIoTsLkONODhHy9F0IxVlt+IEBD8GwT7CGE9QULVPlrwamwXTJv9qGBFREhuu2PWvgyfunE72js7SUYQboNFpzlWPgwZ2hO+hKjmiREPlRkNKXH7oRLrZQm+yakJQznsMX3n6iiqp6piCKlSAF6Hz/MlkrtcSp4XTgsor4ZYNAP4rAqGRA1Rri+uEc15OFZoyJig0nrIyIPSclDOf6aZoqg1cfTArzF+OMW/3PX3eNkff0y0+gcPDqJv6Tyk5jjcqBPFZUUc2DqAVX2daHP2I208gaHGKVywtoyB8RzuuXccI6MVLDWbGNN6MFapwc5RZIprpaOzk6TITpx3wXVwDQuT1X/BtsEIV55zHcy2NozVf4qbPvLPM3ouTzfgZ9Vt1apVcN28aH+cOHFCCHnr16/HoUOHMDlZleC7s7MTg4MnsXRpP5599llR5uONmb3/17/+9di8+QmcOHFc+vvnnHMO7r77bpn7v/TSS9HR0Yn77rv3+Wy/BfwzegnPmY3PeeBf2rVEwJS9WqVVz5u7KUQuIfULM1/17UnUk98pqMKSP4E/BxiZQI7MzTuWqOTlXAeGzSCA8roaTI7T5XJSfg/RhFf3EXqJVBmibJQrmyQUYRi2DbhfktFkfpyMdFYYRHSGFWlFCuPIHIlqUcgZXqruaTK3bzqJWPNalOuVUoCS4JVZ35TZeeY1L8r0LEArzQFxpSe3wU/h+QT5acBPEdRDhM0AXiNE7BGgLIRhA1FUV6VqvjXHVkgivAKSGR/54e2z9mX4/E+2o73QLeRC0SDI0T43FkEflXHLwKJMUHgRJ+oNJDRHJJhr00qLas6e/5NxOsK1XBRKtlkCsqwcz+eFEiASz2oeX8Y4ZQKE/yZhUH18ucT4H/v+RgpjWgdCwi5yR5QYlGWz6mOILDCrFAVjFGMDW/DYvTfBaL8U51z2UuzdtguLl6+CHtcwMTGA5uRJpL6D9u41GKvvwfJFC6HnH4Y58CTOO8/B1idyuOuRKk6NjKEQ2Vg0vx3bDg6hROtmO8Ki3kuxYOEa1HM7EQeL0X/ea7F25Tn4xa+/h7Xrr8HG8zbC8EbxlotarP4X+mIm0E//TM/qT8/my9RGJvQzzexnMM2AYfo5vp+P8fdpC1/28qdZ/Qzwp3v7UsRsCfi80KdwTm5v7gN/97LMZ16NaSkFPpLxMiIfU3A+bulIxTOdpXwF5JR05Xy8ycwpZ0C3DZiOksw1HRsWCX025XNNkdLlOB8z9zD2xL9ehHnEyEf5cbOGLMED5/VNpavPTEBm8w1F5hPCoTgJKixif5+sf2rls7/O/jHNfmwatricNCBAq5EwyXuFB6BEaQSgkkj094WoJjmtLRkns3q/HsKvxwjqiTjusZ/PjD8KIkR+KO8lTyA1qPqnxIN0hwFRKmvBasP93/zlrH0x/uEnu1Aus8evwU8TcciLOFYnY3MM5tQYHb0JDCNUwR5HJcV6mGN5JiJKHwupU1nzhSzZC2ArQJYl5PqxZpBwOyzpp9Lf5+82qwUMpWQbibD+hZoh5X5eU0oFMuNqyrnj6CSDM2n1sC0jx6cCM4MaC81D+O09t+Etf/ZpDI+cVEFaQUMUjWPXY79HVDqGruKrEHrHMHDyCF5ycR3O+IPoLvtwfQ93bXewbXsdtdoU8voCnNcX4ffPTWB4qoozlvdgsrIYK8/eiOWrOtAx/zx0rroUrpsTueZjx0+h2hzACu8E3vHG183ouTzdMv4ZXcz/n423gP9/xqq/+PY554F/SVe/kuHNnOmEvEefNuWAK+VYUeFjBYA+6o7OQXfFlM+Z0tM3XA0GCXS2KT1ykvuk1GzlVJbODHy6apAqdzuZI88yR978lXCQqjjwPaKvT5IapwQ4DsjePjNUvi1SY30c/ROHPFGYoaSsMqbhKJvr6iLjySqAOMmzTy0hPynoog8oQUMQekhVslhsAAAgAElEQVTIgk+UvA0lhyNfgz9F2V0SASMRgIlY8g8ixAR9EgMZqIgKnY/USeTzM/ixGPhk/gM5x8KdX/zFrF31n7x5D9rKvYpgqDyN5EfJDilyplLJ42+s0xtKJEmIk7S5VcY7KrnneqrAQSn7ydBdZuojSguyPRn2pJRvpgsobntQBj2U+SVxUPgFIvvMKoAazaQmANtI2dCgYvVnI5o8RAYXwhGIaBtcQbHUi8TnuVTBi2004U3VkYYNDNeqKLfPw+ZH7kKxVMKGpcDy/Cji9BieuP+3OF7L49DRBKv7yxg8oWN9eRjHfAN2+VIc33sc6867BrkeC4On9qPUM4XRo3swNnYc49VjmFdYimJnHp43jt/cemJGz2UL+Gd0edV3oZXxz/wiz4E9zHngX9q9TBTuJBtmNiY3aE3G8ti7F1Y2S7Mk7RGEXY7nWdAIrKU8NCuG7VKNj1K5luqV6w5ct5zJ/2bMfAEK4jNJc0psh1wCjp7JbzRuyTJClvMJ+GpKkKXzrLyfeQGo2X6iA7N9XmWU+MzMZPgeO5VZb1vkZRlkkMGvMn7h80kWnEp7IOT8MLcj1QMDaWQjaiZo0mWv4QvgJwGfI48gRhqEiGluz464aPrH0PJU+6MdsC19Y9MhyMYwbBO/+syts/Y1uP5n+1Dq6IHOMUWZiFABDsFWeursvYvaIWGaaojqNZTYVQ69CfREFB3k8TClWx6NiVTfnhxOGb3PtinmSKy+JKnwCAj2KfdJGeVMHYglfzr90U6ZayIVAaoBSgmX501JMimBKCozKu8AQ1faAqpCoeyhaeMQ6QwkVCDpACi442g2Exzf/zgGxxgnVNFZzGFJIULcfAi333YXCm0LEaWr8dJLCtjQo+NH378fg7lOtDXPRC2uYMnaP4KVyyEI96N+6veYRAi3vR3F9k4kk3UsKqe4+3fP4IkHD8/ouWwB/4wubwv4Z35558weTgvgl4w/s6nV9Jxkeyyzx1R/44ybQ9a+BksA3oKe12EVTJh5Haarw3Z1mAWS6AjgZMVbsPUcDNOGoTkZKYwqb+IBiygDeRnFy3ztldZ2Zo9LqV+W9g22BjL9gEypX4n5KAtZkY9VYQM0ogJBn5mizSEDjiimmVCNkpqlox7laVkxCAj6XohQpGaVRWwcG0hCQ4h7fj1A5HOUj0EB/zCAYOAQIg5p5JMoJ0E3gl4A3LwpARDlflWZmuOQGn75dzfP2pfh+pufRVd7F0xQscxEahK8lbeeaB4wAJCQheunsn52+mUcP5unj7KRSa6rwR4AVQ2l2M/KDSsdqg0g28p4A8KhECEeFXxxlp/thFikjjOnR1aMyAEQRT/2/FmlUWZMwiWR16kWgBhFSrlJ6fczaEh1Czn6LaSDiCvbcXxgBxr1AxgarGN8cBxdxQU4eOoownQYHe1t0Dygv7eGJX3zMTIxiR7Y0J1XYLByEMf2Pog014Hxk0uxYE0PxqdqmBqto2d+ASb6MOFvxfIzX4fOlesw+uT9GHv2Efy+vhfPPVyb0XPZAv4ZXd4W8M/88s6ZPcx94O/ph2lkAj4yhpbp8fNvqtixdJ+jRasuAGcVbAX4JR12yYCVhwAeS/9aaor4jqHZsM0CNM1WZDmOfZH1TeY+k+VpXwD2ipX6S6YaaChjDunxZz39bFZfERAyNaFpprmATwKTJMOszK8IimoUjNum4E4cMFtX+6JcL5nkcZggCjQZ6+MxSvKaGErKt6F6+CKEw2NncML6M6cBOKuPELBiGLkEZl6DVdKQyzvCb8ixMmIkz4vo/OJTt8zal+GzP9uD9rYumZsXVUUirKlsb0nkk7IG15xBVULfezXjzwBPCfxQilnCgiycymR4Oa0gHgmRTD2wv28SwDP/ZD0Dd7HYlfOUwo4TvhxBGsGxTBkv5LRATOlf6HA5229aqIkiYizZvQpIqDRoIBHnPrZ8cnBojdzYjnTsx3joiYM4echHw+/C4nMvQlti4aldW7DhrItRbosxsOf3uOyMDizu3oeFy10U80U8d0RHtXoVotEJPHLvLQjTEOPhIBKrF4OjQ7jsmg/BG6/Aq2/CyZHtYBFo+cqrcPFVl+O5pzfj8ceOYMWl6/CzL900o+eyBfwzurwt4J/55Z0ze5jzwL+4Zylsi1m5mqdmj5c1YSm1U3GP43AOoLkmzKIOp2DCKptwyibsEmAWAIdMdhNIQlvK4qaeh20o4KchDgGV/XiK4JCFL3r/orPLpI+93n+VC5bcU6SBqTg3PSSuHhNRmExNUPrLeiIVATL42R9mZkgRIESGBBiU1OX8feBRPz9F4qu/U2b9lKll/Vp5zggm8ifxk0xBMJJjldE+qtKJFa/Q1qDrJPTFMHMprAIDIA1uwYHFSohFngCPgVPwKX7+qdkr9X/up8+gUO563uGQn8fQLWHYK34EQZ+4nMJkkJON2kVcOyHSKXojk3op2TNO4H8xg6lUTQBkQZfBSQGl25u1E1g9SGGRc5EmyBkGi0RC3KMCo2gBZM7GMlaZCUGTBEiQFyMhU7UNSO5ztRz0eBSjpx7F6OCPoFdOYGDyP6NWs7F/7BlceemrsOHcjXj0iccwfOIw1q9fg9e/pAC9fitqlV1oGAU0JqooJGWk+pkYqc7H6K4xhN4E7OJ+7D1QxNOHnsW73v11WG4XGsMj2P/sDzE2fhAO6ih3Bkj0EVyydgX2j2/EZS//EK697OIZvbG1gH9Gl7cF/DO/vHNmD3Me+Jf0LoWhU2mPOR9giqAJSWspNLLiOZZGgMubMAj2RQNOmyVa+7k2DU4+FAY90hySwEHcMGDoLhyWAkApXgYEpmTXLK0TmJWNrwITAVu572eCL/K4yvaF8S+Kbsz+OFEwzQxnZ4J9aBIKqcOfmcY0dIQeZASPBjok53EOPwoSJEEsGb9k7LTkJfRIuyAjo5FRLoEDpwNCRQSclrdlUVzIh3ycJXzl4qflIOYtRlGHm7eQK1DbwELKqkIYil7AbZ+bPXLfZ3/yjLD6+RnpviBkvKxUzoQ/NTmfn3UhJKtWkrmi5a+k95X78fOtFK5NAk0CIAr3sPduqJbOtFJiShY+AzAdOTOBY6iAgu/gtB9Fe7yQEw8hrJQCSirAFK6ABHEMotREhRyFriPvaKid+AEee+h36IxijAVHsWj5f8XxWgDHiLFuw4Xo65uHnfueQONUBTlrK5a11XDvg3dhzcZOFLXl8JqD6FlchoF1yLkTaNOXYd+uvZgYHEfllIcTVWBg/BQCdOKaa98Cs1lBw9+G5WvXQvP34NDxvehbWoAecrIjQdTU8bkvHJ/RG1sL+Gd0eVvAP/PLO2f2MOeBv3/eclHNIrDJbCwDALKrSeSXEr4mf5uuAbtkw2434HaYKHTryJVT5Ep0tEuQhi78monEc+E4OVhmXkh0oa8j9gyEforAj5GGBBA1W89sX2kFqFlxlqfFHIY7JwecyCEAQTzgmJ9yzOPIF99v2Akcl4GGgXDKRL2SwJui2E6CpufJ3D1L95LNR2o8jaRAwXBmpgJ7TP9VVsqxP6EQCDmO+xXSQEZUEzoaRd5FrIeHaFLDIKfDchPYBRtuibLAprQWIj+SEvbtX7xt1r4Mn/vpdrR19EjGrSwMqKevSI3TZfiE1RyCtWAtP70GJxux48elBC/Fd57P5FktiLgdtfY04pGACwZ8LYbJkr1hoBmncCwNzrSFMcmTWiJyvpwXFL8AJcDwfCuHVRShFGS0DbZzaNSYSwfx9J0PIHJHUShWsfKc9wJpiMZUDbm2HrTnXXheiInJzciNb8KTmx7E/gEb41OH8abXfgCTY1tRLLg4OQJcct6F6F3cwKmBCjY9/GuMD2lY1+nhwZ0WdDtCtVnDxiv/N1F3G6scQluRDo4jSKwHMXpqAkGtDceOGRibGMF9v2yx+mftYp6hHbVY/TO0sHNss6cB8K/IlPLY25fasJqltjSYObL3odT38haskgm7Q0epx0Sp20SuLUauFEj2HfsOmpMs9TvIOQXYjiue937DQNQ0ENQpfUvFvGxeXpI71d/n3D2zTuXcokhfzAzJpJ/2D5AZfh6TOAin0lpgj91xLIRNG41RYGo8glcNxDLX86idz2qDyljVFIDkl8JeV9gWSQbMeXyCfqZvpy5hRgeZJwHbHuJcSMCX+nkEjZKvVqwqDpxoyJsolJR+QeiHwhOgwtydX5094P/sj7ahROW+aQJkBvKkP8q4HLN2tkYS9vNVxYQBn9RWsjI/LwJm6aziiwkvYx8hUXIEj1URVRHIsVJgm4hk9o+cTUoEZ0CuvH6lb8/cn88rvwWZ05PWQBCFKJgmCrYOnwqRDFAYgLC9oE1i5OAWxG4d81e9EWkQQY8SIVTGMYPUGJaeIhz5Bn51629w/GQNY95JnHnJFXjPn9+Ar3/zffjjV/8JBnfvwfx1G3DGgsvxy1v+FjuffRSubuM165bi5sdHZTplbGIAZkHDO677exS6SVjpg6s/jL3bD+LwgVNI9QoSv4lm6OEn3zsyo7e3VsY/o8vbyvhnfnnnzB7mPPAvnb9MWPjMCCVN5F8yymdAZzbtkrzGrNaGVTbgdpooL9BRatfhtsUolDk7T1U7F94ke/oOHLcAy8jBa2jw6/wDhM0UTYIxRXqmrdnYL+e8P0VvKAxEwOdsPjPvgD11Ve6ncQ4nAHSdmTZ/TwAngU2hHBTQHE8wNZJgqhoirEbC1GcpOgppAMTjI7AQzBTASOaeqJl/saTJbOGkh0+hGs6f/4EpkYzFsfUhSTKfT1XVgVm/ncJ0ACtvwCk7sA1T1P3CRipTAfd+e/ZK/Z/50dMotFF6ltWLTDUnc7zTmKlLXJex57PyvnwmcV7UEbPqodMeOc6cD2m+w0oL2QEqcFAKiCksJeuDmMUZnYMfuigGChvfUD18LY6VhC9/F/IkRXpSNGMofQA9Roeri02yY6foKjKoK2CqyRjLR2y5ykeB5j8xRYISaSckehFd8a9wy4+/jH3DATo6FuPUwBb857fdho5ODwW9jPGhXfjmV6/Ha971HaxyDdz2409hNBjAqnl1rF6+Enf8romOoovhoSk0p8Zw5Stfh/d/9Frs2n4Xtu3agT07TqJjfg4resvQTAvFtjPx/ve0yH0v9jt7K+N/sZ/B2Tn+uQ/8vf0ZsCqHPZa2ZX6fWXWBY3oWzLIOu6wj126h2K2h1Guh1Aa4xQT5Yiwa+17dRTTlyIy1kysDqY1GLUFjSkNUN9D0aGnLsroS5mEfmukdZX+dnC3vEzEe4QRwbI6ZP7NEtgUyuV5WImTUMBXymWlpSH0XjfEIUxMBvFqM2CPgR0hDMutVr14p9MWqxC9VfmUGKxwDyfRJDlT75L8pLzvdUhDugyiHslbgC+wxEKA6nxyXxbl4DVZeQ77AUUhdafo3eQwpfnvTr2bnSgXwmR9uQaGjB0kUKOtcZtBSqVDsfAZWXD+uKYGYP2KuyEBLShkaghjwGwGK7S7MjIeh9P2Vkp4aoVRtFyWcxH2k8IIQzTCCS48GbtPhoumwU9YGqBxYl3CB1Qi2cthyyNkMFjQ0M0vexAccl+dgCo7O/jyjBR9iCZE5SDZSoM3ycfD2t+DOrePw9U50Lq5jSd9luOjCD+LAobsxdvwgntj8W/QvXA8tdbF8zXLs2vprjNSG8baXxuhaexGOHJzCQ78+jK58B44cH8U1174Wr3nNy1E9+TRGa+OIYw1OKcCRQ1WsXnGOtIuu+dOPzui5bGX8M7q8rYx/5pd3zuxh7gP/PAX8UorlDV6U8gA4KYyiAbtoIdelw+rUUeg00dahId9tIJ/XUMgnMJ1YhG9CP4cosOHoLiynCN8z0ajoaEwl8Bs6PKrfsVwrmXRWZieIGyTnuQL8MjMfJggZE0jpmcdE0JfJ8MwoaHpaXOnJxw3Aq6Wy/aAZIPU5ukfznERaBcx+WUEQ2V4BkswSlrV+6smr4r3qQQvHgFkvfQnoZU/pYs6S8XWhABh9BhQJnZk/SWtUttFhZf4EDDKCKdXjZwb8wI/unLUvw2e+/zjy5R6R3RWxnYyoxzU04xRtroHxJsvl5ACw7K/U9BTkKztdqv15zRiWYSBv6crEiOcsqyCoc8eqgbLZzax7FGFTXJGnpY8ZoLH18jjqtWOo1KZQmTBw/rpXw4/2o9EMoCcF1JPdqDdS9HVfg8Q+iLHJ7Wg2B+BVz8I5Z70RRq4LOTsHO/bguDYavoNFuAHf/8EuHDy5E+dech5MM4+lPa/F7h03Y3hwP06NTwBdf4Q3X3oehga2YHx8BBPVY6g3j+K1V5yDgfo8mOZR9C/twDOP1nHimI7O+UW878P/B0odXdi846c4cvgY+rpW4tTYs/CqVTSbx/H5/6vV45+1i3mGdtTK+GdoYefYZuc88C/p7YdFjVsBPdrp0mWPc1gprJKFXHcOuXlAfp6GfGeKtnYNxTKQy4kTr4B4TDW+0Eaa2rCNPCyzjKmahnrFQKOmSv00tuGPbqlMmaV3yUO5K4PjhDTZyJT4UsoGk4in7Hgl5ZbskgjFWX/63itteJbTo2aMgON6nNmPOJ+vsn5we9LozzJ9lrKVlI84yan5Ms4OTk8aMDDhqKEy3BH5YZtDatx1UzHk5Te+n+QEugFS74Dvp0QxZxpjBA0GHqyEJHj05ntn7SvxhR9thh+5kr1zFFEzLKmK8JBLDrC0N4edJ5qyptK6YDWD5RrF9JMxP3okcAyy3lT+A67LiQ/F/CcBk3DfEPEfHY5lIMrsiKkJwOBRgieuccoJBwd69Cg2P/LP0F2gMtlEx8I6etuK2LelhFw+Dz/00PBiGMY4zl7sAnEOtSTBZLUDteowenq60bbgWqxZfTaOHx/GxrPKOLnpr/HE/g4MVXbila+6BiNjNTy78yAaR47BN3Xky8DqhX0gtdB2OnFk/yDC+BTOOS+PkalueM0cjh9MsH/Pbrzy2g6sWn4mHr77CM65ohOVxEfPgjwqo02EoY+uzjbRZvD8Gj754adn9Fy2Mv4ZXd5Wxj/zyztn9nAaAP8yGHSlk/4+tfHZz1aZv1k0YXUZKC8xUF5goDwvRVtbLOV9k68Xf3Vm8FTJM2Vm3Nbbpe8+OUGynYHmpIFmXUej5gvoi5ytCL9wJCzDHNqwsu0eKqX31PfhRRpcp6jm8gnXCbPOLGDITOBZjmUAEUea9PJT30NjYgpmvoyUM/sEfyrIKV1fwTfJ+xP2sFXZWyT72OGQiYYUrEaLsQ/d7UyaC6mxuIh1aLL9M9VBGErzn9UR0awRpUFDGP1pQIGgQNj1m37+4Kx9Gf7m6/ehXO5FSIEiGYFktYQrqsGS6QUdgRLcVSTHTLVfBWB8fYpyDvASA760PSSqk569ZegoWgZckwz+Ezg+uBd200Vp3kqgY54QBg2ei1gp/TkMCqu/x/6BX2BitAqLQ/3g9VNAvWrgwKE62nryqE/mMTzWRK6cR1KvYMOCMrrn2RiqT2G07mHlMhvHj3qo12OsWbQey1Y8hy2PDqFRqWLxYmonlHFgH1tRY+hr78LxWgVOnGDxygUYPjwIW3dw4lADPb1jeP1rX4J/+OlWrFs1D95YHlu3nsKKeRW84fWrMXZsHjZt24XODSW0xxG0XAe8/BQSvR05awTt5Q587L0PzOi5bAH/jC5vC/hnfnnnzB7mPvB3LxUTHRnhyxTveKOnGx/Fe+w2De4iA21LEnQt0tDWHaJAEtbz4qrESvZ1TZiGC1MvI41dVCdMVMcNTFU1NCc1yfh1J87Efpi1UzWPYGOKwA5L5BGBXzcQ7B/AiVNj6N94gcz+q0gkG/4myjLbF815A8M7tqNj5QZB33B0EIMnT2L+ig0C+sy6hVXOsUCZ5VMkvekRQfIEhLjPzy1/k9+gpgaYxVPrn34Cqdj40j40FqAXL/ss88+0Z2QGXmRquV9OEWRN9MdvfWjWvgx/87UHUCp2IOJxZux70SkQpv7zsgSqlZGV7DP8l9cIx4FlfOE4KJU9UV4U8p9aHyt6BicHfoUg1DA0YsOrxmgvz0epbRG65q9E57w1MPQcUu827Pr9T+FZBjry7SgYMTxdQ6URorOYx+AJA82pBjo7ejAw3EBE/4DYlrZMwQhRKhgIUx/NtImuXheYakevdgjdi4EdW4dg6hpyaRfqlFXWQpyxOsaKFcuwc08FdS+Ay7HKZoBGPUJleApXXmKg3liLh7ZuxuVXbcTYYR2b9+3CJUuXoBseKiHFqrowap5Ct7sUlcYI6nEbhip19LQfxhkr1uDvr79vRs9lC/hndHlbwD/zyztn9jDngX9x9xKYFu1O1Ky8pMXCWCd73oROZbqeFIUFOrr6U3T1RSi2M0PMfNWhwzJtOJYNyzRgaSUEoYtaxUa1YmBqQsNUBfC9CGYhhu2w1E+Sl6Ekc5m9R6mM+lFGN05s+McGcfLwCSy54GLoqSHyuSSDSYFB7HSVBzyJa6ce+S3yZ1+CUls3rDjAkd//Dk7vGSh29yEOQxnjk0oBCWzMRbOsXz6vGQMcEWSQI9m7zK5J5p7SrY6sNpG1p4VwJO2H+mQFha6ymgbIiICK7Z81EZhtx4moA/Kxx26ZvYz/zdffCrfUJuV7jrsJaMtiqWMxhTehw5YqhhqrI9iLjJGIJWSuh+RVSDDEaIETFUrBz9ImUdlyJ4ptGp49No4pESoyEIQRQkcX50LHcvHyiy5Ap/4MhsdSFBLgghXtGAgiHKuewKGxk0ibHRippvDCCHnXRRDYqDc8ET+aihKYwQRWzJ+HomNg7/g4Sq4DM63gJRuAEyeGUQ9SeH6K0QEPi5cW0N6RYN26xUh0AxMTGvbsPYx89wJ4QxX5HLVqE4vbTDx7dBTL1y5EYvQAXh579u9HX0cO6zpX4t5N29G73kFnfwIHS3B8aEzUmQxjEP3LXUyN5/GNv390Rm9sLeCf0eVtAf/ML++c2cOcB/4l3UukRC9ZnfT5ecNn2st+vCXz6oYL5OZpKPXp6FxiIt9JpbYEOTdFzong5gy4ORMFKvghh6BZRLWSk6w/rBYwPOQrr3UnhM4SOTkBMVX9WO5Xo1oU2ol8ApSFkYc3oW7bWLTuHIRkjXOzGat8WlXO0jWMHtiNxv5daPYuxtqNl+PEE79B04/Qd/ErkYSh9Nupsy+ZfqZLz+CG/9bZ/64PoVkooUiXQWb5RHZOGmRugBz/6+joxmRtEFESohADOzc/ibVXX4owqAtPQADfiIUYJ0oAlARmkYEKgSnw+M0zCxZ/+E275lvfhd1WEgc+ngra6iZsyXCenxK7GtBMI2WWk5Jzkc3iwYKbc9AMQpmZV0rJGm1tpBViGRpcqbKkyMUp8poBy6Yls4V6BPElcA0N8/wEK3s78cSmBzG/rwtj1XF0tZcwdGIIYZBiRf8ycTckm/9EvYGjE1XUY6W3EEWcAKAlcAyn6AgZc7RRg6M5aLOKmF+uYVn/ETz5u60IfAcnBqewcsViLOwysGhpO/qW5XHw6BCChoepsSJCLMCC7n6EjUHs2v0wvHofyu159J+xDl09i2EEKW756c/wZ9e9E9bEYfzuqZ0458prwI6OZ0WoT/hYv7odedtCJQJGqgne+9Z3zuiNrQX8M7q8LeCf+eWdM3uY88C/uGsxdDroGSnOu+A8fPpzn8LyFctQKBaeP4n1eh1Hjh3FDd/+Eg6M7kS+y0a+HCNfTpArRygVU5RKoZik6Ann90uYmsxjalKBf3VEF197P/ahUyOedWZm4ezfk5kfAlGT2vDUhQdGd2zD+MARlFecg/6zL0ClMiZVCSmvazqslPP64xjZ/ns0vSkxd1n0sjchOrYPtaGTyC3dgHx3n3AFZEAv6/GTuc/Mnz80H2oe342w3IWe/9bemYBJVlV5/h/xYnmx51aZWZlJrRRVFLUIxVIiIptl02IPi3bPKDatoqhfYwM2iiINLojlAgpfKyAy44LMjA06NIiyFA0im2xVYFkb1J6V+xIZe7yImO/cl5EVkZWRS5mRGRnvH/XFl5kVL96793fue/977j333NY2Fc0vmQRV7ILy/mXJoF2NehhGBFlbBv5IBi8+/iRWffBsterArhlKO80MxGp9m5kZUPo2ZqJA/PH+Z2fsZrj8rh8i4PfDaaTQ2DAff7/+NDQFQ3DLyoThVyKdRufQEB7c/Dr29oSRlZwFsheBGhFxwmnISoa0YiBxFTK3IccAKWg2Ef0c6nUfFnhqEI7H1KjIPD2AZa0tENpiV6/Tjf/q2I0Hd76EOl8AGbsHx6Q9WOKvw8FoL5aG5qE9EkEkK/n9NXP/gKwNPs0Dm5ZByOOFYZMsfjZkkga8dg0+2yAiu5/Gn988ABj9CLgkW6KBhau9aAuejnByM9LOBdjx5itwZlvRaSxE3ZK1WOI+gB3P3Yut4eOx5tS/QXNDLQzpaLa/hWf+9DI+8MF/grvzFQQSHXgx1ooV73w30nEZrrEjkTTUFJbLDricDlxy3olltSWFv6x4Kfzlx1s1V6h64W+ra4NDc6pI8EeffBgnrD6hpPG2btuG//7pS9HYVof3nnMmnn7z/8Enkf4NWdQ3DaG2NqPysSdjIUTCfkTCHoT7XBjoziHSl0FkMA6bTaLkzQ1b1LJB8f5TUEP9Mqyc7O9BbNcuDA12IbBgBZqWr8TBbZvRtOKkfPJ8uHI5xPdsRfuuP6vANQlUC56wHnomgf59b8O7cCVCzccgnUoObwwjgmx6vPkJfhnVsHW8hd50Fs3Hr1Dz+Gq+XroKKomg7ESnqZwGGSOuAgD17ghefuZ5rPqHd5upZh3mKgBJ+KNGEtReABLRblPTF9LJePb+52fsZvjy7T+B3x+Ew6HhsgvOQVNdTclrH+obwA9/+zg8Lh2r2lrx+q7dI1EbaqWCJDOW3osMg0i0v8rtJKMbdqTU9IkGj12DGxkE3E74ZGmgR4fTJdM9GoK6G1mn5PWXoE8Js5D9Em0yImoAACAASURBVBLQ3U5kMmn4dQ90p47+8BAyDhtqAwEk4nFoORsO9kSxZdc+FaQomzAFvUBDrhv79r6Gfe0HkR7qQlN9HeYvCmDZqgWw53RE42HkXLXY25GDFp2HvpQDCxcvwu4tP4Q9bsP+wRA2XHglUskwXK4gwof2qHiS5rZW1DmjaIjtxg9+/Sdc+LGrkMuYiZ/UzoUSsJjNwePxYMO73lFWW1L4y4qXwl9+vFVzheoX/to2tYQrZ9Pw+rZXUFdXW9J4/QMD+OrGb+DGL16P2ppanPnRdfCFbKhty2L+on7Ma8zB63AgEXVjKFaD2GAQvT1ODHRq6HwrjHhEbfemlr4N5wdWc8fJqKF2wctBg9bbiZ4dW5CwOdCw+hToSKB75w40nna2WkWgOVxIHdqDSPt+JHq71b554q02rDwNie69SEaicDcuQM3iZebDW6LaJADfbj7A1Xr+4Zz/2f3b0BmJo23tqdA0yewnn8n4gSzPE2FXjh+MTBo2Rwb+vgReev4FvOND70E2m4ZNl9UNDtX1UK+MiL0NWSOrhq9lW9xn/vcLM3Yz/PLRp+DSfXAhi/PPONlcXljilU4b2Ln7AJYtblPHPfX864qLTFG4XW4k0ikV+2DubyBBjXYEPDoiQxG4XS6VK0CmhVwOh1rzn0yn1U99ePljNBJDeDCMpnmN6OobQE9/FAf6upFxOtVUiuRI8EnGSLVXgM1MvZzMwLCnEc3YEUuZ+w1o0kFLxTHw1n8hEZP1/V3IGoPK5mf/zQbUeJwYDMcAtwvRoSj6sRLZqBs1jS3wZ+N48rkv4IwT12EwcTocNcfB63ZCy+no7NyHhvoQdH8AmsOGxfbdeOHVt9G46jw4ck6kZIooJx6/rPyQAE87/tv73lVWW1L4y4qXwl9+vFVzhaoX/ta6VpVmVdZ87+ncpeasS71UxHfB5+/6H+vgCdlR05TBvMX9aG02UOeTjH1uDEVqkUrUo32fDR1v53BoZ59ad293mJvxqOQ8siY/PIjBffsRWLraXE6YTWL/C0/BoXsQWHoC0NWOvu52tJz5PjjduhLu+PbNGOzoREb2+VX77AHBBcvgzGQQiQ4AegBNK05ELmOo6H6JWE8O9MARqjfX8RuG2oUwvet1dHQcRPP6s+DRvWZWOk28d4n8y0FzmhvzSCCjdACiW97Cwd0HEFy/GMcsa4V7II1tB7ZjxWknqP0BVCr6/F4DsqOdEv6XZuxm+OdrPo+mhkbYMglcf8O/jSQnmkwBXnzlzZHNiYYicfh0F+rqg8P5FWTkJAddd6kgQAnCjETiCEeiSKdisMuKDqcb/f2DcLjcKuwxnrShf3AQutsGI+1USyjVCIpTtut1IDOc11+T1Q8CVzMTJxk2B5IpmVbIwqu29XUhm0ij48DT+MsLjyOdiSBjT2DN2lOw9uSFiMV71VbSabTCHffiYH8Q/volKn+BzwVEBrYg5PQh6l6JXDap8hHIIEZ7ZzcaQvUqziGVyWC+pxs19gj+uEtDy5IFKtYglzage51qqacEk56/4ezJoDzqYyj8R41u0l9kAp9Jo7L0gVUv/C21LXCqPdvt2Nv19pSE/z2fXQ1fEAiEcqhpCqNtfhYNQRfCfTpikSZsfz6BpKMOB7cmEBmII5s01IPfKVvXysCxw4n4zp0Y6urAvFPORM7pgr2/A4fefE1593rtPHjcDvR2HIK+cBFaTlgLxOI49NIfVRCaIdGAw1v3Sg7hefMbMfD2PuQCtZi3chVSqQycLokNyCK+/XWk645BTU0IXbveQP3yNYhufhFDsQj8a9ejpjakvF1z6D6DXHQIhqTh9XuRzRiQYMLwyzvQKR0Orx3HfXA9fAeSeP2FV3DsRWvhtjuRNcwd6NLtCQxpSYTmBfHs/eVN+lJ4d15/878j4PMgl03hums+PZyTcHL374/+1y9VAh9x5EXgJa7DDid0rwNuhxuReBxOyWsgAYMA4tEk7JoLPvHUM5IiOAVbxoZAXT1ScCORSCjxdtizCOmycZNL7fcgIzCphDny4/d74fF5zWyN6bQaeZIOR0plFgScMpoiqQQyBsL9h/DKs4+iu3cH7LY4TjxlGeyOOAaiNrj1ZtgyslXiMkSSPugBNwxZ2SDBFrINtGZDzulDKhVXGSBlc6FkMg6X5oIKy3RocGQjWBmM4j//8DYaTzgZLkkrLbkJVOZI6aja8cEPvGdyMI/yKAr/UYKbwtco/FOAZeFDq174W+taYJeofpsNm7e/Nv5Q/2A/brn7q7ju8htQV1uPv/3yCngDaQT8Bmpr00BM0rw64A7WoeetevzPLz+OVX93FiId5t70ie4u2HU3XKF6MxEObAhv/TNSqSTqVq5Vqwjs0QH07X0b6UgETl1HNpVW3iJ0N+afeTa03i4ceH0zXB4dqUh0eOsY2WLXjvrFi5GKDcHm8iI0bx66B4ZQ37YE9sEuHNz8MmwNLWis8aNr337Un7AG0Z1/QTwShnvRcWhYsFjN88dluV5dLdLt+xHxAPXzm9Q2vK6Ege4tOxHpHUBEA1Z/4CT0PLcXQ1oMrScuhssvA+w5ONozaN++X40yOGrc2L69Y8Zun5u+/k3U1jfB5dbxsUs/CN1tLtMc65VMprB1x1s4/rgl6rj7/uM/1XC7bOKjez2qA9jZ1YGhwRgCvoDy6iX4obunD9F4FC6fEz5NIiIMNQ8uyy7dHieymTR8bh2BUBDBYD3cuhv2bE4t9ZSAPaddU163TB3IMkDZH0LKItMJMpojuf6j8ZiaRtA0p5rnHxzqgy2bwoG9f0Em9he4kMTCYxsQzm6Fbj8ddj2EyGArIgjB4fSpFMt2CRqURDzym4rdUCkikc5k4ZVVGLJUM6chZUgqaUk7ncVS/wEkUnG82RVAS+sitb+EWrmhtg924B8uPKustqTwlxUvh/rLj7dqrmAB4Z+vHrDiOT/2zGNYcfzyksbbuWcb/umrH0DPcwP4529fjj/s+Cl83hxkAcC8eU7sf96HF588iHP/cR22/LYPLz28BW0nrlYLw2xOBwa3boWzsRF6/Tzlidl0N2LbtiLW34P6tScj1tEJzZbBUEe7SoWrcuyrmX8bUBtE/bpVSL2yHb39PfDVhlT2NtMXk5l+ILB0EVL9Q/AGa2AMDCCt66hddByM9r3o3fc2sv5aNM1vRN/+PbCrNMBZGEYa7vom+FrnI9fbg3h/Dwx/EHU+L4aMBNy6Dk9bHXTYceDp15BKp5THG1xQB3ski3DfAJwnN2HRwlbFLflGPw7uOmAmwEmncUglH5iZ19du/jaamprVkPklF16A+nGC+3r7BvCbR55QIyALj2nB5jf+DI/HXMkhmw7pTqfKr6/ZnEjEY3B7XSqgT+UvkBUZwxv1xKJDKpZCc+vIpGMqZ4LH61V8s0ZSCb8EXyobqs2OJHWCmRRI7Kvy/tslp0MGTqeuEgvFJfshsjJtrzY6ksUfDlsaud6HEB16HrUNK+H1BhCx6Rjqa0co9AFE0AgDDjW9IqMKsslSKpVGWgUmmqmZHS4n0lkDagbHZkdadg+0yaiCrL9wwKf1YXlDCk/9OQxX/TKEJJxfpomMBHweHy69+LyyGpLCX1a8FP7y462aK1S98LfVt5gZ6zQNp5x6Km78xr9h6dIl8PkKlvPFoth78G3c9n9uxN7uzXjp9t0465pm1C/LwS2pbe1ODGx34qVf9mBwIIGTPvxuvPHA64j29kGvrYO3Zh6coSDCO7bB1TwfTt2DrKYh29+PaPt+JQzuQNDcErZ/cDgnnrmN7PAmuvA21cHb0oDUni5E+geGt5Uxs+jJJj5GxoC+pBUNbj/CHd1IDA4gpbvRuuYkDL6+GbFEBLlAADUeL6J9PeaJZRIgk4EWCiC0aCmM/QcQHeyD5tOhOdxIJRKAW0PdO5bAHTXQ8eoOJI208h4lV79EzxspAzjWj0VrlsI2kMahF3cjnUyq4DOJljiU3wZvBm6JW74ny/l8SvSam5vwzlNOQl1tSCXGyb9EDHv7B/CHP76Mjs5es2Pl1JA2kvDJ0LvbC7dHR09PH9JGDl4R9GwGwaBPrdd36Q7EonEkk0BSkho5xEuXSP2cGq4PBvxmQp+0mQ1Z9n1Qc+Qq54FTba2bTqfUCIBLVgA4HWpFRyqZUFMJskVyJmvApekqA6KMIiRiKRgy9RB/Bonky6hrrIEtuwJJ51J09bwBn+c0aL4W5GwZtR1wVnI/ZDPQZb5AdQvN9MwyeiDuv0w5yfA+HHLtlBr6zxgG7EYWx9f3IZoJYHefpsoTTyVUcJ9m1/DZf7ywrFak8JcVL4W//Hir5gpVL/ytDS3QnE7kEinYPTpsLgnAy0LzSTKVJFw1TmiBHPSgDS5/GqEaO/50eztOvCKA+Us9MGI2dO0Cul6KYe/WAXg9bgRaWzDU3Yvk4BBqjl2mtsiVIK2hfXuhBfxqGFlvmIdcMo7onr1IZ9NwB0IqDWtycBDmAK28zC1xVFI5lwP+5gbEeweRTaSUCJnSau4sJ8l5dZ/XjAKXqPP+MCRFjae+FvHOTuWhwuWEXzaGiUbUt8Qjl59Jlx3HHLcC0YMHkBiKmPvTayLqaTg9OtzHNSAQt6Nz214Yahvf4dz2kukuk4XhsqFxRTNcKTt6d3erIWZZPijR6wdTkup3Zl43fesO+Hxe5c3K0LWkYs5k08N5+2WkWzY9knQD0uGRMIq0itz3+/yqvMlUUs2vy2Y8wkk2KYonUirATfIUhIeiSiB16QzIPLzdDrcuW/RKAF9GCaUunQAVbulAeCiOVMoQfVXi65GdnWQVRzoNwzDgUt+X77jU2noZ/lcCrZZEmks8ZZMlh03SOcsKgm74E/8BQ1uDhH42ZHsF3aEhGo+o4EIZnZFzSC4F6eBIu5DlgNKBkRTK0lGTtpSUv7NZlQ1ScjVL2bWcubFTg2sACwMOPLtnAIG6hWrPBQlslM7lZz72obIaksJfVrwU/vLjrZorVL3wt8xrUkvqcvEUnHUhaC4g1tOH0LENiB7ohrvWrSKuG9bV4OBD+zD/XbXY+UgXFpzvhzfrx+DbaZVu1Wv3oHt/L5xuF2qWL0XPlq2qETh0P/zNzUiGw0gNDMDIGWqo39vcDGOgH0MH9inx1dwu9eCOD4rHb/r65vY8w6sMxH2U7WZFJERMZYc5tVLPHBlQvp1DUw9o+UCOMTeNNdPRyvyx4RCRC8CIxlRvQkRbrpPOZuBrbkQuGkUqljSvOLxjnXiQweYgbMkMwl2D6nv5kQjxZEUws1kDGd2OxsYGDHQOqikEc3c8De0pCUCcmdcN3/gBfP4Q7JKZUHn5OTXyIPPaAV1HMplUKzjiEqxo0+BxyZp8KO/bYZeI/azK9hcNR9QyPeErQ/VZGGqNvdcfgEtGVwxDdQgk3W4gqGNgoF+NKkhnQ0Q2mc0g5JPOATAYTSsRlw6HR1IFa1ABlxJ8Z8vmoLs01WnLGILNgNfrRjwtKXnTcEkGQt2tNkqSUQB7Jg57LgGbIwiXx4+hobj6XqhWV1kak7KwwjDg93nUXL0EBw4OxVRCJTNtk83calnyVsgXNTmv5CSwIze8r4PLHsWKpiT27h9CezqociFIh8br8ePCCzjUPzMtuXxXYXBf+dhW05mrX/gbm4FECtl0Cq76Wkju3EhHN2qWNSOypwv+1hok+iJwN3mROBBVefyTQynoIRfSg2k1TK+EV9Y6S4CWBFPpsgRLhFdCv3KoPWYhEr19MGJxONzmRiyupgYkOzuRlU1tchL8JcKRQk4JupqEHQnck6kI+ac8tExGTU3kd9wzjzNjAWSev3Z+owrAy6RkHzozN73ZhZDEPHboEhQYjZvTGyr1v5nOV59XA1syjbisCVfbB8vnMuqRRcpuoGVJG3p2HlJD0eY1zVVosnZfCZsatpa16KaHaL6BLnGtZ+h14y0/QDBUK4vfkYsnEE/GkFUsZYmiS6U/FuHzeD2KitthR8oOJIeSSCZSaoTCrjuRTcsGRQ5z62FDkvjImL3UQyLovWpYXzo94kFLzIOMGKTTcSX80jET26QShvL7RXVlyF6G1INBjyInnQRZFy8dEplqkXOJ55+UlQB2l0r2I+I8shGS2iFIkj4ZyGQ0tdxSggFdLrtKBSznTxoZRNOGyiUg2wXbYKhVHW6H7DWgqWRO0kYl6NJQYi8JemTVh0N1SvxeieKQraZtcGf7gfgg3urL4LTTz1LZA2VKYv3pp5XVkvT4y4qXHn/58VbNFape+F988cWqMVYlVuS008orFoV1pi3L2wLKbctC4S9vTXh2IUDebAelCFS98D/33HO0fhkJnH766WU8e/Gpacvyoi63LfNCVN5a8OyjCWz5PJmQQDGBqhd+GpwESKAyCFD4Z8cOFP7Z4V7JV6XwV7J1WDYSIAESIAESmGYCFP5pBsrTkQAJkAAJkEAlE6DwV7J1WDYSIAESIAESmGYCFP5pBsrTkQAJkAAJkEAlE6DwV7J1WDYSIAESIAESmGYCFP5pBsrTkQAJkAAJkEAlE6DwV7J1WDYSIAESIAESmGYCFP5pBsrTkQAJkAAJkEAlE6DwV7J1WDYSIAESIAESmGYCFS3801xXno4ESIAESIAESABAU1PTUXGwyRaQBS9bTrZs44sESIAESIAESKAqCVD4q9KsrBQJkAAJkAAJjE2Aws+WQQIkQAIkQAIWIkDht5CxWVUSIAESIAESoPCzDZAACZAACZCAhQhQ+C1kbFaVBEiABEiABCj8bAMkQAIkQAIkYCECFH4LGZtVJQESIAESIAEKP9sACZAACZAACViIAIXfQsZmVUmABEiABEiAws82QAIkQAIkQAIWIkDht5CxWVUSIAESIAESoPCzDZAACZAACZCAhQhQ+C1kbFaVBEiABEiABCj8bAMkQAIkQAIkYCECFH4LGZtVJQESIAESIAEKP9sACZAACZAACViIAIXfQsZmVUmABEiABEiAws82QAIkQAIkQAIWIkDht5CxWVUSIAESIAESoPCzDZAACZAACZCAhQhQ+C1kbFaVBEiABEiABCj8bAMkQAIkQAIkYCECFH4LGZtVJQESIAESIAEKP9sACZAACZAACViIAIXfQsZmVUmABEiABEiAws82QAIkQAIkQAIWIkDht5CxWVUSIAESIAESoPCzDZAACZAACZCAhQhQ+C1kbFaVBEiABEiABCj8bAMkQAIkQAIkYCECFH4LGZtVJQESIAESIAEKP9sACZAACZAACViIAIXfQsZmVUmABEiABEiAws82QAIkQAIkQAIWIkDht5CxWVUSIAESIAESoPCzDZAACZAACZCAhQhQ+C1kbFaVBEiABEiABCj8bAMkQAIkQAIkYCECFH4LGZtVJQESIAESIAEKP9sACZAACZAACViIAIXfQsZmVUmABEiABEiAws82QAIkQAIkQAIWIkDht5CxWVUSIAESIAESoPCzDZAACZAACZCAhQhQ+C1kbFaVBEiABEiABCj8bAMkQAIkQAIkYCECFH4LGZtVJQESIAESIAEKP9sACZAACZAACViIAIXfQsZmVUmABEiABEiAws82QAIkQAIkQAIWIkDht5CxWVUSIAESIAESoPCzDZAACZAACZCAhQhQ+C1kbFaVBEiABEiABCj8bAMkQAIkQAIkYCECFH4LGZtVJQESIAESIAEKP9sACZAACZAACViIAIXfQsZmVUmABEiABEiAws82QAIkQAIkQAIWIkDht5CxWVUSIAESIAESoPCzDZAACZAACZCAhQhQ+C1kbFaVBEiABEiABCj8bAMkQAIkQAIkYCECFH4LGZtVJQESIAESIAEKP9sACZAACZAACViIAIXfQsZmVUmABEiABEiAws82QAIkQAIkQAIWIkDht5CxWVUSIAESIAESoPCzDZAACZAACZCAhQhQ+C1kbFZ1+gjkcrnpOxnPZAkCNpvNEvVkJSufAIW/8m3EEs4ygbzIl/pZWDx2CGbZWBVw+VICL/+f/6zwGHYIKsBoFisChd9iBmd1J0+gUOjV7/v2Iffqq8Devep39PYC8Ths/f2TPymPtBSBXDAIeDxAYyPQ2gosWQIcfzxsy5erTsBYHQFLAWJlZ4UAhX9WsPOilUwgL/jZbBbye04E/t57YX/qKSCTqeSis2xzhEBu9WpkL7sM9tWrlfjb7XZVcnr/c8SAc7yYFP45bkAWf/oJKLHP5ZDJZJDbuhXaddcBqdT0X4hntDYBTYNx442wn3qqEn6Kv7Wbw0zWnsI/k7R5rYomUOjpi7efTqfhuPZaaNu2VXS5Wbi5SyC7fDnS3/0uHA4HNE2j+M9dU86pklP455S5WNhyEij09A3DQCqVgv/ii4su2XnmmUiGQgg3NiLp98NwOpHyeNQIAV8kUEhAhu0diQRcqRTckQgCnZ0I7NuHui1bikANPfAA3G73iPgXzv2TKAmUgwCFvxxUec45SSA/py+evrxjsRgaPvzhorr84YYbzCmA4emA0ZH+c7LiLHRZCIyO3M/P5b/n5puLrtd9333wer1wuVxF4l+WQvGkJGDGkhStLbXl6LqwYViUgAi/vJPJpHoPDQ2h7eMfL6Lxu2uuGfHu6ZlZtKFMsdqjO4l/+/3vF51h/09+gkAgAF3XlfjLkD/b1hQh8/ApEaDwTwkXD65mAuLJi/DH43H1DofDWPLpTxdV+bdXXaXmYQvnZPmQruZWcfR1ywu+tClpWzJ9JO8Lbr+96KRv/ehHCAaDyuvPD/lLG2OE/9Gz5zfHJ0DhZwshAWAkil8e0tFoVA3zDw4OYvmVVx7h8YtXJg9op9OpOgD5hzQf1GxKeQKFop8X/EQioUaSzr/ttiJQ226/HaFQCH6/X3n90q4o/GxL5SRA4S8nXZ57zhDIL98Tz0yEPxKJYGBgACdcfXVRHTZddx08Ho9658WfQ7NzxswzUtDReSAkSFTe0pmUtnXet79dVI43b70VtbW1SvilXYnw59vUjBSYF7EcAQq/5UzOCo9FIC/84p3lhb+/vx+rP//5osP/eOON6gFd6J2NFn56/tZtY4UhUvlg0cKYEYkbOeNrXysCtOW731XCL/P8IvyF8/zWJcmal5MAhb+cdHnuOUOgUPjF25e3CP+af/3Xojr86eab1QN6rIc0BX/OmHtGCloYLCrD/BIzItNHp91wQ9H1N3/nOyPCn4/up8c/Iyay7EUo/JY1PSteSECEX7x9GeoXryw/1D9a+F/buFEFYsl7tHdG4WebyhMonOMXj1+EX0Rfpo/WfelLFH42lVklQOGfVfy8eKUQmKzwi3cmgVj5KOx8gJ/Ug8JfKdasjHLkh/rzQX0i+vJ+xxe+QOGvDBNZthQUfsuanhU/Go9f5mNF9EX8ZVi2MBCLws82Ndrjlw5lofDL9BGFn+1ktglQ+GfbArx+RRCYrMcvwi+iL28GYlWE6Sq2ENKm8gmhRPzzHv/aa6+lx1+xVrNGwSj81rAzazkBAQo/m8h0E6DwTzdRnm+6CJRd+KXH++qrm7F9+0709PSOW+6GhnosX74MJ520dmSXqumqKM9DAuMRKKfw8x6wZtuj8FvT7nOh1mUVfomQfuCBh+ByOXHqqevQ3NxUUtDl4djR0YmXXnpFbZBy8cV/p5JY8EUCR0tAovNvu+02vPzyy3jllVfUadatW4dTTjkFV111lVqSl3+VS/h5Dxyt9eb+9yj8c9+G1VqDsgq/iHh7+yFceOEFU+L3m988jNbWVpxyyolT+h4PJoE8gccffxyXX345zj//fLz//e/HySefrD6STsDDDz+M3//+9/jxj3+M9773ver/yyX8vAes2yYp/Na1faXXvKzCf999/xfnnXc2mprmTYlDZ2c3nnjiKXzkI38/pe8dPvgZfHHZXVj22H24fPFRnoJfm7MEnnzySXz0ox/FL37xC5xzzjlj1mPTpk249NJL8fOf/xznnntu2YR/9u6Bsaot98U1wF0vY+PYWOaszYvv/fHqOHPPBgp/FTSnKq1CWYX/9tvvxGc/e7nayGQqL0mk8sMf3oPPfa54Z7Tic8gNvAnv23kTjnyGzdzNPZV68djyE5Dh/dWrV+Pee+8dEf1nn30Wnx9Ovfu9730PZ5xxhiqIiP8nPvEJbNmyRaXgnUwCn6lG9Zf/HrgGD158K3ZuPHNsuJtuwrIrduKL7AQP85m5ZwOFv/z3O69wdATKKvw/+MGP8C//8pmjKtnE36XwHxXYKv/SLbfcgt27d+Puu+8eqek73/lOfPOb31Re/fXXX4/nn39+5LNPfepTWLx4Ma677rqyCP/E7bi0QSb+riliO1YB7791rNGtfbjnoi/hEZT6vMobw5jVo/Bb0eqsczGB6hb+uzbgkSvuwBs5YPV1D+LXly8wa7/pJhz7qYdHSFxytzn0uemLJ+OOZcXHLbtjMR779WVYDHmIXoxvvSEZ2paP70GVOH+pxifX/dQD5qerr7sSx218bHiaYvghNVyPN1ddOYmylCpn8bmESb7eY5aroA422wW4q2Bkpbi8wmuPObUyG+UcVfiLLrpIze3LvH7+JR6/ePmbN2/G5z73OTz99NMjnz3yyCO455578OCDD85Z4cfFwIO44givf/c9H8E12HBke1Le/1htazHuHNOO5r2Rb6O21fl2KBhLtdFCw5Roezh8H07uHjx8ztL36nAdCkY4St9fcr7x7+vS9Z5YSujxT8yIR8wOgSoW/mvwYF4o1XAnhsVrH+754lM4d6OIudkJGPlMfv/9OSMP0MKHi/x+BYaHVHf/FBddA9yqOgSjX+Ocfwwby8N5wyMbhgUdUH9vxHDHwpyTHanH8PfHK0vpz0adq4jJ6IKVHk0pLu8+bNoEnHOOCP9slPNIoAsXLsQLL7yA+fPnF30o+dJPP/10bNy4Eeedd97IZ4cOHcL69euxZ8+eOSv8yx67Ajs3jI5pyXu2hZ8Vertjta2x29vo30oADwAACUFJREFUNlrUxpTwH2n7Yssc2fak4227ZPh+muQ9WHTOkvfqcCd0WPjHv7/MDk2p+3r8ek/8wKbwT8yIR8wOgSoW/sIH4XjDe6Mfhvm4gULxG/19cwgVYw6vjiWipQINxyrX6PKUeqDnh3YLyzJeOUd/NlkmY3huR8wXT1SPvGeVZzZd5TzypmlpacGrr76K5ubmog/Fs7/jjjvwu9/9ruj/q0P478O5T34EG3Ye9vqVaKm/URDoOtW2VeDRF9l8vHtjrAfZRG2v1D0obfteLPl1qTieie7VidrlVNphnkWpuKIj603hnx1R41UnJmBJ4ZeH4nu/tX2ETuHQvXgAv3/fy9iIQu/f9FgeyB0GOt5w/3jnP9ITGv0gmczDuVRZxivnRA/fsTos5nUOTwmUGgko9YCdiXIWl/uCCy7AZz7zmaKhfjni/vvvVzvuffKTnzyiQ3DnnXfioYcemsMef8HQfeEw/qR/zyMpZcepttGJOr/jt8WRe3DxT3HRnYvx6xKBi6Xv1Xxneaz2euSox9j39UTfnfjhSuGfmBGPmB0C1hP+3Tfh8Lz9GB7N8BDiY8vuwp1L7hte9jSedzzKcPL9kbiAUh7TRA/awgfXRB7/ZDzyscox2TpN1BEZzyucykhHKSaTLaf5/a9//es4ePAgRMwLXxKxL6/RK0yuuOIKtLW14Stf+cocF/7haaKdV0Da7mHvv5T9JvKGJ2qjhd72REtnJ+p0jvp8zHtwjAfkhPfqRHWc6qhXqY7v2A9vCv/siBqvOjGBsgp/+ZcyTXY5X8ENPkr4i+fUD4vYjlXLcGXBEGPxvOY4YEcJ/5HnL/7u6POqvx/MBw+O/WAaryylP5vo4VuqTmbw084rDwdAjsyJonCO/8iH/8yW0yx/OBzGmjVripbzyf//6le/Up9/6EMfGqmoLOf7+Mc/jjfeeGMOL+cbPaV1DR5EYfDpXyv8w/PgOw4H9B05xz/Nwi9xAxdtUnZ635jD/MWdkuJ7tbidj39/jZrjH3ULqO+WrPfED1cK/8SMeMTsECir8Jc3ecl4ve/xRO5wFK8gL46iN40wtmAVD6MXRzYXGm/i8xebuvj4S+6+FbhiPI8/3zk5PIx+ZJT1WJ9NRfiL61q0IqIgClpKYk4DlPKcxmNW6rOplHPsm+aJJ57AZZddppLzTJTA52c/+5kK9itX5r7y3wPFont4bj+/rv+vF/78PTFuVP+4eQImsumR7WeyHe0jjxt9rvHur4nupfFWM0z8wKbwT8yIR8wOgbIKP9OVHoVRZcXAht24cszEREdxPot+ZbyUvRLo9+ijj6plfEzZW5kNZGT+fg5nGKTwV2bbYqlkSbrNVsjBlpPWOk2vo92gJJVK45JLrLhJj+mdbDxunExs02QbK5ym1CY9krf/6quvruhNeqx7DwCoks4vhd8KT5m5WceyCr8gEfF/7bUtU9qW98QT11hmZ77CBCHCa2Rt89xsT3O21OUa6uc9MLUmURzjMrXvVtrRFP5KswjLkydQduEnahKYCwTKKfxzof4s4/QToPBPP1OecXoIUPinhyPPMscJUPjnuAErsPgU/go0CoukCFD42RBIAChbVD/hWpcAhd+6tq/0mlP4K91CLN+MEKDHPyOYLXURCr+lzD2nKkvhn1PmYmHLRYDCXy6y1j0vhd+6tq/0mlP4K91CLN+MEKDwzwhmS12Ewm8pc8+pylL455S5WNhyEaDwl4usdc9L4beu7Su95hT+SrcQyzcjBKYq/MFgEF6vFy6XS+WcGJUIa0bKzItUNoG88CcSCSSTSQwMDKj32muvLSr45u98B7W1tSqhFNtUZdu0WkpH4a8WS7IefxWBoxV+p9M5suMfxf+vMkHVfTmbzarVIoXC39/fj3d84QsU/qqz9tyqEIV/btmLpS0TgckKv3hnoVAIeY9fhD/v8VP4y2ScOXrasYRfPH4K/xw1aBUVm8JfRcZkVY6ewGSFv3/tWhgrV8KxejXcdXVwzJ8PzeVSQ/0U/qPnX43fFOHPptNIt7cjFQ4juX07srt3Y/4mc8vh/ItD/dVo/cquE4W/su3D0s0QgULhj0QikLcMyy78/vcROnBghkrBy1iNQKSlBW9dfTXn+K1m+FmuL4V/lg3Ay1cGARF+2VDKMAwl+vKWYdncq69i9f33w5bNVkZBWYqqIZCz27Ht4ouRXr9+RPg9Hg8DRqvGwpVbEQp/5dqGJZtBAnnhF/EX0Y9Go0r4xev3bNuGY59+GqHOzhksES9VzQS6FizArnPOQW7hQhUzUlNTA7/fr6L6C+NGqpkB6zZ7BCj8s8eeV64gAnnhl3lZEf1YLIbBwUEl/vJ3PB5HbXs7Gg4dQk13N/y9vdAyGThjMdiTyQqqCYtSSQSybjfSXi8ymoZoQwMG6urQ09aG3uZmJfI+n08Jv7xF+HVdV8Jvt9sZM1JJhqyyslD4q8ygrM7REcivuRbhF5EX4Q+Hw0r88yMAMg0gL3koOxwOFc3PiP6j422Fb0mbyrer/DSStCFpP9JuRPRF7GWFiAi/dATcbrdqWxR+K7SQ2avjEcI/e0XhlUlg1gnYRdcBuAHoAPwAAgB8w28nAE12tZQN/Ua9Z73wLEBFEpC2Im955X+XHmQaQBRApOCdAJACkCloWxVZKRaqugjkG2h11Yq1IYHJERDRl3tABN4FwDv8zgu/dAjk/0X888fmH+iTuwKPshoB6SDKS36KoEuUqMwNicCL8Ms7NvyW/5MOgRyT/57VeLG+s0CAwj8L0HnJiiGQ98gcw+IuXr+IvWd4BEB+l06BfJ4fHSj05iqmIixIRRAoFH0RcxF+eYvAy1s8/PhwR0A6AyL69PYrwnTWKgSF31r2Zm2LCeTbf17UReTz3r94+vm/8x2D0eJPniQwmoCIf96DlyH+vPCLyOc7APJ73tOnt882NOMEKPwzjpwXrDACea9ffsqQvrxF6AvfIvgc7q8ww1VgcUZ7/HmvXzoAhe/8SEBh3EgFVodFqlYCFP5qtSzrNRUChZ6//J737Ef/5DD/VKha99i8oIvwl3oXdhKsS4o1nxUCFP5Zwc6LViCB0ZHYhSMBo3+vwOKzSBVEoFDUC4f+R3v4DOirIKNZqSgUfitZm3WdLIGxPHt6+5Olx+MKBX20Z0+xZ/uYdQL/Hx6Wj7opyPVYAAAAAElFTkSuQmCC"/>
          <p:cNvSpPr>
            <a:spLocks noChangeAspect="1" noChangeArrowheads="1"/>
          </p:cNvSpPr>
          <p:nvPr/>
        </p:nvSpPr>
        <p:spPr bwMode="auto">
          <a:xfrm>
            <a:off x="1028700" y="3820682"/>
            <a:ext cx="457200" cy="457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/>
          <a:p>
            <a:endParaRPr lang="en-US" sz="405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0341" y="7703987"/>
            <a:ext cx="3874110" cy="22712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52386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43DD0C9-943F-4720-9A37-DF7A5E4C1716}"/>
              </a:ext>
            </a:extLst>
          </p:cNvPr>
          <p:cNvSpPr txBox="1"/>
          <p:nvPr/>
        </p:nvSpPr>
        <p:spPr>
          <a:xfrm>
            <a:off x="10334474" y="0"/>
            <a:ext cx="7742459" cy="263149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9900" b="1" dirty="0">
                <a:solidFill>
                  <a:schemeClr val="bg1"/>
                </a:solidFill>
                <a:latin typeface="Arial"/>
                <a:cs typeface="Arial"/>
              </a:rPr>
              <a:t>First Name</a:t>
            </a:r>
          </a:p>
          <a:p>
            <a:pPr algn="r"/>
            <a:r>
              <a:rPr lang="en-US" sz="6600" b="1" dirty="0">
                <a:solidFill>
                  <a:schemeClr val="bg1"/>
                </a:solidFill>
                <a:latin typeface="Arial"/>
                <a:cs typeface="Arial"/>
              </a:rPr>
              <a:t>Last Name</a:t>
            </a:r>
          </a:p>
        </p:txBody>
      </p:sp>
    </p:spTree>
    <p:extLst>
      <p:ext uri="{BB962C8B-B14F-4D97-AF65-F5344CB8AC3E}">
        <p14:creationId xmlns:p14="http://schemas.microsoft.com/office/powerpoint/2010/main" val="1867281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C2C8C90D8D28429B5A3082C41C8B8F" ma:contentTypeVersion="12" ma:contentTypeDescription="Create a new document." ma:contentTypeScope="" ma:versionID="3e06486677704f68bcdb774a9ed21d1a">
  <xsd:schema xmlns:xsd="http://www.w3.org/2001/XMLSchema" xmlns:xs="http://www.w3.org/2001/XMLSchema" xmlns:p="http://schemas.microsoft.com/office/2006/metadata/properties" xmlns:ns2="ec51a420-5e3c-4feb-bb30-7a36ca88dc0c" xmlns:ns3="6680efec-4f37-4d40-9366-a0a0385423ee" targetNamespace="http://schemas.microsoft.com/office/2006/metadata/properties" ma:root="true" ma:fieldsID="55b99dd5ef92d0ad4c3971435c62808f" ns2:_="" ns3:_="">
    <xsd:import namespace="ec51a420-5e3c-4feb-bb30-7a36ca88dc0c"/>
    <xsd:import namespace="6680efec-4f37-4d40-9366-a0a0385423e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51a420-5e3c-4feb-bb30-7a36ca88dc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80efec-4f37-4d40-9366-a0a0385423e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8CF6361-23C7-4789-BDC7-34A6F6955759}">
  <ds:schemaRefs>
    <ds:schemaRef ds:uri="6680efec-4f37-4d40-9366-a0a0385423ee"/>
    <ds:schemaRef ds:uri="ec51a420-5e3c-4feb-bb30-7a36ca88dc0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AD97919-171B-4CDB-A8DA-CAF107DD568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5A4BAF-DF7D-4F64-A799-8AB203C5ED03}">
  <ds:schemaRefs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ec51a420-5e3c-4feb-bb30-7a36ca88dc0c"/>
    <ds:schemaRef ds:uri="http://purl.org/dc/elements/1.1/"/>
    <ds:schemaRef ds:uri="http://schemas.microsoft.com/office/2006/metadata/properties"/>
    <ds:schemaRef ds:uri="6680efec-4f37-4d40-9366-a0a0385423ee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</TotalTime>
  <Words>210</Words>
  <Application>Microsoft Office PowerPoint</Application>
  <PresentationFormat>Custom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Virtual Background Instructions</vt:lpstr>
      <vt:lpstr>PowerPoint Presentation</vt:lpstr>
    </vt:vector>
  </TitlesOfParts>
  <Company>Harvard Business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Lawless, Patrice</dc:creator>
  <cp:lastModifiedBy>Logan Kelly</cp:lastModifiedBy>
  <cp:revision>30</cp:revision>
  <dcterms:created xsi:type="dcterms:W3CDTF">2020-06-10T16:49:10Z</dcterms:created>
  <dcterms:modified xsi:type="dcterms:W3CDTF">2021-01-24T20:51:42Z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0x010100BDC2C8C90D8D28429B5A3082C41C8B8F</vt:lpwstr>
  </property>
</Properties>
</file>